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305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415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21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210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 panose="05020102010507070707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490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 panose="020B0604030504040204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7095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 panose="05020102010507070707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990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94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42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Русский фольклор</a:t>
            </a:r>
            <a:endParaRPr lang="ru-RU" dirty="0"/>
          </a:p>
        </p:txBody>
      </p:sp>
      <p:pic>
        <p:nvPicPr>
          <p:cNvPr id="4" name="Picture 2" descr="C:\Users\анна\Desktop\24-02-2015_17-28-02\20110307_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141518"/>
            <a:ext cx="4234013" cy="4323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369126"/>
          </a:xfrm>
        </p:spPr>
        <p:txBody>
          <a:bodyPr>
            <a:normAutofit/>
          </a:bodyPr>
          <a:lstStyle/>
          <a:p>
            <a:r>
              <a:rPr lang="ru-RU" b="1" dirty="0" smtClean="0"/>
              <a:t>Фольклор</a:t>
            </a:r>
            <a:r>
              <a:rPr lang="ru-RU" dirty="0" smtClean="0"/>
              <a:t> – это устное народное творчество. </a:t>
            </a:r>
            <a:r>
              <a:rPr lang="ru-RU" sz="4400" dirty="0" smtClean="0"/>
              <a:t>Первыми </a:t>
            </a:r>
            <a:r>
              <a:rPr lang="ru-RU" sz="4400" dirty="0"/>
              <a:t>видами устного народного творчества были песни, былины и сказки.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5" y="274955"/>
            <a:ext cx="7498080" cy="3250565"/>
          </a:xfrm>
        </p:spPr>
        <p:txBody>
          <a:bodyPr>
            <a:normAutofit/>
          </a:bodyPr>
          <a:lstStyle/>
          <a:p>
            <a:r>
              <a:rPr lang="ru-RU" dirty="0" smtClean="0"/>
              <a:t>Русская народная музыка </a:t>
            </a:r>
            <a:br>
              <a:rPr lang="ru-RU" dirty="0" smtClean="0"/>
            </a:br>
            <a:r>
              <a:rPr lang="ru-RU" dirty="0" smtClean="0"/>
              <a:t>берёт начало в фольклоре </a:t>
            </a:r>
            <a:br>
              <a:rPr lang="ru-RU" dirty="0" smtClean="0"/>
            </a:br>
            <a:r>
              <a:rPr lang="ru-RU" dirty="0" smtClean="0"/>
              <a:t>славянских</a:t>
            </a:r>
            <a:r>
              <a:rPr lang="ru-RU" dirty="0"/>
              <a:t> </a:t>
            </a:r>
            <a:r>
              <a:rPr lang="ru-RU" dirty="0" smtClean="0"/>
              <a:t>племён, живших на территории Киевской Руси. </a:t>
            </a:r>
            <a:endParaRPr lang="ru-RU" dirty="0"/>
          </a:p>
        </p:txBody>
      </p:sp>
      <p:pic>
        <p:nvPicPr>
          <p:cNvPr id="3" name="Content Placeholder 2" descr="Slavyane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3768" y="3501008"/>
            <a:ext cx="4973259" cy="30210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5" y="274955"/>
            <a:ext cx="7498080" cy="29756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Среди основных жанров народной музыки можно выделить колыбельные, свадебные, эпические, танцевальные и лирические песни. </a:t>
            </a:r>
            <a:endParaRPr lang="ru-RU" dirty="0"/>
          </a:p>
        </p:txBody>
      </p:sp>
      <p:pic>
        <p:nvPicPr>
          <p:cNvPr id="3" name="Content Placeholder 2" descr="obr_folkl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7864" y="3068960"/>
            <a:ext cx="4748609" cy="35614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5" y="274955"/>
            <a:ext cx="7498080" cy="3261360"/>
          </a:xfrm>
        </p:spPr>
        <p:txBody>
          <a:bodyPr>
            <a:normAutofit/>
          </a:bodyPr>
          <a:lstStyle/>
          <a:p>
            <a:r>
              <a:rPr lang="ru-RU" dirty="0" smtClean="0"/>
              <a:t>Народные инструменты в фольклоре используются обычно для некоторых видов танцев и песен.</a:t>
            </a:r>
            <a:endParaRPr lang="ru-RU" dirty="0"/>
          </a:p>
        </p:txBody>
      </p:sp>
      <p:pic>
        <p:nvPicPr>
          <p:cNvPr id="3" name="Content Placeholder 2" descr="depositphotos_7580605-stock-illustration-empty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59680" y="3162300"/>
            <a:ext cx="3489960" cy="34899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7790712" cy="2583176"/>
          </a:xfrm>
        </p:spPr>
        <p:txBody>
          <a:bodyPr>
            <a:normAutofit/>
          </a:bodyPr>
          <a:lstStyle/>
          <a:p>
            <a:r>
              <a:rPr lang="ru-RU" dirty="0" smtClean="0"/>
              <a:t>Народные струнные инструменты: гусли, балалайка.</a:t>
            </a:r>
            <a:endParaRPr lang="ru-RU" dirty="0"/>
          </a:p>
        </p:txBody>
      </p:sp>
      <p:pic>
        <p:nvPicPr>
          <p:cNvPr id="5122" name="Picture 2" descr="Balalaika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3500438"/>
            <a:ext cx="2110391" cy="2984048"/>
          </a:xfrm>
          <a:prstGeom prst="rect">
            <a:avLst/>
          </a:prstGeom>
          <a:noFill/>
        </p:spPr>
      </p:pic>
      <p:pic>
        <p:nvPicPr>
          <p:cNvPr id="5124" name="Picture 4" descr="https://upload.wikimedia.org/wikipedia/commons/c/c0/Gusli_tradi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571744"/>
            <a:ext cx="5810250" cy="2181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Духовые народные инструменты: дудка, рожок.</a:t>
            </a:r>
            <a:endParaRPr lang="ru-RU" dirty="0"/>
          </a:p>
        </p:txBody>
      </p:sp>
      <p:pic>
        <p:nvPicPr>
          <p:cNvPr id="4098" name="Picture 2" descr="Рагаи и коленам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00240"/>
            <a:ext cx="5429288" cy="43094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3689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эпоху Средневековья существовали скоморохи — исполнители народной музыки. Они были и музыкантами и певцами и актёрами. </a:t>
            </a:r>
            <a:endParaRPr lang="ru-RU" dirty="0"/>
          </a:p>
        </p:txBody>
      </p:sp>
      <p:pic>
        <p:nvPicPr>
          <p:cNvPr id="2050" name="Picture 2" descr="C:\Users\User\Desktop\1jp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2928934"/>
            <a:ext cx="257175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Также была развита духовная музыка.</a:t>
            </a:r>
            <a:endParaRPr lang="ru-RU" dirty="0"/>
          </a:p>
        </p:txBody>
      </p:sp>
      <p:pic>
        <p:nvPicPr>
          <p:cNvPr id="23554" name="Picture 2" descr="C:\Users\User\Desktop\272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9499" y="2247900"/>
            <a:ext cx="5880971" cy="31253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</TotalTime>
  <Words>81</Words>
  <Application>Microsoft Office PowerPoint</Application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Русский фольклор</vt:lpstr>
      <vt:lpstr>Фольклор – это устное народное творчество. Первыми видами устного народного творчества были песни, былины и сказки. </vt:lpstr>
      <vt:lpstr>Русская народная музыка  берёт начало в фольклоре  славянских племён, живших на территории Киевской Руси. </vt:lpstr>
      <vt:lpstr>Среди основных жанров народной музыки можно выделить колыбельные, свадебные, эпические, танцевальные и лирические песни. </vt:lpstr>
      <vt:lpstr>Народные инструменты в фольклоре используются обычно для некоторых видов танцев и песен.</vt:lpstr>
      <vt:lpstr>Народные струнные инструменты: гусли, балалайка.</vt:lpstr>
      <vt:lpstr>Духовые народные инструменты: дудка, рожок.</vt:lpstr>
      <vt:lpstr>В эпоху Средневековья существовали скоморохи — исполнители народной музыки. Они были и музыкантами и певцами и актёрами. </vt:lpstr>
      <vt:lpstr>Также была развита духовная музыка.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музыкальная культура</dc:title>
  <dc:creator>User</dc:creator>
  <cp:lastModifiedBy>User</cp:lastModifiedBy>
  <cp:revision>10</cp:revision>
  <dcterms:created xsi:type="dcterms:W3CDTF">2016-03-29T09:00:00Z</dcterms:created>
  <dcterms:modified xsi:type="dcterms:W3CDTF">2021-05-13T08:41:08Z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1033-11.2.0.9363</vt:lpwstr>
  </property>
</Properties>
</file>