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9" r:id="rId8"/>
    <p:sldId id="259" r:id="rId9"/>
    <p:sldId id="263" r:id="rId10"/>
    <p:sldId id="264" r:id="rId11"/>
    <p:sldId id="265" r:id="rId12"/>
    <p:sldId id="266" r:id="rId13"/>
    <p:sldId id="270" r:id="rId14"/>
    <p:sldId id="267" r:id="rId15"/>
    <p:sldId id="271" r:id="rId16"/>
    <p:sldId id="268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фольклор</a:t>
            </a:r>
            <a:endParaRPr lang="ru-RU" dirty="0"/>
          </a:p>
        </p:txBody>
      </p:sp>
      <p:pic>
        <p:nvPicPr>
          <p:cNvPr id="4" name="Picture 2" descr="C:\Users\анна\Desktop\24-02-2015_17-28-02\20110307_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214554"/>
            <a:ext cx="4200590" cy="42889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726184"/>
          </a:xfrm>
        </p:spPr>
        <p:txBody>
          <a:bodyPr>
            <a:normAutofit/>
          </a:bodyPr>
          <a:lstStyle/>
          <a:p>
            <a:r>
              <a:rPr lang="ru-RU" dirty="0" smtClean="0"/>
              <a:t>К  фольклорным жанрам относятся и маленькие произведения: пословицы, поговорки, скороговорки, загадки.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440564"/>
          </a:xfrm>
        </p:spPr>
        <p:txBody>
          <a:bodyPr>
            <a:normAutofit/>
          </a:bodyPr>
          <a:lstStyle/>
          <a:p>
            <a:r>
              <a:rPr lang="ru-RU" dirty="0" smtClean="0"/>
              <a:t>Пословицы и поговорки отражают культуру и историю народа. Они делают речь краткой и яркой, образной.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8689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Пословицы отражают народную мудрость, многовековой опыт, мысли о мире, о человеке, об отношениях между людьми.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320"/>
            <a:ext cx="8005026" cy="2797490"/>
          </a:xfrm>
        </p:spPr>
        <p:txBody>
          <a:bodyPr>
            <a:normAutofit/>
          </a:bodyPr>
          <a:lstStyle/>
          <a:p>
            <a:r>
              <a:rPr lang="ru-RU" dirty="0" smtClean="0"/>
              <a:t>Где родился, там и пригодился.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Родная сторона – мать, чужая – мачеха.</a:t>
            </a:r>
            <a:endParaRPr lang="ru-RU" dirty="0"/>
          </a:p>
        </p:txBody>
      </p:sp>
      <p:pic>
        <p:nvPicPr>
          <p:cNvPr id="10242" name="Picture 2" descr="Родина — что это такое | KtoNaNovenkogo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071810"/>
            <a:ext cx="4762500" cy="333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654746"/>
          </a:xfrm>
        </p:spPr>
        <p:txBody>
          <a:bodyPr>
            <a:normAutofit/>
          </a:bodyPr>
          <a:lstStyle/>
          <a:p>
            <a:r>
              <a:rPr lang="ru-RU" dirty="0" smtClean="0"/>
              <a:t>Смотри дерево в плодах, а человека – в делах.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9218" name="Picture 2" descr="Деревья с плодами - клипарт в векторном формат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286124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 всё золото, что блестит.</a:t>
            </a:r>
            <a:endParaRPr lang="ru-RU" dirty="0"/>
          </a:p>
        </p:txBody>
      </p:sp>
      <p:pic>
        <p:nvPicPr>
          <p:cNvPr id="28674" name="Picture 2" descr="Не всё то золото, что блестит: fredan1 — LiveJour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786058"/>
            <a:ext cx="4857750" cy="3095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320"/>
            <a:ext cx="7790712" cy="4154812"/>
          </a:xfrm>
        </p:spPr>
        <p:txBody>
          <a:bodyPr>
            <a:normAutofit/>
          </a:bodyPr>
          <a:lstStyle/>
          <a:p>
            <a:r>
              <a:rPr lang="ru-RU" dirty="0" smtClean="0"/>
              <a:t>Не имей сто рублей, а имей сто друзей.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Старый друг лучше новых двух.</a:t>
            </a:r>
            <a:endParaRPr lang="ru-RU" dirty="0"/>
          </a:p>
        </p:txBody>
      </p:sp>
      <p:pic>
        <p:nvPicPr>
          <p:cNvPr id="12290" name="Picture 2" descr="Настоящий Друг&quot; (Вадим Воробьёв) - YouTu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3786190"/>
            <a:ext cx="4500594" cy="25315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726052"/>
          </a:xfrm>
        </p:spPr>
        <p:txBody>
          <a:bodyPr>
            <a:normAutofit/>
          </a:bodyPr>
          <a:lstStyle/>
          <a:p>
            <a:r>
              <a:rPr lang="ru-RU" dirty="0" smtClean="0"/>
              <a:t>Скороговорки – фразы, которые трудно выговорить. Они помогают научиться говорить хорошо и правильно.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6972320" cy="286861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На дворе трава, на траве дрова.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70" name="Picture 2" descr="Скороговорка &quot;На дворе трава на траве дров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857496"/>
            <a:ext cx="5357848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714356"/>
            <a:ext cx="7498080" cy="135732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Загадки отражают поэтическую картину мира.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 descr="Сидит девица в темнице, а коса на улице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3982" y="1071546"/>
            <a:ext cx="3809933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7259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Сидит дед, в сто шуб одет. Кто его раздевает, слёзы проливает.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Лук репчатый, кг купить со скидкой в интернет-магазине Магазин фермерских  ЭкоПродуктов в Казани FerEco.TATAR с доставкой в Казан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357430"/>
            <a:ext cx="5715000" cy="3800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Зимой и летом одним цветом.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oyal Christmas Ель Washington — купить по выгодной цене на Яндекс.Маркет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142984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2259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Два брата рядом сидят, а друг друга не видят.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214546" y="3643314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Характер человека по цвету глаз | Звезда Шахте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00174"/>
            <a:ext cx="7581900" cy="3886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</TotalTime>
  <Words>145</Words>
  <PresentationFormat>Экран (4:3)</PresentationFormat>
  <Paragraphs>14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Русский фольклор</vt:lpstr>
      <vt:lpstr>К  фольклорным жанрам относятся и маленькие произведения: пословицы, поговорки, скороговорки, загадки.</vt:lpstr>
      <vt:lpstr>Пословицы и поговорки отражают культуру и историю народа. Они делают речь краткой и яркой, образной.</vt:lpstr>
      <vt:lpstr>Пословицы отражают народную мудрость, многовековой опыт, мысли о мире, о человеке, об отношениях между людьми.</vt:lpstr>
      <vt:lpstr>Где родился, там и пригодился.  Родная сторона – мать, чужая – мачеха.</vt:lpstr>
      <vt:lpstr>Смотри дерево в плодах, а человека – в делах. </vt:lpstr>
      <vt:lpstr>Не всё золото, что блестит.</vt:lpstr>
      <vt:lpstr>Не имей сто рублей, а имей сто друзей.  Старый друг лучше новых двух.</vt:lpstr>
      <vt:lpstr>Скороговорки – фразы, которые трудно выговорить. Они помогают научиться говорить хорошо и правильно.</vt:lpstr>
      <vt:lpstr> На дворе трава, на траве дрова. </vt:lpstr>
      <vt:lpstr>Загадки отражают поэтическую картину мира.  </vt:lpstr>
      <vt:lpstr>Сидит дед, в сто шуб одет. Кто его раздевает, слёзы проливает.</vt:lpstr>
      <vt:lpstr>Слайд 13</vt:lpstr>
      <vt:lpstr>Зимой и летом одним цветом.</vt:lpstr>
      <vt:lpstr>Слайд 15</vt:lpstr>
      <vt:lpstr>Два брата рядом сидят, а друг друга не видят.  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Русский фольклор</dc:title>
  <dc:creator>User</dc:creator>
  <cp:lastModifiedBy>User</cp:lastModifiedBy>
  <cp:revision>4</cp:revision>
  <dcterms:created xsi:type="dcterms:W3CDTF">2020-12-04T08:50:46Z</dcterms:created>
  <dcterms:modified xsi:type="dcterms:W3CDTF">2021-05-13T08:17:44Z</dcterms:modified>
</cp:coreProperties>
</file>