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4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76" r:id="rId16"/>
    <p:sldId id="273" r:id="rId17"/>
    <p:sldId id="275" r:id="rId18"/>
    <p:sldId id="274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96" r:id="rId30"/>
    <p:sldId id="297" r:id="rId31"/>
    <p:sldId id="287" r:id="rId32"/>
    <p:sldId id="290" r:id="rId33"/>
    <p:sldId id="293" r:id="rId34"/>
    <p:sldId id="294" r:id="rId35"/>
    <p:sldId id="298" r:id="rId36"/>
    <p:sldId id="295" r:id="rId37"/>
    <p:sldId id="299" r:id="rId38"/>
    <p:sldId id="300" r:id="rId39"/>
    <p:sldId id="304" r:id="rId40"/>
    <p:sldId id="305" r:id="rId41"/>
    <p:sldId id="306" r:id="rId42"/>
    <p:sldId id="307" r:id="rId43"/>
    <p:sldId id="301" r:id="rId44"/>
    <p:sldId id="302" r:id="rId45"/>
    <p:sldId id="303" r:id="rId46"/>
    <p:sldId id="308" r:id="rId4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15" autoAdjust="0"/>
  </p:normalViewPr>
  <p:slideViewPr>
    <p:cSldViewPr>
      <p:cViewPr>
        <p:scale>
          <a:sx n="69" d="100"/>
          <a:sy n="69" d="100"/>
        </p:scale>
        <p:origin x="-1834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ingapps.org/display?v=peucjxaqa21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257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C000"/>
                </a:solidFill>
                <a:latin typeface="Times New Roman" panose="02020603050405020304" charset="0"/>
              </a:rPr>
              <a:t>Праздники России</a:t>
            </a:r>
          </a:p>
        </p:txBody>
      </p:sp>
      <p:pic>
        <p:nvPicPr>
          <p:cNvPr id="4" name="Содержимое 3" descr="салют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801812"/>
            <a:ext cx="60960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208912" cy="4493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solidFill>
                  <a:srgbClr val="002060"/>
                </a:solidFill>
              </a:rPr>
              <a:t>Праздники бывают разные: государственные (всероссийские), местные, народные, религиозные, профессиональные, семейные.</a:t>
            </a:r>
            <a:endParaRPr lang="ru-RU" sz="4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В России 8 государственных праздников.</a:t>
            </a:r>
          </a:p>
        </p:txBody>
      </p:sp>
      <p:pic>
        <p:nvPicPr>
          <p:cNvPr id="44038" name="Picture 6" descr="Производственный календарь на 2021 год. Скачать для печати PDF, XLS или PNG  | Упрощенка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484784"/>
            <a:ext cx="4024089" cy="51209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FF00"/>
                </a:solidFill>
                <a:latin typeface="Times New Roman" panose="02020603050405020304" charset="0"/>
              </a:rPr>
              <a:t>1 января в России отмечают Новый год.</a:t>
            </a:r>
          </a:p>
        </p:txBody>
      </p:sp>
      <p:pic>
        <p:nvPicPr>
          <p:cNvPr id="1026" name="Picture 2" descr="C:\Users\анна\Pictures\праздники\__1_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1700808"/>
            <a:ext cx="5715000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z="3600" dirty="0" smtClean="0">
                <a:ln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К этому празднику готовятся заранее: покупают подарки родным и друзьям,</a:t>
            </a:r>
          </a:p>
        </p:txBody>
      </p:sp>
      <p:pic>
        <p:nvPicPr>
          <p:cNvPr id="2050" name="Picture 2" descr="http://royalbeauty.ru/i/idei-podarkov/pictures/noogodnie-podar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72816"/>
            <a:ext cx="6667708" cy="42430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наряжают ёлку. </a:t>
            </a:r>
            <a:b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</a:br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Ёлочные игрушки</a:t>
            </a:r>
          </a:p>
        </p:txBody>
      </p:sp>
      <p:pic>
        <p:nvPicPr>
          <p:cNvPr id="4" name="Содержимое 3" descr="1229933266igrushki_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628800"/>
            <a:ext cx="7704856" cy="41068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438108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charset="0"/>
              </a:rPr>
              <a:t>Ровно в 12 часов в ночь с 31 декабря на 1 января вся семья собирается за праздничным столом.</a:t>
            </a:r>
          </a:p>
        </p:txBody>
      </p:sp>
      <p:pic>
        <p:nvPicPr>
          <p:cNvPr id="4" name="Содержимое 3" descr="mypictr_400x400%20(4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29190" y="3643314"/>
            <a:ext cx="2955930" cy="29559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1011222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rgbClr val="FFC000"/>
                </a:solidFill>
                <a:latin typeface="Times New Roman" panose="02020603050405020304" charset="0"/>
              </a:rPr>
              <a:t>Бьют часы на Спасской башне Кремля. </a:t>
            </a:r>
          </a:p>
        </p:txBody>
      </p:sp>
      <p:pic>
        <p:nvPicPr>
          <p:cNvPr id="4" name="Содержимое 3" descr="__1_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2420888"/>
            <a:ext cx="4752528" cy="37444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473770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charset="0"/>
              </a:rPr>
              <a:t>Все встают, пьют шампанское и поздравляют друг друга: «С Новым годом!» - «С новым счастьем!».</a:t>
            </a:r>
          </a:p>
        </p:txBody>
      </p:sp>
      <p:pic>
        <p:nvPicPr>
          <p:cNvPr id="4" name="Содержимое 3" descr="1736935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357686" y="3929066"/>
            <a:ext cx="4572000" cy="2578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67271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7 января в России отмечают Рождество. (старый календарь 25 декабря=7 января)</a:t>
            </a:r>
          </a:p>
        </p:txBody>
      </p:sp>
      <p:pic>
        <p:nvPicPr>
          <p:cNvPr id="4" name="Содержимое 3" descr="--_1_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71220" y="1774825"/>
            <a:ext cx="7401560" cy="4625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0413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23 февраля в России отмечают День Защитника Отечества. </a:t>
            </a:r>
          </a:p>
        </p:txBody>
      </p:sp>
      <p:pic>
        <p:nvPicPr>
          <p:cNvPr id="4" name="Содержимое 3" descr="225419590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9262" y="2187575"/>
            <a:ext cx="5705475" cy="38004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charset="0"/>
              </a:rPr>
              <a:t>В этот день поздравляют всех мужчин, потому что  все мужчины в России должны служить в армии.</a:t>
            </a:r>
          </a:p>
        </p:txBody>
      </p:sp>
      <p:pic>
        <p:nvPicPr>
          <p:cNvPr id="9" name="Содержимое 8" descr="imagesCAM3816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64088" y="3717032"/>
            <a:ext cx="3445554" cy="2679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8 марта  – Международный женский день.</a:t>
            </a:r>
          </a:p>
        </p:txBody>
      </p:sp>
      <p:pic>
        <p:nvPicPr>
          <p:cNvPr id="4" name="Содержимое 3" descr="_1_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59012" y="1774825"/>
            <a:ext cx="4625975" cy="4625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1 мая  - День весны и труда.</a:t>
            </a:r>
          </a:p>
        </p:txBody>
      </p:sp>
      <p:pic>
        <p:nvPicPr>
          <p:cNvPr id="4" name="Содержимое 3" descr="mai2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47950" y="2159000"/>
            <a:ext cx="3848100" cy="3857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1 мая люди отдыхают, многие ездят за город и на дачу.</a:t>
            </a:r>
          </a:p>
        </p:txBody>
      </p:sp>
      <p:pic>
        <p:nvPicPr>
          <p:cNvPr id="4" name="Содержимое 3" descr="1972941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14546" y="1928802"/>
            <a:ext cx="4590118" cy="459011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9 мая – День Победы. </a:t>
            </a:r>
            <a:b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</a:br>
            <a:endParaRPr lang="ru-RU" dirty="0" smtClean="0">
              <a:solidFill>
                <a:srgbClr val="FFC000"/>
              </a:solidFill>
              <a:latin typeface="Times New Roman" panose="02020603050405020304" charset="0"/>
            </a:endParaRPr>
          </a:p>
        </p:txBody>
      </p:sp>
      <p:pic>
        <p:nvPicPr>
          <p:cNvPr id="4" name="Содержимое 3" descr="WPAPER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1988840"/>
            <a:ext cx="5885656" cy="460791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Девятого мая, в День Победы, дарят цветы ветеранам войны. </a:t>
            </a:r>
          </a:p>
        </p:txBody>
      </p:sp>
      <p:pic>
        <p:nvPicPr>
          <p:cNvPr id="4" name="Содержимое 3" descr="file64py72kkvtg7eva135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00349" y="1774825"/>
            <a:ext cx="6943302" cy="4625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На Красной площади в Москве бывает военный парад,</a:t>
            </a:r>
          </a:p>
        </p:txBody>
      </p:sp>
      <p:pic>
        <p:nvPicPr>
          <p:cNvPr id="4" name="Содержимое 3" descr="0001-001-Den-Pobed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88016" y="1774825"/>
            <a:ext cx="6167967" cy="4625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 вечером – салют (фейерверк).</a:t>
            </a:r>
            <a:endParaRPr lang="ru-RU" dirty="0"/>
          </a:p>
        </p:txBody>
      </p:sp>
      <p:pic>
        <p:nvPicPr>
          <p:cNvPr id="5" name="Содержимое 4" descr="220px-Victory_Day_Parade_2005-36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3357554" y="1631370"/>
            <a:ext cx="3071834" cy="45932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12 июня – День России.</a:t>
            </a:r>
          </a:p>
        </p:txBody>
      </p:sp>
      <p:pic>
        <p:nvPicPr>
          <p:cNvPr id="4" name="Содержимое 3" descr="12i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66812" y="2335212"/>
            <a:ext cx="6810375" cy="3505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4 ноября – День народного единства.</a:t>
            </a:r>
          </a:p>
        </p:txBody>
      </p:sp>
      <p:pic>
        <p:nvPicPr>
          <p:cNvPr id="4" name="Содержимое 3" descr="66084795_1288690146_4_noyabry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30756" y="1774825"/>
            <a:ext cx="4682488" cy="4625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Народные и религиозные праздники</a:t>
            </a:r>
          </a:p>
        </p:txBody>
      </p:sp>
      <p:pic>
        <p:nvPicPr>
          <p:cNvPr id="4" name="Содержимое 3" descr="6c57a5ca2a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4500" y="1944687"/>
            <a:ext cx="5715000" cy="4286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2613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charset="0"/>
              </a:rPr>
              <a:t>С древних времен сохранился в России обычай провожать зиму и встречать весну.  Этот праздник называется «Масленица».</a:t>
            </a:r>
          </a:p>
        </p:txBody>
      </p:sp>
      <p:pic>
        <p:nvPicPr>
          <p:cNvPr id="4" name="Содержимое 3" descr="1100610_uvarova_elena_aleksandrovn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72066" y="4143380"/>
            <a:ext cx="3524258" cy="24599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Люди пекут блины и ходят друг к другу в гости.</a:t>
            </a:r>
            <a:b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</a:br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charset="0"/>
              </a:rPr>
              <a:t>Блин круглый и желтый, как солнце.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000408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43504" y="3214686"/>
            <a:ext cx="3333750" cy="33337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24814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Главный христианский праздник – Пасха. Он празднуется весной. </a:t>
            </a:r>
            <a:b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</a:br>
            <a:r>
              <a:rPr lang="ru-RU" dirty="0">
                <a:solidFill>
                  <a:srgbClr val="FFC000"/>
                </a:solidFill>
                <a:latin typeface="Times New Roman" panose="02020603050405020304" charset="0"/>
              </a:rPr>
              <a:t/>
            </a:r>
            <a:br>
              <a:rPr lang="ru-RU" dirty="0">
                <a:solidFill>
                  <a:srgbClr val="FFC000"/>
                </a:solidFill>
                <a:latin typeface="Times New Roman" panose="02020603050405020304" charset="0"/>
              </a:rPr>
            </a:br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(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charset="0"/>
              </a:rPr>
              <a:t>лунный календарь</a:t>
            </a:r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) </a:t>
            </a:r>
          </a:p>
        </p:txBody>
      </p:sp>
      <p:pic>
        <p:nvPicPr>
          <p:cNvPr id="4" name="Содержимое 3" descr="-_1_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88017" y="2899680"/>
            <a:ext cx="4668160" cy="35011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solidFill>
                  <a:srgbClr val="FFC000"/>
                </a:solidFill>
                <a:latin typeface="Times New Roman" panose="02020603050405020304" charset="0"/>
              </a:rPr>
              <a:t>Традиционные пасхальные блюда – крашеные яйца и куличи.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Pasha-prevy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2182812"/>
            <a:ext cx="6096000" cy="381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solidFill>
                  <a:srgbClr val="FFC000"/>
                </a:solidFill>
                <a:latin typeface="Times New Roman" panose="02020603050405020304" charset="0"/>
              </a:rPr>
              <a:t>В России много профессиональных праздников.</a:t>
            </a:r>
          </a:p>
        </p:txBody>
      </p:sp>
      <p:pic>
        <p:nvPicPr>
          <p:cNvPr id="4" name="Содержимое 3" descr="1407995208_prof_all_01-770x5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2071678"/>
            <a:ext cx="6278070" cy="42370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solidFill>
                  <a:srgbClr val="FFC000"/>
                </a:solidFill>
                <a:latin typeface="Times New Roman" panose="02020603050405020304" charset="0"/>
              </a:rPr>
              <a:t>День учителя, День медика, День строителя, День шахтёра и т.д.</a:t>
            </a:r>
          </a:p>
        </p:txBody>
      </p:sp>
      <p:pic>
        <p:nvPicPr>
          <p:cNvPr id="4" name="Содержимое 3" descr="9549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9" y="2285992"/>
            <a:ext cx="6299744" cy="359610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3016"/>
            <a:ext cx="8229600" cy="252028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12 апреля </a:t>
            </a:r>
            <a:r>
              <a:rPr lang="ru-RU" dirty="0" smtClean="0">
                <a:solidFill>
                  <a:srgbClr val="0070C0"/>
                </a:solidFill>
              </a:rPr>
              <a:t>–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День космонавтики.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В этот день в 1961 году Юрий Гагарин первый раз совершил полет в космос.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028" name="Picture 4" descr="Юрий Гагарин - Первый человек в космосе (1961) | Космос Наш - YouTub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828" y="188640"/>
            <a:ext cx="5220472" cy="29365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9034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5 октября – День учителя</a:t>
            </a:r>
            <a:endParaRPr lang="ru-RU" dirty="0"/>
          </a:p>
        </p:txBody>
      </p:sp>
      <p:pic>
        <p:nvPicPr>
          <p:cNvPr id="1026" name="Picture 2" descr="С днём учителя! - Михайловский краеведческий музе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132856"/>
            <a:ext cx="6682340" cy="41764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624861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25 января  - День студента.</a:t>
            </a:r>
          </a:p>
        </p:txBody>
      </p:sp>
      <p:pic>
        <p:nvPicPr>
          <p:cNvPr id="4" name="Содержимое 3" descr="1378746553_den_studenta_kartinki_789-1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38250" y="1778000"/>
            <a:ext cx="6667500" cy="4619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Семейные праздники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Содержимое 4" descr="24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88016" y="1774825"/>
            <a:ext cx="6167967" cy="4625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FFC000"/>
                </a:solidFill>
                <a:latin typeface="Times New Roman" panose="02020603050405020304" charset="0"/>
              </a:rPr>
              <a:t>День рождения</a:t>
            </a:r>
          </a:p>
        </p:txBody>
      </p:sp>
      <p:pic>
        <p:nvPicPr>
          <p:cNvPr id="4" name="Содержимое 3" descr="tradition_birthda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3537" y="1887537"/>
            <a:ext cx="5876925" cy="44005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835" y="265748"/>
            <a:ext cx="8229600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  <a:cs typeface="Times New Roman" panose="02020603050405020304" charset="0"/>
              </a:rPr>
              <a:t>Юбилей</a:t>
            </a:r>
          </a:p>
        </p:txBody>
      </p:sp>
      <p:pic>
        <p:nvPicPr>
          <p:cNvPr id="4" name="Содержимое 3" descr="----60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02518" y="1774825"/>
            <a:ext cx="6938963" cy="4625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Свадьба</a:t>
            </a:r>
            <a:endParaRPr lang="ru-RU" dirty="0"/>
          </a:p>
        </p:txBody>
      </p:sp>
      <p:pic>
        <p:nvPicPr>
          <p:cNvPr id="4" name="Содержимое 3" descr="7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7704" y="2276872"/>
            <a:ext cx="6209703" cy="3303562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="" xmlns:p14="http://schemas.microsoft.com/office/powerpoint/2010/main" val="6118419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207583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  <a:t>Годовщины свадьбы</a:t>
            </a:r>
            <a:br>
              <a:rPr lang="ru-RU" dirty="0" smtClean="0">
                <a:solidFill>
                  <a:srgbClr val="FFC000"/>
                </a:solidFill>
                <a:latin typeface="Times New Roman" panose="02020603050405020304" charset="0"/>
              </a:rPr>
            </a:br>
            <a:endParaRPr lang="ru-RU" dirty="0" smtClean="0">
              <a:solidFill>
                <a:srgbClr val="FFC000"/>
              </a:solidFill>
              <a:latin typeface="Times New Roman" panose="0202060305040502030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charset="0"/>
              </a:rPr>
              <a:t>Серебряная свадьба 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charset="0"/>
              </a:rPr>
              <a:t>(25 лет вместе),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7" name="Содержимое 6" descr="1347117013_cerebro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49249"/>
            <a:ext cx="4040188" cy="3551814"/>
          </a:xfrm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charset="0"/>
              </a:rPr>
              <a:t>Золотая свадьба 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charset="0"/>
              </a:rPr>
              <a:t>(50 лет вместе)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8" name="Содержимое 7" descr="1342188721_fyt-sv-110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808446"/>
            <a:ext cx="4041775" cy="32334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Поздравительные открытки</a:t>
            </a:r>
            <a:endParaRPr lang="ru-RU" dirty="0"/>
          </a:p>
        </p:txBody>
      </p:sp>
      <p:pic>
        <p:nvPicPr>
          <p:cNvPr id="2052" name="Picture 4" descr="Поздравительная открытка с ярким, солнечным, летним букетом - Скачайте на  Davno.r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04864"/>
            <a:ext cx="3888432" cy="38884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17739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Поздравлять кого? </a:t>
            </a:r>
            <a:r>
              <a:rPr lang="ru-RU" dirty="0"/>
              <a:t>с</a:t>
            </a:r>
            <a:r>
              <a:rPr lang="ru-RU" dirty="0" smtClean="0"/>
              <a:t> чем?</a:t>
            </a:r>
            <a:endParaRPr lang="ru-RU" dirty="0"/>
          </a:p>
        </p:txBody>
      </p:sp>
      <p:sp>
        <p:nvSpPr>
          <p:cNvPr id="3" name="AutoShape 4" descr="Голосовые поздравления с праздником на телефо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Голосовые поздравления с праздником на телефон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 descr="Голосовые поздравления с праздником на телефо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8840"/>
            <a:ext cx="5715000" cy="42576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109045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Открытка С Новым годом счастья всем - Скачать бесплатно на otkritkiok.ru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214422"/>
            <a:ext cx="6667500" cy="4762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Илюша! С днем рождения! — НЕМЦОВ МОС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00042"/>
            <a:ext cx="66675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AutoShape 2" descr="Пожелания на 8 марта короткие и красивы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2" name="AutoShape 4" descr="Пожелания на 8 марта короткие и красивы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4" name="AutoShape 6" descr="Пожелания на 8 марта короткие и красивы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8376" name="Picture 8" descr="Поздравляем с весенним праздником 8 Марта! | Новости сибирской нау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612378"/>
            <a:ext cx="5715040" cy="50787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Поздравляем с 23 февраля! -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642918"/>
            <a:ext cx="5786478" cy="57638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Желать кому? </a:t>
            </a:r>
            <a:r>
              <a:rPr lang="ru-RU" dirty="0"/>
              <a:t>ч</a:t>
            </a:r>
            <a:r>
              <a:rPr lang="ru-RU" dirty="0" smtClean="0"/>
              <a:t>его?</a:t>
            </a:r>
            <a:endParaRPr lang="ru-RU" dirty="0"/>
          </a:p>
        </p:txBody>
      </p:sp>
      <p:pic>
        <p:nvPicPr>
          <p:cNvPr id="4098" name="Picture 2" descr="Наталья Матушевская, Я желаю тебе счастья – скачать pdf на ЛитРес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5" y="1781012"/>
            <a:ext cx="4104456" cy="46723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6034347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желаю здоровья ⋆ Музыкальные открытки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96752"/>
            <a:ext cx="6557301" cy="49179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626778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Пожелания, поздравления, благодарность, признания. От всей души желаю  счастья! - Психология счастливой жизн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90549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Желаю удачи - красивые картинки (40 открыток) • Прикольные картинки и  позити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501008"/>
            <a:ext cx="5747792" cy="32331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333643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068688"/>
          </a:xfrm>
        </p:spPr>
        <p:txBody>
          <a:bodyPr>
            <a:normAutofit/>
          </a:bodyPr>
          <a:lstStyle/>
          <a:p>
            <a:r>
              <a:rPr lang="ru-RU" dirty="0" smtClean="0"/>
              <a:t>Выполните упражнение</a:t>
            </a:r>
            <a:br>
              <a:rPr lang="ru-RU" dirty="0" smtClean="0"/>
            </a:br>
            <a:r>
              <a:rPr lang="en-US" dirty="0" smtClean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learningapps.org/display?v=peucjxaqa21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276</TotalTime>
  <Words>336</Words>
  <Application>Microsoft Office PowerPoint</Application>
  <PresentationFormat>Экран (4:3)</PresentationFormat>
  <Paragraphs>44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Модульная</vt:lpstr>
      <vt:lpstr>Праздники России</vt:lpstr>
      <vt:lpstr>Слайд 2</vt:lpstr>
      <vt:lpstr>В России 8 государственных праздников.</vt:lpstr>
      <vt:lpstr>1 января в России отмечают Новый год.</vt:lpstr>
      <vt:lpstr>К этому празднику готовятся заранее: покупают подарки родным и друзьям,</vt:lpstr>
      <vt:lpstr>наряжают ёлку.  Ёлочные игрушки</vt:lpstr>
      <vt:lpstr>Ровно в 12 часов в ночь с 31 декабря на 1 января вся семья собирается за праздничным столом.</vt:lpstr>
      <vt:lpstr>Бьют часы на Спасской башне Кремля. </vt:lpstr>
      <vt:lpstr>Все встают, пьют шампанское и поздравляют друг друга: «С Новым годом!» - «С новым счастьем!».</vt:lpstr>
      <vt:lpstr>7 января в России отмечают Рождество. (старый календарь 25 декабря=7 января)</vt:lpstr>
      <vt:lpstr>23 февраля в России отмечают День Защитника Отечества. </vt:lpstr>
      <vt:lpstr>В этот день поздравляют всех мужчин, потому что  все мужчины в России должны служить в армии.</vt:lpstr>
      <vt:lpstr>8 марта  – Международный женский день.</vt:lpstr>
      <vt:lpstr>1 мая  - День весны и труда.</vt:lpstr>
      <vt:lpstr>1 мая люди отдыхают, многие ездят за город и на дачу.</vt:lpstr>
      <vt:lpstr>9 мая – День Победы.  </vt:lpstr>
      <vt:lpstr>Девятого мая, в День Победы, дарят цветы ветеранам войны. </vt:lpstr>
      <vt:lpstr>На Красной площади в Москве бывает военный парад,</vt:lpstr>
      <vt:lpstr>А вечером – салют (фейерверк).</vt:lpstr>
      <vt:lpstr>12 июня – День России.</vt:lpstr>
      <vt:lpstr>4 ноября – День народного единства.</vt:lpstr>
      <vt:lpstr>Народные и религиозные праздники</vt:lpstr>
      <vt:lpstr>С древних времен сохранился в России обычай провожать зиму и встречать весну.  Этот праздник называется «Масленица».</vt:lpstr>
      <vt:lpstr>Люди пекут блины и ходят друг к другу в гости.  Блин круглый и желтый, как солнце.  </vt:lpstr>
      <vt:lpstr>Главный христианский праздник – Пасха. Он празднуется весной.   (лунный календарь) </vt:lpstr>
      <vt:lpstr>Традиционные пасхальные блюда – крашеные яйца и куличи. </vt:lpstr>
      <vt:lpstr>В России много профессиональных праздников.</vt:lpstr>
      <vt:lpstr>День учителя, День медика, День строителя, День шахтёра и т.д.</vt:lpstr>
      <vt:lpstr>12 апреля –  День космонавтики.  В этот день в 1961 году Юрий Гагарин первый раз совершил полет в космос.</vt:lpstr>
      <vt:lpstr>5 октября – День учителя</vt:lpstr>
      <vt:lpstr>25 января  - День студента.</vt:lpstr>
      <vt:lpstr>Семейные праздники </vt:lpstr>
      <vt:lpstr>День рождения</vt:lpstr>
      <vt:lpstr>Юбилей</vt:lpstr>
      <vt:lpstr>Свадьба</vt:lpstr>
      <vt:lpstr>Годовщины свадьбы </vt:lpstr>
      <vt:lpstr>Поздравительные открытки</vt:lpstr>
      <vt:lpstr>Поздравлять кого? с чем?</vt:lpstr>
      <vt:lpstr>Слайд 39</vt:lpstr>
      <vt:lpstr>Слайд 40</vt:lpstr>
      <vt:lpstr>Слайд 41</vt:lpstr>
      <vt:lpstr>Слайд 42</vt:lpstr>
      <vt:lpstr>Желать кому? чего?</vt:lpstr>
      <vt:lpstr>Слайд 44</vt:lpstr>
      <vt:lpstr>Слайд 45</vt:lpstr>
      <vt:lpstr>Выполните упражнение https://learningapps.org/display?v=peucjxaqa21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Праздники России</dc:title>
  <dc:creator>анна</dc:creator>
  <cp:lastModifiedBy>user</cp:lastModifiedBy>
  <cp:revision>55</cp:revision>
  <dcterms:created xsi:type="dcterms:W3CDTF">2014-12-10T17:10:00Z</dcterms:created>
  <dcterms:modified xsi:type="dcterms:W3CDTF">2021-12-18T11:53:55Z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1033-10.2.0.5811</vt:lpwstr>
  </property>
</Properties>
</file>