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8" r:id="rId1"/>
  </p:sldMasterIdLst>
  <p:notesMasterIdLst>
    <p:notesMasterId r:id="rId84"/>
  </p:notesMasterIdLst>
  <p:sldIdLst>
    <p:sldId id="256" r:id="rId2"/>
    <p:sldId id="257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99" r:id="rId24"/>
    <p:sldId id="300" r:id="rId25"/>
    <p:sldId id="301" r:id="rId26"/>
    <p:sldId id="302" r:id="rId27"/>
    <p:sldId id="303" r:id="rId28"/>
    <p:sldId id="304" r:id="rId29"/>
    <p:sldId id="305" r:id="rId30"/>
    <p:sldId id="306" r:id="rId31"/>
    <p:sldId id="307" r:id="rId32"/>
    <p:sldId id="308" r:id="rId33"/>
    <p:sldId id="309" r:id="rId34"/>
    <p:sldId id="310" r:id="rId35"/>
    <p:sldId id="311" r:id="rId36"/>
    <p:sldId id="312" r:id="rId37"/>
    <p:sldId id="313" r:id="rId38"/>
    <p:sldId id="314" r:id="rId39"/>
    <p:sldId id="315" r:id="rId40"/>
    <p:sldId id="316" r:id="rId41"/>
    <p:sldId id="317" r:id="rId42"/>
    <p:sldId id="318" r:id="rId43"/>
    <p:sldId id="319" r:id="rId44"/>
    <p:sldId id="320" r:id="rId45"/>
    <p:sldId id="321" r:id="rId46"/>
    <p:sldId id="322" r:id="rId47"/>
    <p:sldId id="323" r:id="rId48"/>
    <p:sldId id="324" r:id="rId49"/>
    <p:sldId id="325" r:id="rId50"/>
    <p:sldId id="326" r:id="rId51"/>
    <p:sldId id="327" r:id="rId52"/>
    <p:sldId id="328" r:id="rId53"/>
    <p:sldId id="329" r:id="rId54"/>
    <p:sldId id="330" r:id="rId55"/>
    <p:sldId id="331" r:id="rId56"/>
    <p:sldId id="332" r:id="rId57"/>
    <p:sldId id="333" r:id="rId58"/>
    <p:sldId id="334" r:id="rId59"/>
    <p:sldId id="335" r:id="rId60"/>
    <p:sldId id="336" r:id="rId61"/>
    <p:sldId id="337" r:id="rId62"/>
    <p:sldId id="338" r:id="rId63"/>
    <p:sldId id="339" r:id="rId64"/>
    <p:sldId id="340" r:id="rId65"/>
    <p:sldId id="341" r:id="rId66"/>
    <p:sldId id="342" r:id="rId67"/>
    <p:sldId id="343" r:id="rId68"/>
    <p:sldId id="344" r:id="rId69"/>
    <p:sldId id="345" r:id="rId70"/>
    <p:sldId id="346" r:id="rId71"/>
    <p:sldId id="347" r:id="rId72"/>
    <p:sldId id="348" r:id="rId73"/>
    <p:sldId id="349" r:id="rId74"/>
    <p:sldId id="350" r:id="rId75"/>
    <p:sldId id="351" r:id="rId76"/>
    <p:sldId id="352" r:id="rId77"/>
    <p:sldId id="353" r:id="rId78"/>
    <p:sldId id="354" r:id="rId79"/>
    <p:sldId id="355" r:id="rId80"/>
    <p:sldId id="356" r:id="rId81"/>
    <p:sldId id="357" r:id="rId82"/>
    <p:sldId id="358" r:id="rId83"/>
  </p:sldIdLst>
  <p:sldSz cx="9144000" cy="5143500" type="screen16x9"/>
  <p:notesSz cx="6858000" cy="9144000"/>
  <p:embeddedFontLst>
    <p:embeddedFont>
      <p:font typeface="Permanent Marker" panose="020B0604020202020204" charset="0"/>
      <p:regular r:id="rId85"/>
    </p:embeddedFont>
    <p:embeddedFont>
      <p:font typeface="Comfortaa" panose="020F0803070200060003" pitchFamily="34" charset="0"/>
      <p:regular r:id="rId86"/>
      <p:bold r:id="rId8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F631E3D-DD4E-491C-AA91-74452060B855}">
  <a:tblStyle styleId="{CF631E3D-DD4E-491C-AA91-74452060B85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74" autoAdjust="0"/>
    <p:restoredTop sz="94660"/>
  </p:normalViewPr>
  <p:slideViewPr>
    <p:cSldViewPr snapToGrid="0">
      <p:cViewPr varScale="1">
        <p:scale>
          <a:sx n="92" d="100"/>
          <a:sy n="92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notesMaster" Target="notesMasters/notesMaster1.xml"/><Relationship Id="rId89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font" Target="fonts/font3.fntdata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font" Target="fonts/font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6" name="Google Shape;32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g6039a3cf85_1_150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1" name="Google Shape;591;g6039a3cf85_1_150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OPEN TITL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-12452" y="310275"/>
            <a:ext cx="9180800" cy="4538300"/>
            <a:chOff x="-12452" y="310275"/>
            <a:chExt cx="9180800" cy="4538300"/>
          </a:xfrm>
        </p:grpSpPr>
        <p:cxnSp>
          <p:nvCxnSpPr>
            <p:cNvPr id="10" name="Google Shape;10;p2"/>
            <p:cNvCxnSpPr/>
            <p:nvPr/>
          </p:nvCxnSpPr>
          <p:spPr>
            <a:xfrm>
              <a:off x="-552" y="4023430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1" name="Google Shape;11;p2"/>
            <p:cNvCxnSpPr/>
            <p:nvPr/>
          </p:nvCxnSpPr>
          <p:spPr>
            <a:xfrm>
              <a:off x="-12452" y="310275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2" name="Google Shape;12;p2"/>
            <p:cNvCxnSpPr/>
            <p:nvPr/>
          </p:nvCxnSpPr>
          <p:spPr>
            <a:xfrm>
              <a:off x="-552" y="722848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" name="Google Shape;13;p2"/>
            <p:cNvCxnSpPr/>
            <p:nvPr/>
          </p:nvCxnSpPr>
          <p:spPr>
            <a:xfrm>
              <a:off x="-552" y="1135420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4" name="Google Shape;14;p2"/>
            <p:cNvCxnSpPr/>
            <p:nvPr/>
          </p:nvCxnSpPr>
          <p:spPr>
            <a:xfrm>
              <a:off x="-552" y="1547993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" name="Google Shape;15;p2"/>
            <p:cNvCxnSpPr/>
            <p:nvPr/>
          </p:nvCxnSpPr>
          <p:spPr>
            <a:xfrm>
              <a:off x="-552" y="1960566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" name="Google Shape;16;p2"/>
            <p:cNvCxnSpPr/>
            <p:nvPr/>
          </p:nvCxnSpPr>
          <p:spPr>
            <a:xfrm>
              <a:off x="-552" y="2373139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" name="Google Shape;17;p2"/>
            <p:cNvCxnSpPr/>
            <p:nvPr/>
          </p:nvCxnSpPr>
          <p:spPr>
            <a:xfrm>
              <a:off x="-552" y="2785711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" name="Google Shape;18;p2"/>
            <p:cNvCxnSpPr/>
            <p:nvPr/>
          </p:nvCxnSpPr>
          <p:spPr>
            <a:xfrm>
              <a:off x="-552" y="3198284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" name="Google Shape;19;p2"/>
            <p:cNvCxnSpPr/>
            <p:nvPr/>
          </p:nvCxnSpPr>
          <p:spPr>
            <a:xfrm>
              <a:off x="-552" y="3610857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" name="Google Shape;20;p2"/>
            <p:cNvCxnSpPr/>
            <p:nvPr/>
          </p:nvCxnSpPr>
          <p:spPr>
            <a:xfrm>
              <a:off x="-552" y="4436002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" name="Google Shape;21;p2"/>
            <p:cNvCxnSpPr/>
            <p:nvPr/>
          </p:nvCxnSpPr>
          <p:spPr>
            <a:xfrm>
              <a:off x="-552" y="4848575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311700" y="1447800"/>
            <a:ext cx="8520600" cy="145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Font typeface="Permanent Marker"/>
              <a:buNone/>
              <a:defRPr sz="3600"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Font typeface="Permanent Marker"/>
              <a:buNone/>
              <a:defRPr sz="5200"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Font typeface="Permanent Marker"/>
              <a:buNone/>
              <a:defRPr sz="5200"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Font typeface="Permanent Marker"/>
              <a:buNone/>
              <a:defRPr sz="5200"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Font typeface="Permanent Marker"/>
              <a:buNone/>
              <a:defRPr sz="5200"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Font typeface="Permanent Marker"/>
              <a:buNone/>
              <a:defRPr sz="5200"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Font typeface="Permanent Marker"/>
              <a:buNone/>
              <a:defRPr sz="5200"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Font typeface="Permanent Marker"/>
              <a:buNone/>
              <a:defRPr sz="5200"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Font typeface="Permanent Marker"/>
              <a:buNone/>
              <a:defRPr sz="5200"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endParaRPr/>
          </a:p>
        </p:txBody>
      </p:sp>
      <p:sp>
        <p:nvSpPr>
          <p:cNvPr id="23" name="Google Shape;23;p2"/>
          <p:cNvSpPr txBox="1">
            <a:spLocks noGrp="1"/>
          </p:cNvSpPr>
          <p:nvPr>
            <p:ph type="subTitle" idx="1"/>
          </p:nvPr>
        </p:nvSpPr>
        <p:spPr>
          <a:xfrm>
            <a:off x="311700" y="2887400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Вопро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 smtClean="0"/>
              <a:t>Вопрос</a:t>
            </a:r>
            <a:endParaRPr lang="ru-RU" dirty="0"/>
          </a:p>
        </p:txBody>
      </p:sp>
      <p:sp>
        <p:nvSpPr>
          <p:cNvPr id="3" name="Управляющая кнопка: настраиваемая 2">
            <a:hlinkClick r:id="" action="ppaction://hlinkshowjump?jump=nextslide" highlightClick="1"/>
          </p:cNvPr>
          <p:cNvSpPr/>
          <p:nvPr userDrawn="1"/>
        </p:nvSpPr>
        <p:spPr>
          <a:xfrm>
            <a:off x="3229583" y="3764604"/>
            <a:ext cx="2538919" cy="34046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Узнать</a:t>
            </a:r>
            <a:r>
              <a:rPr lang="ru-RU" baseline="0" dirty="0" smtClean="0"/>
              <a:t> ответ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99526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Правильный отв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 smtClean="0"/>
              <a:t>Ответ</a:t>
            </a:r>
            <a:endParaRPr lang="ru-RU" dirty="0"/>
          </a:p>
        </p:txBody>
      </p:sp>
      <p:sp>
        <p:nvSpPr>
          <p:cNvPr id="3" name="Управляющая кнопка: настраиваемая 2">
            <a:hlinkClick r:id="" action="ppaction://hlinkshowjump?jump=nextslide" highlightClick="1"/>
          </p:cNvPr>
          <p:cNvSpPr/>
          <p:nvPr userDrawn="1"/>
        </p:nvSpPr>
        <p:spPr>
          <a:xfrm>
            <a:off x="3171217" y="4348264"/>
            <a:ext cx="3365770" cy="272374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 action="ppaction://hlinksldjump"/>
              </a:rPr>
              <a:t>Вернуться к выбору тем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32510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+ BULLET POINTS">
  <p:cSld name="BIG_NUMBER_1_1_4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oogle Shape;25;p3"/>
          <p:cNvGrpSpPr/>
          <p:nvPr/>
        </p:nvGrpSpPr>
        <p:grpSpPr>
          <a:xfrm>
            <a:off x="-12452" y="310275"/>
            <a:ext cx="9180800" cy="4538300"/>
            <a:chOff x="-12452" y="310275"/>
            <a:chExt cx="9180800" cy="4538300"/>
          </a:xfrm>
        </p:grpSpPr>
        <p:cxnSp>
          <p:nvCxnSpPr>
            <p:cNvPr id="26" name="Google Shape;26;p3"/>
            <p:cNvCxnSpPr/>
            <p:nvPr/>
          </p:nvCxnSpPr>
          <p:spPr>
            <a:xfrm>
              <a:off x="-552" y="4023430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" name="Google Shape;27;p3"/>
            <p:cNvCxnSpPr/>
            <p:nvPr/>
          </p:nvCxnSpPr>
          <p:spPr>
            <a:xfrm>
              <a:off x="-12452" y="310275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" name="Google Shape;28;p3"/>
            <p:cNvCxnSpPr/>
            <p:nvPr/>
          </p:nvCxnSpPr>
          <p:spPr>
            <a:xfrm>
              <a:off x="-552" y="722848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9" name="Google Shape;29;p3"/>
            <p:cNvCxnSpPr/>
            <p:nvPr/>
          </p:nvCxnSpPr>
          <p:spPr>
            <a:xfrm>
              <a:off x="-552" y="1135420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0" name="Google Shape;30;p3"/>
            <p:cNvCxnSpPr/>
            <p:nvPr/>
          </p:nvCxnSpPr>
          <p:spPr>
            <a:xfrm>
              <a:off x="-552" y="1547993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" name="Google Shape;31;p3"/>
            <p:cNvCxnSpPr/>
            <p:nvPr/>
          </p:nvCxnSpPr>
          <p:spPr>
            <a:xfrm>
              <a:off x="-552" y="1960566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" name="Google Shape;32;p3"/>
            <p:cNvCxnSpPr/>
            <p:nvPr/>
          </p:nvCxnSpPr>
          <p:spPr>
            <a:xfrm>
              <a:off x="-552" y="2373139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" name="Google Shape;33;p3"/>
            <p:cNvCxnSpPr/>
            <p:nvPr/>
          </p:nvCxnSpPr>
          <p:spPr>
            <a:xfrm>
              <a:off x="-552" y="2785711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" name="Google Shape;34;p3"/>
            <p:cNvCxnSpPr/>
            <p:nvPr/>
          </p:nvCxnSpPr>
          <p:spPr>
            <a:xfrm>
              <a:off x="-552" y="3198284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" name="Google Shape;35;p3"/>
            <p:cNvCxnSpPr/>
            <p:nvPr/>
          </p:nvCxnSpPr>
          <p:spPr>
            <a:xfrm>
              <a:off x="-552" y="3610857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" name="Google Shape;36;p3"/>
            <p:cNvCxnSpPr/>
            <p:nvPr/>
          </p:nvCxnSpPr>
          <p:spPr>
            <a:xfrm>
              <a:off x="-552" y="4436002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7" name="Google Shape;37;p3"/>
            <p:cNvCxnSpPr/>
            <p:nvPr/>
          </p:nvCxnSpPr>
          <p:spPr>
            <a:xfrm>
              <a:off x="-552" y="4848575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8" name="Google Shape;38;p3"/>
          <p:cNvSpPr txBox="1">
            <a:spLocks noGrp="1"/>
          </p:cNvSpPr>
          <p:nvPr>
            <p:ph type="ctrTitle"/>
          </p:nvPr>
        </p:nvSpPr>
        <p:spPr>
          <a:xfrm>
            <a:off x="939525" y="516850"/>
            <a:ext cx="72903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2400"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endParaRPr/>
          </a:p>
        </p:txBody>
      </p:sp>
      <p:sp>
        <p:nvSpPr>
          <p:cNvPr id="39" name="Google Shape;39;p3"/>
          <p:cNvSpPr txBox="1">
            <a:spLocks noGrp="1"/>
          </p:cNvSpPr>
          <p:nvPr>
            <p:ph type="body" idx="1"/>
          </p:nvPr>
        </p:nvSpPr>
        <p:spPr>
          <a:xfrm>
            <a:off x="939525" y="1476375"/>
            <a:ext cx="6063900" cy="30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21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Comfortaa"/>
              <a:buChar char="●"/>
              <a:defRPr sz="1000">
                <a:latin typeface="Comfortaa"/>
                <a:ea typeface="Comfortaa"/>
                <a:cs typeface="Comfortaa"/>
                <a:sym typeface="Comfortaa"/>
              </a:defRPr>
            </a:lvl1pPr>
            <a:lvl2pPr marL="914400" lvl="1" indent="-2921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Comfortaa"/>
              <a:buChar char="○"/>
              <a:defRPr sz="1000">
                <a:latin typeface="Comfortaa"/>
                <a:ea typeface="Comfortaa"/>
                <a:cs typeface="Comfortaa"/>
                <a:sym typeface="Comfortaa"/>
              </a:defRPr>
            </a:lvl2pPr>
            <a:lvl3pPr marL="1371600" lvl="2" indent="-2921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Comfortaa"/>
              <a:buChar char="■"/>
              <a:defRPr sz="1000">
                <a:latin typeface="Comfortaa"/>
                <a:ea typeface="Comfortaa"/>
                <a:cs typeface="Comfortaa"/>
                <a:sym typeface="Comfortaa"/>
              </a:defRPr>
            </a:lvl3pPr>
            <a:lvl4pPr marL="1828800" lvl="3" indent="-2921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Comfortaa"/>
              <a:buChar char="●"/>
              <a:defRPr sz="1000">
                <a:latin typeface="Comfortaa"/>
                <a:ea typeface="Comfortaa"/>
                <a:cs typeface="Comfortaa"/>
                <a:sym typeface="Comfortaa"/>
              </a:defRPr>
            </a:lvl4pPr>
            <a:lvl5pPr marL="2286000" lvl="4" indent="-2921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Comfortaa"/>
              <a:buChar char="○"/>
              <a:defRPr sz="1000">
                <a:latin typeface="Comfortaa"/>
                <a:ea typeface="Comfortaa"/>
                <a:cs typeface="Comfortaa"/>
                <a:sym typeface="Comfortaa"/>
              </a:defRPr>
            </a:lvl5pPr>
            <a:lvl6pPr marL="2743200" lvl="5" indent="-2921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Comfortaa"/>
              <a:buChar char="■"/>
              <a:defRPr sz="1000">
                <a:latin typeface="Comfortaa"/>
                <a:ea typeface="Comfortaa"/>
                <a:cs typeface="Comfortaa"/>
                <a:sym typeface="Comfortaa"/>
              </a:defRPr>
            </a:lvl6pPr>
            <a:lvl7pPr marL="3200400" lvl="6" indent="-2921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Comfortaa"/>
              <a:buChar char="●"/>
              <a:defRPr sz="1000">
                <a:latin typeface="Comfortaa"/>
                <a:ea typeface="Comfortaa"/>
                <a:cs typeface="Comfortaa"/>
                <a:sym typeface="Comfortaa"/>
              </a:defRPr>
            </a:lvl7pPr>
            <a:lvl8pPr marL="3657600" lvl="7" indent="-2921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Comfortaa"/>
              <a:buChar char="○"/>
              <a:defRPr sz="1000">
                <a:latin typeface="Comfortaa"/>
                <a:ea typeface="Comfortaa"/>
                <a:cs typeface="Comfortaa"/>
                <a:sym typeface="Comfortaa"/>
              </a:defRPr>
            </a:lvl8pPr>
            <a:lvl9pPr marL="4114800" lvl="8" indent="-2921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Comfortaa"/>
              <a:buChar char="■"/>
              <a:defRPr sz="1000">
                <a:latin typeface="Comfortaa"/>
                <a:ea typeface="Comfortaa"/>
                <a:cs typeface="Comfortaa"/>
                <a:sym typeface="Comfortaa"/>
              </a:defRPr>
            </a:lvl9pPr>
          </a:lstStyle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 SLIDE">
  <p:cSld name="BLANK_1_1"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Font typeface="Permanent Marker"/>
              <a:buNone/>
              <a:defRPr sz="2800"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Font typeface="Comfortaa"/>
              <a:buChar char="●"/>
              <a:defRPr sz="1100">
                <a:latin typeface="Comfortaa"/>
                <a:ea typeface="Comfortaa"/>
                <a:cs typeface="Comfortaa"/>
                <a:sym typeface="Comfortaa"/>
              </a:defRPr>
            </a:lvl1pPr>
            <a:lvl2pPr marL="914400" lvl="1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Comfortaa"/>
              <a:buChar char="○"/>
              <a:defRPr sz="1100">
                <a:latin typeface="Comfortaa"/>
                <a:ea typeface="Comfortaa"/>
                <a:cs typeface="Comfortaa"/>
                <a:sym typeface="Comfortaa"/>
              </a:defRPr>
            </a:lvl2pPr>
            <a:lvl3pPr marL="1371600" lvl="2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Comfortaa"/>
              <a:buChar char="■"/>
              <a:defRPr sz="1100">
                <a:latin typeface="Comfortaa"/>
                <a:ea typeface="Comfortaa"/>
                <a:cs typeface="Comfortaa"/>
                <a:sym typeface="Comfortaa"/>
              </a:defRPr>
            </a:lvl3pPr>
            <a:lvl4pPr marL="1828800" lvl="3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Comfortaa"/>
              <a:buChar char="●"/>
              <a:defRPr sz="1100">
                <a:latin typeface="Comfortaa"/>
                <a:ea typeface="Comfortaa"/>
                <a:cs typeface="Comfortaa"/>
                <a:sym typeface="Comfortaa"/>
              </a:defRPr>
            </a:lvl4pPr>
            <a:lvl5pPr marL="2286000" lvl="4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Comfortaa"/>
              <a:buChar char="○"/>
              <a:defRPr sz="1100">
                <a:latin typeface="Comfortaa"/>
                <a:ea typeface="Comfortaa"/>
                <a:cs typeface="Comfortaa"/>
                <a:sym typeface="Comfortaa"/>
              </a:defRPr>
            </a:lvl5pPr>
            <a:lvl6pPr marL="2743200" lvl="5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Comfortaa"/>
              <a:buChar char="■"/>
              <a:defRPr sz="1100">
                <a:latin typeface="Comfortaa"/>
                <a:ea typeface="Comfortaa"/>
                <a:cs typeface="Comfortaa"/>
                <a:sym typeface="Comfortaa"/>
              </a:defRPr>
            </a:lvl6pPr>
            <a:lvl7pPr marL="3200400" lvl="6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Comfortaa"/>
              <a:buChar char="●"/>
              <a:defRPr sz="1100">
                <a:latin typeface="Comfortaa"/>
                <a:ea typeface="Comfortaa"/>
                <a:cs typeface="Comfortaa"/>
                <a:sym typeface="Comfortaa"/>
              </a:defRPr>
            </a:lvl7pPr>
            <a:lvl8pPr marL="3657600" lvl="7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Comfortaa"/>
              <a:buChar char="○"/>
              <a:defRPr sz="1100">
                <a:latin typeface="Comfortaa"/>
                <a:ea typeface="Comfortaa"/>
                <a:cs typeface="Comfortaa"/>
                <a:sym typeface="Comfortaa"/>
              </a:defRPr>
            </a:lvl8pPr>
            <a:lvl9pPr marL="4114800" lvl="8" indent="-29845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Comfortaa"/>
              <a:buChar char="■"/>
              <a:defRPr sz="1100">
                <a:latin typeface="Comfortaa"/>
                <a:ea typeface="Comfortaa"/>
                <a:cs typeface="Comfortaa"/>
                <a:sym typeface="Comforta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69" r:id="rId2"/>
    <p:sldLayoutId id="2147483670" r:id="rId3"/>
    <p:sldLayoutId id="2147483649" r:id="rId4"/>
    <p:sldLayoutId id="2147483666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slide" Target="slide23.xml"/><Relationship Id="rId18" Type="http://schemas.openxmlformats.org/officeDocument/2006/relationships/slide" Target="slide33.xml"/><Relationship Id="rId26" Type="http://schemas.openxmlformats.org/officeDocument/2006/relationships/slide" Target="slide49.xml"/><Relationship Id="rId39" Type="http://schemas.openxmlformats.org/officeDocument/2006/relationships/slide" Target="slide75.xml"/><Relationship Id="rId3" Type="http://schemas.openxmlformats.org/officeDocument/2006/relationships/slide" Target="slide3.xml"/><Relationship Id="rId21" Type="http://schemas.openxmlformats.org/officeDocument/2006/relationships/slide" Target="slide39.xml"/><Relationship Id="rId34" Type="http://schemas.openxmlformats.org/officeDocument/2006/relationships/slide" Target="slide65.xml"/><Relationship Id="rId42" Type="http://schemas.openxmlformats.org/officeDocument/2006/relationships/slide" Target="slide81.xml"/><Relationship Id="rId7" Type="http://schemas.openxmlformats.org/officeDocument/2006/relationships/slide" Target="slide11.xml"/><Relationship Id="rId12" Type="http://schemas.openxmlformats.org/officeDocument/2006/relationships/slide" Target="slide21.xml"/><Relationship Id="rId17" Type="http://schemas.openxmlformats.org/officeDocument/2006/relationships/slide" Target="slide31.xml"/><Relationship Id="rId25" Type="http://schemas.openxmlformats.org/officeDocument/2006/relationships/slide" Target="slide47.xml"/><Relationship Id="rId33" Type="http://schemas.openxmlformats.org/officeDocument/2006/relationships/slide" Target="slide63.xml"/><Relationship Id="rId38" Type="http://schemas.openxmlformats.org/officeDocument/2006/relationships/slide" Target="slide73.xml"/><Relationship Id="rId2" Type="http://schemas.openxmlformats.org/officeDocument/2006/relationships/notesSlide" Target="../notesSlides/notesSlide2.xml"/><Relationship Id="rId16" Type="http://schemas.openxmlformats.org/officeDocument/2006/relationships/slide" Target="slide29.xml"/><Relationship Id="rId20" Type="http://schemas.openxmlformats.org/officeDocument/2006/relationships/slide" Target="slide37.xml"/><Relationship Id="rId29" Type="http://schemas.openxmlformats.org/officeDocument/2006/relationships/slide" Target="slide55.xml"/><Relationship Id="rId41" Type="http://schemas.openxmlformats.org/officeDocument/2006/relationships/slide" Target="slide79.xml"/><Relationship Id="rId1" Type="http://schemas.openxmlformats.org/officeDocument/2006/relationships/slideLayout" Target="../slideLayouts/slideLayout4.xml"/><Relationship Id="rId6" Type="http://schemas.openxmlformats.org/officeDocument/2006/relationships/slide" Target="slide9.xml"/><Relationship Id="rId11" Type="http://schemas.openxmlformats.org/officeDocument/2006/relationships/slide" Target="slide19.xml"/><Relationship Id="rId24" Type="http://schemas.openxmlformats.org/officeDocument/2006/relationships/slide" Target="slide45.xml"/><Relationship Id="rId32" Type="http://schemas.openxmlformats.org/officeDocument/2006/relationships/slide" Target="slide61.xml"/><Relationship Id="rId37" Type="http://schemas.openxmlformats.org/officeDocument/2006/relationships/slide" Target="slide71.xml"/><Relationship Id="rId40" Type="http://schemas.openxmlformats.org/officeDocument/2006/relationships/slide" Target="slide77.xml"/><Relationship Id="rId5" Type="http://schemas.openxmlformats.org/officeDocument/2006/relationships/slide" Target="slide7.xml"/><Relationship Id="rId15" Type="http://schemas.openxmlformats.org/officeDocument/2006/relationships/slide" Target="slide27.xml"/><Relationship Id="rId23" Type="http://schemas.openxmlformats.org/officeDocument/2006/relationships/slide" Target="slide43.xml"/><Relationship Id="rId28" Type="http://schemas.openxmlformats.org/officeDocument/2006/relationships/slide" Target="slide53.xml"/><Relationship Id="rId36" Type="http://schemas.openxmlformats.org/officeDocument/2006/relationships/slide" Target="slide69.xml"/><Relationship Id="rId10" Type="http://schemas.openxmlformats.org/officeDocument/2006/relationships/slide" Target="slide17.xml"/><Relationship Id="rId19" Type="http://schemas.openxmlformats.org/officeDocument/2006/relationships/slide" Target="slide35.xml"/><Relationship Id="rId31" Type="http://schemas.openxmlformats.org/officeDocument/2006/relationships/slide" Target="slide59.xml"/><Relationship Id="rId4" Type="http://schemas.openxmlformats.org/officeDocument/2006/relationships/slide" Target="slide5.xml"/><Relationship Id="rId9" Type="http://schemas.openxmlformats.org/officeDocument/2006/relationships/slide" Target="slide15.xml"/><Relationship Id="rId14" Type="http://schemas.openxmlformats.org/officeDocument/2006/relationships/slide" Target="slide25.xml"/><Relationship Id="rId22" Type="http://schemas.openxmlformats.org/officeDocument/2006/relationships/slide" Target="slide41.xml"/><Relationship Id="rId27" Type="http://schemas.openxmlformats.org/officeDocument/2006/relationships/slide" Target="slide51.xml"/><Relationship Id="rId30" Type="http://schemas.openxmlformats.org/officeDocument/2006/relationships/slide" Target="slide57.xml"/><Relationship Id="rId35" Type="http://schemas.openxmlformats.org/officeDocument/2006/relationships/slide" Target="slide6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3"/>
          <p:cNvSpPr txBox="1">
            <a:spLocks noGrp="1"/>
          </p:cNvSpPr>
          <p:nvPr>
            <p:ph type="ctrTitle"/>
          </p:nvPr>
        </p:nvSpPr>
        <p:spPr>
          <a:xfrm>
            <a:off x="2632452" y="2477035"/>
            <a:ext cx="3775478" cy="131939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omfortaa" panose="020F0803070200060003" pitchFamily="34" charset="0"/>
              </a:rPr>
              <a:t>Своя игра</a:t>
            </a:r>
            <a:endParaRPr sz="6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Comfortaa" panose="020F0803070200060003" pitchFamily="34" charset="0"/>
            </a:endParaRPr>
          </a:p>
        </p:txBody>
      </p:sp>
      <p:grpSp>
        <p:nvGrpSpPr>
          <p:cNvPr id="330" name="Google Shape;330;p23"/>
          <p:cNvGrpSpPr/>
          <p:nvPr/>
        </p:nvGrpSpPr>
        <p:grpSpPr>
          <a:xfrm>
            <a:off x="-75881" y="2283499"/>
            <a:ext cx="772313" cy="497910"/>
            <a:chOff x="-75881" y="2283499"/>
            <a:chExt cx="772313" cy="497910"/>
          </a:xfrm>
        </p:grpSpPr>
        <p:sp>
          <p:nvSpPr>
            <p:cNvPr id="331" name="Google Shape;331;p23"/>
            <p:cNvSpPr/>
            <p:nvPr/>
          </p:nvSpPr>
          <p:spPr>
            <a:xfrm>
              <a:off x="36336" y="2283499"/>
              <a:ext cx="627897" cy="471965"/>
            </a:xfrm>
            <a:custGeom>
              <a:avLst/>
              <a:gdLst/>
              <a:ahLst/>
              <a:cxnLst/>
              <a:rect l="l" t="t" r="r" b="b"/>
              <a:pathLst>
                <a:path w="18974" h="14262" extrusionOk="0">
                  <a:moveTo>
                    <a:pt x="2988" y="1"/>
                  </a:moveTo>
                  <a:cubicBezTo>
                    <a:pt x="2525" y="1"/>
                    <a:pt x="2056" y="123"/>
                    <a:pt x="1593" y="416"/>
                  </a:cubicBezTo>
                  <a:cubicBezTo>
                    <a:pt x="1" y="1425"/>
                    <a:pt x="39" y="3716"/>
                    <a:pt x="350" y="5361"/>
                  </a:cubicBezTo>
                  <a:cubicBezTo>
                    <a:pt x="797" y="7721"/>
                    <a:pt x="2174" y="9760"/>
                    <a:pt x="3820" y="11461"/>
                  </a:cubicBezTo>
                  <a:cubicBezTo>
                    <a:pt x="5052" y="12735"/>
                    <a:pt x="6440" y="14261"/>
                    <a:pt x="8322" y="14261"/>
                  </a:cubicBezTo>
                  <a:cubicBezTo>
                    <a:pt x="8371" y="14261"/>
                    <a:pt x="8421" y="14260"/>
                    <a:pt x="8470" y="14258"/>
                  </a:cubicBezTo>
                  <a:cubicBezTo>
                    <a:pt x="12386" y="14096"/>
                    <a:pt x="16661" y="11734"/>
                    <a:pt x="18086" y="7966"/>
                  </a:cubicBezTo>
                  <a:cubicBezTo>
                    <a:pt x="18657" y="6462"/>
                    <a:pt x="18974" y="4192"/>
                    <a:pt x="17952" y="2803"/>
                  </a:cubicBezTo>
                  <a:cubicBezTo>
                    <a:pt x="17453" y="2124"/>
                    <a:pt x="16710" y="1879"/>
                    <a:pt x="15917" y="1879"/>
                  </a:cubicBezTo>
                  <a:cubicBezTo>
                    <a:pt x="15596" y="1879"/>
                    <a:pt x="15266" y="1919"/>
                    <a:pt x="14941" y="1987"/>
                  </a:cubicBezTo>
                  <a:cubicBezTo>
                    <a:pt x="14900" y="1970"/>
                    <a:pt x="14860" y="1956"/>
                    <a:pt x="14817" y="1944"/>
                  </a:cubicBezTo>
                  <a:cubicBezTo>
                    <a:pt x="14573" y="1878"/>
                    <a:pt x="14346" y="1848"/>
                    <a:pt x="14131" y="1848"/>
                  </a:cubicBezTo>
                  <a:cubicBezTo>
                    <a:pt x="13095" y="1848"/>
                    <a:pt x="12355" y="2550"/>
                    <a:pt x="11556" y="3329"/>
                  </a:cubicBezTo>
                  <a:cubicBezTo>
                    <a:pt x="10541" y="4317"/>
                    <a:pt x="9538" y="5315"/>
                    <a:pt x="8535" y="6314"/>
                  </a:cubicBezTo>
                  <a:cubicBezTo>
                    <a:pt x="8423" y="4413"/>
                    <a:pt x="7620" y="2785"/>
                    <a:pt x="6213" y="1454"/>
                  </a:cubicBezTo>
                  <a:cubicBezTo>
                    <a:pt x="6087" y="1333"/>
                    <a:pt x="5935" y="1244"/>
                    <a:pt x="5767" y="1194"/>
                  </a:cubicBezTo>
                  <a:cubicBezTo>
                    <a:pt x="4945" y="560"/>
                    <a:pt x="3980" y="1"/>
                    <a:pt x="2988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23"/>
            <p:cNvSpPr/>
            <p:nvPr/>
          </p:nvSpPr>
          <p:spPr>
            <a:xfrm>
              <a:off x="-75881" y="2283664"/>
              <a:ext cx="772313" cy="497744"/>
            </a:xfrm>
            <a:custGeom>
              <a:avLst/>
              <a:gdLst/>
              <a:ahLst/>
              <a:cxnLst/>
              <a:rect l="l" t="t" r="r" b="b"/>
              <a:pathLst>
                <a:path w="23338" h="15041" extrusionOk="0">
                  <a:moveTo>
                    <a:pt x="7095" y="721"/>
                  </a:moveTo>
                  <a:cubicBezTo>
                    <a:pt x="7622" y="721"/>
                    <a:pt x="8178" y="845"/>
                    <a:pt x="8741" y="1117"/>
                  </a:cubicBezTo>
                  <a:cubicBezTo>
                    <a:pt x="10751" y="2088"/>
                    <a:pt x="11547" y="4287"/>
                    <a:pt x="11823" y="6364"/>
                  </a:cubicBezTo>
                  <a:cubicBezTo>
                    <a:pt x="11672" y="6627"/>
                    <a:pt x="11920" y="6868"/>
                    <a:pt x="12174" y="6868"/>
                  </a:cubicBezTo>
                  <a:cubicBezTo>
                    <a:pt x="12290" y="6868"/>
                    <a:pt x="12407" y="6819"/>
                    <a:pt x="12489" y="6699"/>
                  </a:cubicBezTo>
                  <a:cubicBezTo>
                    <a:pt x="13875" y="4691"/>
                    <a:pt x="15594" y="2216"/>
                    <a:pt x="18283" y="2043"/>
                  </a:cubicBezTo>
                  <a:cubicBezTo>
                    <a:pt x="18379" y="2037"/>
                    <a:pt x="18473" y="2034"/>
                    <a:pt x="18566" y="2034"/>
                  </a:cubicBezTo>
                  <a:cubicBezTo>
                    <a:pt x="21416" y="2034"/>
                    <a:pt x="22590" y="4930"/>
                    <a:pt x="21547" y="7369"/>
                  </a:cubicBezTo>
                  <a:cubicBezTo>
                    <a:pt x="19845" y="11346"/>
                    <a:pt x="14967" y="13248"/>
                    <a:pt x="11085" y="14216"/>
                  </a:cubicBezTo>
                  <a:cubicBezTo>
                    <a:pt x="11079" y="14216"/>
                    <a:pt x="11075" y="14221"/>
                    <a:pt x="11071" y="14222"/>
                  </a:cubicBezTo>
                  <a:cubicBezTo>
                    <a:pt x="8029" y="12032"/>
                    <a:pt x="3303" y="8519"/>
                    <a:pt x="3592" y="4333"/>
                  </a:cubicBezTo>
                  <a:cubicBezTo>
                    <a:pt x="3735" y="2272"/>
                    <a:pt x="5232" y="721"/>
                    <a:pt x="7095" y="721"/>
                  </a:cubicBezTo>
                  <a:close/>
                  <a:moveTo>
                    <a:pt x="6988" y="1"/>
                  </a:moveTo>
                  <a:cubicBezTo>
                    <a:pt x="5758" y="1"/>
                    <a:pt x="4566" y="507"/>
                    <a:pt x="3767" y="1587"/>
                  </a:cubicBezTo>
                  <a:cubicBezTo>
                    <a:pt x="1" y="6676"/>
                    <a:pt x="7237" y="12429"/>
                    <a:pt x="10797" y="14970"/>
                  </a:cubicBezTo>
                  <a:cubicBezTo>
                    <a:pt x="10866" y="15019"/>
                    <a:pt x="10933" y="15041"/>
                    <a:pt x="10996" y="15041"/>
                  </a:cubicBezTo>
                  <a:cubicBezTo>
                    <a:pt x="11172" y="15041"/>
                    <a:pt x="11310" y="14876"/>
                    <a:pt x="11337" y="14691"/>
                  </a:cubicBezTo>
                  <a:cubicBezTo>
                    <a:pt x="15885" y="14101"/>
                    <a:pt x="23337" y="10392"/>
                    <a:pt x="22676" y="4904"/>
                  </a:cubicBezTo>
                  <a:cubicBezTo>
                    <a:pt x="22413" y="2733"/>
                    <a:pt x="20731" y="1287"/>
                    <a:pt x="18602" y="1287"/>
                  </a:cubicBezTo>
                  <a:cubicBezTo>
                    <a:pt x="18492" y="1287"/>
                    <a:pt x="18382" y="1291"/>
                    <a:pt x="18271" y="1299"/>
                  </a:cubicBezTo>
                  <a:cubicBezTo>
                    <a:pt x="15565" y="1484"/>
                    <a:pt x="13768" y="3605"/>
                    <a:pt x="12293" y="5682"/>
                  </a:cubicBezTo>
                  <a:cubicBezTo>
                    <a:pt x="12066" y="3642"/>
                    <a:pt x="11183" y="1634"/>
                    <a:pt x="9306" y="607"/>
                  </a:cubicBezTo>
                  <a:cubicBezTo>
                    <a:pt x="8581" y="209"/>
                    <a:pt x="7777" y="1"/>
                    <a:pt x="698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3" name="Google Shape;333;p23"/>
          <p:cNvGrpSpPr/>
          <p:nvPr/>
        </p:nvGrpSpPr>
        <p:grpSpPr>
          <a:xfrm>
            <a:off x="5350141" y="100301"/>
            <a:ext cx="420904" cy="498241"/>
            <a:chOff x="5350141" y="100301"/>
            <a:chExt cx="420904" cy="498241"/>
          </a:xfrm>
        </p:grpSpPr>
        <p:sp>
          <p:nvSpPr>
            <p:cNvPr id="334" name="Google Shape;334;p23"/>
            <p:cNvSpPr/>
            <p:nvPr/>
          </p:nvSpPr>
          <p:spPr>
            <a:xfrm>
              <a:off x="5379886" y="136118"/>
              <a:ext cx="286978" cy="165098"/>
            </a:xfrm>
            <a:custGeom>
              <a:avLst/>
              <a:gdLst/>
              <a:ahLst/>
              <a:cxnLst/>
              <a:rect l="l" t="t" r="r" b="b"/>
              <a:pathLst>
                <a:path w="8672" h="4989" extrusionOk="0">
                  <a:moveTo>
                    <a:pt x="6242" y="1710"/>
                  </a:moveTo>
                  <a:lnTo>
                    <a:pt x="6242" y="1710"/>
                  </a:lnTo>
                  <a:cubicBezTo>
                    <a:pt x="6071" y="1796"/>
                    <a:pt x="5899" y="1880"/>
                    <a:pt x="5726" y="1960"/>
                  </a:cubicBezTo>
                  <a:cubicBezTo>
                    <a:pt x="5898" y="1877"/>
                    <a:pt x="6069" y="1793"/>
                    <a:pt x="6242" y="1710"/>
                  </a:cubicBezTo>
                  <a:close/>
                  <a:moveTo>
                    <a:pt x="7348" y="1"/>
                  </a:moveTo>
                  <a:cubicBezTo>
                    <a:pt x="7282" y="1"/>
                    <a:pt x="7214" y="8"/>
                    <a:pt x="7146" y="24"/>
                  </a:cubicBezTo>
                  <a:cubicBezTo>
                    <a:pt x="6725" y="119"/>
                    <a:pt x="6287" y="534"/>
                    <a:pt x="5902" y="742"/>
                  </a:cubicBezTo>
                  <a:cubicBezTo>
                    <a:pt x="5381" y="1024"/>
                    <a:pt x="4844" y="1271"/>
                    <a:pt x="4305" y="1514"/>
                  </a:cubicBezTo>
                  <a:cubicBezTo>
                    <a:pt x="3069" y="2075"/>
                    <a:pt x="1824" y="2611"/>
                    <a:pt x="526" y="3012"/>
                  </a:cubicBezTo>
                  <a:cubicBezTo>
                    <a:pt x="1" y="3175"/>
                    <a:pt x="70" y="3862"/>
                    <a:pt x="453" y="4038"/>
                  </a:cubicBezTo>
                  <a:cubicBezTo>
                    <a:pt x="468" y="4146"/>
                    <a:pt x="514" y="4245"/>
                    <a:pt x="586" y="4326"/>
                  </a:cubicBezTo>
                  <a:cubicBezTo>
                    <a:pt x="1035" y="4810"/>
                    <a:pt x="1514" y="4989"/>
                    <a:pt x="2003" y="4989"/>
                  </a:cubicBezTo>
                  <a:cubicBezTo>
                    <a:pt x="2531" y="4989"/>
                    <a:pt x="3071" y="4782"/>
                    <a:pt x="3603" y="4527"/>
                  </a:cubicBezTo>
                  <a:cubicBezTo>
                    <a:pt x="3613" y="4527"/>
                    <a:pt x="3623" y="4527"/>
                    <a:pt x="3633" y="4527"/>
                  </a:cubicBezTo>
                  <a:cubicBezTo>
                    <a:pt x="3664" y="4527"/>
                    <a:pt x="3695" y="4525"/>
                    <a:pt x="3726" y="4521"/>
                  </a:cubicBezTo>
                  <a:cubicBezTo>
                    <a:pt x="4923" y="4348"/>
                    <a:pt x="7363" y="3737"/>
                    <a:pt x="8147" y="2453"/>
                  </a:cubicBezTo>
                  <a:cubicBezTo>
                    <a:pt x="8342" y="2254"/>
                    <a:pt x="8478" y="2024"/>
                    <a:pt x="8530" y="1758"/>
                  </a:cubicBezTo>
                  <a:cubicBezTo>
                    <a:pt x="8671" y="1013"/>
                    <a:pt x="8114" y="1"/>
                    <a:pt x="7348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23"/>
            <p:cNvSpPr/>
            <p:nvPr/>
          </p:nvSpPr>
          <p:spPr>
            <a:xfrm>
              <a:off x="5350141" y="100301"/>
              <a:ext cx="420904" cy="498241"/>
            </a:xfrm>
            <a:custGeom>
              <a:avLst/>
              <a:gdLst/>
              <a:ahLst/>
              <a:cxnLst/>
              <a:rect l="l" t="t" r="r" b="b"/>
              <a:pathLst>
                <a:path w="12719" h="15056" extrusionOk="0">
                  <a:moveTo>
                    <a:pt x="8495" y="811"/>
                  </a:moveTo>
                  <a:cubicBezTo>
                    <a:pt x="8825" y="1461"/>
                    <a:pt x="9135" y="2114"/>
                    <a:pt x="9430" y="2769"/>
                  </a:cubicBezTo>
                  <a:cubicBezTo>
                    <a:pt x="7200" y="4197"/>
                    <a:pt x="5258" y="5404"/>
                    <a:pt x="2592" y="5932"/>
                  </a:cubicBezTo>
                  <a:cubicBezTo>
                    <a:pt x="2590" y="5932"/>
                    <a:pt x="2589" y="5935"/>
                    <a:pt x="2587" y="5935"/>
                  </a:cubicBezTo>
                  <a:cubicBezTo>
                    <a:pt x="2146" y="5298"/>
                    <a:pt x="1667" y="4690"/>
                    <a:pt x="1149" y="4116"/>
                  </a:cubicBezTo>
                  <a:cubicBezTo>
                    <a:pt x="1151" y="4115"/>
                    <a:pt x="1153" y="4115"/>
                    <a:pt x="1155" y="4115"/>
                  </a:cubicBezTo>
                  <a:cubicBezTo>
                    <a:pt x="1157" y="4115"/>
                    <a:pt x="1159" y="4115"/>
                    <a:pt x="1161" y="4114"/>
                  </a:cubicBezTo>
                  <a:cubicBezTo>
                    <a:pt x="3738" y="3350"/>
                    <a:pt x="6202" y="2207"/>
                    <a:pt x="8495" y="811"/>
                  </a:cubicBezTo>
                  <a:close/>
                  <a:moveTo>
                    <a:pt x="10656" y="8126"/>
                  </a:moveTo>
                  <a:cubicBezTo>
                    <a:pt x="10936" y="8126"/>
                    <a:pt x="11222" y="8168"/>
                    <a:pt x="11510" y="8225"/>
                  </a:cubicBezTo>
                  <a:cubicBezTo>
                    <a:pt x="11668" y="8724"/>
                    <a:pt x="11821" y="9227"/>
                    <a:pt x="11967" y="9738"/>
                  </a:cubicBezTo>
                  <a:cubicBezTo>
                    <a:pt x="11990" y="9822"/>
                    <a:pt x="12043" y="9894"/>
                    <a:pt x="12117" y="9942"/>
                  </a:cubicBezTo>
                  <a:cubicBezTo>
                    <a:pt x="11912" y="10848"/>
                    <a:pt x="10993" y="11516"/>
                    <a:pt x="10156" y="11516"/>
                  </a:cubicBezTo>
                  <a:cubicBezTo>
                    <a:pt x="9586" y="11516"/>
                    <a:pt x="9055" y="11207"/>
                    <a:pt x="8812" y="10453"/>
                  </a:cubicBezTo>
                  <a:cubicBezTo>
                    <a:pt x="8600" y="9802"/>
                    <a:pt x="8862" y="9034"/>
                    <a:pt x="9366" y="8589"/>
                  </a:cubicBezTo>
                  <a:cubicBezTo>
                    <a:pt x="9763" y="8239"/>
                    <a:pt x="10201" y="8126"/>
                    <a:pt x="10656" y="8126"/>
                  </a:cubicBezTo>
                  <a:close/>
                  <a:moveTo>
                    <a:pt x="3445" y="11407"/>
                  </a:moveTo>
                  <a:cubicBezTo>
                    <a:pt x="3785" y="11407"/>
                    <a:pt x="4095" y="11506"/>
                    <a:pt x="4303" y="11734"/>
                  </a:cubicBezTo>
                  <a:cubicBezTo>
                    <a:pt x="4351" y="11789"/>
                    <a:pt x="4423" y="11821"/>
                    <a:pt x="4496" y="11821"/>
                  </a:cubicBezTo>
                  <a:cubicBezTo>
                    <a:pt x="4508" y="11821"/>
                    <a:pt x="4520" y="11820"/>
                    <a:pt x="4532" y="11818"/>
                  </a:cubicBezTo>
                  <a:cubicBezTo>
                    <a:pt x="4667" y="12274"/>
                    <a:pt x="4793" y="12739"/>
                    <a:pt x="4900" y="13212"/>
                  </a:cubicBezTo>
                  <a:cubicBezTo>
                    <a:pt x="4925" y="13322"/>
                    <a:pt x="5003" y="13394"/>
                    <a:pt x="5096" y="13434"/>
                  </a:cubicBezTo>
                  <a:cubicBezTo>
                    <a:pt x="4733" y="14057"/>
                    <a:pt x="4063" y="14389"/>
                    <a:pt x="3367" y="14389"/>
                  </a:cubicBezTo>
                  <a:cubicBezTo>
                    <a:pt x="2798" y="14389"/>
                    <a:pt x="2210" y="14167"/>
                    <a:pt x="1756" y="13703"/>
                  </a:cubicBezTo>
                  <a:cubicBezTo>
                    <a:pt x="687" y="12614"/>
                    <a:pt x="2255" y="11407"/>
                    <a:pt x="3445" y="11407"/>
                  </a:cubicBezTo>
                  <a:close/>
                  <a:moveTo>
                    <a:pt x="8464" y="1"/>
                  </a:moveTo>
                  <a:cubicBezTo>
                    <a:pt x="8337" y="1"/>
                    <a:pt x="8214" y="110"/>
                    <a:pt x="8230" y="252"/>
                  </a:cubicBezTo>
                  <a:cubicBezTo>
                    <a:pt x="8211" y="256"/>
                    <a:pt x="8194" y="262"/>
                    <a:pt x="8178" y="270"/>
                  </a:cubicBezTo>
                  <a:cubicBezTo>
                    <a:pt x="5883" y="1618"/>
                    <a:pt x="3520" y="2697"/>
                    <a:pt x="1028" y="3630"/>
                  </a:cubicBezTo>
                  <a:cubicBezTo>
                    <a:pt x="941" y="3661"/>
                    <a:pt x="877" y="3737"/>
                    <a:pt x="863" y="3829"/>
                  </a:cubicBezTo>
                  <a:cubicBezTo>
                    <a:pt x="840" y="3821"/>
                    <a:pt x="816" y="3817"/>
                    <a:pt x="792" y="3817"/>
                  </a:cubicBezTo>
                  <a:cubicBezTo>
                    <a:pt x="623" y="3817"/>
                    <a:pt x="450" y="4006"/>
                    <a:pt x="575" y="4171"/>
                  </a:cubicBezTo>
                  <a:cubicBezTo>
                    <a:pt x="2148" y="6261"/>
                    <a:pt x="3388" y="8455"/>
                    <a:pt x="4228" y="10868"/>
                  </a:cubicBezTo>
                  <a:cubicBezTo>
                    <a:pt x="3994" y="10751"/>
                    <a:pt x="3725" y="10698"/>
                    <a:pt x="3443" y="10698"/>
                  </a:cubicBezTo>
                  <a:cubicBezTo>
                    <a:pt x="1923" y="10698"/>
                    <a:pt x="0" y="12248"/>
                    <a:pt x="889" y="13752"/>
                  </a:cubicBezTo>
                  <a:cubicBezTo>
                    <a:pt x="1404" y="14626"/>
                    <a:pt x="2407" y="15056"/>
                    <a:pt x="3367" y="15056"/>
                  </a:cubicBezTo>
                  <a:cubicBezTo>
                    <a:pt x="4595" y="15056"/>
                    <a:pt x="5752" y="14351"/>
                    <a:pt x="5722" y="12968"/>
                  </a:cubicBezTo>
                  <a:cubicBezTo>
                    <a:pt x="5722" y="12958"/>
                    <a:pt x="5729" y="12947"/>
                    <a:pt x="5727" y="12936"/>
                  </a:cubicBezTo>
                  <a:cubicBezTo>
                    <a:pt x="5726" y="12930"/>
                    <a:pt x="5722" y="12924"/>
                    <a:pt x="5721" y="12918"/>
                  </a:cubicBezTo>
                  <a:cubicBezTo>
                    <a:pt x="5718" y="12807"/>
                    <a:pt x="5707" y="12697"/>
                    <a:pt x="5689" y="12588"/>
                  </a:cubicBezTo>
                  <a:cubicBezTo>
                    <a:pt x="5676" y="12503"/>
                    <a:pt x="5618" y="12470"/>
                    <a:pt x="5556" y="12470"/>
                  </a:cubicBezTo>
                  <a:cubicBezTo>
                    <a:pt x="5553" y="12470"/>
                    <a:pt x="5551" y="12470"/>
                    <a:pt x="5548" y="12471"/>
                  </a:cubicBezTo>
                  <a:cubicBezTo>
                    <a:pt x="5502" y="12380"/>
                    <a:pt x="5456" y="12290"/>
                    <a:pt x="5418" y="12202"/>
                  </a:cubicBezTo>
                  <a:cubicBezTo>
                    <a:pt x="5412" y="12189"/>
                    <a:pt x="5404" y="12178"/>
                    <a:pt x="5393" y="12167"/>
                  </a:cubicBezTo>
                  <a:cubicBezTo>
                    <a:pt x="5341" y="11965"/>
                    <a:pt x="5292" y="11763"/>
                    <a:pt x="5231" y="11562"/>
                  </a:cubicBezTo>
                  <a:cubicBezTo>
                    <a:pt x="5121" y="11178"/>
                    <a:pt x="4998" y="10796"/>
                    <a:pt x="4863" y="10420"/>
                  </a:cubicBezTo>
                  <a:cubicBezTo>
                    <a:pt x="4585" y="9636"/>
                    <a:pt x="4260" y="8868"/>
                    <a:pt x="3889" y="8124"/>
                  </a:cubicBezTo>
                  <a:cubicBezTo>
                    <a:pt x="3584" y="7523"/>
                    <a:pt x="3247" y="6940"/>
                    <a:pt x="2878" y="6376"/>
                  </a:cubicBezTo>
                  <a:cubicBezTo>
                    <a:pt x="5263" y="6042"/>
                    <a:pt x="7959" y="5097"/>
                    <a:pt x="9695" y="3367"/>
                  </a:cubicBezTo>
                  <a:cubicBezTo>
                    <a:pt x="10284" y="4718"/>
                    <a:pt x="10801" y="6090"/>
                    <a:pt x="11268" y="7494"/>
                  </a:cubicBezTo>
                  <a:cubicBezTo>
                    <a:pt x="11083" y="7447"/>
                    <a:pt x="10896" y="7425"/>
                    <a:pt x="10710" y="7425"/>
                  </a:cubicBezTo>
                  <a:cubicBezTo>
                    <a:pt x="8966" y="7425"/>
                    <a:pt x="7318" y="9384"/>
                    <a:pt x="8361" y="11120"/>
                  </a:cubicBezTo>
                  <a:cubicBezTo>
                    <a:pt x="8771" y="11798"/>
                    <a:pt x="9512" y="12210"/>
                    <a:pt x="10274" y="12210"/>
                  </a:cubicBezTo>
                  <a:cubicBezTo>
                    <a:pt x="10537" y="12210"/>
                    <a:pt x="10802" y="12161"/>
                    <a:pt x="11057" y="12057"/>
                  </a:cubicBezTo>
                  <a:cubicBezTo>
                    <a:pt x="11947" y="11694"/>
                    <a:pt x="12719" y="10766"/>
                    <a:pt x="12642" y="9789"/>
                  </a:cubicBezTo>
                  <a:cubicBezTo>
                    <a:pt x="12682" y="9712"/>
                    <a:pt x="12693" y="9625"/>
                    <a:pt x="12674" y="9542"/>
                  </a:cubicBezTo>
                  <a:cubicBezTo>
                    <a:pt x="11948" y="6206"/>
                    <a:pt x="10541" y="2950"/>
                    <a:pt x="8654" y="109"/>
                  </a:cubicBezTo>
                  <a:cubicBezTo>
                    <a:pt x="8603" y="33"/>
                    <a:pt x="8533" y="1"/>
                    <a:pt x="84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6" name="Google Shape;336;p23"/>
          <p:cNvGrpSpPr/>
          <p:nvPr/>
        </p:nvGrpSpPr>
        <p:grpSpPr>
          <a:xfrm>
            <a:off x="7281641" y="1136546"/>
            <a:ext cx="892968" cy="986057"/>
            <a:chOff x="7281641" y="1136546"/>
            <a:chExt cx="892968" cy="986057"/>
          </a:xfrm>
        </p:grpSpPr>
        <p:sp>
          <p:nvSpPr>
            <p:cNvPr id="337" name="Google Shape;337;p23"/>
            <p:cNvSpPr/>
            <p:nvPr/>
          </p:nvSpPr>
          <p:spPr>
            <a:xfrm>
              <a:off x="7310663" y="1269842"/>
              <a:ext cx="643583" cy="541095"/>
            </a:xfrm>
            <a:custGeom>
              <a:avLst/>
              <a:gdLst/>
              <a:ahLst/>
              <a:cxnLst/>
              <a:rect l="l" t="t" r="r" b="b"/>
              <a:pathLst>
                <a:path w="19448" h="16351" extrusionOk="0">
                  <a:moveTo>
                    <a:pt x="8254" y="0"/>
                  </a:moveTo>
                  <a:cubicBezTo>
                    <a:pt x="8167" y="0"/>
                    <a:pt x="8077" y="4"/>
                    <a:pt x="7985" y="12"/>
                  </a:cubicBezTo>
                  <a:cubicBezTo>
                    <a:pt x="5271" y="252"/>
                    <a:pt x="3154" y="1864"/>
                    <a:pt x="1601" y="4058"/>
                  </a:cubicBezTo>
                  <a:cubicBezTo>
                    <a:pt x="1" y="6318"/>
                    <a:pt x="157" y="9119"/>
                    <a:pt x="1347" y="11537"/>
                  </a:cubicBezTo>
                  <a:cubicBezTo>
                    <a:pt x="2874" y="14639"/>
                    <a:pt x="6023" y="16351"/>
                    <a:pt x="9233" y="16351"/>
                  </a:cubicBezTo>
                  <a:cubicBezTo>
                    <a:pt x="10273" y="16351"/>
                    <a:pt x="11320" y="16171"/>
                    <a:pt x="12319" y="15801"/>
                  </a:cubicBezTo>
                  <a:cubicBezTo>
                    <a:pt x="12398" y="15809"/>
                    <a:pt x="12476" y="15813"/>
                    <a:pt x="12555" y="15813"/>
                  </a:cubicBezTo>
                  <a:cubicBezTo>
                    <a:pt x="12803" y="15813"/>
                    <a:pt x="13050" y="15775"/>
                    <a:pt x="13287" y="15700"/>
                  </a:cubicBezTo>
                  <a:cubicBezTo>
                    <a:pt x="18796" y="13998"/>
                    <a:pt x="19447" y="6073"/>
                    <a:pt x="15450" y="2524"/>
                  </a:cubicBezTo>
                  <a:cubicBezTo>
                    <a:pt x="14033" y="1266"/>
                    <a:pt x="11742" y="96"/>
                    <a:pt x="9672" y="96"/>
                  </a:cubicBezTo>
                  <a:cubicBezTo>
                    <a:pt x="9470" y="96"/>
                    <a:pt x="9270" y="107"/>
                    <a:pt x="9074" y="130"/>
                  </a:cubicBezTo>
                  <a:cubicBezTo>
                    <a:pt x="8830" y="47"/>
                    <a:pt x="8557" y="0"/>
                    <a:pt x="8254" y="0"/>
                  </a:cubicBezTo>
                  <a:close/>
                </a:path>
              </a:pathLst>
            </a:custGeom>
            <a:solidFill>
              <a:srgbClr val="A6DF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23"/>
            <p:cNvSpPr/>
            <p:nvPr/>
          </p:nvSpPr>
          <p:spPr>
            <a:xfrm>
              <a:off x="7305997" y="1358960"/>
              <a:ext cx="373581" cy="455948"/>
            </a:xfrm>
            <a:custGeom>
              <a:avLst/>
              <a:gdLst/>
              <a:ahLst/>
              <a:cxnLst/>
              <a:rect l="l" t="t" r="r" b="b"/>
              <a:pathLst>
                <a:path w="11289" h="13778" extrusionOk="0">
                  <a:moveTo>
                    <a:pt x="3561" y="0"/>
                  </a:moveTo>
                  <a:cubicBezTo>
                    <a:pt x="3365" y="0"/>
                    <a:pt x="3146" y="69"/>
                    <a:pt x="2900" y="221"/>
                  </a:cubicBezTo>
                  <a:cubicBezTo>
                    <a:pt x="2784" y="238"/>
                    <a:pt x="2678" y="293"/>
                    <a:pt x="2598" y="379"/>
                  </a:cubicBezTo>
                  <a:cubicBezTo>
                    <a:pt x="1699" y="1295"/>
                    <a:pt x="1" y="3850"/>
                    <a:pt x="450" y="5516"/>
                  </a:cubicBezTo>
                  <a:cubicBezTo>
                    <a:pt x="280" y="7058"/>
                    <a:pt x="722" y="8394"/>
                    <a:pt x="1852" y="9506"/>
                  </a:cubicBezTo>
                  <a:cubicBezTo>
                    <a:pt x="2012" y="10077"/>
                    <a:pt x="2258" y="10622"/>
                    <a:pt x="2603" y="11171"/>
                  </a:cubicBezTo>
                  <a:cubicBezTo>
                    <a:pt x="2692" y="11319"/>
                    <a:pt x="2846" y="11414"/>
                    <a:pt x="3020" y="11425"/>
                  </a:cubicBezTo>
                  <a:cubicBezTo>
                    <a:pt x="3252" y="11698"/>
                    <a:pt x="3536" y="11907"/>
                    <a:pt x="3882" y="12016"/>
                  </a:cubicBezTo>
                  <a:cubicBezTo>
                    <a:pt x="4029" y="12062"/>
                    <a:pt x="4181" y="12086"/>
                    <a:pt x="4334" y="12086"/>
                  </a:cubicBezTo>
                  <a:cubicBezTo>
                    <a:pt x="4348" y="12086"/>
                    <a:pt x="4362" y="12085"/>
                    <a:pt x="4377" y="12085"/>
                  </a:cubicBezTo>
                  <a:cubicBezTo>
                    <a:pt x="4395" y="12310"/>
                    <a:pt x="4545" y="12505"/>
                    <a:pt x="4759" y="12580"/>
                  </a:cubicBezTo>
                  <a:cubicBezTo>
                    <a:pt x="6675" y="13274"/>
                    <a:pt x="8611" y="13660"/>
                    <a:pt x="10644" y="13776"/>
                  </a:cubicBezTo>
                  <a:cubicBezTo>
                    <a:pt x="10656" y="13777"/>
                    <a:pt x="10668" y="13777"/>
                    <a:pt x="10680" y="13777"/>
                  </a:cubicBezTo>
                  <a:cubicBezTo>
                    <a:pt x="11168" y="13777"/>
                    <a:pt x="11288" y="13180"/>
                    <a:pt x="11027" y="12854"/>
                  </a:cubicBezTo>
                  <a:cubicBezTo>
                    <a:pt x="10095" y="11685"/>
                    <a:pt x="9031" y="10460"/>
                    <a:pt x="7463" y="10235"/>
                  </a:cubicBezTo>
                  <a:cubicBezTo>
                    <a:pt x="7344" y="10218"/>
                    <a:pt x="7232" y="10210"/>
                    <a:pt x="7124" y="10210"/>
                  </a:cubicBezTo>
                  <a:cubicBezTo>
                    <a:pt x="6694" y="10210"/>
                    <a:pt x="6323" y="10328"/>
                    <a:pt x="5879" y="10434"/>
                  </a:cubicBezTo>
                  <a:cubicBezTo>
                    <a:pt x="5468" y="10532"/>
                    <a:pt x="4823" y="10753"/>
                    <a:pt x="4304" y="10753"/>
                  </a:cubicBezTo>
                  <a:cubicBezTo>
                    <a:pt x="4134" y="10753"/>
                    <a:pt x="3977" y="10730"/>
                    <a:pt x="3847" y="10670"/>
                  </a:cubicBezTo>
                  <a:cubicBezTo>
                    <a:pt x="3759" y="10630"/>
                    <a:pt x="3681" y="10552"/>
                    <a:pt x="3612" y="10452"/>
                  </a:cubicBezTo>
                  <a:cubicBezTo>
                    <a:pt x="3592" y="9768"/>
                    <a:pt x="3465" y="9154"/>
                    <a:pt x="3225" y="8524"/>
                  </a:cubicBezTo>
                  <a:cubicBezTo>
                    <a:pt x="3674" y="7806"/>
                    <a:pt x="4303" y="6850"/>
                    <a:pt x="4242" y="6158"/>
                  </a:cubicBezTo>
                  <a:cubicBezTo>
                    <a:pt x="4778" y="5655"/>
                    <a:pt x="5138" y="4962"/>
                    <a:pt x="5147" y="4236"/>
                  </a:cubicBezTo>
                  <a:cubicBezTo>
                    <a:pt x="5159" y="3376"/>
                    <a:pt x="4942" y="0"/>
                    <a:pt x="3561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23"/>
            <p:cNvSpPr/>
            <p:nvPr/>
          </p:nvSpPr>
          <p:spPr>
            <a:xfrm>
              <a:off x="7675144" y="1298997"/>
              <a:ext cx="242403" cy="384568"/>
            </a:xfrm>
            <a:custGeom>
              <a:avLst/>
              <a:gdLst/>
              <a:ahLst/>
              <a:cxnLst/>
              <a:rect l="l" t="t" r="r" b="b"/>
              <a:pathLst>
                <a:path w="7325" h="11621" extrusionOk="0">
                  <a:moveTo>
                    <a:pt x="1841" y="1"/>
                  </a:moveTo>
                  <a:cubicBezTo>
                    <a:pt x="1795" y="1"/>
                    <a:pt x="1747" y="7"/>
                    <a:pt x="1696" y="19"/>
                  </a:cubicBezTo>
                  <a:cubicBezTo>
                    <a:pt x="1071" y="179"/>
                    <a:pt x="693" y="402"/>
                    <a:pt x="256" y="874"/>
                  </a:cubicBezTo>
                  <a:cubicBezTo>
                    <a:pt x="0" y="1151"/>
                    <a:pt x="74" y="1698"/>
                    <a:pt x="495" y="1778"/>
                  </a:cubicBezTo>
                  <a:cubicBezTo>
                    <a:pt x="2285" y="2118"/>
                    <a:pt x="1227" y="3972"/>
                    <a:pt x="1100" y="5205"/>
                  </a:cubicBezTo>
                  <a:cubicBezTo>
                    <a:pt x="1005" y="6121"/>
                    <a:pt x="1642" y="6467"/>
                    <a:pt x="1690" y="7271"/>
                  </a:cubicBezTo>
                  <a:cubicBezTo>
                    <a:pt x="1705" y="7547"/>
                    <a:pt x="1935" y="7820"/>
                    <a:pt x="2218" y="7820"/>
                  </a:cubicBezTo>
                  <a:cubicBezTo>
                    <a:pt x="2269" y="7820"/>
                    <a:pt x="2321" y="7811"/>
                    <a:pt x="2374" y="7792"/>
                  </a:cubicBezTo>
                  <a:cubicBezTo>
                    <a:pt x="2797" y="7644"/>
                    <a:pt x="3054" y="7513"/>
                    <a:pt x="3315" y="7129"/>
                  </a:cubicBezTo>
                  <a:cubicBezTo>
                    <a:pt x="3420" y="6973"/>
                    <a:pt x="3615" y="6103"/>
                    <a:pt x="3658" y="6048"/>
                  </a:cubicBezTo>
                  <a:cubicBezTo>
                    <a:pt x="3824" y="5842"/>
                    <a:pt x="3935" y="5769"/>
                    <a:pt x="4032" y="5769"/>
                  </a:cubicBezTo>
                  <a:cubicBezTo>
                    <a:pt x="4183" y="5769"/>
                    <a:pt x="4298" y="5949"/>
                    <a:pt x="4529" y="6083"/>
                  </a:cubicBezTo>
                  <a:cubicBezTo>
                    <a:pt x="6601" y="7279"/>
                    <a:pt x="3595" y="8344"/>
                    <a:pt x="3725" y="9789"/>
                  </a:cubicBezTo>
                  <a:cubicBezTo>
                    <a:pt x="3791" y="10523"/>
                    <a:pt x="4534" y="11129"/>
                    <a:pt x="5269" y="11255"/>
                  </a:cubicBezTo>
                  <a:cubicBezTo>
                    <a:pt x="5337" y="11504"/>
                    <a:pt x="5566" y="11621"/>
                    <a:pt x="5794" y="11621"/>
                  </a:cubicBezTo>
                  <a:cubicBezTo>
                    <a:pt x="6080" y="11621"/>
                    <a:pt x="6365" y="11436"/>
                    <a:pt x="6327" y="11096"/>
                  </a:cubicBezTo>
                  <a:cubicBezTo>
                    <a:pt x="6324" y="11067"/>
                    <a:pt x="6318" y="11027"/>
                    <a:pt x="6310" y="10981"/>
                  </a:cubicBezTo>
                  <a:cubicBezTo>
                    <a:pt x="6701" y="10584"/>
                    <a:pt x="6758" y="9857"/>
                    <a:pt x="6762" y="9220"/>
                  </a:cubicBezTo>
                  <a:cubicBezTo>
                    <a:pt x="6886" y="9134"/>
                    <a:pt x="6978" y="8994"/>
                    <a:pt x="6997" y="8798"/>
                  </a:cubicBezTo>
                  <a:cubicBezTo>
                    <a:pt x="7324" y="5299"/>
                    <a:pt x="5473" y="1957"/>
                    <a:pt x="2334" y="376"/>
                  </a:cubicBezTo>
                  <a:cubicBezTo>
                    <a:pt x="2264" y="171"/>
                    <a:pt x="2088" y="1"/>
                    <a:pt x="1841" y="1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23"/>
            <p:cNvSpPr/>
            <p:nvPr/>
          </p:nvSpPr>
          <p:spPr>
            <a:xfrm>
              <a:off x="7281641" y="1136546"/>
              <a:ext cx="892968" cy="986057"/>
            </a:xfrm>
            <a:custGeom>
              <a:avLst/>
              <a:gdLst/>
              <a:ahLst/>
              <a:cxnLst/>
              <a:rect l="l" t="t" r="r" b="b"/>
              <a:pathLst>
                <a:path w="26984" h="29797" extrusionOk="0">
                  <a:moveTo>
                    <a:pt x="9510" y="2753"/>
                  </a:moveTo>
                  <a:cubicBezTo>
                    <a:pt x="9651" y="3103"/>
                    <a:pt x="9779" y="3490"/>
                    <a:pt x="9946" y="3841"/>
                  </a:cubicBezTo>
                  <a:cubicBezTo>
                    <a:pt x="9767" y="3833"/>
                    <a:pt x="9587" y="3826"/>
                    <a:pt x="9407" y="3826"/>
                  </a:cubicBezTo>
                  <a:cubicBezTo>
                    <a:pt x="9374" y="3826"/>
                    <a:pt x="9342" y="3827"/>
                    <a:pt x="9309" y="3827"/>
                  </a:cubicBezTo>
                  <a:cubicBezTo>
                    <a:pt x="9124" y="3481"/>
                    <a:pt x="8874" y="3153"/>
                    <a:pt x="8649" y="2839"/>
                  </a:cubicBezTo>
                  <a:cubicBezTo>
                    <a:pt x="8935" y="2799"/>
                    <a:pt x="9223" y="2772"/>
                    <a:pt x="9510" y="2753"/>
                  </a:cubicBezTo>
                  <a:close/>
                  <a:moveTo>
                    <a:pt x="8839" y="4397"/>
                  </a:moveTo>
                  <a:cubicBezTo>
                    <a:pt x="8936" y="4397"/>
                    <a:pt x="9033" y="4398"/>
                    <a:pt x="9130" y="4400"/>
                  </a:cubicBezTo>
                  <a:cubicBezTo>
                    <a:pt x="9167" y="4430"/>
                    <a:pt x="9210" y="4444"/>
                    <a:pt x="9254" y="4444"/>
                  </a:cubicBezTo>
                  <a:cubicBezTo>
                    <a:pt x="9296" y="4444"/>
                    <a:pt x="9338" y="4431"/>
                    <a:pt x="9375" y="4409"/>
                  </a:cubicBezTo>
                  <a:cubicBezTo>
                    <a:pt x="12895" y="4544"/>
                    <a:pt x="16298" y="6054"/>
                    <a:pt x="17998" y="9391"/>
                  </a:cubicBezTo>
                  <a:cubicBezTo>
                    <a:pt x="19284" y="11920"/>
                    <a:pt x="19013" y="14490"/>
                    <a:pt x="17727" y="16492"/>
                  </a:cubicBezTo>
                  <a:cubicBezTo>
                    <a:pt x="17514" y="16087"/>
                    <a:pt x="17203" y="15905"/>
                    <a:pt x="16783" y="15726"/>
                  </a:cubicBezTo>
                  <a:cubicBezTo>
                    <a:pt x="16103" y="15440"/>
                    <a:pt x="14958" y="15283"/>
                    <a:pt x="15956" y="13910"/>
                  </a:cubicBezTo>
                  <a:cubicBezTo>
                    <a:pt x="16171" y="13614"/>
                    <a:pt x="16613" y="13403"/>
                    <a:pt x="16901" y="13170"/>
                  </a:cubicBezTo>
                  <a:cubicBezTo>
                    <a:pt x="17374" y="12787"/>
                    <a:pt x="18358" y="11631"/>
                    <a:pt x="17404" y="11197"/>
                  </a:cubicBezTo>
                  <a:cubicBezTo>
                    <a:pt x="17400" y="11196"/>
                    <a:pt x="17399" y="11196"/>
                    <a:pt x="17396" y="11194"/>
                  </a:cubicBezTo>
                  <a:cubicBezTo>
                    <a:pt x="17400" y="11189"/>
                    <a:pt x="17408" y="11186"/>
                    <a:pt x="17413" y="11180"/>
                  </a:cubicBezTo>
                  <a:cubicBezTo>
                    <a:pt x="17536" y="11040"/>
                    <a:pt x="17422" y="10873"/>
                    <a:pt x="17279" y="10873"/>
                  </a:cubicBezTo>
                  <a:cubicBezTo>
                    <a:pt x="17237" y="10873"/>
                    <a:pt x="17194" y="10887"/>
                    <a:pt x="17152" y="10920"/>
                  </a:cubicBezTo>
                  <a:cubicBezTo>
                    <a:pt x="17076" y="10981"/>
                    <a:pt x="17014" y="11007"/>
                    <a:pt x="16962" y="11007"/>
                  </a:cubicBezTo>
                  <a:cubicBezTo>
                    <a:pt x="16743" y="11007"/>
                    <a:pt x="16715" y="10552"/>
                    <a:pt x="16642" y="10388"/>
                  </a:cubicBezTo>
                  <a:cubicBezTo>
                    <a:pt x="16595" y="10275"/>
                    <a:pt x="16512" y="10180"/>
                    <a:pt x="16408" y="10117"/>
                  </a:cubicBezTo>
                  <a:cubicBezTo>
                    <a:pt x="16319" y="10067"/>
                    <a:pt x="16219" y="10045"/>
                    <a:pt x="16119" y="10045"/>
                  </a:cubicBezTo>
                  <a:cubicBezTo>
                    <a:pt x="15956" y="10045"/>
                    <a:pt x="15790" y="10102"/>
                    <a:pt x="15658" y="10186"/>
                  </a:cubicBezTo>
                  <a:cubicBezTo>
                    <a:pt x="15380" y="10362"/>
                    <a:pt x="15265" y="10653"/>
                    <a:pt x="15250" y="10972"/>
                  </a:cubicBezTo>
                  <a:cubicBezTo>
                    <a:pt x="15227" y="11407"/>
                    <a:pt x="15566" y="12315"/>
                    <a:pt x="14985" y="12537"/>
                  </a:cubicBezTo>
                  <a:cubicBezTo>
                    <a:pt x="14941" y="12553"/>
                    <a:pt x="14906" y="12586"/>
                    <a:pt x="14889" y="12629"/>
                  </a:cubicBezTo>
                  <a:cubicBezTo>
                    <a:pt x="14765" y="12663"/>
                    <a:pt x="14650" y="12679"/>
                    <a:pt x="14544" y="12679"/>
                  </a:cubicBezTo>
                  <a:cubicBezTo>
                    <a:pt x="13417" y="12679"/>
                    <a:pt x="13203" y="10911"/>
                    <a:pt x="13129" y="10044"/>
                  </a:cubicBezTo>
                  <a:cubicBezTo>
                    <a:pt x="13043" y="9031"/>
                    <a:pt x="13167" y="8048"/>
                    <a:pt x="14183" y="7547"/>
                  </a:cubicBezTo>
                  <a:cubicBezTo>
                    <a:pt x="14274" y="7503"/>
                    <a:pt x="14281" y="7402"/>
                    <a:pt x="14242" y="7325"/>
                  </a:cubicBezTo>
                  <a:cubicBezTo>
                    <a:pt x="14288" y="7275"/>
                    <a:pt x="14305" y="7201"/>
                    <a:pt x="14259" y="7119"/>
                  </a:cubicBezTo>
                  <a:cubicBezTo>
                    <a:pt x="14031" y="6710"/>
                    <a:pt x="13572" y="6496"/>
                    <a:pt x="13114" y="6496"/>
                  </a:cubicBezTo>
                  <a:cubicBezTo>
                    <a:pt x="13009" y="6496"/>
                    <a:pt x="12903" y="6507"/>
                    <a:pt x="12801" y="6530"/>
                  </a:cubicBezTo>
                  <a:cubicBezTo>
                    <a:pt x="12655" y="6564"/>
                    <a:pt x="12470" y="6661"/>
                    <a:pt x="12311" y="6661"/>
                  </a:cubicBezTo>
                  <a:cubicBezTo>
                    <a:pt x="12249" y="6661"/>
                    <a:pt x="12191" y="6647"/>
                    <a:pt x="12141" y="6608"/>
                  </a:cubicBezTo>
                  <a:cubicBezTo>
                    <a:pt x="12006" y="6506"/>
                    <a:pt x="12006" y="6276"/>
                    <a:pt x="12054" y="6134"/>
                  </a:cubicBezTo>
                  <a:cubicBezTo>
                    <a:pt x="12178" y="5755"/>
                    <a:pt x="12653" y="5587"/>
                    <a:pt x="12965" y="5400"/>
                  </a:cubicBezTo>
                  <a:cubicBezTo>
                    <a:pt x="13127" y="5303"/>
                    <a:pt x="13041" y="5066"/>
                    <a:pt x="12871" y="5066"/>
                  </a:cubicBezTo>
                  <a:cubicBezTo>
                    <a:pt x="12857" y="5066"/>
                    <a:pt x="12842" y="5067"/>
                    <a:pt x="12827" y="5071"/>
                  </a:cubicBezTo>
                  <a:cubicBezTo>
                    <a:pt x="12097" y="5247"/>
                    <a:pt x="11230" y="5847"/>
                    <a:pt x="11588" y="6708"/>
                  </a:cubicBezTo>
                  <a:cubicBezTo>
                    <a:pt x="11712" y="7007"/>
                    <a:pt x="11970" y="7194"/>
                    <a:pt x="12284" y="7194"/>
                  </a:cubicBezTo>
                  <a:cubicBezTo>
                    <a:pt x="12315" y="7194"/>
                    <a:pt x="12346" y="7193"/>
                    <a:pt x="12378" y="7189"/>
                  </a:cubicBezTo>
                  <a:cubicBezTo>
                    <a:pt x="12653" y="7157"/>
                    <a:pt x="12882" y="6990"/>
                    <a:pt x="13164" y="6990"/>
                  </a:cubicBezTo>
                  <a:cubicBezTo>
                    <a:pt x="13447" y="6991"/>
                    <a:pt x="13683" y="7126"/>
                    <a:pt x="13899" y="7296"/>
                  </a:cubicBezTo>
                  <a:cubicBezTo>
                    <a:pt x="11809" y="8190"/>
                    <a:pt x="12412" y="13071"/>
                    <a:pt x="14510" y="13071"/>
                  </a:cubicBezTo>
                  <a:cubicBezTo>
                    <a:pt x="14688" y="13071"/>
                    <a:pt x="14878" y="13036"/>
                    <a:pt x="15077" y="12960"/>
                  </a:cubicBezTo>
                  <a:cubicBezTo>
                    <a:pt x="15151" y="12934"/>
                    <a:pt x="15200" y="12863"/>
                    <a:pt x="15200" y="12785"/>
                  </a:cubicBezTo>
                  <a:cubicBezTo>
                    <a:pt x="15448" y="12675"/>
                    <a:pt x="15612" y="12459"/>
                    <a:pt x="15690" y="12183"/>
                  </a:cubicBezTo>
                  <a:cubicBezTo>
                    <a:pt x="15811" y="11753"/>
                    <a:pt x="15468" y="10791"/>
                    <a:pt x="15938" y="10565"/>
                  </a:cubicBezTo>
                  <a:cubicBezTo>
                    <a:pt x="15995" y="10537"/>
                    <a:pt x="16042" y="10525"/>
                    <a:pt x="16081" y="10525"/>
                  </a:cubicBezTo>
                  <a:cubicBezTo>
                    <a:pt x="16276" y="10525"/>
                    <a:pt x="16260" y="10831"/>
                    <a:pt x="16333" y="11001"/>
                  </a:cubicBezTo>
                  <a:cubicBezTo>
                    <a:pt x="16391" y="11142"/>
                    <a:pt x="16498" y="11257"/>
                    <a:pt x="16636" y="11324"/>
                  </a:cubicBezTo>
                  <a:cubicBezTo>
                    <a:pt x="16726" y="11368"/>
                    <a:pt x="16824" y="11390"/>
                    <a:pt x="16922" y="11390"/>
                  </a:cubicBezTo>
                  <a:cubicBezTo>
                    <a:pt x="17004" y="11390"/>
                    <a:pt x="17087" y="11374"/>
                    <a:pt x="17166" y="11343"/>
                  </a:cubicBezTo>
                  <a:cubicBezTo>
                    <a:pt x="17166" y="11396"/>
                    <a:pt x="17195" y="11445"/>
                    <a:pt x="17241" y="11473"/>
                  </a:cubicBezTo>
                  <a:cubicBezTo>
                    <a:pt x="18044" y="11994"/>
                    <a:pt x="15910" y="13308"/>
                    <a:pt x="15639" y="13596"/>
                  </a:cubicBezTo>
                  <a:cubicBezTo>
                    <a:pt x="15321" y="13934"/>
                    <a:pt x="15022" y="14380"/>
                    <a:pt x="15082" y="14870"/>
                  </a:cubicBezTo>
                  <a:cubicBezTo>
                    <a:pt x="15235" y="16117"/>
                    <a:pt x="16871" y="15787"/>
                    <a:pt x="17359" y="16723"/>
                  </a:cubicBezTo>
                  <a:cubicBezTo>
                    <a:pt x="17385" y="16778"/>
                    <a:pt x="17436" y="16817"/>
                    <a:pt x="17497" y="16827"/>
                  </a:cubicBezTo>
                  <a:cubicBezTo>
                    <a:pt x="16399" y="18348"/>
                    <a:pt x="14691" y="19498"/>
                    <a:pt x="12633" y="19976"/>
                  </a:cubicBezTo>
                  <a:cubicBezTo>
                    <a:pt x="12619" y="19967"/>
                    <a:pt x="12604" y="19959"/>
                    <a:pt x="12587" y="19953"/>
                  </a:cubicBezTo>
                  <a:cubicBezTo>
                    <a:pt x="11973" y="19794"/>
                    <a:pt x="11807" y="18867"/>
                    <a:pt x="11368" y="18461"/>
                  </a:cubicBezTo>
                  <a:cubicBezTo>
                    <a:pt x="10900" y="18033"/>
                    <a:pt x="10272" y="17766"/>
                    <a:pt x="9776" y="17360"/>
                  </a:cubicBezTo>
                  <a:cubicBezTo>
                    <a:pt x="9231" y="16912"/>
                    <a:pt x="8656" y="16482"/>
                    <a:pt x="8004" y="16482"/>
                  </a:cubicBezTo>
                  <a:cubicBezTo>
                    <a:pt x="7970" y="16482"/>
                    <a:pt x="7935" y="16483"/>
                    <a:pt x="7900" y="16486"/>
                  </a:cubicBezTo>
                  <a:cubicBezTo>
                    <a:pt x="7885" y="16394"/>
                    <a:pt x="7803" y="16307"/>
                    <a:pt x="7698" y="16307"/>
                  </a:cubicBezTo>
                  <a:cubicBezTo>
                    <a:pt x="7685" y="16307"/>
                    <a:pt x="7672" y="16308"/>
                    <a:pt x="7658" y="16311"/>
                  </a:cubicBezTo>
                  <a:cubicBezTo>
                    <a:pt x="7195" y="16408"/>
                    <a:pt x="6773" y="16634"/>
                    <a:pt x="6399" y="16919"/>
                  </a:cubicBezTo>
                  <a:cubicBezTo>
                    <a:pt x="6103" y="17142"/>
                    <a:pt x="5741" y="17589"/>
                    <a:pt x="5415" y="17589"/>
                  </a:cubicBezTo>
                  <a:cubicBezTo>
                    <a:pt x="5251" y="17589"/>
                    <a:pt x="5096" y="17476"/>
                    <a:pt x="4962" y="17164"/>
                  </a:cubicBezTo>
                  <a:cubicBezTo>
                    <a:pt x="4753" y="16668"/>
                    <a:pt x="4766" y="15996"/>
                    <a:pt x="4244" y="15766"/>
                  </a:cubicBezTo>
                  <a:cubicBezTo>
                    <a:pt x="4312" y="14671"/>
                    <a:pt x="4733" y="13905"/>
                    <a:pt x="5486" y="13105"/>
                  </a:cubicBezTo>
                  <a:cubicBezTo>
                    <a:pt x="5831" y="12741"/>
                    <a:pt x="6249" y="12352"/>
                    <a:pt x="6384" y="11842"/>
                  </a:cubicBezTo>
                  <a:cubicBezTo>
                    <a:pt x="6526" y="11301"/>
                    <a:pt x="6333" y="10738"/>
                    <a:pt x="5875" y="10479"/>
                  </a:cubicBezTo>
                  <a:cubicBezTo>
                    <a:pt x="5874" y="10465"/>
                    <a:pt x="5872" y="10453"/>
                    <a:pt x="5869" y="10441"/>
                  </a:cubicBezTo>
                  <a:cubicBezTo>
                    <a:pt x="5670" y="9878"/>
                    <a:pt x="6175" y="9247"/>
                    <a:pt x="6137" y="8647"/>
                  </a:cubicBezTo>
                  <a:cubicBezTo>
                    <a:pt x="6107" y="8181"/>
                    <a:pt x="5921" y="7740"/>
                    <a:pt x="5613" y="7390"/>
                  </a:cubicBezTo>
                  <a:cubicBezTo>
                    <a:pt x="5245" y="6977"/>
                    <a:pt x="4656" y="6728"/>
                    <a:pt x="4085" y="6728"/>
                  </a:cubicBezTo>
                  <a:cubicBezTo>
                    <a:pt x="3980" y="6728"/>
                    <a:pt x="3875" y="6737"/>
                    <a:pt x="3772" y="6754"/>
                  </a:cubicBezTo>
                  <a:cubicBezTo>
                    <a:pt x="4773" y="5830"/>
                    <a:pt x="6031" y="5135"/>
                    <a:pt x="7437" y="4755"/>
                  </a:cubicBezTo>
                  <a:cubicBezTo>
                    <a:pt x="7583" y="4717"/>
                    <a:pt x="7647" y="4579"/>
                    <a:pt x="7641" y="4449"/>
                  </a:cubicBezTo>
                  <a:cubicBezTo>
                    <a:pt x="8039" y="4414"/>
                    <a:pt x="8439" y="4397"/>
                    <a:pt x="8839" y="4397"/>
                  </a:cubicBezTo>
                  <a:close/>
                  <a:moveTo>
                    <a:pt x="4033" y="7188"/>
                  </a:moveTo>
                  <a:cubicBezTo>
                    <a:pt x="4800" y="7188"/>
                    <a:pt x="5484" y="7556"/>
                    <a:pt x="5618" y="8498"/>
                  </a:cubicBezTo>
                  <a:cubicBezTo>
                    <a:pt x="5711" y="9152"/>
                    <a:pt x="5077" y="9880"/>
                    <a:pt x="5361" y="10479"/>
                  </a:cubicBezTo>
                  <a:cubicBezTo>
                    <a:pt x="5330" y="10574"/>
                    <a:pt x="5382" y="10675"/>
                    <a:pt x="5477" y="10704"/>
                  </a:cubicBezTo>
                  <a:cubicBezTo>
                    <a:pt x="6914" y="11206"/>
                    <a:pt x="4691" y="13109"/>
                    <a:pt x="4290" y="13750"/>
                  </a:cubicBezTo>
                  <a:cubicBezTo>
                    <a:pt x="3889" y="14397"/>
                    <a:pt x="3677" y="15092"/>
                    <a:pt x="3821" y="15836"/>
                  </a:cubicBezTo>
                  <a:cubicBezTo>
                    <a:pt x="3817" y="15865"/>
                    <a:pt x="3823" y="15896"/>
                    <a:pt x="3837" y="15922"/>
                  </a:cubicBezTo>
                  <a:cubicBezTo>
                    <a:pt x="3838" y="15930"/>
                    <a:pt x="3838" y="15936"/>
                    <a:pt x="3840" y="15944"/>
                  </a:cubicBezTo>
                  <a:cubicBezTo>
                    <a:pt x="3863" y="16041"/>
                    <a:pt x="3939" y="16084"/>
                    <a:pt x="4019" y="16084"/>
                  </a:cubicBezTo>
                  <a:cubicBezTo>
                    <a:pt x="4040" y="16084"/>
                    <a:pt x="4061" y="16081"/>
                    <a:pt x="4082" y="16075"/>
                  </a:cubicBezTo>
                  <a:cubicBezTo>
                    <a:pt x="4740" y="16522"/>
                    <a:pt x="4259" y="17984"/>
                    <a:pt x="5313" y="18121"/>
                  </a:cubicBezTo>
                  <a:cubicBezTo>
                    <a:pt x="5346" y="18126"/>
                    <a:pt x="5378" y="18128"/>
                    <a:pt x="5410" y="18128"/>
                  </a:cubicBezTo>
                  <a:cubicBezTo>
                    <a:pt x="5724" y="18128"/>
                    <a:pt x="5971" y="17924"/>
                    <a:pt x="6203" y="17723"/>
                  </a:cubicBezTo>
                  <a:cubicBezTo>
                    <a:pt x="6542" y="17429"/>
                    <a:pt x="6909" y="17167"/>
                    <a:pt x="7298" y="16944"/>
                  </a:cubicBezTo>
                  <a:cubicBezTo>
                    <a:pt x="7325" y="16965"/>
                    <a:pt x="7358" y="16976"/>
                    <a:pt x="7392" y="16976"/>
                  </a:cubicBezTo>
                  <a:cubicBezTo>
                    <a:pt x="7408" y="16976"/>
                    <a:pt x="7425" y="16974"/>
                    <a:pt x="7441" y="16968"/>
                  </a:cubicBezTo>
                  <a:cubicBezTo>
                    <a:pt x="7605" y="16909"/>
                    <a:pt x="7761" y="16883"/>
                    <a:pt x="7909" y="16883"/>
                  </a:cubicBezTo>
                  <a:cubicBezTo>
                    <a:pt x="8609" y="16883"/>
                    <a:pt x="9139" y="17472"/>
                    <a:pt x="9674" y="17933"/>
                  </a:cubicBezTo>
                  <a:cubicBezTo>
                    <a:pt x="10032" y="18241"/>
                    <a:pt x="10453" y="18434"/>
                    <a:pt x="10825" y="18716"/>
                  </a:cubicBezTo>
                  <a:cubicBezTo>
                    <a:pt x="11309" y="19082"/>
                    <a:pt x="11496" y="19714"/>
                    <a:pt x="11899" y="20111"/>
                  </a:cubicBezTo>
                  <a:cubicBezTo>
                    <a:pt x="11383" y="20191"/>
                    <a:pt x="10867" y="20230"/>
                    <a:pt x="10356" y="20230"/>
                  </a:cubicBezTo>
                  <a:cubicBezTo>
                    <a:pt x="6531" y="20230"/>
                    <a:pt x="2961" y="18037"/>
                    <a:pt x="1754" y="14162"/>
                  </a:cubicBezTo>
                  <a:cubicBezTo>
                    <a:pt x="937" y="11540"/>
                    <a:pt x="1640" y="9094"/>
                    <a:pt x="3227" y="7311"/>
                  </a:cubicBezTo>
                  <a:cubicBezTo>
                    <a:pt x="3493" y="7232"/>
                    <a:pt x="3768" y="7188"/>
                    <a:pt x="4033" y="7188"/>
                  </a:cubicBezTo>
                  <a:close/>
                  <a:moveTo>
                    <a:pt x="10260" y="2735"/>
                  </a:moveTo>
                  <a:cubicBezTo>
                    <a:pt x="14668" y="2735"/>
                    <a:pt x="18761" y="5251"/>
                    <a:pt x="20136" y="9744"/>
                  </a:cubicBezTo>
                  <a:cubicBezTo>
                    <a:pt x="20888" y="12200"/>
                    <a:pt x="20704" y="15003"/>
                    <a:pt x="19494" y="17285"/>
                  </a:cubicBezTo>
                  <a:cubicBezTo>
                    <a:pt x="18632" y="18907"/>
                    <a:pt x="17341" y="19903"/>
                    <a:pt x="15854" y="20638"/>
                  </a:cubicBezTo>
                  <a:cubicBezTo>
                    <a:pt x="15757" y="20442"/>
                    <a:pt x="15618" y="20269"/>
                    <a:pt x="15497" y="20088"/>
                  </a:cubicBezTo>
                  <a:cubicBezTo>
                    <a:pt x="15416" y="19965"/>
                    <a:pt x="15334" y="19841"/>
                    <a:pt x="15255" y="19717"/>
                  </a:cubicBezTo>
                  <a:cubicBezTo>
                    <a:pt x="18767" y="17774"/>
                    <a:pt x="20657" y="13775"/>
                    <a:pt x="18882" y="9626"/>
                  </a:cubicBezTo>
                  <a:cubicBezTo>
                    <a:pt x="17417" y="6201"/>
                    <a:pt x="14063" y="4222"/>
                    <a:pt x="10513" y="3884"/>
                  </a:cubicBezTo>
                  <a:cubicBezTo>
                    <a:pt x="10364" y="3490"/>
                    <a:pt x="10135" y="3109"/>
                    <a:pt x="9926" y="2740"/>
                  </a:cubicBezTo>
                  <a:cubicBezTo>
                    <a:pt x="10038" y="2737"/>
                    <a:pt x="10149" y="2735"/>
                    <a:pt x="10260" y="2735"/>
                  </a:cubicBezTo>
                  <a:close/>
                  <a:moveTo>
                    <a:pt x="14895" y="19906"/>
                  </a:moveTo>
                  <a:cubicBezTo>
                    <a:pt x="14967" y="20042"/>
                    <a:pt x="15037" y="20178"/>
                    <a:pt x="15108" y="20316"/>
                  </a:cubicBezTo>
                  <a:cubicBezTo>
                    <a:pt x="15198" y="20495"/>
                    <a:pt x="15279" y="20685"/>
                    <a:pt x="15389" y="20855"/>
                  </a:cubicBezTo>
                  <a:cubicBezTo>
                    <a:pt x="15048" y="21008"/>
                    <a:pt x="14700" y="21151"/>
                    <a:pt x="14345" y="21286"/>
                  </a:cubicBezTo>
                  <a:cubicBezTo>
                    <a:pt x="14189" y="20973"/>
                    <a:pt x="13994" y="20667"/>
                    <a:pt x="13800" y="20371"/>
                  </a:cubicBezTo>
                  <a:cubicBezTo>
                    <a:pt x="14173" y="20240"/>
                    <a:pt x="14539" y="20083"/>
                    <a:pt x="14895" y="19906"/>
                  </a:cubicBezTo>
                  <a:close/>
                  <a:moveTo>
                    <a:pt x="10265" y="688"/>
                  </a:moveTo>
                  <a:cubicBezTo>
                    <a:pt x="15862" y="688"/>
                    <a:pt x="21016" y="3945"/>
                    <a:pt x="22415" y="9810"/>
                  </a:cubicBezTo>
                  <a:cubicBezTo>
                    <a:pt x="23959" y="16282"/>
                    <a:pt x="19658" y="22395"/>
                    <a:pt x="13227" y="23588"/>
                  </a:cubicBezTo>
                  <a:cubicBezTo>
                    <a:pt x="13213" y="23592"/>
                    <a:pt x="13199" y="23597"/>
                    <a:pt x="13187" y="23605"/>
                  </a:cubicBezTo>
                  <a:cubicBezTo>
                    <a:pt x="13057" y="23438"/>
                    <a:pt x="12939" y="23271"/>
                    <a:pt x="12859" y="23068"/>
                  </a:cubicBezTo>
                  <a:cubicBezTo>
                    <a:pt x="12797" y="22905"/>
                    <a:pt x="12766" y="22736"/>
                    <a:pt x="12734" y="22568"/>
                  </a:cubicBezTo>
                  <a:lnTo>
                    <a:pt x="12734" y="22568"/>
                  </a:lnTo>
                  <a:cubicBezTo>
                    <a:pt x="12742" y="22568"/>
                    <a:pt x="12750" y="22569"/>
                    <a:pt x="12758" y="22569"/>
                  </a:cubicBezTo>
                  <a:cubicBezTo>
                    <a:pt x="12790" y="22569"/>
                    <a:pt x="12823" y="22564"/>
                    <a:pt x="12853" y="22555"/>
                  </a:cubicBezTo>
                  <a:cubicBezTo>
                    <a:pt x="15791" y="21670"/>
                    <a:pt x="18629" y="20515"/>
                    <a:pt x="20134" y="17660"/>
                  </a:cubicBezTo>
                  <a:cubicBezTo>
                    <a:pt x="21436" y="15193"/>
                    <a:pt x="21651" y="12210"/>
                    <a:pt x="20853" y="9548"/>
                  </a:cubicBezTo>
                  <a:cubicBezTo>
                    <a:pt x="19503" y="5053"/>
                    <a:pt x="15189" y="2046"/>
                    <a:pt x="10652" y="2046"/>
                  </a:cubicBezTo>
                  <a:cubicBezTo>
                    <a:pt x="9684" y="2046"/>
                    <a:pt x="8706" y="2183"/>
                    <a:pt x="7744" y="2472"/>
                  </a:cubicBezTo>
                  <a:cubicBezTo>
                    <a:pt x="7736" y="2452"/>
                    <a:pt x="7727" y="2433"/>
                    <a:pt x="7713" y="2418"/>
                  </a:cubicBezTo>
                  <a:cubicBezTo>
                    <a:pt x="7497" y="2162"/>
                    <a:pt x="7365" y="1856"/>
                    <a:pt x="7350" y="1521"/>
                  </a:cubicBezTo>
                  <a:cubicBezTo>
                    <a:pt x="7339" y="1305"/>
                    <a:pt x="7398" y="1127"/>
                    <a:pt x="7462" y="943"/>
                  </a:cubicBezTo>
                  <a:cubicBezTo>
                    <a:pt x="7476" y="945"/>
                    <a:pt x="7490" y="947"/>
                    <a:pt x="7504" y="947"/>
                  </a:cubicBezTo>
                  <a:cubicBezTo>
                    <a:pt x="7518" y="947"/>
                    <a:pt x="7532" y="945"/>
                    <a:pt x="7546" y="943"/>
                  </a:cubicBezTo>
                  <a:cubicBezTo>
                    <a:pt x="8455" y="772"/>
                    <a:pt x="9366" y="688"/>
                    <a:pt x="10265" y="688"/>
                  </a:cubicBezTo>
                  <a:close/>
                  <a:moveTo>
                    <a:pt x="19150" y="21652"/>
                  </a:moveTo>
                  <a:cubicBezTo>
                    <a:pt x="19771" y="22902"/>
                    <a:pt x="20886" y="24294"/>
                    <a:pt x="22095" y="24954"/>
                  </a:cubicBezTo>
                  <a:cubicBezTo>
                    <a:pt x="21804" y="25326"/>
                    <a:pt x="21525" y="25654"/>
                    <a:pt x="21081" y="25876"/>
                  </a:cubicBezTo>
                  <a:cubicBezTo>
                    <a:pt x="20670" y="26083"/>
                    <a:pt x="20238" y="26142"/>
                    <a:pt x="19791" y="26152"/>
                  </a:cubicBezTo>
                  <a:cubicBezTo>
                    <a:pt x="19631" y="24770"/>
                    <a:pt x="19185" y="23403"/>
                    <a:pt x="18313" y="22305"/>
                  </a:cubicBezTo>
                  <a:lnTo>
                    <a:pt x="18313" y="22305"/>
                  </a:lnTo>
                  <a:cubicBezTo>
                    <a:pt x="18603" y="22100"/>
                    <a:pt x="18880" y="21880"/>
                    <a:pt x="19150" y="21652"/>
                  </a:cubicBezTo>
                  <a:close/>
                  <a:moveTo>
                    <a:pt x="23765" y="24179"/>
                  </a:moveTo>
                  <a:cubicBezTo>
                    <a:pt x="24566" y="24179"/>
                    <a:pt x="25362" y="24264"/>
                    <a:pt x="26189" y="24441"/>
                  </a:cubicBezTo>
                  <a:cubicBezTo>
                    <a:pt x="24049" y="27432"/>
                    <a:pt x="20785" y="29059"/>
                    <a:pt x="17178" y="29339"/>
                  </a:cubicBezTo>
                  <a:cubicBezTo>
                    <a:pt x="17423" y="28656"/>
                    <a:pt x="17592" y="27976"/>
                    <a:pt x="17958" y="27325"/>
                  </a:cubicBezTo>
                  <a:cubicBezTo>
                    <a:pt x="18286" y="26743"/>
                    <a:pt x="18693" y="26231"/>
                    <a:pt x="19116" y="25723"/>
                  </a:cubicBezTo>
                  <a:cubicBezTo>
                    <a:pt x="19150" y="25928"/>
                    <a:pt x="19180" y="26133"/>
                    <a:pt x="19199" y="26346"/>
                  </a:cubicBezTo>
                  <a:cubicBezTo>
                    <a:pt x="19216" y="26543"/>
                    <a:pt x="19379" y="26641"/>
                    <a:pt x="19533" y="26641"/>
                  </a:cubicBezTo>
                  <a:cubicBezTo>
                    <a:pt x="19607" y="26641"/>
                    <a:pt x="19679" y="26619"/>
                    <a:pt x="19732" y="26574"/>
                  </a:cubicBezTo>
                  <a:cubicBezTo>
                    <a:pt x="19894" y="26613"/>
                    <a:pt x="20061" y="26631"/>
                    <a:pt x="20230" y="26631"/>
                  </a:cubicBezTo>
                  <a:cubicBezTo>
                    <a:pt x="21224" y="26631"/>
                    <a:pt x="22272" y="26000"/>
                    <a:pt x="22637" y="25099"/>
                  </a:cubicBezTo>
                  <a:cubicBezTo>
                    <a:pt x="22677" y="25000"/>
                    <a:pt x="22634" y="24905"/>
                    <a:pt x="22560" y="24839"/>
                  </a:cubicBezTo>
                  <a:cubicBezTo>
                    <a:pt x="22614" y="24732"/>
                    <a:pt x="22591" y="24600"/>
                    <a:pt x="22502" y="24519"/>
                  </a:cubicBezTo>
                  <a:cubicBezTo>
                    <a:pt x="22419" y="24435"/>
                    <a:pt x="22331" y="24357"/>
                    <a:pt x="22243" y="24277"/>
                  </a:cubicBezTo>
                  <a:cubicBezTo>
                    <a:pt x="22759" y="24213"/>
                    <a:pt x="23263" y="24179"/>
                    <a:pt x="23765" y="24179"/>
                  </a:cubicBezTo>
                  <a:close/>
                  <a:moveTo>
                    <a:pt x="10748" y="1"/>
                  </a:moveTo>
                  <a:cubicBezTo>
                    <a:pt x="9671" y="1"/>
                    <a:pt x="8582" y="142"/>
                    <a:pt x="7506" y="439"/>
                  </a:cubicBezTo>
                  <a:cubicBezTo>
                    <a:pt x="7457" y="382"/>
                    <a:pt x="7381" y="348"/>
                    <a:pt x="7303" y="348"/>
                  </a:cubicBezTo>
                  <a:cubicBezTo>
                    <a:pt x="7242" y="348"/>
                    <a:pt x="7181" y="368"/>
                    <a:pt x="7130" y="415"/>
                  </a:cubicBezTo>
                  <a:cubicBezTo>
                    <a:pt x="6448" y="1035"/>
                    <a:pt x="6817" y="2263"/>
                    <a:pt x="7457" y="2749"/>
                  </a:cubicBezTo>
                  <a:cubicBezTo>
                    <a:pt x="7486" y="2772"/>
                    <a:pt x="7525" y="2786"/>
                    <a:pt x="7563" y="2786"/>
                  </a:cubicBezTo>
                  <a:cubicBezTo>
                    <a:pt x="7565" y="2786"/>
                    <a:pt x="7567" y="2786"/>
                    <a:pt x="7569" y="2786"/>
                  </a:cubicBezTo>
                  <a:cubicBezTo>
                    <a:pt x="7600" y="2889"/>
                    <a:pt x="7688" y="2976"/>
                    <a:pt x="7816" y="2976"/>
                  </a:cubicBezTo>
                  <a:cubicBezTo>
                    <a:pt x="7836" y="2976"/>
                    <a:pt x="7857" y="2974"/>
                    <a:pt x="7879" y="2969"/>
                  </a:cubicBezTo>
                  <a:cubicBezTo>
                    <a:pt x="8001" y="2943"/>
                    <a:pt x="8125" y="2922"/>
                    <a:pt x="8249" y="2901"/>
                  </a:cubicBezTo>
                  <a:cubicBezTo>
                    <a:pt x="8402" y="3202"/>
                    <a:pt x="8556" y="3536"/>
                    <a:pt x="8735" y="3846"/>
                  </a:cubicBezTo>
                  <a:cubicBezTo>
                    <a:pt x="8084" y="3882"/>
                    <a:pt x="7437" y="3977"/>
                    <a:pt x="6802" y="4127"/>
                  </a:cubicBezTo>
                  <a:cubicBezTo>
                    <a:pt x="6705" y="4150"/>
                    <a:pt x="6661" y="4215"/>
                    <a:pt x="6653" y="4285"/>
                  </a:cubicBezTo>
                  <a:cubicBezTo>
                    <a:pt x="2510" y="5127"/>
                    <a:pt x="0" y="9832"/>
                    <a:pt x="948" y="13848"/>
                  </a:cubicBezTo>
                  <a:cubicBezTo>
                    <a:pt x="1995" y="18271"/>
                    <a:pt x="6091" y="20943"/>
                    <a:pt x="10407" y="20943"/>
                  </a:cubicBezTo>
                  <a:cubicBezTo>
                    <a:pt x="11066" y="20943"/>
                    <a:pt x="11731" y="20881"/>
                    <a:pt x="12391" y="20753"/>
                  </a:cubicBezTo>
                  <a:cubicBezTo>
                    <a:pt x="12732" y="20687"/>
                    <a:pt x="13069" y="20601"/>
                    <a:pt x="13401" y="20500"/>
                  </a:cubicBezTo>
                  <a:cubicBezTo>
                    <a:pt x="13552" y="20820"/>
                    <a:pt x="13711" y="21148"/>
                    <a:pt x="13893" y="21451"/>
                  </a:cubicBezTo>
                  <a:cubicBezTo>
                    <a:pt x="13487" y="21597"/>
                    <a:pt x="13078" y="21736"/>
                    <a:pt x="12665" y="21872"/>
                  </a:cubicBezTo>
                  <a:cubicBezTo>
                    <a:pt x="12489" y="21930"/>
                    <a:pt x="12418" y="22079"/>
                    <a:pt x="12424" y="22223"/>
                  </a:cubicBezTo>
                  <a:cubicBezTo>
                    <a:pt x="12378" y="22243"/>
                    <a:pt x="12343" y="22281"/>
                    <a:pt x="12328" y="22329"/>
                  </a:cubicBezTo>
                  <a:cubicBezTo>
                    <a:pt x="12156" y="22920"/>
                    <a:pt x="12466" y="23738"/>
                    <a:pt x="12930" y="24127"/>
                  </a:cubicBezTo>
                  <a:cubicBezTo>
                    <a:pt x="12981" y="24173"/>
                    <a:pt x="13048" y="24198"/>
                    <a:pt x="13117" y="24198"/>
                  </a:cubicBezTo>
                  <a:cubicBezTo>
                    <a:pt x="13123" y="24198"/>
                    <a:pt x="13129" y="24198"/>
                    <a:pt x="13135" y="24197"/>
                  </a:cubicBezTo>
                  <a:cubicBezTo>
                    <a:pt x="13199" y="24244"/>
                    <a:pt x="13277" y="24269"/>
                    <a:pt x="13355" y="24269"/>
                  </a:cubicBezTo>
                  <a:cubicBezTo>
                    <a:pt x="13374" y="24269"/>
                    <a:pt x="13393" y="24268"/>
                    <a:pt x="13412" y="24265"/>
                  </a:cubicBezTo>
                  <a:cubicBezTo>
                    <a:pt x="15034" y="24024"/>
                    <a:pt x="16586" y="23436"/>
                    <a:pt x="17959" y="22543"/>
                  </a:cubicBezTo>
                  <a:cubicBezTo>
                    <a:pt x="18416" y="23422"/>
                    <a:pt x="18791" y="24286"/>
                    <a:pt x="19012" y="25220"/>
                  </a:cubicBezTo>
                  <a:cubicBezTo>
                    <a:pt x="17774" y="26130"/>
                    <a:pt x="16690" y="27832"/>
                    <a:pt x="16589" y="29376"/>
                  </a:cubicBezTo>
                  <a:cubicBezTo>
                    <a:pt x="16344" y="29392"/>
                    <a:pt x="16351" y="29743"/>
                    <a:pt x="16596" y="29763"/>
                  </a:cubicBezTo>
                  <a:cubicBezTo>
                    <a:pt x="16880" y="29786"/>
                    <a:pt x="17162" y="29797"/>
                    <a:pt x="17442" y="29797"/>
                  </a:cubicBezTo>
                  <a:cubicBezTo>
                    <a:pt x="21217" y="29797"/>
                    <a:pt x="24683" y="27788"/>
                    <a:pt x="26852" y="24700"/>
                  </a:cubicBezTo>
                  <a:cubicBezTo>
                    <a:pt x="26984" y="24513"/>
                    <a:pt x="26889" y="24332"/>
                    <a:pt x="26731" y="24248"/>
                  </a:cubicBezTo>
                  <a:cubicBezTo>
                    <a:pt x="26760" y="24115"/>
                    <a:pt x="26706" y="23966"/>
                    <a:pt x="26533" y="23915"/>
                  </a:cubicBezTo>
                  <a:cubicBezTo>
                    <a:pt x="25761" y="23688"/>
                    <a:pt x="24954" y="23571"/>
                    <a:pt x="24146" y="23571"/>
                  </a:cubicBezTo>
                  <a:cubicBezTo>
                    <a:pt x="23362" y="23571"/>
                    <a:pt x="22578" y="23681"/>
                    <a:pt x="21827" y="23906"/>
                  </a:cubicBezTo>
                  <a:cubicBezTo>
                    <a:pt x="21501" y="23629"/>
                    <a:pt x="21170" y="23355"/>
                    <a:pt x="20870" y="23044"/>
                  </a:cubicBezTo>
                  <a:cubicBezTo>
                    <a:pt x="20361" y="22514"/>
                    <a:pt x="19937" y="21926"/>
                    <a:pt x="19502" y="21336"/>
                  </a:cubicBezTo>
                  <a:cubicBezTo>
                    <a:pt x="22623" y="18471"/>
                    <a:pt x="24170" y="13985"/>
                    <a:pt x="23119" y="9613"/>
                  </a:cubicBezTo>
                  <a:cubicBezTo>
                    <a:pt x="21749" y="3911"/>
                    <a:pt x="16413" y="1"/>
                    <a:pt x="107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1" name="Google Shape;341;p23"/>
          <p:cNvGrpSpPr/>
          <p:nvPr/>
        </p:nvGrpSpPr>
        <p:grpSpPr>
          <a:xfrm>
            <a:off x="8084663" y="3138245"/>
            <a:ext cx="1026629" cy="1056842"/>
            <a:chOff x="8084663" y="3138245"/>
            <a:chExt cx="1026629" cy="1056842"/>
          </a:xfrm>
        </p:grpSpPr>
        <p:sp>
          <p:nvSpPr>
            <p:cNvPr id="342" name="Google Shape;342;p23"/>
            <p:cNvSpPr/>
            <p:nvPr/>
          </p:nvSpPr>
          <p:spPr>
            <a:xfrm>
              <a:off x="8084663" y="3138245"/>
              <a:ext cx="1026629" cy="1056842"/>
            </a:xfrm>
            <a:custGeom>
              <a:avLst/>
              <a:gdLst/>
              <a:ahLst/>
              <a:cxnLst/>
              <a:rect l="l" t="t" r="r" b="b"/>
              <a:pathLst>
                <a:path w="31023" h="31936" extrusionOk="0">
                  <a:moveTo>
                    <a:pt x="28260" y="9044"/>
                  </a:moveTo>
                  <a:cubicBezTo>
                    <a:pt x="28830" y="10504"/>
                    <a:pt x="30083" y="12555"/>
                    <a:pt x="29842" y="14146"/>
                  </a:cubicBezTo>
                  <a:cubicBezTo>
                    <a:pt x="29357" y="13912"/>
                    <a:pt x="28865" y="13691"/>
                    <a:pt x="28373" y="13467"/>
                  </a:cubicBezTo>
                  <a:lnTo>
                    <a:pt x="27499" y="13071"/>
                  </a:lnTo>
                  <a:cubicBezTo>
                    <a:pt x="27085" y="12884"/>
                    <a:pt x="26672" y="12878"/>
                    <a:pt x="26673" y="12408"/>
                  </a:cubicBezTo>
                  <a:cubicBezTo>
                    <a:pt x="26675" y="11864"/>
                    <a:pt x="27220" y="11155"/>
                    <a:pt x="27457" y="10675"/>
                  </a:cubicBezTo>
                  <a:cubicBezTo>
                    <a:pt x="27725" y="10132"/>
                    <a:pt x="27992" y="9588"/>
                    <a:pt x="28260" y="9044"/>
                  </a:cubicBezTo>
                  <a:close/>
                  <a:moveTo>
                    <a:pt x="14012" y="639"/>
                  </a:moveTo>
                  <a:cubicBezTo>
                    <a:pt x="14025" y="656"/>
                    <a:pt x="14041" y="670"/>
                    <a:pt x="14058" y="683"/>
                  </a:cubicBezTo>
                  <a:cubicBezTo>
                    <a:pt x="16497" y="2209"/>
                    <a:pt x="18980" y="3670"/>
                    <a:pt x="21470" y="5111"/>
                  </a:cubicBezTo>
                  <a:cubicBezTo>
                    <a:pt x="23504" y="6289"/>
                    <a:pt x="25665" y="7840"/>
                    <a:pt x="27908" y="8661"/>
                  </a:cubicBezTo>
                  <a:cubicBezTo>
                    <a:pt x="27421" y="9501"/>
                    <a:pt x="26937" y="10341"/>
                    <a:pt x="26459" y="11185"/>
                  </a:cubicBezTo>
                  <a:cubicBezTo>
                    <a:pt x="26235" y="11582"/>
                    <a:pt x="25642" y="12276"/>
                    <a:pt x="25763" y="12797"/>
                  </a:cubicBezTo>
                  <a:cubicBezTo>
                    <a:pt x="25861" y="13219"/>
                    <a:pt x="26362" y="13360"/>
                    <a:pt x="26696" y="13521"/>
                  </a:cubicBezTo>
                  <a:cubicBezTo>
                    <a:pt x="27656" y="13985"/>
                    <a:pt x="28634" y="14435"/>
                    <a:pt x="29617" y="14850"/>
                  </a:cubicBezTo>
                  <a:cubicBezTo>
                    <a:pt x="28715" y="16681"/>
                    <a:pt x="27218" y="18401"/>
                    <a:pt x="26102" y="20110"/>
                  </a:cubicBezTo>
                  <a:cubicBezTo>
                    <a:pt x="24978" y="21830"/>
                    <a:pt x="23869" y="23561"/>
                    <a:pt x="22775" y="25302"/>
                  </a:cubicBezTo>
                  <a:cubicBezTo>
                    <a:pt x="22484" y="25765"/>
                    <a:pt x="20214" y="29491"/>
                    <a:pt x="19426" y="31049"/>
                  </a:cubicBezTo>
                  <a:lnTo>
                    <a:pt x="19371" y="31023"/>
                  </a:lnTo>
                  <a:cubicBezTo>
                    <a:pt x="19318" y="30995"/>
                    <a:pt x="19260" y="30981"/>
                    <a:pt x="19202" y="30981"/>
                  </a:cubicBezTo>
                  <a:cubicBezTo>
                    <a:pt x="19144" y="30981"/>
                    <a:pt x="19086" y="30995"/>
                    <a:pt x="19034" y="31023"/>
                  </a:cubicBezTo>
                  <a:cubicBezTo>
                    <a:pt x="12558" y="28687"/>
                    <a:pt x="7360" y="24060"/>
                    <a:pt x="1054" y="21410"/>
                  </a:cubicBezTo>
                  <a:lnTo>
                    <a:pt x="7511" y="11199"/>
                  </a:lnTo>
                  <a:cubicBezTo>
                    <a:pt x="9709" y="7722"/>
                    <a:pt x="12125" y="4299"/>
                    <a:pt x="14012" y="639"/>
                  </a:cubicBezTo>
                  <a:close/>
                  <a:moveTo>
                    <a:pt x="14233" y="0"/>
                  </a:moveTo>
                  <a:cubicBezTo>
                    <a:pt x="14097" y="0"/>
                    <a:pt x="13984" y="94"/>
                    <a:pt x="13927" y="216"/>
                  </a:cubicBezTo>
                  <a:cubicBezTo>
                    <a:pt x="13901" y="203"/>
                    <a:pt x="13874" y="197"/>
                    <a:pt x="13847" y="197"/>
                  </a:cubicBezTo>
                  <a:cubicBezTo>
                    <a:pt x="13789" y="197"/>
                    <a:pt x="13733" y="225"/>
                    <a:pt x="13699" y="276"/>
                  </a:cubicBezTo>
                  <a:cubicBezTo>
                    <a:pt x="11229" y="3498"/>
                    <a:pt x="9198" y="7088"/>
                    <a:pt x="7029" y="10518"/>
                  </a:cubicBezTo>
                  <a:cubicBezTo>
                    <a:pt x="4735" y="14143"/>
                    <a:pt x="2442" y="17770"/>
                    <a:pt x="149" y="21395"/>
                  </a:cubicBezTo>
                  <a:cubicBezTo>
                    <a:pt x="1" y="21628"/>
                    <a:pt x="172" y="21873"/>
                    <a:pt x="388" y="21960"/>
                  </a:cubicBezTo>
                  <a:cubicBezTo>
                    <a:pt x="6854" y="24548"/>
                    <a:pt x="12076" y="29840"/>
                    <a:pt x="18835" y="31735"/>
                  </a:cubicBezTo>
                  <a:cubicBezTo>
                    <a:pt x="18838" y="31741"/>
                    <a:pt x="18838" y="31745"/>
                    <a:pt x="18841" y="31752"/>
                  </a:cubicBezTo>
                  <a:cubicBezTo>
                    <a:pt x="18897" y="31877"/>
                    <a:pt x="19046" y="31935"/>
                    <a:pt x="19181" y="31935"/>
                  </a:cubicBezTo>
                  <a:cubicBezTo>
                    <a:pt x="19215" y="31935"/>
                    <a:pt x="19247" y="31932"/>
                    <a:pt x="19277" y="31925"/>
                  </a:cubicBezTo>
                  <a:cubicBezTo>
                    <a:pt x="19792" y="31801"/>
                    <a:pt x="19943" y="31359"/>
                    <a:pt x="20210" y="30928"/>
                  </a:cubicBezTo>
                  <a:cubicBezTo>
                    <a:pt x="20930" y="29760"/>
                    <a:pt x="21637" y="28587"/>
                    <a:pt x="22360" y="27423"/>
                  </a:cubicBezTo>
                  <a:cubicBezTo>
                    <a:pt x="23867" y="24999"/>
                    <a:pt x="25404" y="22591"/>
                    <a:pt x="26966" y="20203"/>
                  </a:cubicBezTo>
                  <a:cubicBezTo>
                    <a:pt x="27715" y="19056"/>
                    <a:pt x="28470" y="17912"/>
                    <a:pt x="29228" y="16771"/>
                  </a:cubicBezTo>
                  <a:cubicBezTo>
                    <a:pt x="29736" y="16010"/>
                    <a:pt x="30545" y="15148"/>
                    <a:pt x="30721" y="14213"/>
                  </a:cubicBezTo>
                  <a:cubicBezTo>
                    <a:pt x="31023" y="12611"/>
                    <a:pt x="29467" y="10207"/>
                    <a:pt x="28767" y="8724"/>
                  </a:cubicBezTo>
                  <a:cubicBezTo>
                    <a:pt x="28785" y="8658"/>
                    <a:pt x="28764" y="8588"/>
                    <a:pt x="28712" y="8543"/>
                  </a:cubicBezTo>
                  <a:cubicBezTo>
                    <a:pt x="26756" y="6859"/>
                    <a:pt x="24065" y="5762"/>
                    <a:pt x="21832" y="4469"/>
                  </a:cubicBezTo>
                  <a:cubicBezTo>
                    <a:pt x="19340" y="3028"/>
                    <a:pt x="16879" y="1536"/>
                    <a:pt x="14411" y="54"/>
                  </a:cubicBezTo>
                  <a:cubicBezTo>
                    <a:pt x="14350" y="16"/>
                    <a:pt x="14289" y="0"/>
                    <a:pt x="1423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23"/>
            <p:cNvSpPr/>
            <p:nvPr/>
          </p:nvSpPr>
          <p:spPr>
            <a:xfrm>
              <a:off x="8533166" y="3299372"/>
              <a:ext cx="302929" cy="174232"/>
            </a:xfrm>
            <a:custGeom>
              <a:avLst/>
              <a:gdLst/>
              <a:ahLst/>
              <a:cxnLst/>
              <a:rect l="l" t="t" r="r" b="b"/>
              <a:pathLst>
                <a:path w="9154" h="5265" extrusionOk="0">
                  <a:moveTo>
                    <a:pt x="294" y="0"/>
                  </a:moveTo>
                  <a:cubicBezTo>
                    <a:pt x="111" y="0"/>
                    <a:pt x="1" y="241"/>
                    <a:pt x="191" y="362"/>
                  </a:cubicBezTo>
                  <a:cubicBezTo>
                    <a:pt x="2900" y="2091"/>
                    <a:pt x="5792" y="3615"/>
                    <a:pt x="8578" y="5221"/>
                  </a:cubicBezTo>
                  <a:cubicBezTo>
                    <a:pt x="8630" y="5252"/>
                    <a:pt x="8682" y="5265"/>
                    <a:pt x="8730" y="5265"/>
                  </a:cubicBezTo>
                  <a:cubicBezTo>
                    <a:pt x="8992" y="5265"/>
                    <a:pt x="9153" y="4867"/>
                    <a:pt x="8875" y="4690"/>
                  </a:cubicBezTo>
                  <a:cubicBezTo>
                    <a:pt x="6190" y="2982"/>
                    <a:pt x="3320" y="1256"/>
                    <a:pt x="382" y="19"/>
                  </a:cubicBezTo>
                  <a:cubicBezTo>
                    <a:pt x="351" y="6"/>
                    <a:pt x="322" y="0"/>
                    <a:pt x="29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23"/>
            <p:cNvSpPr/>
            <p:nvPr/>
          </p:nvSpPr>
          <p:spPr>
            <a:xfrm>
              <a:off x="8481443" y="3415692"/>
              <a:ext cx="443539" cy="302796"/>
            </a:xfrm>
            <a:custGeom>
              <a:avLst/>
              <a:gdLst/>
              <a:ahLst/>
              <a:cxnLst/>
              <a:rect l="l" t="t" r="r" b="b"/>
              <a:pathLst>
                <a:path w="13403" h="9150" extrusionOk="0">
                  <a:moveTo>
                    <a:pt x="248" y="1"/>
                  </a:moveTo>
                  <a:cubicBezTo>
                    <a:pt x="89" y="1"/>
                    <a:pt x="1" y="247"/>
                    <a:pt x="161" y="366"/>
                  </a:cubicBezTo>
                  <a:cubicBezTo>
                    <a:pt x="4270" y="3412"/>
                    <a:pt x="8563" y="6254"/>
                    <a:pt x="12816" y="9096"/>
                  </a:cubicBezTo>
                  <a:cubicBezTo>
                    <a:pt x="12872" y="9134"/>
                    <a:pt x="12927" y="9150"/>
                    <a:pt x="12978" y="9150"/>
                  </a:cubicBezTo>
                  <a:cubicBezTo>
                    <a:pt x="13238" y="9150"/>
                    <a:pt x="13403" y="8735"/>
                    <a:pt x="13126" y="8545"/>
                  </a:cubicBezTo>
                  <a:cubicBezTo>
                    <a:pt x="8917" y="5652"/>
                    <a:pt x="4694" y="2717"/>
                    <a:pt x="349" y="32"/>
                  </a:cubicBezTo>
                  <a:cubicBezTo>
                    <a:pt x="314" y="10"/>
                    <a:pt x="279" y="1"/>
                    <a:pt x="2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23"/>
            <p:cNvSpPr/>
            <p:nvPr/>
          </p:nvSpPr>
          <p:spPr>
            <a:xfrm>
              <a:off x="8416515" y="3524964"/>
              <a:ext cx="456577" cy="285423"/>
            </a:xfrm>
            <a:custGeom>
              <a:avLst/>
              <a:gdLst/>
              <a:ahLst/>
              <a:cxnLst/>
              <a:rect l="l" t="t" r="r" b="b"/>
              <a:pathLst>
                <a:path w="13797" h="8625" extrusionOk="0">
                  <a:moveTo>
                    <a:pt x="213" y="1"/>
                  </a:moveTo>
                  <a:cubicBezTo>
                    <a:pt x="101" y="1"/>
                    <a:pt x="1" y="137"/>
                    <a:pt x="109" y="225"/>
                  </a:cubicBezTo>
                  <a:cubicBezTo>
                    <a:pt x="2012" y="1780"/>
                    <a:pt x="4259" y="2985"/>
                    <a:pt x="6338" y="4292"/>
                  </a:cubicBezTo>
                  <a:cubicBezTo>
                    <a:pt x="8620" y="5728"/>
                    <a:pt x="10876" y="7228"/>
                    <a:pt x="13210" y="8579"/>
                  </a:cubicBezTo>
                  <a:cubicBezTo>
                    <a:pt x="13265" y="8611"/>
                    <a:pt x="13319" y="8625"/>
                    <a:pt x="13369" y="8625"/>
                  </a:cubicBezTo>
                  <a:cubicBezTo>
                    <a:pt x="13637" y="8625"/>
                    <a:pt x="13796" y="8219"/>
                    <a:pt x="13516" y="8032"/>
                  </a:cubicBezTo>
                  <a:cubicBezTo>
                    <a:pt x="11369" y="6603"/>
                    <a:pt x="9128" y="5303"/>
                    <a:pt x="6930" y="3955"/>
                  </a:cubicBezTo>
                  <a:cubicBezTo>
                    <a:pt x="4754" y="2621"/>
                    <a:pt x="2591" y="1069"/>
                    <a:pt x="268" y="12"/>
                  </a:cubicBezTo>
                  <a:cubicBezTo>
                    <a:pt x="250" y="4"/>
                    <a:pt x="231" y="1"/>
                    <a:pt x="21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23"/>
            <p:cNvSpPr/>
            <p:nvPr/>
          </p:nvSpPr>
          <p:spPr>
            <a:xfrm>
              <a:off x="8364659" y="3646678"/>
              <a:ext cx="443539" cy="268612"/>
            </a:xfrm>
            <a:custGeom>
              <a:avLst/>
              <a:gdLst/>
              <a:ahLst/>
              <a:cxnLst/>
              <a:rect l="l" t="t" r="r" b="b"/>
              <a:pathLst>
                <a:path w="13403" h="8117" extrusionOk="0">
                  <a:moveTo>
                    <a:pt x="330" y="1"/>
                  </a:moveTo>
                  <a:cubicBezTo>
                    <a:pt x="127" y="1"/>
                    <a:pt x="1" y="300"/>
                    <a:pt x="218" y="428"/>
                  </a:cubicBezTo>
                  <a:cubicBezTo>
                    <a:pt x="4434" y="2940"/>
                    <a:pt x="8594" y="5544"/>
                    <a:pt x="12803" y="8066"/>
                  </a:cubicBezTo>
                  <a:cubicBezTo>
                    <a:pt x="12860" y="8101"/>
                    <a:pt x="12916" y="8116"/>
                    <a:pt x="12968" y="8116"/>
                  </a:cubicBezTo>
                  <a:cubicBezTo>
                    <a:pt x="13239" y="8116"/>
                    <a:pt x="13402" y="7699"/>
                    <a:pt x="13117" y="7507"/>
                  </a:cubicBezTo>
                  <a:cubicBezTo>
                    <a:pt x="9061" y="4783"/>
                    <a:pt x="4756" y="2320"/>
                    <a:pt x="441" y="30"/>
                  </a:cubicBezTo>
                  <a:cubicBezTo>
                    <a:pt x="403" y="10"/>
                    <a:pt x="365" y="1"/>
                    <a:pt x="33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23"/>
            <p:cNvSpPr/>
            <p:nvPr/>
          </p:nvSpPr>
          <p:spPr>
            <a:xfrm>
              <a:off x="8307773" y="3769087"/>
              <a:ext cx="428051" cy="257559"/>
            </a:xfrm>
            <a:custGeom>
              <a:avLst/>
              <a:gdLst/>
              <a:ahLst/>
              <a:cxnLst/>
              <a:rect l="l" t="t" r="r" b="b"/>
              <a:pathLst>
                <a:path w="12935" h="7783" extrusionOk="0">
                  <a:moveTo>
                    <a:pt x="272" y="1"/>
                  </a:moveTo>
                  <a:cubicBezTo>
                    <a:pt x="102" y="1"/>
                    <a:pt x="0" y="259"/>
                    <a:pt x="178" y="378"/>
                  </a:cubicBezTo>
                  <a:cubicBezTo>
                    <a:pt x="2414" y="1876"/>
                    <a:pt x="4715" y="3282"/>
                    <a:pt x="7017" y="4677"/>
                  </a:cubicBezTo>
                  <a:cubicBezTo>
                    <a:pt x="8118" y="5345"/>
                    <a:pt x="9224" y="6006"/>
                    <a:pt x="10331" y="6662"/>
                  </a:cubicBezTo>
                  <a:cubicBezTo>
                    <a:pt x="11007" y="7061"/>
                    <a:pt x="11730" y="7761"/>
                    <a:pt x="12535" y="7783"/>
                  </a:cubicBezTo>
                  <a:cubicBezTo>
                    <a:pt x="12537" y="7783"/>
                    <a:pt x="12539" y="7783"/>
                    <a:pt x="12541" y="7783"/>
                  </a:cubicBezTo>
                  <a:cubicBezTo>
                    <a:pt x="12683" y="7783"/>
                    <a:pt x="12845" y="7668"/>
                    <a:pt x="12871" y="7523"/>
                  </a:cubicBezTo>
                  <a:cubicBezTo>
                    <a:pt x="12878" y="7484"/>
                    <a:pt x="12884" y="7446"/>
                    <a:pt x="12892" y="7408"/>
                  </a:cubicBezTo>
                  <a:cubicBezTo>
                    <a:pt x="12934" y="7175"/>
                    <a:pt x="12740" y="6992"/>
                    <a:pt x="12548" y="6992"/>
                  </a:cubicBezTo>
                  <a:cubicBezTo>
                    <a:pt x="12448" y="6992"/>
                    <a:pt x="12349" y="7042"/>
                    <a:pt x="12284" y="7161"/>
                  </a:cubicBezTo>
                  <a:cubicBezTo>
                    <a:pt x="12373" y="6999"/>
                    <a:pt x="1384" y="620"/>
                    <a:pt x="373" y="30"/>
                  </a:cubicBezTo>
                  <a:cubicBezTo>
                    <a:pt x="338" y="10"/>
                    <a:pt x="304" y="1"/>
                    <a:pt x="2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8" name="Google Shape;348;p23"/>
          <p:cNvGrpSpPr/>
          <p:nvPr/>
        </p:nvGrpSpPr>
        <p:grpSpPr>
          <a:xfrm>
            <a:off x="1960499" y="1511252"/>
            <a:ext cx="690310" cy="1154730"/>
            <a:chOff x="1960499" y="1511252"/>
            <a:chExt cx="690310" cy="1154730"/>
          </a:xfrm>
        </p:grpSpPr>
        <p:sp>
          <p:nvSpPr>
            <p:cNvPr id="349" name="Google Shape;349;p23"/>
            <p:cNvSpPr/>
            <p:nvPr/>
          </p:nvSpPr>
          <p:spPr>
            <a:xfrm>
              <a:off x="2276433" y="1802367"/>
              <a:ext cx="230886" cy="126347"/>
            </a:xfrm>
            <a:custGeom>
              <a:avLst/>
              <a:gdLst/>
              <a:ahLst/>
              <a:cxnLst/>
              <a:rect l="l" t="t" r="r" b="b"/>
              <a:pathLst>
                <a:path w="6977" h="3818" extrusionOk="0">
                  <a:moveTo>
                    <a:pt x="276" y="1"/>
                  </a:moveTo>
                  <a:cubicBezTo>
                    <a:pt x="139" y="1"/>
                    <a:pt x="1" y="93"/>
                    <a:pt x="23" y="254"/>
                  </a:cubicBezTo>
                  <a:cubicBezTo>
                    <a:pt x="330" y="2383"/>
                    <a:pt x="2225" y="3818"/>
                    <a:pt x="4168" y="3818"/>
                  </a:cubicBezTo>
                  <a:cubicBezTo>
                    <a:pt x="5069" y="3818"/>
                    <a:pt x="5980" y="3509"/>
                    <a:pt x="6748" y="2818"/>
                  </a:cubicBezTo>
                  <a:cubicBezTo>
                    <a:pt x="6976" y="2612"/>
                    <a:pt x="6750" y="2279"/>
                    <a:pt x="6495" y="2279"/>
                  </a:cubicBezTo>
                  <a:cubicBezTo>
                    <a:pt x="6441" y="2279"/>
                    <a:pt x="6387" y="2293"/>
                    <a:pt x="6335" y="2327"/>
                  </a:cubicBezTo>
                  <a:cubicBezTo>
                    <a:pt x="5574" y="2813"/>
                    <a:pt x="4765" y="3049"/>
                    <a:pt x="3997" y="3049"/>
                  </a:cubicBezTo>
                  <a:cubicBezTo>
                    <a:pt x="2412" y="3049"/>
                    <a:pt x="996" y="2047"/>
                    <a:pt x="515" y="172"/>
                  </a:cubicBezTo>
                  <a:cubicBezTo>
                    <a:pt x="484" y="54"/>
                    <a:pt x="381" y="1"/>
                    <a:pt x="27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23"/>
            <p:cNvSpPr/>
            <p:nvPr/>
          </p:nvSpPr>
          <p:spPr>
            <a:xfrm>
              <a:off x="1960499" y="1705670"/>
              <a:ext cx="614064" cy="960311"/>
            </a:xfrm>
            <a:custGeom>
              <a:avLst/>
              <a:gdLst/>
              <a:ahLst/>
              <a:cxnLst/>
              <a:rect l="l" t="t" r="r" b="b"/>
              <a:pathLst>
                <a:path w="18556" h="29019" extrusionOk="0">
                  <a:moveTo>
                    <a:pt x="10334" y="766"/>
                  </a:moveTo>
                  <a:cubicBezTo>
                    <a:pt x="10935" y="766"/>
                    <a:pt x="11549" y="893"/>
                    <a:pt x="12091" y="1054"/>
                  </a:cubicBezTo>
                  <a:cubicBezTo>
                    <a:pt x="14232" y="1688"/>
                    <a:pt x="16436" y="2668"/>
                    <a:pt x="17628" y="4644"/>
                  </a:cubicBezTo>
                  <a:cubicBezTo>
                    <a:pt x="17654" y="4687"/>
                    <a:pt x="17689" y="4723"/>
                    <a:pt x="17730" y="4749"/>
                  </a:cubicBezTo>
                  <a:cubicBezTo>
                    <a:pt x="18146" y="6589"/>
                    <a:pt x="16423" y="7814"/>
                    <a:pt x="14642" y="7814"/>
                  </a:cubicBezTo>
                  <a:cubicBezTo>
                    <a:pt x="14327" y="7814"/>
                    <a:pt x="14011" y="7776"/>
                    <a:pt x="13704" y="7696"/>
                  </a:cubicBezTo>
                  <a:cubicBezTo>
                    <a:pt x="13671" y="7687"/>
                    <a:pt x="13639" y="7683"/>
                    <a:pt x="13610" y="7683"/>
                  </a:cubicBezTo>
                  <a:cubicBezTo>
                    <a:pt x="13259" y="7683"/>
                    <a:pt x="13168" y="8251"/>
                    <a:pt x="13555" y="8361"/>
                  </a:cubicBezTo>
                  <a:cubicBezTo>
                    <a:pt x="13978" y="8481"/>
                    <a:pt x="14415" y="8542"/>
                    <a:pt x="14854" y="8542"/>
                  </a:cubicBezTo>
                  <a:cubicBezTo>
                    <a:pt x="14963" y="8542"/>
                    <a:pt x="15073" y="8538"/>
                    <a:pt x="15182" y="8531"/>
                  </a:cubicBezTo>
                  <a:lnTo>
                    <a:pt x="15182" y="8531"/>
                  </a:lnTo>
                  <a:cubicBezTo>
                    <a:pt x="14571" y="11778"/>
                    <a:pt x="13001" y="14918"/>
                    <a:pt x="11802" y="17979"/>
                  </a:cubicBezTo>
                  <a:cubicBezTo>
                    <a:pt x="11210" y="19488"/>
                    <a:pt x="10615" y="20996"/>
                    <a:pt x="10030" y="22508"/>
                  </a:cubicBezTo>
                  <a:cubicBezTo>
                    <a:pt x="9417" y="24090"/>
                    <a:pt x="8957" y="25910"/>
                    <a:pt x="7893" y="27262"/>
                  </a:cubicBezTo>
                  <a:cubicBezTo>
                    <a:pt x="7863" y="27250"/>
                    <a:pt x="7832" y="27244"/>
                    <a:pt x="7801" y="27244"/>
                  </a:cubicBezTo>
                  <a:cubicBezTo>
                    <a:pt x="7744" y="27244"/>
                    <a:pt x="7687" y="27264"/>
                    <a:pt x="7640" y="27300"/>
                  </a:cubicBezTo>
                  <a:cubicBezTo>
                    <a:pt x="6817" y="27949"/>
                    <a:pt x="5842" y="28267"/>
                    <a:pt x="4897" y="28267"/>
                  </a:cubicBezTo>
                  <a:cubicBezTo>
                    <a:pt x="3221" y="28267"/>
                    <a:pt x="1637" y="27266"/>
                    <a:pt x="1157" y="25326"/>
                  </a:cubicBezTo>
                  <a:cubicBezTo>
                    <a:pt x="563" y="22925"/>
                    <a:pt x="2064" y="20134"/>
                    <a:pt x="2874" y="17962"/>
                  </a:cubicBezTo>
                  <a:cubicBezTo>
                    <a:pt x="4456" y="13726"/>
                    <a:pt x="6355" y="9471"/>
                    <a:pt x="7556" y="5106"/>
                  </a:cubicBezTo>
                  <a:cubicBezTo>
                    <a:pt x="7767" y="5445"/>
                    <a:pt x="8032" y="5748"/>
                    <a:pt x="8342" y="6004"/>
                  </a:cubicBezTo>
                  <a:cubicBezTo>
                    <a:pt x="8381" y="6036"/>
                    <a:pt x="8427" y="6050"/>
                    <a:pt x="8473" y="6050"/>
                  </a:cubicBezTo>
                  <a:cubicBezTo>
                    <a:pt x="8631" y="6050"/>
                    <a:pt x="8787" y="5884"/>
                    <a:pt x="8665" y="5731"/>
                  </a:cubicBezTo>
                  <a:cubicBezTo>
                    <a:pt x="7761" y="4608"/>
                    <a:pt x="7199" y="2841"/>
                    <a:pt x="8268" y="1602"/>
                  </a:cubicBezTo>
                  <a:cubicBezTo>
                    <a:pt x="8807" y="978"/>
                    <a:pt x="9559" y="766"/>
                    <a:pt x="10334" y="766"/>
                  </a:cubicBezTo>
                  <a:close/>
                  <a:moveTo>
                    <a:pt x="10402" y="0"/>
                  </a:moveTo>
                  <a:cubicBezTo>
                    <a:pt x="10151" y="0"/>
                    <a:pt x="9900" y="21"/>
                    <a:pt x="9653" y="66"/>
                  </a:cubicBezTo>
                  <a:cubicBezTo>
                    <a:pt x="7317" y="492"/>
                    <a:pt x="6502" y="2813"/>
                    <a:pt x="7317" y="4656"/>
                  </a:cubicBezTo>
                  <a:cubicBezTo>
                    <a:pt x="7302" y="4671"/>
                    <a:pt x="7288" y="4688"/>
                    <a:pt x="7279" y="4706"/>
                  </a:cubicBezTo>
                  <a:cubicBezTo>
                    <a:pt x="5717" y="7878"/>
                    <a:pt x="4634" y="11337"/>
                    <a:pt x="3376" y="14639"/>
                  </a:cubicBezTo>
                  <a:cubicBezTo>
                    <a:pt x="2307" y="17446"/>
                    <a:pt x="702" y="20479"/>
                    <a:pt x="359" y="23496"/>
                  </a:cubicBezTo>
                  <a:cubicBezTo>
                    <a:pt x="1" y="26640"/>
                    <a:pt x="2315" y="29019"/>
                    <a:pt x="4930" y="29019"/>
                  </a:cubicBezTo>
                  <a:cubicBezTo>
                    <a:pt x="5972" y="29019"/>
                    <a:pt x="7062" y="28641"/>
                    <a:pt x="8049" y="27784"/>
                  </a:cubicBezTo>
                  <a:cubicBezTo>
                    <a:pt x="8091" y="27748"/>
                    <a:pt x="8120" y="27696"/>
                    <a:pt x="8129" y="27639"/>
                  </a:cubicBezTo>
                  <a:cubicBezTo>
                    <a:pt x="9117" y="26827"/>
                    <a:pt x="9529" y="25652"/>
                    <a:pt x="10019" y="24447"/>
                  </a:cubicBezTo>
                  <a:cubicBezTo>
                    <a:pt x="10805" y="22517"/>
                    <a:pt x="11567" y="20580"/>
                    <a:pt x="12336" y="18642"/>
                  </a:cubicBezTo>
                  <a:cubicBezTo>
                    <a:pt x="13623" y="15398"/>
                    <a:pt x="15563" y="11903"/>
                    <a:pt x="15961" y="8398"/>
                  </a:cubicBezTo>
                  <a:cubicBezTo>
                    <a:pt x="16608" y="8220"/>
                    <a:pt x="17204" y="7877"/>
                    <a:pt x="17658" y="7335"/>
                  </a:cubicBezTo>
                  <a:cubicBezTo>
                    <a:pt x="18349" y="6512"/>
                    <a:pt x="18556" y="5397"/>
                    <a:pt x="18190" y="4435"/>
                  </a:cubicBezTo>
                  <a:cubicBezTo>
                    <a:pt x="18187" y="4391"/>
                    <a:pt x="18175" y="4348"/>
                    <a:pt x="18155" y="4310"/>
                  </a:cubicBezTo>
                  <a:cubicBezTo>
                    <a:pt x="17357" y="2706"/>
                    <a:pt x="15926" y="1795"/>
                    <a:pt x="14323" y="1101"/>
                  </a:cubicBezTo>
                  <a:cubicBezTo>
                    <a:pt x="13129" y="585"/>
                    <a:pt x="11748" y="0"/>
                    <a:pt x="1040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23"/>
            <p:cNvSpPr/>
            <p:nvPr/>
          </p:nvSpPr>
          <p:spPr>
            <a:xfrm>
              <a:off x="2040749" y="2214401"/>
              <a:ext cx="274932" cy="375269"/>
            </a:xfrm>
            <a:custGeom>
              <a:avLst/>
              <a:gdLst/>
              <a:ahLst/>
              <a:cxnLst/>
              <a:rect l="l" t="t" r="r" b="b"/>
              <a:pathLst>
                <a:path w="8308" h="11340" extrusionOk="0">
                  <a:moveTo>
                    <a:pt x="2929" y="545"/>
                  </a:moveTo>
                  <a:cubicBezTo>
                    <a:pt x="3422" y="1283"/>
                    <a:pt x="3465" y="2425"/>
                    <a:pt x="4515" y="2609"/>
                  </a:cubicBezTo>
                  <a:cubicBezTo>
                    <a:pt x="4575" y="2620"/>
                    <a:pt x="4637" y="2625"/>
                    <a:pt x="4700" y="2625"/>
                  </a:cubicBezTo>
                  <a:cubicBezTo>
                    <a:pt x="5372" y="2625"/>
                    <a:pt x="6187" y="2073"/>
                    <a:pt x="6861" y="2073"/>
                  </a:cubicBezTo>
                  <a:cubicBezTo>
                    <a:pt x="7084" y="2073"/>
                    <a:pt x="7293" y="2134"/>
                    <a:pt x="7474" y="2297"/>
                  </a:cubicBezTo>
                  <a:cubicBezTo>
                    <a:pt x="6984" y="3715"/>
                    <a:pt x="6497" y="5135"/>
                    <a:pt x="6010" y="6555"/>
                  </a:cubicBezTo>
                  <a:cubicBezTo>
                    <a:pt x="5496" y="8060"/>
                    <a:pt x="5035" y="10028"/>
                    <a:pt x="3382" y="10543"/>
                  </a:cubicBezTo>
                  <a:cubicBezTo>
                    <a:pt x="3338" y="10494"/>
                    <a:pt x="3276" y="10468"/>
                    <a:pt x="3213" y="10468"/>
                  </a:cubicBezTo>
                  <a:cubicBezTo>
                    <a:pt x="3179" y="10468"/>
                    <a:pt x="3145" y="10475"/>
                    <a:pt x="3114" y="10491"/>
                  </a:cubicBezTo>
                  <a:cubicBezTo>
                    <a:pt x="2727" y="10663"/>
                    <a:pt x="2404" y="10738"/>
                    <a:pt x="2135" y="10738"/>
                  </a:cubicBezTo>
                  <a:cubicBezTo>
                    <a:pt x="374" y="10738"/>
                    <a:pt x="919" y="7496"/>
                    <a:pt x="1069" y="6694"/>
                  </a:cubicBezTo>
                  <a:cubicBezTo>
                    <a:pt x="1183" y="6089"/>
                    <a:pt x="1330" y="5489"/>
                    <a:pt x="1486" y="4894"/>
                  </a:cubicBezTo>
                  <a:cubicBezTo>
                    <a:pt x="1876" y="3413"/>
                    <a:pt x="2405" y="1981"/>
                    <a:pt x="2929" y="545"/>
                  </a:cubicBezTo>
                  <a:close/>
                  <a:moveTo>
                    <a:pt x="2829" y="1"/>
                  </a:moveTo>
                  <a:cubicBezTo>
                    <a:pt x="2768" y="1"/>
                    <a:pt x="2706" y="32"/>
                    <a:pt x="2662" y="108"/>
                  </a:cubicBezTo>
                  <a:cubicBezTo>
                    <a:pt x="1275" y="2525"/>
                    <a:pt x="0" y="5852"/>
                    <a:pt x="111" y="8677"/>
                  </a:cubicBezTo>
                  <a:cubicBezTo>
                    <a:pt x="161" y="9993"/>
                    <a:pt x="1071" y="11339"/>
                    <a:pt x="2284" y="11339"/>
                  </a:cubicBezTo>
                  <a:cubicBezTo>
                    <a:pt x="2565" y="11339"/>
                    <a:pt x="2862" y="11267"/>
                    <a:pt x="3169" y="11105"/>
                  </a:cubicBezTo>
                  <a:cubicBezTo>
                    <a:pt x="4344" y="11077"/>
                    <a:pt x="5208" y="10313"/>
                    <a:pt x="5784" y="9223"/>
                  </a:cubicBezTo>
                  <a:cubicBezTo>
                    <a:pt x="6891" y="7120"/>
                    <a:pt x="7459" y="4590"/>
                    <a:pt x="8228" y="2349"/>
                  </a:cubicBezTo>
                  <a:cubicBezTo>
                    <a:pt x="8308" y="2116"/>
                    <a:pt x="8151" y="1964"/>
                    <a:pt x="7961" y="1932"/>
                  </a:cubicBezTo>
                  <a:cubicBezTo>
                    <a:pt x="7666" y="1600"/>
                    <a:pt x="7304" y="1477"/>
                    <a:pt x="6918" y="1477"/>
                  </a:cubicBezTo>
                  <a:cubicBezTo>
                    <a:pt x="6616" y="1477"/>
                    <a:pt x="6300" y="1552"/>
                    <a:pt x="5989" y="1661"/>
                  </a:cubicBezTo>
                  <a:cubicBezTo>
                    <a:pt x="5571" y="1808"/>
                    <a:pt x="5155" y="2040"/>
                    <a:pt x="4752" y="2040"/>
                  </a:cubicBezTo>
                  <a:cubicBezTo>
                    <a:pt x="4505" y="2040"/>
                    <a:pt x="4264" y="1952"/>
                    <a:pt x="4031" y="1704"/>
                  </a:cubicBezTo>
                  <a:cubicBezTo>
                    <a:pt x="3642" y="1291"/>
                    <a:pt x="3576" y="684"/>
                    <a:pt x="3149" y="278"/>
                  </a:cubicBezTo>
                  <a:cubicBezTo>
                    <a:pt x="3121" y="251"/>
                    <a:pt x="3083" y="236"/>
                    <a:pt x="3044" y="236"/>
                  </a:cubicBezTo>
                  <a:cubicBezTo>
                    <a:pt x="3039" y="236"/>
                    <a:pt x="3033" y="236"/>
                    <a:pt x="3028" y="237"/>
                  </a:cubicBezTo>
                  <a:cubicBezTo>
                    <a:pt x="3044" y="104"/>
                    <a:pt x="2939" y="1"/>
                    <a:pt x="282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23"/>
            <p:cNvSpPr/>
            <p:nvPr/>
          </p:nvSpPr>
          <p:spPr>
            <a:xfrm>
              <a:off x="2175965" y="2156390"/>
              <a:ext cx="75252" cy="67840"/>
            </a:xfrm>
            <a:custGeom>
              <a:avLst/>
              <a:gdLst/>
              <a:ahLst/>
              <a:cxnLst/>
              <a:rect l="l" t="t" r="r" b="b"/>
              <a:pathLst>
                <a:path w="2274" h="2050" extrusionOk="0">
                  <a:moveTo>
                    <a:pt x="1286" y="474"/>
                  </a:moveTo>
                  <a:cubicBezTo>
                    <a:pt x="1302" y="474"/>
                    <a:pt x="1317" y="474"/>
                    <a:pt x="1333" y="475"/>
                  </a:cubicBezTo>
                  <a:cubicBezTo>
                    <a:pt x="1345" y="500"/>
                    <a:pt x="1362" y="521"/>
                    <a:pt x="1382" y="541"/>
                  </a:cubicBezTo>
                  <a:cubicBezTo>
                    <a:pt x="1619" y="768"/>
                    <a:pt x="1730" y="1175"/>
                    <a:pt x="1443" y="1429"/>
                  </a:cubicBezTo>
                  <a:cubicBezTo>
                    <a:pt x="1369" y="1495"/>
                    <a:pt x="1284" y="1522"/>
                    <a:pt x="1197" y="1522"/>
                  </a:cubicBezTo>
                  <a:cubicBezTo>
                    <a:pt x="1030" y="1522"/>
                    <a:pt x="859" y="1420"/>
                    <a:pt x="754" y="1290"/>
                  </a:cubicBezTo>
                  <a:lnTo>
                    <a:pt x="754" y="1288"/>
                  </a:lnTo>
                  <a:cubicBezTo>
                    <a:pt x="386" y="831"/>
                    <a:pt x="837" y="474"/>
                    <a:pt x="1286" y="474"/>
                  </a:cubicBezTo>
                  <a:close/>
                  <a:moveTo>
                    <a:pt x="1147" y="1"/>
                  </a:moveTo>
                  <a:cubicBezTo>
                    <a:pt x="915" y="1"/>
                    <a:pt x="679" y="73"/>
                    <a:pt x="495" y="209"/>
                  </a:cubicBezTo>
                  <a:cubicBezTo>
                    <a:pt x="4" y="572"/>
                    <a:pt x="1" y="1235"/>
                    <a:pt x="391" y="1673"/>
                  </a:cubicBezTo>
                  <a:cubicBezTo>
                    <a:pt x="604" y="1912"/>
                    <a:pt x="908" y="2050"/>
                    <a:pt x="1207" y="2050"/>
                  </a:cubicBezTo>
                  <a:cubicBezTo>
                    <a:pt x="1456" y="2050"/>
                    <a:pt x="1701" y="1954"/>
                    <a:pt x="1887" y="1742"/>
                  </a:cubicBezTo>
                  <a:cubicBezTo>
                    <a:pt x="2273" y="1301"/>
                    <a:pt x="2270" y="394"/>
                    <a:pt x="1664" y="134"/>
                  </a:cubicBezTo>
                  <a:cubicBezTo>
                    <a:pt x="1661" y="134"/>
                    <a:pt x="1658" y="134"/>
                    <a:pt x="1655" y="132"/>
                  </a:cubicBezTo>
                  <a:cubicBezTo>
                    <a:pt x="1504" y="43"/>
                    <a:pt x="1327" y="1"/>
                    <a:pt x="114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23"/>
            <p:cNvSpPr/>
            <p:nvPr/>
          </p:nvSpPr>
          <p:spPr>
            <a:xfrm>
              <a:off x="2269285" y="2051322"/>
              <a:ext cx="103977" cy="101064"/>
            </a:xfrm>
            <a:custGeom>
              <a:avLst/>
              <a:gdLst/>
              <a:ahLst/>
              <a:cxnLst/>
              <a:rect l="l" t="t" r="r" b="b"/>
              <a:pathLst>
                <a:path w="3142" h="3054" extrusionOk="0">
                  <a:moveTo>
                    <a:pt x="1603" y="483"/>
                  </a:moveTo>
                  <a:cubicBezTo>
                    <a:pt x="1606" y="483"/>
                    <a:pt x="1610" y="483"/>
                    <a:pt x="1613" y="483"/>
                  </a:cubicBezTo>
                  <a:cubicBezTo>
                    <a:pt x="1644" y="512"/>
                    <a:pt x="1682" y="532"/>
                    <a:pt x="1723" y="539"/>
                  </a:cubicBezTo>
                  <a:cubicBezTo>
                    <a:pt x="1892" y="573"/>
                    <a:pt x="2046" y="659"/>
                    <a:pt x="2163" y="784"/>
                  </a:cubicBezTo>
                  <a:cubicBezTo>
                    <a:pt x="2184" y="817"/>
                    <a:pt x="2204" y="849"/>
                    <a:pt x="2221" y="883"/>
                  </a:cubicBezTo>
                  <a:cubicBezTo>
                    <a:pt x="2233" y="910"/>
                    <a:pt x="2255" y="932"/>
                    <a:pt x="2281" y="945"/>
                  </a:cubicBezTo>
                  <a:cubicBezTo>
                    <a:pt x="2612" y="1524"/>
                    <a:pt x="2317" y="2492"/>
                    <a:pt x="1627" y="2492"/>
                  </a:cubicBezTo>
                  <a:cubicBezTo>
                    <a:pt x="1548" y="2492"/>
                    <a:pt x="1464" y="2480"/>
                    <a:pt x="1376" y="2452"/>
                  </a:cubicBezTo>
                  <a:cubicBezTo>
                    <a:pt x="836" y="2285"/>
                    <a:pt x="696" y="1520"/>
                    <a:pt x="849" y="1045"/>
                  </a:cubicBezTo>
                  <a:cubicBezTo>
                    <a:pt x="962" y="695"/>
                    <a:pt x="1286" y="483"/>
                    <a:pt x="1603" y="483"/>
                  </a:cubicBezTo>
                  <a:close/>
                  <a:moveTo>
                    <a:pt x="1513" y="1"/>
                  </a:moveTo>
                  <a:cubicBezTo>
                    <a:pt x="1163" y="1"/>
                    <a:pt x="802" y="146"/>
                    <a:pt x="570" y="426"/>
                  </a:cubicBezTo>
                  <a:cubicBezTo>
                    <a:pt x="0" y="1114"/>
                    <a:pt x="158" y="2432"/>
                    <a:pt x="957" y="2889"/>
                  </a:cubicBezTo>
                  <a:cubicBezTo>
                    <a:pt x="1157" y="3003"/>
                    <a:pt x="1367" y="3054"/>
                    <a:pt x="1573" y="3054"/>
                  </a:cubicBezTo>
                  <a:cubicBezTo>
                    <a:pt x="2205" y="3054"/>
                    <a:pt x="2798" y="2571"/>
                    <a:pt x="2953" y="1927"/>
                  </a:cubicBezTo>
                  <a:cubicBezTo>
                    <a:pt x="3141" y="1146"/>
                    <a:pt x="2716" y="46"/>
                    <a:pt x="1803" y="36"/>
                  </a:cubicBezTo>
                  <a:cubicBezTo>
                    <a:pt x="1709" y="12"/>
                    <a:pt x="1612" y="1"/>
                    <a:pt x="151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23"/>
            <p:cNvSpPr/>
            <p:nvPr/>
          </p:nvSpPr>
          <p:spPr>
            <a:xfrm>
              <a:off x="2330209" y="1578331"/>
              <a:ext cx="118570" cy="102487"/>
            </a:xfrm>
            <a:custGeom>
              <a:avLst/>
              <a:gdLst/>
              <a:ahLst/>
              <a:cxnLst/>
              <a:rect l="l" t="t" r="r" b="b"/>
              <a:pathLst>
                <a:path w="3583" h="3097" extrusionOk="0">
                  <a:moveTo>
                    <a:pt x="1633" y="439"/>
                  </a:moveTo>
                  <a:cubicBezTo>
                    <a:pt x="1738" y="439"/>
                    <a:pt x="1843" y="460"/>
                    <a:pt x="1942" y="506"/>
                  </a:cubicBezTo>
                  <a:cubicBezTo>
                    <a:pt x="2307" y="857"/>
                    <a:pt x="2719" y="1233"/>
                    <a:pt x="2745" y="1774"/>
                  </a:cubicBezTo>
                  <a:cubicBezTo>
                    <a:pt x="2769" y="2290"/>
                    <a:pt x="2324" y="2576"/>
                    <a:pt x="1874" y="2576"/>
                  </a:cubicBezTo>
                  <a:cubicBezTo>
                    <a:pt x="1723" y="2576"/>
                    <a:pt x="1572" y="2544"/>
                    <a:pt x="1437" y="2477"/>
                  </a:cubicBezTo>
                  <a:cubicBezTo>
                    <a:pt x="962" y="2243"/>
                    <a:pt x="683" y="1704"/>
                    <a:pt x="766" y="1183"/>
                  </a:cubicBezTo>
                  <a:cubicBezTo>
                    <a:pt x="837" y="741"/>
                    <a:pt x="1236" y="439"/>
                    <a:pt x="1633" y="439"/>
                  </a:cubicBezTo>
                  <a:close/>
                  <a:moveTo>
                    <a:pt x="1962" y="1"/>
                  </a:moveTo>
                  <a:cubicBezTo>
                    <a:pt x="1895" y="1"/>
                    <a:pt x="1830" y="32"/>
                    <a:pt x="1788" y="88"/>
                  </a:cubicBezTo>
                  <a:cubicBezTo>
                    <a:pt x="1694" y="65"/>
                    <a:pt x="1597" y="54"/>
                    <a:pt x="1500" y="54"/>
                  </a:cubicBezTo>
                  <a:cubicBezTo>
                    <a:pt x="1146" y="54"/>
                    <a:pt x="789" y="203"/>
                    <a:pt x="555" y="501"/>
                  </a:cubicBezTo>
                  <a:cubicBezTo>
                    <a:pt x="0" y="1206"/>
                    <a:pt x="271" y="2273"/>
                    <a:pt x="959" y="2779"/>
                  </a:cubicBezTo>
                  <a:cubicBezTo>
                    <a:pt x="1242" y="2987"/>
                    <a:pt x="1586" y="3097"/>
                    <a:pt x="1923" y="3097"/>
                  </a:cubicBezTo>
                  <a:cubicBezTo>
                    <a:pt x="2399" y="3097"/>
                    <a:pt x="2861" y="2878"/>
                    <a:pt x="3117" y="2411"/>
                  </a:cubicBezTo>
                  <a:cubicBezTo>
                    <a:pt x="3583" y="1564"/>
                    <a:pt x="2867" y="370"/>
                    <a:pt x="2056" y="22"/>
                  </a:cubicBezTo>
                  <a:cubicBezTo>
                    <a:pt x="2026" y="8"/>
                    <a:pt x="1994" y="1"/>
                    <a:pt x="196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23"/>
            <p:cNvSpPr/>
            <p:nvPr/>
          </p:nvSpPr>
          <p:spPr>
            <a:xfrm>
              <a:off x="2512912" y="1511252"/>
              <a:ext cx="137896" cy="132072"/>
            </a:xfrm>
            <a:custGeom>
              <a:avLst/>
              <a:gdLst/>
              <a:ahLst/>
              <a:cxnLst/>
              <a:rect l="l" t="t" r="r" b="b"/>
              <a:pathLst>
                <a:path w="4167" h="3991" extrusionOk="0">
                  <a:moveTo>
                    <a:pt x="1945" y="518"/>
                  </a:moveTo>
                  <a:cubicBezTo>
                    <a:pt x="2313" y="518"/>
                    <a:pt x="2682" y="701"/>
                    <a:pt x="2996" y="948"/>
                  </a:cubicBezTo>
                  <a:cubicBezTo>
                    <a:pt x="2938" y="1032"/>
                    <a:pt x="2920" y="1142"/>
                    <a:pt x="2983" y="1240"/>
                  </a:cubicBezTo>
                  <a:cubicBezTo>
                    <a:pt x="3316" y="1750"/>
                    <a:pt x="3707" y="2510"/>
                    <a:pt x="3202" y="3055"/>
                  </a:cubicBezTo>
                  <a:cubicBezTo>
                    <a:pt x="2982" y="3291"/>
                    <a:pt x="2704" y="3393"/>
                    <a:pt x="2420" y="3393"/>
                  </a:cubicBezTo>
                  <a:cubicBezTo>
                    <a:pt x="1984" y="3393"/>
                    <a:pt x="1537" y="3153"/>
                    <a:pt x="1276" y="2792"/>
                  </a:cubicBezTo>
                  <a:cubicBezTo>
                    <a:pt x="877" y="2239"/>
                    <a:pt x="653" y="1271"/>
                    <a:pt x="1243" y="781"/>
                  </a:cubicBezTo>
                  <a:cubicBezTo>
                    <a:pt x="1466" y="595"/>
                    <a:pt x="1705" y="518"/>
                    <a:pt x="1945" y="518"/>
                  </a:cubicBezTo>
                  <a:close/>
                  <a:moveTo>
                    <a:pt x="1891" y="0"/>
                  </a:moveTo>
                  <a:cubicBezTo>
                    <a:pt x="1617" y="0"/>
                    <a:pt x="1335" y="70"/>
                    <a:pt x="1059" y="229"/>
                  </a:cubicBezTo>
                  <a:cubicBezTo>
                    <a:pt x="1" y="839"/>
                    <a:pt x="195" y="2340"/>
                    <a:pt x="838" y="3184"/>
                  </a:cubicBezTo>
                  <a:cubicBezTo>
                    <a:pt x="1220" y="3686"/>
                    <a:pt x="1822" y="3990"/>
                    <a:pt x="2423" y="3990"/>
                  </a:cubicBezTo>
                  <a:cubicBezTo>
                    <a:pt x="2802" y="3990"/>
                    <a:pt x="3181" y="3869"/>
                    <a:pt x="3503" y="3600"/>
                  </a:cubicBezTo>
                  <a:cubicBezTo>
                    <a:pt x="4166" y="3048"/>
                    <a:pt x="4122" y="2201"/>
                    <a:pt x="3785" y="1496"/>
                  </a:cubicBezTo>
                  <a:cubicBezTo>
                    <a:pt x="3842" y="1447"/>
                    <a:pt x="3869" y="1366"/>
                    <a:pt x="3817" y="1276"/>
                  </a:cubicBezTo>
                  <a:cubicBezTo>
                    <a:pt x="3409" y="575"/>
                    <a:pt x="2678" y="0"/>
                    <a:pt x="189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6" name="Google Shape;356;p23"/>
          <p:cNvGrpSpPr/>
          <p:nvPr/>
        </p:nvGrpSpPr>
        <p:grpSpPr>
          <a:xfrm>
            <a:off x="734290" y="251983"/>
            <a:ext cx="800177" cy="752193"/>
            <a:chOff x="734290" y="251983"/>
            <a:chExt cx="800177" cy="752193"/>
          </a:xfrm>
        </p:grpSpPr>
        <p:sp>
          <p:nvSpPr>
            <p:cNvPr id="357" name="Google Shape;357;p23"/>
            <p:cNvSpPr/>
            <p:nvPr/>
          </p:nvSpPr>
          <p:spPr>
            <a:xfrm>
              <a:off x="864310" y="336336"/>
              <a:ext cx="515085" cy="529745"/>
            </a:xfrm>
            <a:custGeom>
              <a:avLst/>
              <a:gdLst/>
              <a:ahLst/>
              <a:cxnLst/>
              <a:rect l="l" t="t" r="r" b="b"/>
              <a:pathLst>
                <a:path w="15565" h="16008" extrusionOk="0">
                  <a:moveTo>
                    <a:pt x="7696" y="0"/>
                  </a:moveTo>
                  <a:cubicBezTo>
                    <a:pt x="7290" y="0"/>
                    <a:pt x="6861" y="98"/>
                    <a:pt x="6424" y="320"/>
                  </a:cubicBezTo>
                  <a:cubicBezTo>
                    <a:pt x="4980" y="1054"/>
                    <a:pt x="3346" y="1662"/>
                    <a:pt x="2250" y="2890"/>
                  </a:cubicBezTo>
                  <a:cubicBezTo>
                    <a:pt x="1852" y="3337"/>
                    <a:pt x="1665" y="3971"/>
                    <a:pt x="1457" y="4561"/>
                  </a:cubicBezTo>
                  <a:cubicBezTo>
                    <a:pt x="1278" y="4739"/>
                    <a:pt x="1120" y="4939"/>
                    <a:pt x="988" y="5155"/>
                  </a:cubicBezTo>
                  <a:cubicBezTo>
                    <a:pt x="895" y="5313"/>
                    <a:pt x="811" y="5475"/>
                    <a:pt x="736" y="5642"/>
                  </a:cubicBezTo>
                  <a:lnTo>
                    <a:pt x="400" y="6283"/>
                  </a:lnTo>
                  <a:cubicBezTo>
                    <a:pt x="53" y="6949"/>
                    <a:pt x="1" y="7620"/>
                    <a:pt x="152" y="8220"/>
                  </a:cubicBezTo>
                  <a:cubicBezTo>
                    <a:pt x="94" y="9669"/>
                    <a:pt x="416" y="11167"/>
                    <a:pt x="1067" y="12291"/>
                  </a:cubicBezTo>
                  <a:cubicBezTo>
                    <a:pt x="2227" y="14290"/>
                    <a:pt x="4508" y="15429"/>
                    <a:pt x="6718" y="15843"/>
                  </a:cubicBezTo>
                  <a:cubicBezTo>
                    <a:pt x="7278" y="15947"/>
                    <a:pt x="7852" y="16007"/>
                    <a:pt x="8421" y="16007"/>
                  </a:cubicBezTo>
                  <a:cubicBezTo>
                    <a:pt x="10139" y="16007"/>
                    <a:pt x="11808" y="15463"/>
                    <a:pt x="12881" y="13979"/>
                  </a:cubicBezTo>
                  <a:cubicBezTo>
                    <a:pt x="13002" y="13812"/>
                    <a:pt x="13105" y="13634"/>
                    <a:pt x="13217" y="13463"/>
                  </a:cubicBezTo>
                  <a:cubicBezTo>
                    <a:pt x="13708" y="13063"/>
                    <a:pt x="14151" y="12735"/>
                    <a:pt x="14489" y="12178"/>
                  </a:cubicBezTo>
                  <a:cubicBezTo>
                    <a:pt x="15174" y="11052"/>
                    <a:pt x="15413" y="9617"/>
                    <a:pt x="15468" y="8315"/>
                  </a:cubicBezTo>
                  <a:cubicBezTo>
                    <a:pt x="15565" y="6031"/>
                    <a:pt x="14940" y="2763"/>
                    <a:pt x="12808" y="1493"/>
                  </a:cubicBezTo>
                  <a:cubicBezTo>
                    <a:pt x="11688" y="827"/>
                    <a:pt x="10351" y="414"/>
                    <a:pt x="9025" y="371"/>
                  </a:cubicBezTo>
                  <a:cubicBezTo>
                    <a:pt x="8630" y="139"/>
                    <a:pt x="8179" y="0"/>
                    <a:pt x="7696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23"/>
            <p:cNvSpPr/>
            <p:nvPr/>
          </p:nvSpPr>
          <p:spPr>
            <a:xfrm>
              <a:off x="734290" y="251983"/>
              <a:ext cx="800177" cy="752193"/>
            </a:xfrm>
            <a:custGeom>
              <a:avLst/>
              <a:gdLst/>
              <a:ahLst/>
              <a:cxnLst/>
              <a:rect l="l" t="t" r="r" b="b"/>
              <a:pathLst>
                <a:path w="24180" h="22730" extrusionOk="0">
                  <a:moveTo>
                    <a:pt x="12323" y="3022"/>
                  </a:moveTo>
                  <a:cubicBezTo>
                    <a:pt x="12788" y="3022"/>
                    <a:pt x="13258" y="3065"/>
                    <a:pt x="13726" y="3154"/>
                  </a:cubicBezTo>
                  <a:cubicBezTo>
                    <a:pt x="17826" y="3937"/>
                    <a:pt x="20123" y="8357"/>
                    <a:pt x="19065" y="12265"/>
                  </a:cubicBezTo>
                  <a:cubicBezTo>
                    <a:pt x="18120" y="15756"/>
                    <a:pt x="15239" y="17764"/>
                    <a:pt x="11926" y="18511"/>
                  </a:cubicBezTo>
                  <a:cubicBezTo>
                    <a:pt x="11897" y="18406"/>
                    <a:pt x="11814" y="18309"/>
                    <a:pt x="11693" y="18300"/>
                  </a:cubicBezTo>
                  <a:cubicBezTo>
                    <a:pt x="7189" y="17948"/>
                    <a:pt x="3611" y="14644"/>
                    <a:pt x="4291" y="9865"/>
                  </a:cubicBezTo>
                  <a:cubicBezTo>
                    <a:pt x="4845" y="5972"/>
                    <a:pt x="8462" y="3022"/>
                    <a:pt x="12323" y="3022"/>
                  </a:cubicBezTo>
                  <a:close/>
                  <a:moveTo>
                    <a:pt x="8370" y="1"/>
                  </a:moveTo>
                  <a:cubicBezTo>
                    <a:pt x="8206" y="1"/>
                    <a:pt x="8026" y="180"/>
                    <a:pt x="8053" y="373"/>
                  </a:cubicBezTo>
                  <a:cubicBezTo>
                    <a:pt x="8172" y="1247"/>
                    <a:pt x="8518" y="2172"/>
                    <a:pt x="8818" y="3002"/>
                  </a:cubicBezTo>
                  <a:cubicBezTo>
                    <a:pt x="7324" y="3655"/>
                    <a:pt x="6029" y="4692"/>
                    <a:pt x="5066" y="6006"/>
                  </a:cubicBezTo>
                  <a:cubicBezTo>
                    <a:pt x="4709" y="5676"/>
                    <a:pt x="4332" y="5369"/>
                    <a:pt x="3949" y="5070"/>
                  </a:cubicBezTo>
                  <a:cubicBezTo>
                    <a:pt x="3525" y="4738"/>
                    <a:pt x="3087" y="4347"/>
                    <a:pt x="2596" y="4123"/>
                  </a:cubicBezTo>
                  <a:cubicBezTo>
                    <a:pt x="2553" y="4104"/>
                    <a:pt x="2509" y="4095"/>
                    <a:pt x="2466" y="4095"/>
                  </a:cubicBezTo>
                  <a:cubicBezTo>
                    <a:pt x="2226" y="4095"/>
                    <a:pt x="2024" y="4373"/>
                    <a:pt x="2242" y="4583"/>
                  </a:cubicBezTo>
                  <a:cubicBezTo>
                    <a:pt x="2632" y="4960"/>
                    <a:pt x="3133" y="5238"/>
                    <a:pt x="3573" y="5560"/>
                  </a:cubicBezTo>
                  <a:cubicBezTo>
                    <a:pt x="3971" y="5853"/>
                    <a:pt x="4358" y="6164"/>
                    <a:pt x="4755" y="6461"/>
                  </a:cubicBezTo>
                  <a:cubicBezTo>
                    <a:pt x="4018" y="7614"/>
                    <a:pt x="3547" y="8942"/>
                    <a:pt x="3450" y="10368"/>
                  </a:cubicBezTo>
                  <a:cubicBezTo>
                    <a:pt x="3415" y="10901"/>
                    <a:pt x="3433" y="11435"/>
                    <a:pt x="3505" y="11965"/>
                  </a:cubicBezTo>
                  <a:cubicBezTo>
                    <a:pt x="2444" y="11967"/>
                    <a:pt x="1349" y="12051"/>
                    <a:pt x="318" y="12262"/>
                  </a:cubicBezTo>
                  <a:cubicBezTo>
                    <a:pt x="1" y="12328"/>
                    <a:pt x="54" y="12855"/>
                    <a:pt x="366" y="12855"/>
                  </a:cubicBezTo>
                  <a:cubicBezTo>
                    <a:pt x="376" y="12855"/>
                    <a:pt x="387" y="12855"/>
                    <a:pt x="398" y="12854"/>
                  </a:cubicBezTo>
                  <a:cubicBezTo>
                    <a:pt x="1465" y="12740"/>
                    <a:pt x="2530" y="12602"/>
                    <a:pt x="3597" y="12486"/>
                  </a:cubicBezTo>
                  <a:cubicBezTo>
                    <a:pt x="3946" y="14206"/>
                    <a:pt x="4841" y="15805"/>
                    <a:pt x="6101" y="16972"/>
                  </a:cubicBezTo>
                  <a:cubicBezTo>
                    <a:pt x="4741" y="17837"/>
                    <a:pt x="3309" y="18732"/>
                    <a:pt x="2081" y="19763"/>
                  </a:cubicBezTo>
                  <a:cubicBezTo>
                    <a:pt x="1845" y="19961"/>
                    <a:pt x="2061" y="20300"/>
                    <a:pt x="2316" y="20300"/>
                  </a:cubicBezTo>
                  <a:cubicBezTo>
                    <a:pt x="2365" y="20300"/>
                    <a:pt x="2415" y="20288"/>
                    <a:pt x="2464" y="20260"/>
                  </a:cubicBezTo>
                  <a:cubicBezTo>
                    <a:pt x="3884" y="19442"/>
                    <a:pt x="5247" y="18361"/>
                    <a:pt x="6547" y="17367"/>
                  </a:cubicBezTo>
                  <a:cubicBezTo>
                    <a:pt x="6550" y="17364"/>
                    <a:pt x="6552" y="17361"/>
                    <a:pt x="6553" y="17359"/>
                  </a:cubicBezTo>
                  <a:cubicBezTo>
                    <a:pt x="7731" y="18291"/>
                    <a:pt x="9170" y="18864"/>
                    <a:pt x="10750" y="18864"/>
                  </a:cubicBezTo>
                  <a:cubicBezTo>
                    <a:pt x="10775" y="18864"/>
                    <a:pt x="10800" y="18864"/>
                    <a:pt x="10825" y="18863"/>
                  </a:cubicBezTo>
                  <a:lnTo>
                    <a:pt x="10825" y="18863"/>
                  </a:lnTo>
                  <a:cubicBezTo>
                    <a:pt x="10809" y="18943"/>
                    <a:pt x="10823" y="19026"/>
                    <a:pt x="10863" y="19096"/>
                  </a:cubicBezTo>
                  <a:cubicBezTo>
                    <a:pt x="10623" y="20194"/>
                    <a:pt x="10517" y="21420"/>
                    <a:pt x="10676" y="22503"/>
                  </a:cubicBezTo>
                  <a:cubicBezTo>
                    <a:pt x="10700" y="22661"/>
                    <a:pt x="10813" y="22729"/>
                    <a:pt x="10937" y="22729"/>
                  </a:cubicBezTo>
                  <a:cubicBezTo>
                    <a:pt x="11101" y="22729"/>
                    <a:pt x="11283" y="22609"/>
                    <a:pt x="11295" y="22418"/>
                  </a:cubicBezTo>
                  <a:cubicBezTo>
                    <a:pt x="11361" y="21366"/>
                    <a:pt x="11378" y="20322"/>
                    <a:pt x="11456" y="19271"/>
                  </a:cubicBezTo>
                  <a:cubicBezTo>
                    <a:pt x="11479" y="19271"/>
                    <a:pt x="11503" y="19271"/>
                    <a:pt x="11527" y="19271"/>
                  </a:cubicBezTo>
                  <a:cubicBezTo>
                    <a:pt x="13402" y="19271"/>
                    <a:pt x="15194" y="18493"/>
                    <a:pt x="16652" y="17274"/>
                  </a:cubicBezTo>
                  <a:cubicBezTo>
                    <a:pt x="17129" y="18245"/>
                    <a:pt x="17623" y="19234"/>
                    <a:pt x="18178" y="20164"/>
                  </a:cubicBezTo>
                  <a:cubicBezTo>
                    <a:pt x="18245" y="20276"/>
                    <a:pt x="18342" y="20323"/>
                    <a:pt x="18438" y="20323"/>
                  </a:cubicBezTo>
                  <a:cubicBezTo>
                    <a:pt x="18653" y="20323"/>
                    <a:pt x="18865" y="20093"/>
                    <a:pt x="18737" y="19836"/>
                  </a:cubicBezTo>
                  <a:cubicBezTo>
                    <a:pt x="18253" y="18865"/>
                    <a:pt x="17686" y="17909"/>
                    <a:pt x="17124" y="16980"/>
                  </a:cubicBezTo>
                  <a:cubicBezTo>
                    <a:pt x="17107" y="16954"/>
                    <a:pt x="17087" y="16931"/>
                    <a:pt x="17063" y="16911"/>
                  </a:cubicBezTo>
                  <a:cubicBezTo>
                    <a:pt x="18175" y="15871"/>
                    <a:pt x="19048" y="14567"/>
                    <a:pt x="19567" y="13172"/>
                  </a:cubicBezTo>
                  <a:cubicBezTo>
                    <a:pt x="20448" y="13538"/>
                    <a:pt x="21399" y="13852"/>
                    <a:pt x="22322" y="14042"/>
                  </a:cubicBezTo>
                  <a:cubicBezTo>
                    <a:pt x="22347" y="14047"/>
                    <a:pt x="22371" y="14050"/>
                    <a:pt x="22394" y="14050"/>
                  </a:cubicBezTo>
                  <a:cubicBezTo>
                    <a:pt x="22721" y="14050"/>
                    <a:pt x="22838" y="13558"/>
                    <a:pt x="22483" y="13455"/>
                  </a:cubicBezTo>
                  <a:cubicBezTo>
                    <a:pt x="21573" y="13190"/>
                    <a:pt x="20644" y="12950"/>
                    <a:pt x="19723" y="12714"/>
                  </a:cubicBezTo>
                  <a:cubicBezTo>
                    <a:pt x="19860" y="12287"/>
                    <a:pt x="19959" y="11847"/>
                    <a:pt x="20023" y="11403"/>
                  </a:cubicBezTo>
                  <a:cubicBezTo>
                    <a:pt x="20216" y="9977"/>
                    <a:pt x="20034" y="8527"/>
                    <a:pt x="19498" y="7191"/>
                  </a:cubicBezTo>
                  <a:lnTo>
                    <a:pt x="19498" y="7191"/>
                  </a:lnTo>
                  <a:cubicBezTo>
                    <a:pt x="19542" y="7232"/>
                    <a:pt x="19599" y="7252"/>
                    <a:pt x="19657" y="7252"/>
                  </a:cubicBezTo>
                  <a:cubicBezTo>
                    <a:pt x="19669" y="7252"/>
                    <a:pt x="19682" y="7251"/>
                    <a:pt x="19694" y="7249"/>
                  </a:cubicBezTo>
                  <a:cubicBezTo>
                    <a:pt x="21086" y="7037"/>
                    <a:pt x="22597" y="6693"/>
                    <a:pt x="23886" y="6119"/>
                  </a:cubicBezTo>
                  <a:cubicBezTo>
                    <a:pt x="24179" y="5988"/>
                    <a:pt x="24010" y="5554"/>
                    <a:pt x="23729" y="5554"/>
                  </a:cubicBezTo>
                  <a:cubicBezTo>
                    <a:pt x="23705" y="5554"/>
                    <a:pt x="23679" y="5558"/>
                    <a:pt x="23653" y="5565"/>
                  </a:cubicBezTo>
                  <a:cubicBezTo>
                    <a:pt x="22287" y="5943"/>
                    <a:pt x="20942" y="6424"/>
                    <a:pt x="19573" y="6808"/>
                  </a:cubicBezTo>
                  <a:cubicBezTo>
                    <a:pt x="19469" y="6837"/>
                    <a:pt x="19420" y="6908"/>
                    <a:pt x="19412" y="6984"/>
                  </a:cubicBezTo>
                  <a:cubicBezTo>
                    <a:pt x="18685" y="5309"/>
                    <a:pt x="17417" y="3909"/>
                    <a:pt x="15790" y="3077"/>
                  </a:cubicBezTo>
                  <a:cubicBezTo>
                    <a:pt x="16081" y="2806"/>
                    <a:pt x="16349" y="2503"/>
                    <a:pt x="16622" y="2215"/>
                  </a:cubicBezTo>
                  <a:cubicBezTo>
                    <a:pt x="16930" y="1890"/>
                    <a:pt x="17270" y="1578"/>
                    <a:pt x="17530" y="1212"/>
                  </a:cubicBezTo>
                  <a:cubicBezTo>
                    <a:pt x="17676" y="1005"/>
                    <a:pt x="17479" y="808"/>
                    <a:pt x="17277" y="808"/>
                  </a:cubicBezTo>
                  <a:cubicBezTo>
                    <a:pt x="17212" y="808"/>
                    <a:pt x="17147" y="828"/>
                    <a:pt x="17092" y="875"/>
                  </a:cubicBezTo>
                  <a:cubicBezTo>
                    <a:pt x="16731" y="1181"/>
                    <a:pt x="16433" y="1584"/>
                    <a:pt x="16119" y="1941"/>
                  </a:cubicBezTo>
                  <a:cubicBezTo>
                    <a:pt x="15854" y="2243"/>
                    <a:pt x="15576" y="2540"/>
                    <a:pt x="15337" y="2863"/>
                  </a:cubicBezTo>
                  <a:cubicBezTo>
                    <a:pt x="14496" y="2503"/>
                    <a:pt x="13595" y="2299"/>
                    <a:pt x="12681" y="2264"/>
                  </a:cubicBezTo>
                  <a:cubicBezTo>
                    <a:pt x="12569" y="2260"/>
                    <a:pt x="12457" y="2258"/>
                    <a:pt x="12345" y="2258"/>
                  </a:cubicBezTo>
                  <a:cubicBezTo>
                    <a:pt x="11308" y="2258"/>
                    <a:pt x="10278" y="2443"/>
                    <a:pt x="9305" y="2805"/>
                  </a:cubicBezTo>
                  <a:cubicBezTo>
                    <a:pt x="9128" y="1930"/>
                    <a:pt x="8930" y="968"/>
                    <a:pt x="8575" y="152"/>
                  </a:cubicBezTo>
                  <a:cubicBezTo>
                    <a:pt x="8528" y="45"/>
                    <a:pt x="8451" y="1"/>
                    <a:pt x="837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9" name="Google Shape;359;p23"/>
          <p:cNvGrpSpPr/>
          <p:nvPr/>
        </p:nvGrpSpPr>
        <p:grpSpPr>
          <a:xfrm>
            <a:off x="2857571" y="1302505"/>
            <a:ext cx="152954" cy="60030"/>
            <a:chOff x="2857571" y="1302505"/>
            <a:chExt cx="152954" cy="60030"/>
          </a:xfrm>
        </p:grpSpPr>
        <p:sp>
          <p:nvSpPr>
            <p:cNvPr id="360" name="Google Shape;360;p23"/>
            <p:cNvSpPr/>
            <p:nvPr/>
          </p:nvSpPr>
          <p:spPr>
            <a:xfrm>
              <a:off x="2857571" y="1331063"/>
              <a:ext cx="152954" cy="31471"/>
            </a:xfrm>
            <a:custGeom>
              <a:avLst/>
              <a:gdLst/>
              <a:ahLst/>
              <a:cxnLst/>
              <a:rect l="l" t="t" r="r" b="b"/>
              <a:pathLst>
                <a:path w="4622" h="951" extrusionOk="0">
                  <a:moveTo>
                    <a:pt x="4448" y="0"/>
                  </a:moveTo>
                  <a:cubicBezTo>
                    <a:pt x="4443" y="0"/>
                    <a:pt x="4437" y="1"/>
                    <a:pt x="4431" y="1"/>
                  </a:cubicBezTo>
                  <a:cubicBezTo>
                    <a:pt x="3025" y="162"/>
                    <a:pt x="1380" y="360"/>
                    <a:pt x="54" y="848"/>
                  </a:cubicBezTo>
                  <a:cubicBezTo>
                    <a:pt x="0" y="867"/>
                    <a:pt x="6" y="950"/>
                    <a:pt x="68" y="950"/>
                  </a:cubicBezTo>
                  <a:cubicBezTo>
                    <a:pt x="102" y="950"/>
                    <a:pt x="137" y="950"/>
                    <a:pt x="172" y="950"/>
                  </a:cubicBezTo>
                  <a:cubicBezTo>
                    <a:pt x="1559" y="950"/>
                    <a:pt x="3132" y="597"/>
                    <a:pt x="4471" y="288"/>
                  </a:cubicBezTo>
                  <a:cubicBezTo>
                    <a:pt x="4622" y="252"/>
                    <a:pt x="4600" y="0"/>
                    <a:pt x="444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23"/>
            <p:cNvSpPr/>
            <p:nvPr/>
          </p:nvSpPr>
          <p:spPr>
            <a:xfrm>
              <a:off x="2896289" y="1302505"/>
              <a:ext cx="106061" cy="10590"/>
            </a:xfrm>
            <a:custGeom>
              <a:avLst/>
              <a:gdLst/>
              <a:ahLst/>
              <a:cxnLst/>
              <a:rect l="l" t="t" r="r" b="b"/>
              <a:pathLst>
                <a:path w="3205" h="320" extrusionOk="0">
                  <a:moveTo>
                    <a:pt x="3005" y="1"/>
                  </a:moveTo>
                  <a:cubicBezTo>
                    <a:pt x="3003" y="1"/>
                    <a:pt x="3001" y="1"/>
                    <a:pt x="2999" y="1"/>
                  </a:cubicBezTo>
                  <a:cubicBezTo>
                    <a:pt x="2039" y="27"/>
                    <a:pt x="1074" y="22"/>
                    <a:pt x="114" y="73"/>
                  </a:cubicBezTo>
                  <a:cubicBezTo>
                    <a:pt x="0" y="77"/>
                    <a:pt x="0" y="243"/>
                    <a:pt x="114" y="249"/>
                  </a:cubicBezTo>
                  <a:cubicBezTo>
                    <a:pt x="1074" y="299"/>
                    <a:pt x="2039" y="293"/>
                    <a:pt x="2999" y="319"/>
                  </a:cubicBezTo>
                  <a:cubicBezTo>
                    <a:pt x="3001" y="319"/>
                    <a:pt x="3003" y="319"/>
                    <a:pt x="3005" y="319"/>
                  </a:cubicBezTo>
                  <a:cubicBezTo>
                    <a:pt x="3203" y="319"/>
                    <a:pt x="3204" y="1"/>
                    <a:pt x="300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2" name="Google Shape;362;p23"/>
          <p:cNvGrpSpPr/>
          <p:nvPr/>
        </p:nvGrpSpPr>
        <p:grpSpPr>
          <a:xfrm>
            <a:off x="3168309" y="474596"/>
            <a:ext cx="1088181" cy="608604"/>
            <a:chOff x="3168309" y="474596"/>
            <a:chExt cx="1088181" cy="608604"/>
          </a:xfrm>
        </p:grpSpPr>
        <p:grpSp>
          <p:nvGrpSpPr>
            <p:cNvPr id="363" name="Google Shape;363;p23"/>
            <p:cNvGrpSpPr/>
            <p:nvPr/>
          </p:nvGrpSpPr>
          <p:grpSpPr>
            <a:xfrm>
              <a:off x="3168309" y="517749"/>
              <a:ext cx="1084309" cy="565452"/>
              <a:chOff x="3168309" y="517749"/>
              <a:chExt cx="1084309" cy="565452"/>
            </a:xfrm>
          </p:grpSpPr>
          <p:sp>
            <p:nvSpPr>
              <p:cNvPr id="364" name="Google Shape;364;p23"/>
              <p:cNvSpPr/>
              <p:nvPr/>
            </p:nvSpPr>
            <p:spPr>
              <a:xfrm>
                <a:off x="3179726" y="531913"/>
                <a:ext cx="1066571" cy="534378"/>
              </a:xfrm>
              <a:custGeom>
                <a:avLst/>
                <a:gdLst/>
                <a:ahLst/>
                <a:cxnLst/>
                <a:rect l="l" t="t" r="r" b="b"/>
                <a:pathLst>
                  <a:path w="32230" h="16148" extrusionOk="0">
                    <a:moveTo>
                      <a:pt x="22013" y="0"/>
                    </a:moveTo>
                    <a:cubicBezTo>
                      <a:pt x="20179" y="0"/>
                      <a:pt x="18037" y="563"/>
                      <a:pt x="16955" y="1789"/>
                    </a:cubicBezTo>
                    <a:cubicBezTo>
                      <a:pt x="16780" y="1988"/>
                      <a:pt x="16633" y="2210"/>
                      <a:pt x="16520" y="2449"/>
                    </a:cubicBezTo>
                    <a:cubicBezTo>
                      <a:pt x="16033" y="2843"/>
                      <a:pt x="15581" y="3278"/>
                      <a:pt x="15170" y="3750"/>
                    </a:cubicBezTo>
                    <a:cubicBezTo>
                      <a:pt x="14976" y="3973"/>
                      <a:pt x="14829" y="4232"/>
                      <a:pt x="14737" y="4514"/>
                    </a:cubicBezTo>
                    <a:cubicBezTo>
                      <a:pt x="14258" y="4643"/>
                      <a:pt x="13820" y="4950"/>
                      <a:pt x="13526" y="5479"/>
                    </a:cubicBezTo>
                    <a:cubicBezTo>
                      <a:pt x="13469" y="5583"/>
                      <a:pt x="13403" y="5704"/>
                      <a:pt x="13333" y="5836"/>
                    </a:cubicBezTo>
                    <a:cubicBezTo>
                      <a:pt x="12240" y="3949"/>
                      <a:pt x="10659" y="2446"/>
                      <a:pt x="8225" y="2446"/>
                    </a:cubicBezTo>
                    <a:cubicBezTo>
                      <a:pt x="8215" y="2446"/>
                      <a:pt x="8206" y="2446"/>
                      <a:pt x="8196" y="2446"/>
                    </a:cubicBezTo>
                    <a:cubicBezTo>
                      <a:pt x="6473" y="2456"/>
                      <a:pt x="5287" y="3270"/>
                      <a:pt x="4544" y="4450"/>
                    </a:cubicBezTo>
                    <a:cubicBezTo>
                      <a:pt x="3854" y="4735"/>
                      <a:pt x="3324" y="5369"/>
                      <a:pt x="3334" y="6366"/>
                    </a:cubicBezTo>
                    <a:cubicBezTo>
                      <a:pt x="3350" y="7729"/>
                      <a:pt x="3437" y="9078"/>
                      <a:pt x="3573" y="10426"/>
                    </a:cubicBezTo>
                    <a:cubicBezTo>
                      <a:pt x="3336" y="10400"/>
                      <a:pt x="3098" y="10378"/>
                      <a:pt x="2861" y="10351"/>
                    </a:cubicBezTo>
                    <a:cubicBezTo>
                      <a:pt x="2779" y="10341"/>
                      <a:pt x="2700" y="10337"/>
                      <a:pt x="2622" y="10337"/>
                    </a:cubicBezTo>
                    <a:cubicBezTo>
                      <a:pt x="408" y="10337"/>
                      <a:pt x="0" y="14107"/>
                      <a:pt x="2285" y="14601"/>
                    </a:cubicBezTo>
                    <a:cubicBezTo>
                      <a:pt x="2945" y="14743"/>
                      <a:pt x="3575" y="14817"/>
                      <a:pt x="4197" y="14818"/>
                    </a:cubicBezTo>
                    <a:cubicBezTo>
                      <a:pt x="12530" y="15713"/>
                      <a:pt x="20909" y="15943"/>
                      <a:pt x="29283" y="16146"/>
                    </a:cubicBezTo>
                    <a:cubicBezTo>
                      <a:pt x="29301" y="16147"/>
                      <a:pt x="29320" y="16147"/>
                      <a:pt x="29338" y="16147"/>
                    </a:cubicBezTo>
                    <a:cubicBezTo>
                      <a:pt x="31712" y="16147"/>
                      <a:pt x="32229" y="12465"/>
                      <a:pt x="29858" y="11896"/>
                    </a:cubicBezTo>
                    <a:lnTo>
                      <a:pt x="27828" y="11409"/>
                    </a:lnTo>
                    <a:cubicBezTo>
                      <a:pt x="28227" y="10547"/>
                      <a:pt x="28410" y="9530"/>
                      <a:pt x="28544" y="8530"/>
                    </a:cubicBezTo>
                    <a:cubicBezTo>
                      <a:pt x="28840" y="6353"/>
                      <a:pt x="28590" y="4111"/>
                      <a:pt x="27128" y="2439"/>
                    </a:cubicBezTo>
                    <a:cubicBezTo>
                      <a:pt x="26290" y="1296"/>
                      <a:pt x="25049" y="489"/>
                      <a:pt x="23596" y="161"/>
                    </a:cubicBezTo>
                    <a:cubicBezTo>
                      <a:pt x="23126" y="55"/>
                      <a:pt x="22584" y="0"/>
                      <a:pt x="22013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" name="Google Shape;365;p23"/>
              <p:cNvSpPr/>
              <p:nvPr/>
            </p:nvSpPr>
            <p:spPr>
              <a:xfrm>
                <a:off x="3168309" y="517749"/>
                <a:ext cx="1084309" cy="565452"/>
              </a:xfrm>
              <a:custGeom>
                <a:avLst/>
                <a:gdLst/>
                <a:ahLst/>
                <a:cxnLst/>
                <a:rect l="l" t="t" r="r" b="b"/>
                <a:pathLst>
                  <a:path w="32766" h="17087" extrusionOk="0">
                    <a:moveTo>
                      <a:pt x="22601" y="764"/>
                    </a:moveTo>
                    <a:cubicBezTo>
                      <a:pt x="23317" y="764"/>
                      <a:pt x="24030" y="884"/>
                      <a:pt x="24717" y="1145"/>
                    </a:cubicBezTo>
                    <a:cubicBezTo>
                      <a:pt x="29369" y="2914"/>
                      <a:pt x="29387" y="8595"/>
                      <a:pt x="27194" y="12263"/>
                    </a:cubicBezTo>
                    <a:cubicBezTo>
                      <a:pt x="27017" y="12559"/>
                      <a:pt x="27279" y="12832"/>
                      <a:pt x="27543" y="12832"/>
                    </a:cubicBezTo>
                    <a:cubicBezTo>
                      <a:pt x="27638" y="12832"/>
                      <a:pt x="27733" y="12797"/>
                      <a:pt x="27808" y="12713"/>
                    </a:cubicBezTo>
                    <a:cubicBezTo>
                      <a:pt x="28352" y="12496"/>
                      <a:pt x="28936" y="12316"/>
                      <a:pt x="29506" y="12316"/>
                    </a:cubicBezTo>
                    <a:cubicBezTo>
                      <a:pt x="29983" y="12316"/>
                      <a:pt x="30449" y="12442"/>
                      <a:pt x="30871" y="12778"/>
                    </a:cubicBezTo>
                    <a:cubicBezTo>
                      <a:pt x="32152" y="13795"/>
                      <a:pt x="31389" y="15110"/>
                      <a:pt x="30700" y="16221"/>
                    </a:cubicBezTo>
                    <a:cubicBezTo>
                      <a:pt x="30683" y="16250"/>
                      <a:pt x="30671" y="16280"/>
                      <a:pt x="30666" y="16314"/>
                    </a:cubicBezTo>
                    <a:cubicBezTo>
                      <a:pt x="21461" y="16052"/>
                      <a:pt x="12267" y="15571"/>
                      <a:pt x="3067" y="15231"/>
                    </a:cubicBezTo>
                    <a:cubicBezTo>
                      <a:pt x="3058" y="15217"/>
                      <a:pt x="3045" y="15207"/>
                      <a:pt x="3033" y="15196"/>
                    </a:cubicBezTo>
                    <a:cubicBezTo>
                      <a:pt x="2090" y="14522"/>
                      <a:pt x="1143" y="13517"/>
                      <a:pt x="1388" y="12257"/>
                    </a:cubicBezTo>
                    <a:cubicBezTo>
                      <a:pt x="1542" y="11464"/>
                      <a:pt x="2140" y="10988"/>
                      <a:pt x="2774" y="10988"/>
                    </a:cubicBezTo>
                    <a:cubicBezTo>
                      <a:pt x="3156" y="10988"/>
                      <a:pt x="3550" y="11161"/>
                      <a:pt x="3868" y="11542"/>
                    </a:cubicBezTo>
                    <a:cubicBezTo>
                      <a:pt x="3871" y="11545"/>
                      <a:pt x="3874" y="11545"/>
                      <a:pt x="3877" y="11548"/>
                    </a:cubicBezTo>
                    <a:cubicBezTo>
                      <a:pt x="3894" y="11584"/>
                      <a:pt x="3908" y="11621"/>
                      <a:pt x="3924" y="11658"/>
                    </a:cubicBezTo>
                    <a:cubicBezTo>
                      <a:pt x="3971" y="11754"/>
                      <a:pt x="4057" y="11794"/>
                      <a:pt x="4147" y="11794"/>
                    </a:cubicBezTo>
                    <a:cubicBezTo>
                      <a:pt x="4323" y="11794"/>
                      <a:pt x="4512" y="11639"/>
                      <a:pt x="4439" y="11441"/>
                    </a:cubicBezTo>
                    <a:cubicBezTo>
                      <a:pt x="3313" y="8367"/>
                      <a:pt x="3382" y="4881"/>
                      <a:pt x="6859" y="3409"/>
                    </a:cubicBezTo>
                    <a:cubicBezTo>
                      <a:pt x="7480" y="3146"/>
                      <a:pt x="8095" y="3026"/>
                      <a:pt x="8687" y="3026"/>
                    </a:cubicBezTo>
                    <a:cubicBezTo>
                      <a:pt x="11160" y="3026"/>
                      <a:pt x="13229" y="5123"/>
                      <a:pt x="13688" y="7659"/>
                    </a:cubicBezTo>
                    <a:cubicBezTo>
                      <a:pt x="13719" y="7827"/>
                      <a:pt x="13862" y="7904"/>
                      <a:pt x="14009" y="7904"/>
                    </a:cubicBezTo>
                    <a:cubicBezTo>
                      <a:pt x="14193" y="7904"/>
                      <a:pt x="14382" y="7783"/>
                      <a:pt x="14364" y="7569"/>
                    </a:cubicBezTo>
                    <a:cubicBezTo>
                      <a:pt x="14353" y="7446"/>
                      <a:pt x="14338" y="7325"/>
                      <a:pt x="14319" y="7204"/>
                    </a:cubicBezTo>
                    <a:cubicBezTo>
                      <a:pt x="15288" y="3822"/>
                      <a:pt x="18986" y="764"/>
                      <a:pt x="22601" y="764"/>
                    </a:cubicBezTo>
                    <a:close/>
                    <a:moveTo>
                      <a:pt x="22670" y="0"/>
                    </a:moveTo>
                    <a:cubicBezTo>
                      <a:pt x="19011" y="0"/>
                      <a:pt x="15203" y="2784"/>
                      <a:pt x="14077" y="6233"/>
                    </a:cubicBezTo>
                    <a:cubicBezTo>
                      <a:pt x="13279" y="3933"/>
                      <a:pt x="11034" y="2265"/>
                      <a:pt x="8622" y="2265"/>
                    </a:cubicBezTo>
                    <a:cubicBezTo>
                      <a:pt x="8030" y="2265"/>
                      <a:pt x="7428" y="2365"/>
                      <a:pt x="6834" y="2582"/>
                    </a:cubicBezTo>
                    <a:cubicBezTo>
                      <a:pt x="3352" y="3851"/>
                      <a:pt x="2472" y="7230"/>
                      <a:pt x="3419" y="10359"/>
                    </a:cubicBezTo>
                    <a:cubicBezTo>
                      <a:pt x="3233" y="10296"/>
                      <a:pt x="3034" y="10266"/>
                      <a:pt x="2833" y="10266"/>
                    </a:cubicBezTo>
                    <a:cubicBezTo>
                      <a:pt x="2096" y="10266"/>
                      <a:pt x="1320" y="10671"/>
                      <a:pt x="953" y="11332"/>
                    </a:cubicBezTo>
                    <a:cubicBezTo>
                      <a:pt x="0" y="13046"/>
                      <a:pt x="1273" y="14830"/>
                      <a:pt x="2763" y="15658"/>
                    </a:cubicBezTo>
                    <a:cubicBezTo>
                      <a:pt x="2767" y="15662"/>
                      <a:pt x="2771" y="15660"/>
                      <a:pt x="2776" y="15663"/>
                    </a:cubicBezTo>
                    <a:cubicBezTo>
                      <a:pt x="2816" y="15698"/>
                      <a:pt x="2866" y="15720"/>
                      <a:pt x="2920" y="15724"/>
                    </a:cubicBezTo>
                    <a:cubicBezTo>
                      <a:pt x="12190" y="16507"/>
                      <a:pt x="21512" y="16838"/>
                      <a:pt x="30810" y="17086"/>
                    </a:cubicBezTo>
                    <a:cubicBezTo>
                      <a:pt x="30814" y="17086"/>
                      <a:pt x="30818" y="17086"/>
                      <a:pt x="30822" y="17086"/>
                    </a:cubicBezTo>
                    <a:cubicBezTo>
                      <a:pt x="31106" y="17086"/>
                      <a:pt x="31217" y="16826"/>
                      <a:pt x="31164" y="16608"/>
                    </a:cubicBezTo>
                    <a:cubicBezTo>
                      <a:pt x="31168" y="16602"/>
                      <a:pt x="31176" y="16599"/>
                      <a:pt x="31181" y="16593"/>
                    </a:cubicBezTo>
                    <a:cubicBezTo>
                      <a:pt x="32101" y="15401"/>
                      <a:pt x="32766" y="13811"/>
                      <a:pt x="31560" y="12563"/>
                    </a:cubicBezTo>
                    <a:cubicBezTo>
                      <a:pt x="30999" y="11982"/>
                      <a:pt x="30256" y="11725"/>
                      <a:pt x="29499" y="11725"/>
                    </a:cubicBezTo>
                    <a:cubicBezTo>
                      <a:pt x="29075" y="11725"/>
                      <a:pt x="28647" y="11805"/>
                      <a:pt x="28243" y="11954"/>
                    </a:cubicBezTo>
                    <a:cubicBezTo>
                      <a:pt x="30275" y="7939"/>
                      <a:pt x="29802" y="2266"/>
                      <a:pt x="25042" y="430"/>
                    </a:cubicBezTo>
                    <a:cubicBezTo>
                      <a:pt x="24279" y="136"/>
                      <a:pt x="23478" y="0"/>
                      <a:pt x="2267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66" name="Google Shape;366;p23"/>
            <p:cNvGrpSpPr/>
            <p:nvPr/>
          </p:nvGrpSpPr>
          <p:grpSpPr>
            <a:xfrm>
              <a:off x="4114622" y="474596"/>
              <a:ext cx="141868" cy="100403"/>
              <a:chOff x="4114622" y="474596"/>
              <a:chExt cx="141868" cy="100403"/>
            </a:xfrm>
          </p:grpSpPr>
          <p:sp>
            <p:nvSpPr>
              <p:cNvPr id="367" name="Google Shape;367;p23"/>
              <p:cNvSpPr/>
              <p:nvPr/>
            </p:nvSpPr>
            <p:spPr>
              <a:xfrm>
                <a:off x="4114622" y="474596"/>
                <a:ext cx="70851" cy="90839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2745" extrusionOk="0">
                    <a:moveTo>
                      <a:pt x="117" y="0"/>
                    </a:moveTo>
                    <a:cubicBezTo>
                      <a:pt x="43" y="0"/>
                      <a:pt x="0" y="122"/>
                      <a:pt x="77" y="158"/>
                    </a:cubicBezTo>
                    <a:cubicBezTo>
                      <a:pt x="1111" y="639"/>
                      <a:pt x="1641" y="1527"/>
                      <a:pt x="1802" y="2624"/>
                    </a:cubicBezTo>
                    <a:cubicBezTo>
                      <a:pt x="1814" y="2707"/>
                      <a:pt x="1883" y="2745"/>
                      <a:pt x="1954" y="2745"/>
                    </a:cubicBezTo>
                    <a:cubicBezTo>
                      <a:pt x="2045" y="2745"/>
                      <a:pt x="2140" y="2685"/>
                      <a:pt x="2134" y="2579"/>
                    </a:cubicBezTo>
                    <a:cubicBezTo>
                      <a:pt x="2071" y="1420"/>
                      <a:pt x="1205" y="403"/>
                      <a:pt x="142" y="5"/>
                    </a:cubicBezTo>
                    <a:cubicBezTo>
                      <a:pt x="133" y="2"/>
                      <a:pt x="125" y="0"/>
                      <a:pt x="11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" name="Google Shape;368;p23"/>
              <p:cNvSpPr/>
              <p:nvPr/>
            </p:nvSpPr>
            <p:spPr>
              <a:xfrm>
                <a:off x="4199339" y="480752"/>
                <a:ext cx="57151" cy="94247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2848" extrusionOk="0">
                    <a:moveTo>
                      <a:pt x="207" y="1"/>
                    </a:moveTo>
                    <a:cubicBezTo>
                      <a:pt x="75" y="1"/>
                      <a:pt x="0" y="200"/>
                      <a:pt x="132" y="300"/>
                    </a:cubicBezTo>
                    <a:cubicBezTo>
                      <a:pt x="898" y="879"/>
                      <a:pt x="1182" y="1693"/>
                      <a:pt x="1121" y="2626"/>
                    </a:cubicBezTo>
                    <a:cubicBezTo>
                      <a:pt x="1113" y="2766"/>
                      <a:pt x="1240" y="2847"/>
                      <a:pt x="1361" y="2847"/>
                    </a:cubicBezTo>
                    <a:cubicBezTo>
                      <a:pt x="1456" y="2847"/>
                      <a:pt x="1546" y="2797"/>
                      <a:pt x="1564" y="2686"/>
                    </a:cubicBezTo>
                    <a:cubicBezTo>
                      <a:pt x="1726" y="1643"/>
                      <a:pt x="1184" y="572"/>
                      <a:pt x="291" y="27"/>
                    </a:cubicBezTo>
                    <a:cubicBezTo>
                      <a:pt x="261" y="9"/>
                      <a:pt x="233" y="1"/>
                      <a:pt x="20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69" name="Google Shape;369;p23"/>
          <p:cNvGrpSpPr/>
          <p:nvPr/>
        </p:nvGrpSpPr>
        <p:grpSpPr>
          <a:xfrm>
            <a:off x="4554058" y="287028"/>
            <a:ext cx="820760" cy="899951"/>
            <a:chOff x="4554058" y="287028"/>
            <a:chExt cx="820760" cy="899951"/>
          </a:xfrm>
        </p:grpSpPr>
        <p:grpSp>
          <p:nvGrpSpPr>
            <p:cNvPr id="370" name="Google Shape;370;p23"/>
            <p:cNvGrpSpPr/>
            <p:nvPr/>
          </p:nvGrpSpPr>
          <p:grpSpPr>
            <a:xfrm>
              <a:off x="4554058" y="287028"/>
              <a:ext cx="820760" cy="807258"/>
              <a:chOff x="4554058" y="287028"/>
              <a:chExt cx="820760" cy="807258"/>
            </a:xfrm>
          </p:grpSpPr>
          <p:sp>
            <p:nvSpPr>
              <p:cNvPr id="371" name="Google Shape;371;p23"/>
              <p:cNvSpPr/>
              <p:nvPr/>
            </p:nvSpPr>
            <p:spPr>
              <a:xfrm>
                <a:off x="4642315" y="348977"/>
                <a:ext cx="463924" cy="360179"/>
              </a:xfrm>
              <a:custGeom>
                <a:avLst/>
                <a:gdLst/>
                <a:ahLst/>
                <a:cxnLst/>
                <a:rect l="l" t="t" r="r" b="b"/>
                <a:pathLst>
                  <a:path w="14019" h="10884" extrusionOk="0">
                    <a:moveTo>
                      <a:pt x="6184" y="691"/>
                    </a:moveTo>
                    <a:cubicBezTo>
                      <a:pt x="10445" y="691"/>
                      <a:pt x="14018" y="6447"/>
                      <a:pt x="9536" y="9535"/>
                    </a:cubicBezTo>
                    <a:lnTo>
                      <a:pt x="9537" y="9535"/>
                    </a:lnTo>
                    <a:cubicBezTo>
                      <a:pt x="9519" y="9550"/>
                      <a:pt x="9502" y="9569"/>
                      <a:pt x="9487" y="9587"/>
                    </a:cubicBezTo>
                    <a:cubicBezTo>
                      <a:pt x="8640" y="9967"/>
                      <a:pt x="7748" y="10160"/>
                      <a:pt x="6864" y="10160"/>
                    </a:cubicBezTo>
                    <a:cubicBezTo>
                      <a:pt x="5431" y="10160"/>
                      <a:pt x="4015" y="9652"/>
                      <a:pt x="2835" y="8608"/>
                    </a:cubicBezTo>
                    <a:cubicBezTo>
                      <a:pt x="709" y="6729"/>
                      <a:pt x="1051" y="3240"/>
                      <a:pt x="3327" y="1634"/>
                    </a:cubicBezTo>
                    <a:cubicBezTo>
                      <a:pt x="4259" y="975"/>
                      <a:pt x="5239" y="691"/>
                      <a:pt x="6184" y="691"/>
                    </a:cubicBezTo>
                    <a:close/>
                    <a:moveTo>
                      <a:pt x="6279" y="0"/>
                    </a:moveTo>
                    <a:cubicBezTo>
                      <a:pt x="5009" y="0"/>
                      <a:pt x="3744" y="397"/>
                      <a:pt x="2708" y="1238"/>
                    </a:cubicBezTo>
                    <a:cubicBezTo>
                      <a:pt x="426" y="3093"/>
                      <a:pt x="0" y="6574"/>
                      <a:pt x="2040" y="8777"/>
                    </a:cubicBezTo>
                    <a:cubicBezTo>
                      <a:pt x="3204" y="10033"/>
                      <a:pt x="5123" y="10883"/>
                      <a:pt x="6939" y="10883"/>
                    </a:cubicBezTo>
                    <a:cubicBezTo>
                      <a:pt x="7881" y="10883"/>
                      <a:pt x="8795" y="10655"/>
                      <a:pt x="9562" y="10135"/>
                    </a:cubicBezTo>
                    <a:cubicBezTo>
                      <a:pt x="9619" y="10175"/>
                      <a:pt x="9685" y="10198"/>
                      <a:pt x="9756" y="10198"/>
                    </a:cubicBezTo>
                    <a:cubicBezTo>
                      <a:pt x="9821" y="10198"/>
                      <a:pt x="9890" y="10178"/>
                      <a:pt x="9957" y="10132"/>
                    </a:cubicBezTo>
                    <a:cubicBezTo>
                      <a:pt x="12601" y="8316"/>
                      <a:pt x="13052" y="4786"/>
                      <a:pt x="11072" y="2280"/>
                    </a:cubicBezTo>
                    <a:cubicBezTo>
                      <a:pt x="9908" y="808"/>
                      <a:pt x="8090" y="0"/>
                      <a:pt x="627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" name="Google Shape;372;p23"/>
              <p:cNvSpPr/>
              <p:nvPr/>
            </p:nvSpPr>
            <p:spPr>
              <a:xfrm>
                <a:off x="4554058" y="287028"/>
                <a:ext cx="820760" cy="807258"/>
              </a:xfrm>
              <a:custGeom>
                <a:avLst/>
                <a:gdLst/>
                <a:ahLst/>
                <a:cxnLst/>
                <a:rect l="l" t="t" r="r" b="b"/>
                <a:pathLst>
                  <a:path w="24802" h="24394" extrusionOk="0">
                    <a:moveTo>
                      <a:pt x="9264" y="721"/>
                    </a:moveTo>
                    <a:cubicBezTo>
                      <a:pt x="11400" y="721"/>
                      <a:pt x="13528" y="1569"/>
                      <a:pt x="14937" y="3265"/>
                    </a:cubicBezTo>
                    <a:cubicBezTo>
                      <a:pt x="16118" y="4685"/>
                      <a:pt x="16644" y="6645"/>
                      <a:pt x="16353" y="8466"/>
                    </a:cubicBezTo>
                    <a:cubicBezTo>
                      <a:pt x="15998" y="10689"/>
                      <a:pt x="14395" y="12153"/>
                      <a:pt x="12694" y="13462"/>
                    </a:cubicBezTo>
                    <a:cubicBezTo>
                      <a:pt x="12664" y="13488"/>
                      <a:pt x="12639" y="13518"/>
                      <a:pt x="12618" y="13550"/>
                    </a:cubicBezTo>
                    <a:cubicBezTo>
                      <a:pt x="11361" y="13984"/>
                      <a:pt x="10047" y="14249"/>
                      <a:pt x="8775" y="14249"/>
                    </a:cubicBezTo>
                    <a:cubicBezTo>
                      <a:pt x="6553" y="14249"/>
                      <a:pt x="4456" y="13443"/>
                      <a:pt x="3003" y="11326"/>
                    </a:cubicBezTo>
                    <a:cubicBezTo>
                      <a:pt x="832" y="8166"/>
                      <a:pt x="1814" y="4144"/>
                      <a:pt x="4920" y="2028"/>
                    </a:cubicBezTo>
                    <a:cubicBezTo>
                      <a:pt x="6198" y="1157"/>
                      <a:pt x="7733" y="721"/>
                      <a:pt x="9264" y="721"/>
                    </a:cubicBezTo>
                    <a:close/>
                    <a:moveTo>
                      <a:pt x="15451" y="11932"/>
                    </a:moveTo>
                    <a:cubicBezTo>
                      <a:pt x="16663" y="13613"/>
                      <a:pt x="18004" y="15196"/>
                      <a:pt x="19319" y="16797"/>
                    </a:cubicBezTo>
                    <a:cubicBezTo>
                      <a:pt x="20181" y="17844"/>
                      <a:pt x="23942" y="21362"/>
                      <a:pt x="22884" y="23133"/>
                    </a:cubicBezTo>
                    <a:cubicBezTo>
                      <a:pt x="22656" y="23319"/>
                      <a:pt x="22292" y="23393"/>
                      <a:pt x="21889" y="23393"/>
                    </a:cubicBezTo>
                    <a:cubicBezTo>
                      <a:pt x="21166" y="23393"/>
                      <a:pt x="20318" y="23152"/>
                      <a:pt x="19913" y="22879"/>
                    </a:cubicBezTo>
                    <a:cubicBezTo>
                      <a:pt x="19372" y="22514"/>
                      <a:pt x="18917" y="21877"/>
                      <a:pt x="18488" y="21393"/>
                    </a:cubicBezTo>
                    <a:cubicBezTo>
                      <a:pt x="17798" y="20616"/>
                      <a:pt x="17138" y="19814"/>
                      <a:pt x="16507" y="18987"/>
                    </a:cubicBezTo>
                    <a:cubicBezTo>
                      <a:pt x="15295" y="17400"/>
                      <a:pt x="14324" y="15634"/>
                      <a:pt x="13116" y="14052"/>
                    </a:cubicBezTo>
                    <a:cubicBezTo>
                      <a:pt x="13958" y="13404"/>
                      <a:pt x="14774" y="12718"/>
                      <a:pt x="15451" y="11932"/>
                    </a:cubicBezTo>
                    <a:close/>
                    <a:moveTo>
                      <a:pt x="9240" y="1"/>
                    </a:moveTo>
                    <a:cubicBezTo>
                      <a:pt x="7656" y="1"/>
                      <a:pt x="6066" y="429"/>
                      <a:pt x="4710" y="1294"/>
                    </a:cubicBezTo>
                    <a:cubicBezTo>
                      <a:pt x="1295" y="3475"/>
                      <a:pt x="1" y="7779"/>
                      <a:pt x="2125" y="11324"/>
                    </a:cubicBezTo>
                    <a:cubicBezTo>
                      <a:pt x="3552" y="13705"/>
                      <a:pt x="6259" y="15078"/>
                      <a:pt x="8964" y="15078"/>
                    </a:cubicBezTo>
                    <a:cubicBezTo>
                      <a:pt x="10259" y="15078"/>
                      <a:pt x="11554" y="14763"/>
                      <a:pt x="12708" y="14093"/>
                    </a:cubicBezTo>
                    <a:cubicBezTo>
                      <a:pt x="13477" y="16028"/>
                      <a:pt x="18426" y="24393"/>
                      <a:pt x="21721" y="24393"/>
                    </a:cubicBezTo>
                    <a:cubicBezTo>
                      <a:pt x="22063" y="24393"/>
                      <a:pt x="22387" y="24303"/>
                      <a:pt x="22687" y="24107"/>
                    </a:cubicBezTo>
                    <a:cubicBezTo>
                      <a:pt x="22719" y="24118"/>
                      <a:pt x="22753" y="24125"/>
                      <a:pt x="22788" y="24125"/>
                    </a:cubicBezTo>
                    <a:cubicBezTo>
                      <a:pt x="22850" y="24125"/>
                      <a:pt x="22916" y="24105"/>
                      <a:pt x="22982" y="24055"/>
                    </a:cubicBezTo>
                    <a:cubicBezTo>
                      <a:pt x="24802" y="22709"/>
                      <a:pt x="23491" y="20728"/>
                      <a:pt x="22396" y="19391"/>
                    </a:cubicBezTo>
                    <a:cubicBezTo>
                      <a:pt x="20231" y="16749"/>
                      <a:pt x="18113" y="14028"/>
                      <a:pt x="15767" y="11545"/>
                    </a:cubicBezTo>
                    <a:cubicBezTo>
                      <a:pt x="16367" y="10761"/>
                      <a:pt x="16824" y="9874"/>
                      <a:pt x="17026" y="8831"/>
                    </a:cubicBezTo>
                    <a:cubicBezTo>
                      <a:pt x="17398" y="6921"/>
                      <a:pt x="16943" y="4850"/>
                      <a:pt x="15825" y="3261"/>
                    </a:cubicBezTo>
                    <a:cubicBezTo>
                      <a:pt x="14304" y="1100"/>
                      <a:pt x="11779" y="1"/>
                      <a:pt x="924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73" name="Google Shape;373;p23"/>
            <p:cNvGrpSpPr/>
            <p:nvPr/>
          </p:nvGrpSpPr>
          <p:grpSpPr>
            <a:xfrm>
              <a:off x="5063947" y="1041305"/>
              <a:ext cx="89912" cy="145673"/>
              <a:chOff x="5063947" y="1041305"/>
              <a:chExt cx="89912" cy="145673"/>
            </a:xfrm>
          </p:grpSpPr>
          <p:sp>
            <p:nvSpPr>
              <p:cNvPr id="374" name="Google Shape;374;p23"/>
              <p:cNvSpPr/>
              <p:nvPr/>
            </p:nvSpPr>
            <p:spPr>
              <a:xfrm>
                <a:off x="5063947" y="1041305"/>
                <a:ext cx="81110" cy="80481"/>
              </a:xfrm>
              <a:custGeom>
                <a:avLst/>
                <a:gdLst/>
                <a:ahLst/>
                <a:cxnLst/>
                <a:rect l="l" t="t" r="r" b="b"/>
                <a:pathLst>
                  <a:path w="2451" h="2432" extrusionOk="0">
                    <a:moveTo>
                      <a:pt x="176" y="1"/>
                    </a:moveTo>
                    <a:cubicBezTo>
                      <a:pt x="87" y="1"/>
                      <a:pt x="1" y="70"/>
                      <a:pt x="36" y="182"/>
                    </a:cubicBezTo>
                    <a:cubicBezTo>
                      <a:pt x="344" y="1198"/>
                      <a:pt x="1120" y="2083"/>
                      <a:pt x="2142" y="2423"/>
                    </a:cubicBezTo>
                    <a:cubicBezTo>
                      <a:pt x="2159" y="2429"/>
                      <a:pt x="2176" y="2431"/>
                      <a:pt x="2192" y="2431"/>
                    </a:cubicBezTo>
                    <a:cubicBezTo>
                      <a:pt x="2354" y="2431"/>
                      <a:pt x="2451" y="2170"/>
                      <a:pt x="2281" y="2094"/>
                    </a:cubicBezTo>
                    <a:cubicBezTo>
                      <a:pt x="1373" y="1688"/>
                      <a:pt x="674" y="1052"/>
                      <a:pt x="322" y="102"/>
                    </a:cubicBezTo>
                    <a:cubicBezTo>
                      <a:pt x="296" y="32"/>
                      <a:pt x="235" y="1"/>
                      <a:pt x="1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" name="Google Shape;375;p23"/>
              <p:cNvSpPr/>
              <p:nvPr/>
            </p:nvSpPr>
            <p:spPr>
              <a:xfrm>
                <a:off x="5073643" y="1111958"/>
                <a:ext cx="80216" cy="75021"/>
              </a:xfrm>
              <a:custGeom>
                <a:avLst/>
                <a:gdLst/>
                <a:ahLst/>
                <a:cxnLst/>
                <a:rect l="l" t="t" r="r" b="b"/>
                <a:pathLst>
                  <a:path w="2424" h="2267" extrusionOk="0">
                    <a:moveTo>
                      <a:pt x="167" y="0"/>
                    </a:moveTo>
                    <a:cubicBezTo>
                      <a:pt x="84" y="0"/>
                      <a:pt x="1" y="54"/>
                      <a:pt x="11" y="152"/>
                    </a:cubicBezTo>
                    <a:cubicBezTo>
                      <a:pt x="133" y="1253"/>
                      <a:pt x="1029" y="2135"/>
                      <a:pt x="2127" y="2265"/>
                    </a:cubicBezTo>
                    <a:cubicBezTo>
                      <a:pt x="2136" y="2266"/>
                      <a:pt x="2144" y="2267"/>
                      <a:pt x="2152" y="2267"/>
                    </a:cubicBezTo>
                    <a:cubicBezTo>
                      <a:pt x="2376" y="2267"/>
                      <a:pt x="2424" y="1866"/>
                      <a:pt x="2186" y="1833"/>
                    </a:cubicBezTo>
                    <a:cubicBezTo>
                      <a:pt x="1242" y="1703"/>
                      <a:pt x="521" y="1047"/>
                      <a:pt x="317" y="110"/>
                    </a:cubicBezTo>
                    <a:cubicBezTo>
                      <a:pt x="301" y="35"/>
                      <a:pt x="234" y="0"/>
                      <a:pt x="16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76" name="Google Shape;376;p23"/>
          <p:cNvGrpSpPr/>
          <p:nvPr/>
        </p:nvGrpSpPr>
        <p:grpSpPr>
          <a:xfrm>
            <a:off x="7100592" y="-366483"/>
            <a:ext cx="638917" cy="1022558"/>
            <a:chOff x="7100592" y="-366483"/>
            <a:chExt cx="638917" cy="1022558"/>
          </a:xfrm>
        </p:grpSpPr>
        <p:sp>
          <p:nvSpPr>
            <p:cNvPr id="377" name="Google Shape;377;p23"/>
            <p:cNvSpPr/>
            <p:nvPr/>
          </p:nvSpPr>
          <p:spPr>
            <a:xfrm>
              <a:off x="7100592" y="-366483"/>
              <a:ext cx="638917" cy="1022558"/>
            </a:xfrm>
            <a:custGeom>
              <a:avLst/>
              <a:gdLst/>
              <a:ahLst/>
              <a:cxnLst/>
              <a:rect l="l" t="t" r="r" b="b"/>
              <a:pathLst>
                <a:path w="19307" h="30900" extrusionOk="0">
                  <a:moveTo>
                    <a:pt x="17084" y="802"/>
                  </a:moveTo>
                  <a:cubicBezTo>
                    <a:pt x="17169" y="5620"/>
                    <a:pt x="17483" y="10439"/>
                    <a:pt x="17739" y="15251"/>
                  </a:cubicBezTo>
                  <a:cubicBezTo>
                    <a:pt x="17999" y="20175"/>
                    <a:pt x="18113" y="25147"/>
                    <a:pt x="18594" y="30054"/>
                  </a:cubicBezTo>
                  <a:cubicBezTo>
                    <a:pt x="17813" y="29155"/>
                    <a:pt x="17025" y="28262"/>
                    <a:pt x="16232" y="27375"/>
                  </a:cubicBezTo>
                  <a:cubicBezTo>
                    <a:pt x="16275" y="27328"/>
                    <a:pt x="16319" y="27283"/>
                    <a:pt x="16365" y="27242"/>
                  </a:cubicBezTo>
                  <a:cubicBezTo>
                    <a:pt x="16508" y="27119"/>
                    <a:pt x="16669" y="27043"/>
                    <a:pt x="16828" y="26949"/>
                  </a:cubicBezTo>
                  <a:cubicBezTo>
                    <a:pt x="17066" y="26811"/>
                    <a:pt x="16918" y="26503"/>
                    <a:pt x="16693" y="26503"/>
                  </a:cubicBezTo>
                  <a:cubicBezTo>
                    <a:pt x="16657" y="26503"/>
                    <a:pt x="16620" y="26511"/>
                    <a:pt x="16581" y="26528"/>
                  </a:cubicBezTo>
                  <a:cubicBezTo>
                    <a:pt x="16344" y="26637"/>
                    <a:pt x="16120" y="26831"/>
                    <a:pt x="15946" y="27055"/>
                  </a:cubicBezTo>
                  <a:cubicBezTo>
                    <a:pt x="15658" y="26732"/>
                    <a:pt x="15370" y="26409"/>
                    <a:pt x="15082" y="26087"/>
                  </a:cubicBezTo>
                  <a:cubicBezTo>
                    <a:pt x="15347" y="25866"/>
                    <a:pt x="15609" y="25640"/>
                    <a:pt x="15854" y="25402"/>
                  </a:cubicBezTo>
                  <a:cubicBezTo>
                    <a:pt x="15992" y="25267"/>
                    <a:pt x="15863" y="25086"/>
                    <a:pt x="15713" y="25086"/>
                  </a:cubicBezTo>
                  <a:cubicBezTo>
                    <a:pt x="15671" y="25086"/>
                    <a:pt x="15627" y="25101"/>
                    <a:pt x="15587" y="25134"/>
                  </a:cubicBezTo>
                  <a:cubicBezTo>
                    <a:pt x="15331" y="25350"/>
                    <a:pt x="15085" y="25583"/>
                    <a:pt x="14843" y="25819"/>
                  </a:cubicBezTo>
                  <a:cubicBezTo>
                    <a:pt x="14511" y="25450"/>
                    <a:pt x="14181" y="25078"/>
                    <a:pt x="13847" y="24709"/>
                  </a:cubicBezTo>
                  <a:cubicBezTo>
                    <a:pt x="14031" y="24499"/>
                    <a:pt x="14216" y="24287"/>
                    <a:pt x="14386" y="24067"/>
                  </a:cubicBezTo>
                  <a:cubicBezTo>
                    <a:pt x="14502" y="23918"/>
                    <a:pt x="14380" y="23721"/>
                    <a:pt x="14239" y="23721"/>
                  </a:cubicBezTo>
                  <a:cubicBezTo>
                    <a:pt x="14195" y="23721"/>
                    <a:pt x="14149" y="23740"/>
                    <a:pt x="14108" y="23787"/>
                  </a:cubicBezTo>
                  <a:cubicBezTo>
                    <a:pt x="13927" y="23992"/>
                    <a:pt x="13759" y="24206"/>
                    <a:pt x="13590" y="24422"/>
                  </a:cubicBezTo>
                  <a:cubicBezTo>
                    <a:pt x="13365" y="24174"/>
                    <a:pt x="13141" y="23921"/>
                    <a:pt x="12918" y="23673"/>
                  </a:cubicBezTo>
                  <a:cubicBezTo>
                    <a:pt x="13180" y="23482"/>
                    <a:pt x="13409" y="23234"/>
                    <a:pt x="13530" y="22943"/>
                  </a:cubicBezTo>
                  <a:cubicBezTo>
                    <a:pt x="13586" y="22808"/>
                    <a:pt x="13469" y="22717"/>
                    <a:pt x="13351" y="22717"/>
                  </a:cubicBezTo>
                  <a:cubicBezTo>
                    <a:pt x="13289" y="22717"/>
                    <a:pt x="13226" y="22742"/>
                    <a:pt x="13187" y="22799"/>
                  </a:cubicBezTo>
                  <a:cubicBezTo>
                    <a:pt x="13082" y="22956"/>
                    <a:pt x="12996" y="23117"/>
                    <a:pt x="12864" y="23257"/>
                  </a:cubicBezTo>
                  <a:cubicBezTo>
                    <a:pt x="12809" y="23313"/>
                    <a:pt x="12749" y="23367"/>
                    <a:pt x="12686" y="23417"/>
                  </a:cubicBezTo>
                  <a:cubicBezTo>
                    <a:pt x="12333" y="23025"/>
                    <a:pt x="11982" y="22633"/>
                    <a:pt x="11628" y="22243"/>
                  </a:cubicBezTo>
                  <a:cubicBezTo>
                    <a:pt x="11797" y="22099"/>
                    <a:pt x="11953" y="21943"/>
                    <a:pt x="12097" y="21773"/>
                  </a:cubicBezTo>
                  <a:cubicBezTo>
                    <a:pt x="12208" y="21641"/>
                    <a:pt x="12096" y="21465"/>
                    <a:pt x="11966" y="21465"/>
                  </a:cubicBezTo>
                  <a:cubicBezTo>
                    <a:pt x="11925" y="21465"/>
                    <a:pt x="11883" y="21481"/>
                    <a:pt x="11846" y="21521"/>
                  </a:cubicBezTo>
                  <a:cubicBezTo>
                    <a:pt x="11695" y="21679"/>
                    <a:pt x="11550" y="21837"/>
                    <a:pt x="11400" y="21992"/>
                  </a:cubicBezTo>
                  <a:cubicBezTo>
                    <a:pt x="11031" y="21584"/>
                    <a:pt x="10662" y="21178"/>
                    <a:pt x="10294" y="20772"/>
                  </a:cubicBezTo>
                  <a:cubicBezTo>
                    <a:pt x="10319" y="20751"/>
                    <a:pt x="10348" y="20734"/>
                    <a:pt x="10374" y="20711"/>
                  </a:cubicBezTo>
                  <a:cubicBezTo>
                    <a:pt x="10539" y="20566"/>
                    <a:pt x="10731" y="20402"/>
                    <a:pt x="10844" y="20209"/>
                  </a:cubicBezTo>
                  <a:cubicBezTo>
                    <a:pt x="10925" y="20069"/>
                    <a:pt x="10808" y="19938"/>
                    <a:pt x="10680" y="19938"/>
                  </a:cubicBezTo>
                  <a:cubicBezTo>
                    <a:pt x="10637" y="19938"/>
                    <a:pt x="10593" y="19952"/>
                    <a:pt x="10554" y="19987"/>
                  </a:cubicBezTo>
                  <a:cubicBezTo>
                    <a:pt x="10404" y="20118"/>
                    <a:pt x="10285" y="20293"/>
                    <a:pt x="10141" y="20434"/>
                  </a:cubicBezTo>
                  <a:cubicBezTo>
                    <a:pt x="10113" y="20461"/>
                    <a:pt x="10081" y="20483"/>
                    <a:pt x="10054" y="20509"/>
                  </a:cubicBezTo>
                  <a:lnTo>
                    <a:pt x="9805" y="20232"/>
                  </a:lnTo>
                  <a:cubicBezTo>
                    <a:pt x="9519" y="19918"/>
                    <a:pt x="9236" y="19601"/>
                    <a:pt x="8951" y="19287"/>
                  </a:cubicBezTo>
                  <a:cubicBezTo>
                    <a:pt x="9245" y="19010"/>
                    <a:pt x="9544" y="18726"/>
                    <a:pt x="9772" y="18409"/>
                  </a:cubicBezTo>
                  <a:cubicBezTo>
                    <a:pt x="9876" y="18265"/>
                    <a:pt x="9738" y="18131"/>
                    <a:pt x="9597" y="18131"/>
                  </a:cubicBezTo>
                  <a:cubicBezTo>
                    <a:pt x="9552" y="18131"/>
                    <a:pt x="9506" y="18145"/>
                    <a:pt x="9469" y="18176"/>
                  </a:cubicBezTo>
                  <a:cubicBezTo>
                    <a:pt x="9253" y="18352"/>
                    <a:pt x="9076" y="18591"/>
                    <a:pt x="8891" y="18800"/>
                  </a:cubicBezTo>
                  <a:lnTo>
                    <a:pt x="8703" y="19013"/>
                  </a:lnTo>
                  <a:cubicBezTo>
                    <a:pt x="8357" y="18628"/>
                    <a:pt x="8009" y="18247"/>
                    <a:pt x="7663" y="17861"/>
                  </a:cubicBezTo>
                  <a:cubicBezTo>
                    <a:pt x="7854" y="17672"/>
                    <a:pt x="8043" y="17479"/>
                    <a:pt x="8207" y="17273"/>
                  </a:cubicBezTo>
                  <a:cubicBezTo>
                    <a:pt x="8320" y="17129"/>
                    <a:pt x="8211" y="16947"/>
                    <a:pt x="8071" y="16947"/>
                  </a:cubicBezTo>
                  <a:cubicBezTo>
                    <a:pt x="8028" y="16947"/>
                    <a:pt x="7982" y="16964"/>
                    <a:pt x="7938" y="17005"/>
                  </a:cubicBezTo>
                  <a:cubicBezTo>
                    <a:pt x="7750" y="17181"/>
                    <a:pt x="7577" y="17378"/>
                    <a:pt x="7410" y="17581"/>
                  </a:cubicBezTo>
                  <a:cubicBezTo>
                    <a:pt x="7108" y="17245"/>
                    <a:pt x="6807" y="16911"/>
                    <a:pt x="6506" y="16577"/>
                  </a:cubicBezTo>
                  <a:cubicBezTo>
                    <a:pt x="6707" y="16403"/>
                    <a:pt x="6912" y="16227"/>
                    <a:pt x="7082" y="16029"/>
                  </a:cubicBezTo>
                  <a:cubicBezTo>
                    <a:pt x="7212" y="15877"/>
                    <a:pt x="7092" y="15700"/>
                    <a:pt x="6941" y="15700"/>
                  </a:cubicBezTo>
                  <a:cubicBezTo>
                    <a:pt x="6896" y="15700"/>
                    <a:pt x="6849" y="15715"/>
                    <a:pt x="6805" y="15750"/>
                  </a:cubicBezTo>
                  <a:cubicBezTo>
                    <a:pt x="6606" y="15910"/>
                    <a:pt x="6427" y="16103"/>
                    <a:pt x="6249" y="16294"/>
                  </a:cubicBezTo>
                  <a:cubicBezTo>
                    <a:pt x="5981" y="15998"/>
                    <a:pt x="5716" y="15701"/>
                    <a:pt x="5445" y="15406"/>
                  </a:cubicBezTo>
                  <a:cubicBezTo>
                    <a:pt x="5595" y="15298"/>
                    <a:pt x="5736" y="15182"/>
                    <a:pt x="5871" y="15057"/>
                  </a:cubicBezTo>
                  <a:cubicBezTo>
                    <a:pt x="5982" y="14952"/>
                    <a:pt x="5880" y="14769"/>
                    <a:pt x="5753" y="14769"/>
                  </a:cubicBezTo>
                  <a:cubicBezTo>
                    <a:pt x="5726" y="14769"/>
                    <a:pt x="5698" y="14777"/>
                    <a:pt x="5670" y="14796"/>
                  </a:cubicBezTo>
                  <a:cubicBezTo>
                    <a:pt x="5512" y="14908"/>
                    <a:pt x="5361" y="15030"/>
                    <a:pt x="5218" y="15161"/>
                  </a:cubicBezTo>
                  <a:cubicBezTo>
                    <a:pt x="4897" y="14810"/>
                    <a:pt x="4577" y="14459"/>
                    <a:pt x="4252" y="14113"/>
                  </a:cubicBezTo>
                  <a:cubicBezTo>
                    <a:pt x="4446" y="13969"/>
                    <a:pt x="4652" y="13842"/>
                    <a:pt x="4866" y="13732"/>
                  </a:cubicBezTo>
                  <a:cubicBezTo>
                    <a:pt x="5009" y="13655"/>
                    <a:pt x="4935" y="13423"/>
                    <a:pt x="4793" y="13423"/>
                  </a:cubicBezTo>
                  <a:cubicBezTo>
                    <a:pt x="4777" y="13423"/>
                    <a:pt x="4759" y="13426"/>
                    <a:pt x="4741" y="13433"/>
                  </a:cubicBezTo>
                  <a:cubicBezTo>
                    <a:pt x="4483" y="13534"/>
                    <a:pt x="4246" y="13696"/>
                    <a:pt x="4044" y="13891"/>
                  </a:cubicBezTo>
                  <a:cubicBezTo>
                    <a:pt x="3737" y="13565"/>
                    <a:pt x="3433" y="13235"/>
                    <a:pt x="3122" y="12914"/>
                  </a:cubicBezTo>
                  <a:cubicBezTo>
                    <a:pt x="3305" y="12756"/>
                    <a:pt x="3472" y="12578"/>
                    <a:pt x="3619" y="12388"/>
                  </a:cubicBezTo>
                  <a:cubicBezTo>
                    <a:pt x="3708" y="12274"/>
                    <a:pt x="3583" y="12133"/>
                    <a:pt x="3463" y="12133"/>
                  </a:cubicBezTo>
                  <a:cubicBezTo>
                    <a:pt x="3424" y="12133"/>
                    <a:pt x="3385" y="12148"/>
                    <a:pt x="3354" y="12183"/>
                  </a:cubicBezTo>
                  <a:cubicBezTo>
                    <a:pt x="3204" y="12355"/>
                    <a:pt x="3048" y="12516"/>
                    <a:pt x="2887" y="12669"/>
                  </a:cubicBezTo>
                  <a:cubicBezTo>
                    <a:pt x="2552" y="12324"/>
                    <a:pt x="2213" y="11983"/>
                    <a:pt x="1873" y="11643"/>
                  </a:cubicBezTo>
                  <a:cubicBezTo>
                    <a:pt x="2151" y="11419"/>
                    <a:pt x="2458" y="11266"/>
                    <a:pt x="2802" y="11142"/>
                  </a:cubicBezTo>
                  <a:cubicBezTo>
                    <a:pt x="3005" y="11067"/>
                    <a:pt x="2950" y="10776"/>
                    <a:pt x="2758" y="10776"/>
                  </a:cubicBezTo>
                  <a:cubicBezTo>
                    <a:pt x="2741" y="10776"/>
                    <a:pt x="2723" y="10778"/>
                    <a:pt x="2704" y="10783"/>
                  </a:cubicBezTo>
                  <a:cubicBezTo>
                    <a:pt x="2301" y="10889"/>
                    <a:pt x="1938" y="11123"/>
                    <a:pt x="1638" y="11413"/>
                  </a:cubicBezTo>
                  <a:cubicBezTo>
                    <a:pt x="1347" y="11128"/>
                    <a:pt x="1057" y="10842"/>
                    <a:pt x="761" y="10563"/>
                  </a:cubicBezTo>
                  <a:cubicBezTo>
                    <a:pt x="3561" y="9148"/>
                    <a:pt x="6214" y="7392"/>
                    <a:pt x="8896" y="5772"/>
                  </a:cubicBezTo>
                  <a:cubicBezTo>
                    <a:pt x="11625" y="4124"/>
                    <a:pt x="14413" y="2543"/>
                    <a:pt x="17084" y="802"/>
                  </a:cubicBezTo>
                  <a:close/>
                  <a:moveTo>
                    <a:pt x="17347" y="1"/>
                  </a:moveTo>
                  <a:cubicBezTo>
                    <a:pt x="17282" y="1"/>
                    <a:pt x="17217" y="21"/>
                    <a:pt x="17166" y="61"/>
                  </a:cubicBezTo>
                  <a:cubicBezTo>
                    <a:pt x="17132" y="48"/>
                    <a:pt x="17095" y="41"/>
                    <a:pt x="17056" y="41"/>
                  </a:cubicBezTo>
                  <a:cubicBezTo>
                    <a:pt x="17001" y="41"/>
                    <a:pt x="16941" y="56"/>
                    <a:pt x="16880" y="90"/>
                  </a:cubicBezTo>
                  <a:cubicBezTo>
                    <a:pt x="14037" y="1664"/>
                    <a:pt x="11290" y="3433"/>
                    <a:pt x="8508" y="5113"/>
                  </a:cubicBezTo>
                  <a:cubicBezTo>
                    <a:pt x="5733" y="6787"/>
                    <a:pt x="2841" y="8367"/>
                    <a:pt x="215" y="10267"/>
                  </a:cubicBezTo>
                  <a:cubicBezTo>
                    <a:pt x="0" y="10423"/>
                    <a:pt x="109" y="10710"/>
                    <a:pt x="317" y="10734"/>
                  </a:cubicBezTo>
                  <a:cubicBezTo>
                    <a:pt x="993" y="11571"/>
                    <a:pt x="1691" y="12392"/>
                    <a:pt x="2402" y="13202"/>
                  </a:cubicBezTo>
                  <a:cubicBezTo>
                    <a:pt x="2414" y="13237"/>
                    <a:pt x="2440" y="13266"/>
                    <a:pt x="2474" y="13284"/>
                  </a:cubicBezTo>
                  <a:cubicBezTo>
                    <a:pt x="3206" y="14119"/>
                    <a:pt x="3955" y="14940"/>
                    <a:pt x="4708" y="15760"/>
                  </a:cubicBezTo>
                  <a:cubicBezTo>
                    <a:pt x="4721" y="15782"/>
                    <a:pt x="4739" y="15802"/>
                    <a:pt x="4760" y="15816"/>
                  </a:cubicBezTo>
                  <a:cubicBezTo>
                    <a:pt x="6274" y="17460"/>
                    <a:pt x="7807" y="19086"/>
                    <a:pt x="9297" y="20739"/>
                  </a:cubicBezTo>
                  <a:cubicBezTo>
                    <a:pt x="9824" y="21322"/>
                    <a:pt x="10345" y="21910"/>
                    <a:pt x="10870" y="22495"/>
                  </a:cubicBezTo>
                  <a:cubicBezTo>
                    <a:pt x="10791" y="22581"/>
                    <a:pt x="10877" y="22726"/>
                    <a:pt x="10978" y="22726"/>
                  </a:cubicBezTo>
                  <a:cubicBezTo>
                    <a:pt x="11001" y="22726"/>
                    <a:pt x="11024" y="22719"/>
                    <a:pt x="11046" y="22702"/>
                  </a:cubicBezTo>
                  <a:lnTo>
                    <a:pt x="11051" y="22699"/>
                  </a:lnTo>
                  <a:cubicBezTo>
                    <a:pt x="13464" y="25395"/>
                    <a:pt x="15866" y="28101"/>
                    <a:pt x="18292" y="30786"/>
                  </a:cubicBezTo>
                  <a:cubicBezTo>
                    <a:pt x="18365" y="30866"/>
                    <a:pt x="18447" y="30900"/>
                    <a:pt x="18526" y="30900"/>
                  </a:cubicBezTo>
                  <a:cubicBezTo>
                    <a:pt x="18707" y="30900"/>
                    <a:pt x="18873" y="30727"/>
                    <a:pt x="18882" y="30533"/>
                  </a:cubicBezTo>
                  <a:cubicBezTo>
                    <a:pt x="18915" y="30542"/>
                    <a:pt x="18950" y="30547"/>
                    <a:pt x="18984" y="30547"/>
                  </a:cubicBezTo>
                  <a:cubicBezTo>
                    <a:pt x="19150" y="30547"/>
                    <a:pt x="19307" y="30440"/>
                    <a:pt x="19303" y="30215"/>
                  </a:cubicBezTo>
                  <a:cubicBezTo>
                    <a:pt x="19216" y="25229"/>
                    <a:pt x="18764" y="20229"/>
                    <a:pt x="18497" y="15249"/>
                  </a:cubicBezTo>
                  <a:cubicBezTo>
                    <a:pt x="18231" y="10261"/>
                    <a:pt x="18059" y="5260"/>
                    <a:pt x="17655" y="281"/>
                  </a:cubicBezTo>
                  <a:cubicBezTo>
                    <a:pt x="17639" y="95"/>
                    <a:pt x="17491" y="1"/>
                    <a:pt x="1734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23"/>
            <p:cNvSpPr/>
            <p:nvPr/>
          </p:nvSpPr>
          <p:spPr>
            <a:xfrm>
              <a:off x="7316454" y="-154591"/>
              <a:ext cx="302929" cy="469417"/>
            </a:xfrm>
            <a:custGeom>
              <a:avLst/>
              <a:gdLst/>
              <a:ahLst/>
              <a:cxnLst/>
              <a:rect l="l" t="t" r="r" b="b"/>
              <a:pathLst>
                <a:path w="9154" h="14185" extrusionOk="0">
                  <a:moveTo>
                    <a:pt x="6932" y="755"/>
                  </a:moveTo>
                  <a:lnTo>
                    <a:pt x="6932" y="755"/>
                  </a:lnTo>
                  <a:cubicBezTo>
                    <a:pt x="6641" y="4878"/>
                    <a:pt x="8093" y="8902"/>
                    <a:pt x="7885" y="13043"/>
                  </a:cubicBezTo>
                  <a:cubicBezTo>
                    <a:pt x="6012" y="9891"/>
                    <a:pt x="3474" y="6776"/>
                    <a:pt x="588" y="4547"/>
                  </a:cubicBezTo>
                  <a:lnTo>
                    <a:pt x="588" y="4546"/>
                  </a:lnTo>
                  <a:cubicBezTo>
                    <a:pt x="608" y="4554"/>
                    <a:pt x="629" y="4559"/>
                    <a:pt x="650" y="4559"/>
                  </a:cubicBezTo>
                  <a:cubicBezTo>
                    <a:pt x="663" y="4559"/>
                    <a:pt x="676" y="4557"/>
                    <a:pt x="688" y="4553"/>
                  </a:cubicBezTo>
                  <a:cubicBezTo>
                    <a:pt x="1815" y="4272"/>
                    <a:pt x="2818" y="3408"/>
                    <a:pt x="3789" y="2786"/>
                  </a:cubicBezTo>
                  <a:cubicBezTo>
                    <a:pt x="4839" y="2112"/>
                    <a:pt x="5902" y="1455"/>
                    <a:pt x="6932" y="755"/>
                  </a:cubicBezTo>
                  <a:close/>
                  <a:moveTo>
                    <a:pt x="7017" y="1"/>
                  </a:moveTo>
                  <a:cubicBezTo>
                    <a:pt x="6968" y="1"/>
                    <a:pt x="6915" y="14"/>
                    <a:pt x="6860" y="48"/>
                  </a:cubicBezTo>
                  <a:cubicBezTo>
                    <a:pt x="5705" y="737"/>
                    <a:pt x="4586" y="1486"/>
                    <a:pt x="3454" y="2213"/>
                  </a:cubicBezTo>
                  <a:cubicBezTo>
                    <a:pt x="2481" y="2838"/>
                    <a:pt x="1270" y="3394"/>
                    <a:pt x="542" y="4302"/>
                  </a:cubicBezTo>
                  <a:cubicBezTo>
                    <a:pt x="488" y="4369"/>
                    <a:pt x="496" y="4459"/>
                    <a:pt x="544" y="4512"/>
                  </a:cubicBezTo>
                  <a:lnTo>
                    <a:pt x="544" y="4512"/>
                  </a:lnTo>
                  <a:cubicBezTo>
                    <a:pt x="481" y="4463"/>
                    <a:pt x="417" y="4413"/>
                    <a:pt x="354" y="4365"/>
                  </a:cubicBezTo>
                  <a:cubicBezTo>
                    <a:pt x="319" y="4339"/>
                    <a:pt x="284" y="4328"/>
                    <a:pt x="252" y="4328"/>
                  </a:cubicBezTo>
                  <a:cubicBezTo>
                    <a:pt x="107" y="4328"/>
                    <a:pt x="0" y="4544"/>
                    <a:pt x="115" y="4673"/>
                  </a:cubicBezTo>
                  <a:cubicBezTo>
                    <a:pt x="2838" y="7712"/>
                    <a:pt x="5398" y="10637"/>
                    <a:pt x="7686" y="14031"/>
                  </a:cubicBezTo>
                  <a:cubicBezTo>
                    <a:pt x="7759" y="14139"/>
                    <a:pt x="7860" y="14184"/>
                    <a:pt x="7960" y="14184"/>
                  </a:cubicBezTo>
                  <a:cubicBezTo>
                    <a:pt x="8076" y="14184"/>
                    <a:pt x="8191" y="14123"/>
                    <a:pt x="8254" y="14028"/>
                  </a:cubicBezTo>
                  <a:cubicBezTo>
                    <a:pt x="8363" y="14006"/>
                    <a:pt x="8456" y="13936"/>
                    <a:pt x="8475" y="13806"/>
                  </a:cubicBezTo>
                  <a:cubicBezTo>
                    <a:pt x="9153" y="9289"/>
                    <a:pt x="7516" y="4753"/>
                    <a:pt x="7398" y="239"/>
                  </a:cubicBezTo>
                  <a:cubicBezTo>
                    <a:pt x="7394" y="100"/>
                    <a:pt x="7298" y="36"/>
                    <a:pt x="7197" y="36"/>
                  </a:cubicBezTo>
                  <a:cubicBezTo>
                    <a:pt x="7184" y="36"/>
                    <a:pt x="7170" y="37"/>
                    <a:pt x="7156" y="40"/>
                  </a:cubicBezTo>
                  <a:cubicBezTo>
                    <a:pt x="7114" y="16"/>
                    <a:pt x="7068" y="1"/>
                    <a:pt x="701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23"/>
            <p:cNvSpPr/>
            <p:nvPr/>
          </p:nvSpPr>
          <p:spPr>
            <a:xfrm>
              <a:off x="7166347" y="-209426"/>
              <a:ext cx="119332" cy="80183"/>
            </a:xfrm>
            <a:custGeom>
              <a:avLst/>
              <a:gdLst/>
              <a:ahLst/>
              <a:cxnLst/>
              <a:rect l="l" t="t" r="r" b="b"/>
              <a:pathLst>
                <a:path w="3606" h="2423" extrusionOk="0">
                  <a:moveTo>
                    <a:pt x="3350" y="0"/>
                  </a:moveTo>
                  <a:cubicBezTo>
                    <a:pt x="3319" y="0"/>
                    <a:pt x="3287" y="10"/>
                    <a:pt x="3253" y="30"/>
                  </a:cubicBezTo>
                  <a:cubicBezTo>
                    <a:pt x="2184" y="704"/>
                    <a:pt x="1142" y="1446"/>
                    <a:pt x="112" y="2178"/>
                  </a:cubicBezTo>
                  <a:cubicBezTo>
                    <a:pt x="0" y="2257"/>
                    <a:pt x="65" y="2422"/>
                    <a:pt x="174" y="2422"/>
                  </a:cubicBezTo>
                  <a:cubicBezTo>
                    <a:pt x="195" y="2422"/>
                    <a:pt x="218" y="2416"/>
                    <a:pt x="242" y="2401"/>
                  </a:cubicBezTo>
                  <a:cubicBezTo>
                    <a:pt x="1318" y="1740"/>
                    <a:pt x="2404" y="1074"/>
                    <a:pt x="3441" y="354"/>
                  </a:cubicBezTo>
                  <a:cubicBezTo>
                    <a:pt x="3605" y="241"/>
                    <a:pt x="3508" y="0"/>
                    <a:pt x="335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23"/>
            <p:cNvSpPr/>
            <p:nvPr/>
          </p:nvSpPr>
          <p:spPr>
            <a:xfrm>
              <a:off x="7173991" y="-234708"/>
              <a:ext cx="72870" cy="53643"/>
            </a:xfrm>
            <a:custGeom>
              <a:avLst/>
              <a:gdLst/>
              <a:ahLst/>
              <a:cxnLst/>
              <a:rect l="l" t="t" r="r" b="b"/>
              <a:pathLst>
                <a:path w="2202" h="1621" extrusionOk="0">
                  <a:moveTo>
                    <a:pt x="1912" y="0"/>
                  </a:moveTo>
                  <a:cubicBezTo>
                    <a:pt x="1876" y="0"/>
                    <a:pt x="1839" y="13"/>
                    <a:pt x="1801" y="41"/>
                  </a:cubicBezTo>
                  <a:cubicBezTo>
                    <a:pt x="1241" y="468"/>
                    <a:pt x="682" y="899"/>
                    <a:pt x="124" y="1332"/>
                  </a:cubicBezTo>
                  <a:cubicBezTo>
                    <a:pt x="1" y="1428"/>
                    <a:pt x="115" y="1620"/>
                    <a:pt x="246" y="1620"/>
                  </a:cubicBezTo>
                  <a:cubicBezTo>
                    <a:pt x="273" y="1620"/>
                    <a:pt x="300" y="1612"/>
                    <a:pt x="326" y="1594"/>
                  </a:cubicBezTo>
                  <a:cubicBezTo>
                    <a:pt x="891" y="1200"/>
                    <a:pt x="1455" y="805"/>
                    <a:pt x="2017" y="409"/>
                  </a:cubicBezTo>
                  <a:cubicBezTo>
                    <a:pt x="2202" y="278"/>
                    <a:pt x="2081" y="0"/>
                    <a:pt x="191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1" name="Google Shape;381;p23"/>
          <p:cNvGrpSpPr/>
          <p:nvPr/>
        </p:nvGrpSpPr>
        <p:grpSpPr>
          <a:xfrm>
            <a:off x="5910718" y="-131360"/>
            <a:ext cx="105830" cy="85015"/>
            <a:chOff x="5910718" y="-131360"/>
            <a:chExt cx="105830" cy="85015"/>
          </a:xfrm>
        </p:grpSpPr>
        <p:sp>
          <p:nvSpPr>
            <p:cNvPr id="382" name="Google Shape;382;p23"/>
            <p:cNvSpPr/>
            <p:nvPr/>
          </p:nvSpPr>
          <p:spPr>
            <a:xfrm>
              <a:off x="5910718" y="-129342"/>
              <a:ext cx="37097" cy="58342"/>
            </a:xfrm>
            <a:custGeom>
              <a:avLst/>
              <a:gdLst/>
              <a:ahLst/>
              <a:cxnLst/>
              <a:rect l="l" t="t" r="r" b="b"/>
              <a:pathLst>
                <a:path w="1121" h="1763" extrusionOk="0">
                  <a:moveTo>
                    <a:pt x="181" y="1"/>
                  </a:moveTo>
                  <a:cubicBezTo>
                    <a:pt x="92" y="1"/>
                    <a:pt x="1" y="100"/>
                    <a:pt x="51" y="208"/>
                  </a:cubicBezTo>
                  <a:lnTo>
                    <a:pt x="737" y="1672"/>
                  </a:lnTo>
                  <a:cubicBezTo>
                    <a:pt x="767" y="1736"/>
                    <a:pt x="819" y="1763"/>
                    <a:pt x="873" y="1763"/>
                  </a:cubicBezTo>
                  <a:cubicBezTo>
                    <a:pt x="992" y="1763"/>
                    <a:pt x="1120" y="1633"/>
                    <a:pt x="1045" y="1492"/>
                  </a:cubicBezTo>
                  <a:lnTo>
                    <a:pt x="287" y="70"/>
                  </a:lnTo>
                  <a:cubicBezTo>
                    <a:pt x="261" y="21"/>
                    <a:pt x="221" y="1"/>
                    <a:pt x="18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23"/>
            <p:cNvSpPr/>
            <p:nvPr/>
          </p:nvSpPr>
          <p:spPr>
            <a:xfrm>
              <a:off x="5974255" y="-131360"/>
              <a:ext cx="42292" cy="85015"/>
            </a:xfrm>
            <a:custGeom>
              <a:avLst/>
              <a:gdLst/>
              <a:ahLst/>
              <a:cxnLst/>
              <a:rect l="l" t="t" r="r" b="b"/>
              <a:pathLst>
                <a:path w="1278" h="2569" extrusionOk="0">
                  <a:moveTo>
                    <a:pt x="215" y="1"/>
                  </a:moveTo>
                  <a:cubicBezTo>
                    <a:pt x="98" y="1"/>
                    <a:pt x="0" y="146"/>
                    <a:pt x="102" y="258"/>
                  </a:cubicBezTo>
                  <a:cubicBezTo>
                    <a:pt x="634" y="837"/>
                    <a:pt x="812" y="1546"/>
                    <a:pt x="658" y="2312"/>
                  </a:cubicBezTo>
                  <a:cubicBezTo>
                    <a:pt x="627" y="2466"/>
                    <a:pt x="753" y="2568"/>
                    <a:pt x="873" y="2568"/>
                  </a:cubicBezTo>
                  <a:cubicBezTo>
                    <a:pt x="952" y="2568"/>
                    <a:pt x="1028" y="2524"/>
                    <a:pt x="1055" y="2421"/>
                  </a:cubicBezTo>
                  <a:cubicBezTo>
                    <a:pt x="1277" y="1565"/>
                    <a:pt x="978" y="627"/>
                    <a:pt x="318" y="42"/>
                  </a:cubicBezTo>
                  <a:cubicBezTo>
                    <a:pt x="285" y="13"/>
                    <a:pt x="249" y="1"/>
                    <a:pt x="21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4" name="Google Shape;384;p23"/>
          <p:cNvGrpSpPr/>
          <p:nvPr/>
        </p:nvGrpSpPr>
        <p:grpSpPr>
          <a:xfrm>
            <a:off x="3894690" y="-306155"/>
            <a:ext cx="432221" cy="578920"/>
            <a:chOff x="3894690" y="-306155"/>
            <a:chExt cx="432221" cy="578920"/>
          </a:xfrm>
        </p:grpSpPr>
        <p:sp>
          <p:nvSpPr>
            <p:cNvPr id="385" name="Google Shape;385;p23"/>
            <p:cNvSpPr/>
            <p:nvPr/>
          </p:nvSpPr>
          <p:spPr>
            <a:xfrm>
              <a:off x="3975568" y="-294506"/>
              <a:ext cx="351343" cy="567272"/>
            </a:xfrm>
            <a:custGeom>
              <a:avLst/>
              <a:gdLst/>
              <a:ahLst/>
              <a:cxnLst/>
              <a:rect l="l" t="t" r="r" b="b"/>
              <a:pathLst>
                <a:path w="10617" h="17142" extrusionOk="0">
                  <a:moveTo>
                    <a:pt x="5069" y="801"/>
                  </a:moveTo>
                  <a:cubicBezTo>
                    <a:pt x="5234" y="801"/>
                    <a:pt x="5366" y="893"/>
                    <a:pt x="5604" y="1176"/>
                  </a:cubicBezTo>
                  <a:cubicBezTo>
                    <a:pt x="6229" y="1915"/>
                    <a:pt x="6375" y="3445"/>
                    <a:pt x="6629" y="4358"/>
                  </a:cubicBezTo>
                  <a:cubicBezTo>
                    <a:pt x="7672" y="8120"/>
                    <a:pt x="8686" y="11891"/>
                    <a:pt x="9769" y="15641"/>
                  </a:cubicBezTo>
                  <a:cubicBezTo>
                    <a:pt x="9190" y="15832"/>
                    <a:pt x="8427" y="16198"/>
                    <a:pt x="7801" y="16198"/>
                  </a:cubicBezTo>
                  <a:cubicBezTo>
                    <a:pt x="7598" y="16198"/>
                    <a:pt x="7409" y="16160"/>
                    <a:pt x="7246" y="16064"/>
                  </a:cubicBezTo>
                  <a:cubicBezTo>
                    <a:pt x="6512" y="15635"/>
                    <a:pt x="6312" y="13529"/>
                    <a:pt x="6107" y="12713"/>
                  </a:cubicBezTo>
                  <a:cubicBezTo>
                    <a:pt x="5552" y="10518"/>
                    <a:pt x="4999" y="8324"/>
                    <a:pt x="4445" y="6129"/>
                  </a:cubicBezTo>
                  <a:cubicBezTo>
                    <a:pt x="4405" y="5970"/>
                    <a:pt x="4259" y="5885"/>
                    <a:pt x="4114" y="5885"/>
                  </a:cubicBezTo>
                  <a:cubicBezTo>
                    <a:pt x="4000" y="5885"/>
                    <a:pt x="3887" y="5937"/>
                    <a:pt x="3824" y="6048"/>
                  </a:cubicBezTo>
                  <a:cubicBezTo>
                    <a:pt x="3448" y="6720"/>
                    <a:pt x="3207" y="7615"/>
                    <a:pt x="2252" y="7615"/>
                  </a:cubicBezTo>
                  <a:cubicBezTo>
                    <a:pt x="2236" y="7615"/>
                    <a:pt x="2221" y="7615"/>
                    <a:pt x="2206" y="7614"/>
                  </a:cubicBezTo>
                  <a:cubicBezTo>
                    <a:pt x="1749" y="7601"/>
                    <a:pt x="985" y="7020"/>
                    <a:pt x="559" y="6803"/>
                  </a:cubicBezTo>
                  <a:cubicBezTo>
                    <a:pt x="1265" y="5168"/>
                    <a:pt x="1742" y="3220"/>
                    <a:pt x="2849" y="1853"/>
                  </a:cubicBezTo>
                  <a:cubicBezTo>
                    <a:pt x="3428" y="1139"/>
                    <a:pt x="3556" y="1160"/>
                    <a:pt x="4361" y="972"/>
                  </a:cubicBezTo>
                  <a:cubicBezTo>
                    <a:pt x="4715" y="889"/>
                    <a:pt x="4908" y="801"/>
                    <a:pt x="5069" y="801"/>
                  </a:cubicBezTo>
                  <a:close/>
                  <a:moveTo>
                    <a:pt x="5172" y="1"/>
                  </a:moveTo>
                  <a:cubicBezTo>
                    <a:pt x="4210" y="1"/>
                    <a:pt x="2909" y="426"/>
                    <a:pt x="2429" y="796"/>
                  </a:cubicBezTo>
                  <a:cubicBezTo>
                    <a:pt x="1971" y="1150"/>
                    <a:pt x="1821" y="1799"/>
                    <a:pt x="1625" y="2310"/>
                  </a:cubicBezTo>
                  <a:cubicBezTo>
                    <a:pt x="1066" y="3764"/>
                    <a:pt x="530" y="5222"/>
                    <a:pt x="40" y="6700"/>
                  </a:cubicBezTo>
                  <a:cubicBezTo>
                    <a:pt x="0" y="6819"/>
                    <a:pt x="64" y="6922"/>
                    <a:pt x="156" y="6980"/>
                  </a:cubicBezTo>
                  <a:cubicBezTo>
                    <a:pt x="150" y="7057"/>
                    <a:pt x="179" y="7137"/>
                    <a:pt x="270" y="7192"/>
                  </a:cubicBezTo>
                  <a:cubicBezTo>
                    <a:pt x="815" y="7523"/>
                    <a:pt x="2014" y="8570"/>
                    <a:pt x="2787" y="8570"/>
                  </a:cubicBezTo>
                  <a:cubicBezTo>
                    <a:pt x="2848" y="8570"/>
                    <a:pt x="2906" y="8564"/>
                    <a:pt x="2961" y="8550"/>
                  </a:cubicBezTo>
                  <a:cubicBezTo>
                    <a:pt x="3405" y="8440"/>
                    <a:pt x="3748" y="7806"/>
                    <a:pt x="4019" y="7222"/>
                  </a:cubicBezTo>
                  <a:cubicBezTo>
                    <a:pt x="4434" y="8884"/>
                    <a:pt x="4849" y="10544"/>
                    <a:pt x="5267" y="12205"/>
                  </a:cubicBezTo>
                  <a:cubicBezTo>
                    <a:pt x="5647" y="13722"/>
                    <a:pt x="5835" y="15559"/>
                    <a:pt x="6515" y="16968"/>
                  </a:cubicBezTo>
                  <a:cubicBezTo>
                    <a:pt x="6569" y="17078"/>
                    <a:pt x="6699" y="17135"/>
                    <a:pt x="6816" y="17139"/>
                  </a:cubicBezTo>
                  <a:cubicBezTo>
                    <a:pt x="6850" y="17141"/>
                    <a:pt x="6884" y="17141"/>
                    <a:pt x="6918" y="17141"/>
                  </a:cubicBezTo>
                  <a:cubicBezTo>
                    <a:pt x="7932" y="17141"/>
                    <a:pt x="9116" y="16566"/>
                    <a:pt x="10061" y="16282"/>
                  </a:cubicBezTo>
                  <a:cubicBezTo>
                    <a:pt x="10076" y="16276"/>
                    <a:pt x="10090" y="16268"/>
                    <a:pt x="10104" y="16259"/>
                  </a:cubicBezTo>
                  <a:cubicBezTo>
                    <a:pt x="10135" y="16267"/>
                    <a:pt x="10168" y="16271"/>
                    <a:pt x="10201" y="16271"/>
                  </a:cubicBezTo>
                  <a:cubicBezTo>
                    <a:pt x="10406" y="16271"/>
                    <a:pt x="10617" y="16107"/>
                    <a:pt x="10547" y="15848"/>
                  </a:cubicBezTo>
                  <a:cubicBezTo>
                    <a:pt x="9779" y="12980"/>
                    <a:pt x="8955" y="10123"/>
                    <a:pt x="8156" y="7265"/>
                  </a:cubicBezTo>
                  <a:cubicBezTo>
                    <a:pt x="7741" y="5776"/>
                    <a:pt x="7324" y="4289"/>
                    <a:pt x="6908" y="2802"/>
                  </a:cubicBezTo>
                  <a:cubicBezTo>
                    <a:pt x="6730" y="2167"/>
                    <a:pt x="6650" y="591"/>
                    <a:pt x="6021" y="186"/>
                  </a:cubicBezTo>
                  <a:cubicBezTo>
                    <a:pt x="5817" y="55"/>
                    <a:pt x="5516" y="1"/>
                    <a:pt x="51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86" name="Google Shape;386;p23"/>
            <p:cNvGrpSpPr/>
            <p:nvPr/>
          </p:nvGrpSpPr>
          <p:grpSpPr>
            <a:xfrm>
              <a:off x="3894690" y="-306155"/>
              <a:ext cx="98086" cy="107551"/>
              <a:chOff x="3894690" y="-306155"/>
              <a:chExt cx="98086" cy="107551"/>
            </a:xfrm>
          </p:grpSpPr>
          <p:sp>
            <p:nvSpPr>
              <p:cNvPr id="387" name="Google Shape;387;p23"/>
              <p:cNvSpPr/>
              <p:nvPr/>
            </p:nvSpPr>
            <p:spPr>
              <a:xfrm>
                <a:off x="3925797" y="-273029"/>
                <a:ext cx="66979" cy="74425"/>
              </a:xfrm>
              <a:custGeom>
                <a:avLst/>
                <a:gdLst/>
                <a:ahLst/>
                <a:cxnLst/>
                <a:rect l="l" t="t" r="r" b="b"/>
                <a:pathLst>
                  <a:path w="2024" h="2249" extrusionOk="0">
                    <a:moveTo>
                      <a:pt x="1749" y="0"/>
                    </a:moveTo>
                    <a:cubicBezTo>
                      <a:pt x="1701" y="0"/>
                      <a:pt x="1652" y="17"/>
                      <a:pt x="1610" y="56"/>
                    </a:cubicBezTo>
                    <a:cubicBezTo>
                      <a:pt x="1028" y="591"/>
                      <a:pt x="544" y="1337"/>
                      <a:pt x="89" y="1979"/>
                    </a:cubicBezTo>
                    <a:cubicBezTo>
                      <a:pt x="0" y="2104"/>
                      <a:pt x="127" y="2248"/>
                      <a:pt x="253" y="2248"/>
                    </a:cubicBezTo>
                    <a:cubicBezTo>
                      <a:pt x="295" y="2248"/>
                      <a:pt x="337" y="2233"/>
                      <a:pt x="371" y="2196"/>
                    </a:cubicBezTo>
                    <a:cubicBezTo>
                      <a:pt x="905" y="1614"/>
                      <a:pt x="1530" y="988"/>
                      <a:pt x="1931" y="305"/>
                    </a:cubicBezTo>
                    <a:cubicBezTo>
                      <a:pt x="2023" y="151"/>
                      <a:pt x="1891" y="0"/>
                      <a:pt x="174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" name="Google Shape;388;p23"/>
              <p:cNvSpPr/>
              <p:nvPr/>
            </p:nvSpPr>
            <p:spPr>
              <a:xfrm>
                <a:off x="3894690" y="-306155"/>
                <a:ext cx="73333" cy="65292"/>
              </a:xfrm>
              <a:custGeom>
                <a:avLst/>
                <a:gdLst/>
                <a:ahLst/>
                <a:cxnLst/>
                <a:rect l="l" t="t" r="r" b="b"/>
                <a:pathLst>
                  <a:path w="2216" h="1973" extrusionOk="0">
                    <a:moveTo>
                      <a:pt x="1941" y="1"/>
                    </a:moveTo>
                    <a:cubicBezTo>
                      <a:pt x="1907" y="1"/>
                      <a:pt x="1869" y="11"/>
                      <a:pt x="1830" y="36"/>
                    </a:cubicBezTo>
                    <a:cubicBezTo>
                      <a:pt x="1141" y="466"/>
                      <a:pt x="530" y="1108"/>
                      <a:pt x="67" y="1770"/>
                    </a:cubicBezTo>
                    <a:cubicBezTo>
                      <a:pt x="0" y="1864"/>
                      <a:pt x="96" y="1973"/>
                      <a:pt x="191" y="1973"/>
                    </a:cubicBezTo>
                    <a:cubicBezTo>
                      <a:pt x="222" y="1973"/>
                      <a:pt x="253" y="1961"/>
                      <a:pt x="278" y="1933"/>
                    </a:cubicBezTo>
                    <a:cubicBezTo>
                      <a:pt x="822" y="1347"/>
                      <a:pt x="1404" y="875"/>
                      <a:pt x="2040" y="397"/>
                    </a:cubicBezTo>
                    <a:cubicBezTo>
                      <a:pt x="2216" y="267"/>
                      <a:pt x="2115" y="1"/>
                      <a:pt x="194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89" name="Google Shape;389;p23"/>
          <p:cNvGrpSpPr/>
          <p:nvPr/>
        </p:nvGrpSpPr>
        <p:grpSpPr>
          <a:xfrm>
            <a:off x="2775700" y="-243577"/>
            <a:ext cx="641763" cy="660328"/>
            <a:chOff x="2775700" y="-243577"/>
            <a:chExt cx="641763" cy="660328"/>
          </a:xfrm>
        </p:grpSpPr>
        <p:grpSp>
          <p:nvGrpSpPr>
            <p:cNvPr id="390" name="Google Shape;390;p23"/>
            <p:cNvGrpSpPr/>
            <p:nvPr/>
          </p:nvGrpSpPr>
          <p:grpSpPr>
            <a:xfrm>
              <a:off x="2880967" y="-159588"/>
              <a:ext cx="536496" cy="576339"/>
              <a:chOff x="2880967" y="-159588"/>
              <a:chExt cx="536496" cy="576339"/>
            </a:xfrm>
          </p:grpSpPr>
          <p:sp>
            <p:nvSpPr>
              <p:cNvPr id="391" name="Google Shape;391;p23"/>
              <p:cNvSpPr/>
              <p:nvPr/>
            </p:nvSpPr>
            <p:spPr>
              <a:xfrm>
                <a:off x="2880967" y="-159588"/>
                <a:ext cx="536496" cy="576339"/>
              </a:xfrm>
              <a:custGeom>
                <a:avLst/>
                <a:gdLst/>
                <a:ahLst/>
                <a:cxnLst/>
                <a:rect l="l" t="t" r="r" b="b"/>
                <a:pathLst>
                  <a:path w="16212" h="17416" extrusionOk="0">
                    <a:moveTo>
                      <a:pt x="3148" y="1051"/>
                    </a:moveTo>
                    <a:cubicBezTo>
                      <a:pt x="3766" y="1051"/>
                      <a:pt x="4374" y="1477"/>
                      <a:pt x="5168" y="1975"/>
                    </a:cubicBezTo>
                    <a:cubicBezTo>
                      <a:pt x="6294" y="2680"/>
                      <a:pt x="7409" y="3404"/>
                      <a:pt x="8513" y="4145"/>
                    </a:cubicBezTo>
                    <a:cubicBezTo>
                      <a:pt x="10785" y="5671"/>
                      <a:pt x="13003" y="7271"/>
                      <a:pt x="15168" y="8945"/>
                    </a:cubicBezTo>
                    <a:cubicBezTo>
                      <a:pt x="14621" y="9414"/>
                      <a:pt x="13755" y="10270"/>
                      <a:pt x="13189" y="10273"/>
                    </a:cubicBezTo>
                    <a:cubicBezTo>
                      <a:pt x="13189" y="10273"/>
                      <a:pt x="13189" y="10273"/>
                      <a:pt x="13188" y="10273"/>
                    </a:cubicBezTo>
                    <a:cubicBezTo>
                      <a:pt x="12600" y="10273"/>
                      <a:pt x="11654" y="9293"/>
                      <a:pt x="11148" y="8941"/>
                    </a:cubicBezTo>
                    <a:cubicBezTo>
                      <a:pt x="10723" y="8646"/>
                      <a:pt x="10465" y="8487"/>
                      <a:pt x="10204" y="8487"/>
                    </a:cubicBezTo>
                    <a:cubicBezTo>
                      <a:pt x="9971" y="8487"/>
                      <a:pt x="9736" y="8613"/>
                      <a:pt x="9379" y="8884"/>
                    </a:cubicBezTo>
                    <a:cubicBezTo>
                      <a:pt x="8593" y="9480"/>
                      <a:pt x="7098" y="10342"/>
                      <a:pt x="7058" y="11468"/>
                    </a:cubicBezTo>
                    <a:cubicBezTo>
                      <a:pt x="7023" y="12488"/>
                      <a:pt x="8019" y="13810"/>
                      <a:pt x="8602" y="14690"/>
                    </a:cubicBezTo>
                    <a:cubicBezTo>
                      <a:pt x="8589" y="14695"/>
                      <a:pt x="8576" y="14701"/>
                      <a:pt x="8564" y="14707"/>
                    </a:cubicBezTo>
                    <a:cubicBezTo>
                      <a:pt x="8088" y="15047"/>
                      <a:pt x="7630" y="15413"/>
                      <a:pt x="7169" y="15770"/>
                    </a:cubicBezTo>
                    <a:cubicBezTo>
                      <a:pt x="6792" y="16063"/>
                      <a:pt x="6291" y="16348"/>
                      <a:pt x="5992" y="16734"/>
                    </a:cubicBezTo>
                    <a:cubicBezTo>
                      <a:pt x="5162" y="14281"/>
                      <a:pt x="4144" y="11889"/>
                      <a:pt x="3245" y="9463"/>
                    </a:cubicBezTo>
                    <a:cubicBezTo>
                      <a:pt x="2773" y="8186"/>
                      <a:pt x="2314" y="6905"/>
                      <a:pt x="1869" y="5619"/>
                    </a:cubicBezTo>
                    <a:cubicBezTo>
                      <a:pt x="1381" y="4211"/>
                      <a:pt x="606" y="3086"/>
                      <a:pt x="1687" y="1885"/>
                    </a:cubicBezTo>
                    <a:cubicBezTo>
                      <a:pt x="2232" y="1282"/>
                      <a:pt x="2693" y="1051"/>
                      <a:pt x="3148" y="1051"/>
                    </a:cubicBezTo>
                    <a:close/>
                    <a:moveTo>
                      <a:pt x="3115" y="1"/>
                    </a:moveTo>
                    <a:cubicBezTo>
                      <a:pt x="3114" y="1"/>
                      <a:pt x="3114" y="1"/>
                      <a:pt x="3113" y="1"/>
                    </a:cubicBezTo>
                    <a:cubicBezTo>
                      <a:pt x="2000" y="4"/>
                      <a:pt x="889" y="1565"/>
                      <a:pt x="140" y="2223"/>
                    </a:cubicBezTo>
                    <a:cubicBezTo>
                      <a:pt x="42" y="2311"/>
                      <a:pt x="1" y="2476"/>
                      <a:pt x="41" y="2599"/>
                    </a:cubicBezTo>
                    <a:cubicBezTo>
                      <a:pt x="1664" y="7536"/>
                      <a:pt x="3283" y="12647"/>
                      <a:pt x="5645" y="17291"/>
                    </a:cubicBezTo>
                    <a:cubicBezTo>
                      <a:pt x="5689" y="17378"/>
                      <a:pt x="5767" y="17415"/>
                      <a:pt x="5847" y="17415"/>
                    </a:cubicBezTo>
                    <a:cubicBezTo>
                      <a:pt x="5969" y="17415"/>
                      <a:pt x="6096" y="17331"/>
                      <a:pt x="6120" y="17208"/>
                    </a:cubicBezTo>
                    <a:cubicBezTo>
                      <a:pt x="6645" y="17078"/>
                      <a:pt x="7126" y="16596"/>
                      <a:pt x="7559" y="16277"/>
                    </a:cubicBezTo>
                    <a:cubicBezTo>
                      <a:pt x="8029" y="15929"/>
                      <a:pt x="8504" y="15588"/>
                      <a:pt x="8962" y="15223"/>
                    </a:cubicBezTo>
                    <a:cubicBezTo>
                      <a:pt x="9031" y="15170"/>
                      <a:pt x="9069" y="15086"/>
                      <a:pt x="9062" y="14997"/>
                    </a:cubicBezTo>
                    <a:cubicBezTo>
                      <a:pt x="9184" y="14957"/>
                      <a:pt x="9278" y="14844"/>
                      <a:pt x="9218" y="14695"/>
                    </a:cubicBezTo>
                    <a:cubicBezTo>
                      <a:pt x="8777" y="13601"/>
                      <a:pt x="7820" y="12413"/>
                      <a:pt x="8216" y="11296"/>
                    </a:cubicBezTo>
                    <a:cubicBezTo>
                      <a:pt x="8498" y="10505"/>
                      <a:pt x="8990" y="10045"/>
                      <a:pt x="9700" y="9579"/>
                    </a:cubicBezTo>
                    <a:cubicBezTo>
                      <a:pt x="9940" y="9422"/>
                      <a:pt x="10120" y="9357"/>
                      <a:pt x="10276" y="9357"/>
                    </a:cubicBezTo>
                    <a:cubicBezTo>
                      <a:pt x="10584" y="9357"/>
                      <a:pt x="10807" y="9609"/>
                      <a:pt x="11237" y="9920"/>
                    </a:cubicBezTo>
                    <a:cubicBezTo>
                      <a:pt x="11733" y="10276"/>
                      <a:pt x="12538" y="11125"/>
                      <a:pt x="13171" y="11134"/>
                    </a:cubicBezTo>
                    <a:cubicBezTo>
                      <a:pt x="13175" y="11134"/>
                      <a:pt x="13179" y="11134"/>
                      <a:pt x="13183" y="11134"/>
                    </a:cubicBezTo>
                    <a:cubicBezTo>
                      <a:pt x="14030" y="11134"/>
                      <a:pt x="15138" y="9873"/>
                      <a:pt x="15759" y="9408"/>
                    </a:cubicBezTo>
                    <a:cubicBezTo>
                      <a:pt x="15838" y="9350"/>
                      <a:pt x="15891" y="9266"/>
                      <a:pt x="15910" y="9171"/>
                    </a:cubicBezTo>
                    <a:cubicBezTo>
                      <a:pt x="16110" y="9048"/>
                      <a:pt x="16211" y="8785"/>
                      <a:pt x="15978" y="8604"/>
                    </a:cubicBezTo>
                    <a:cubicBezTo>
                      <a:pt x="12972" y="6279"/>
                      <a:pt x="9878" y="4073"/>
                      <a:pt x="6680" y="2021"/>
                    </a:cubicBezTo>
                    <a:cubicBezTo>
                      <a:pt x="5749" y="1426"/>
                      <a:pt x="4259" y="1"/>
                      <a:pt x="311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" name="Google Shape;392;p23"/>
              <p:cNvSpPr/>
              <p:nvPr/>
            </p:nvSpPr>
            <p:spPr>
              <a:xfrm>
                <a:off x="3004700" y="-35855"/>
                <a:ext cx="152192" cy="171982"/>
              </a:xfrm>
              <a:custGeom>
                <a:avLst/>
                <a:gdLst/>
                <a:ahLst/>
                <a:cxnLst/>
                <a:rect l="l" t="t" r="r" b="b"/>
                <a:pathLst>
                  <a:path w="4599" h="5197" extrusionOk="0">
                    <a:moveTo>
                      <a:pt x="1007" y="1230"/>
                    </a:moveTo>
                    <a:lnTo>
                      <a:pt x="2094" y="1964"/>
                    </a:lnTo>
                    <a:cubicBezTo>
                      <a:pt x="2607" y="2310"/>
                      <a:pt x="3350" y="2661"/>
                      <a:pt x="3837" y="3099"/>
                    </a:cubicBezTo>
                    <a:cubicBezTo>
                      <a:pt x="3413" y="3678"/>
                      <a:pt x="2639" y="4199"/>
                      <a:pt x="2165" y="4687"/>
                    </a:cubicBezTo>
                    <a:lnTo>
                      <a:pt x="2165" y="4686"/>
                    </a:lnTo>
                    <a:cubicBezTo>
                      <a:pt x="1799" y="3514"/>
                      <a:pt x="1347" y="2401"/>
                      <a:pt x="1007" y="1230"/>
                    </a:cubicBezTo>
                    <a:close/>
                    <a:moveTo>
                      <a:pt x="410" y="1"/>
                    </a:moveTo>
                    <a:cubicBezTo>
                      <a:pt x="189" y="1"/>
                      <a:pt x="0" y="248"/>
                      <a:pt x="50" y="477"/>
                    </a:cubicBezTo>
                    <a:cubicBezTo>
                      <a:pt x="379" y="1999"/>
                      <a:pt x="791" y="3707"/>
                      <a:pt x="1610" y="5047"/>
                    </a:cubicBezTo>
                    <a:cubicBezTo>
                      <a:pt x="1674" y="5152"/>
                      <a:pt x="1776" y="5197"/>
                      <a:pt x="1878" y="5197"/>
                    </a:cubicBezTo>
                    <a:cubicBezTo>
                      <a:pt x="1992" y="5197"/>
                      <a:pt x="2106" y="5141"/>
                      <a:pt x="2166" y="5047"/>
                    </a:cubicBezTo>
                    <a:cubicBezTo>
                      <a:pt x="2218" y="5095"/>
                      <a:pt x="2283" y="5119"/>
                      <a:pt x="2349" y="5119"/>
                    </a:cubicBezTo>
                    <a:cubicBezTo>
                      <a:pt x="2411" y="5119"/>
                      <a:pt x="2472" y="5098"/>
                      <a:pt x="2522" y="5055"/>
                    </a:cubicBezTo>
                    <a:cubicBezTo>
                      <a:pt x="3172" y="4531"/>
                      <a:pt x="4096" y="3940"/>
                      <a:pt x="4532" y="3221"/>
                    </a:cubicBezTo>
                    <a:cubicBezTo>
                      <a:pt x="4588" y="3133"/>
                      <a:pt x="4598" y="2984"/>
                      <a:pt x="4532" y="2895"/>
                    </a:cubicBezTo>
                    <a:cubicBezTo>
                      <a:pt x="4133" y="2358"/>
                      <a:pt x="3433" y="2013"/>
                      <a:pt x="2889" y="1635"/>
                    </a:cubicBezTo>
                    <a:cubicBezTo>
                      <a:pt x="2125" y="1106"/>
                      <a:pt x="1358" y="586"/>
                      <a:pt x="592" y="60"/>
                    </a:cubicBezTo>
                    <a:cubicBezTo>
                      <a:pt x="531" y="19"/>
                      <a:pt x="469" y="1"/>
                      <a:pt x="41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93" name="Google Shape;393;p23"/>
            <p:cNvGrpSpPr/>
            <p:nvPr/>
          </p:nvGrpSpPr>
          <p:grpSpPr>
            <a:xfrm>
              <a:off x="2775700" y="-243577"/>
              <a:ext cx="100965" cy="123965"/>
              <a:chOff x="2775700" y="-243577"/>
              <a:chExt cx="100965" cy="123965"/>
            </a:xfrm>
          </p:grpSpPr>
          <p:sp>
            <p:nvSpPr>
              <p:cNvPr id="394" name="Google Shape;394;p23"/>
              <p:cNvSpPr/>
              <p:nvPr/>
            </p:nvSpPr>
            <p:spPr>
              <a:xfrm>
                <a:off x="2805251" y="-184540"/>
                <a:ext cx="71414" cy="64927"/>
              </a:xfrm>
              <a:custGeom>
                <a:avLst/>
                <a:gdLst/>
                <a:ahLst/>
                <a:cxnLst/>
                <a:rect l="l" t="t" r="r" b="b"/>
                <a:pathLst>
                  <a:path w="2158" h="1962" extrusionOk="0">
                    <a:moveTo>
                      <a:pt x="1845" y="0"/>
                    </a:moveTo>
                    <a:cubicBezTo>
                      <a:pt x="874" y="0"/>
                      <a:pt x="44" y="853"/>
                      <a:pt x="4" y="1812"/>
                    </a:cubicBezTo>
                    <a:cubicBezTo>
                      <a:pt x="0" y="1913"/>
                      <a:pt x="69" y="1962"/>
                      <a:pt x="144" y="1962"/>
                    </a:cubicBezTo>
                    <a:cubicBezTo>
                      <a:pt x="222" y="1962"/>
                      <a:pt x="305" y="1910"/>
                      <a:pt x="318" y="1812"/>
                    </a:cubicBezTo>
                    <a:cubicBezTo>
                      <a:pt x="423" y="1008"/>
                      <a:pt x="1110" y="441"/>
                      <a:pt x="1901" y="397"/>
                    </a:cubicBezTo>
                    <a:cubicBezTo>
                      <a:pt x="2156" y="383"/>
                      <a:pt x="2157" y="11"/>
                      <a:pt x="1901" y="1"/>
                    </a:cubicBezTo>
                    <a:cubicBezTo>
                      <a:pt x="1883" y="1"/>
                      <a:pt x="1864" y="0"/>
                      <a:pt x="184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" name="Google Shape;395;p23"/>
              <p:cNvSpPr/>
              <p:nvPr/>
            </p:nvSpPr>
            <p:spPr>
              <a:xfrm>
                <a:off x="2775700" y="-243577"/>
                <a:ext cx="77999" cy="45833"/>
              </a:xfrm>
              <a:custGeom>
                <a:avLst/>
                <a:gdLst/>
                <a:ahLst/>
                <a:cxnLst/>
                <a:rect l="l" t="t" r="r" b="b"/>
                <a:pathLst>
                  <a:path w="2357" h="1385" extrusionOk="0">
                    <a:moveTo>
                      <a:pt x="2062" y="0"/>
                    </a:moveTo>
                    <a:cubicBezTo>
                      <a:pt x="2046" y="0"/>
                      <a:pt x="2030" y="2"/>
                      <a:pt x="2013" y="6"/>
                    </a:cubicBezTo>
                    <a:cubicBezTo>
                      <a:pt x="1286" y="159"/>
                      <a:pt x="595" y="594"/>
                      <a:pt x="97" y="1139"/>
                    </a:cubicBezTo>
                    <a:cubicBezTo>
                      <a:pt x="0" y="1247"/>
                      <a:pt x="92" y="1385"/>
                      <a:pt x="204" y="1385"/>
                    </a:cubicBezTo>
                    <a:cubicBezTo>
                      <a:pt x="236" y="1385"/>
                      <a:pt x="271" y="1373"/>
                      <a:pt x="303" y="1344"/>
                    </a:cubicBezTo>
                    <a:cubicBezTo>
                      <a:pt x="845" y="860"/>
                      <a:pt x="1425" y="586"/>
                      <a:pt x="2121" y="395"/>
                    </a:cubicBezTo>
                    <a:cubicBezTo>
                      <a:pt x="2356" y="332"/>
                      <a:pt x="2280" y="0"/>
                      <a:pt x="206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96" name="Google Shape;396;p23"/>
          <p:cNvGrpSpPr/>
          <p:nvPr/>
        </p:nvGrpSpPr>
        <p:grpSpPr>
          <a:xfrm>
            <a:off x="1588573" y="-296128"/>
            <a:ext cx="730914" cy="557013"/>
            <a:chOff x="1588573" y="-296128"/>
            <a:chExt cx="730914" cy="557013"/>
          </a:xfrm>
        </p:grpSpPr>
        <p:sp>
          <p:nvSpPr>
            <p:cNvPr id="397" name="Google Shape;397;p23"/>
            <p:cNvSpPr/>
            <p:nvPr/>
          </p:nvSpPr>
          <p:spPr>
            <a:xfrm>
              <a:off x="1588573" y="-164387"/>
              <a:ext cx="730914" cy="425272"/>
            </a:xfrm>
            <a:custGeom>
              <a:avLst/>
              <a:gdLst/>
              <a:ahLst/>
              <a:cxnLst/>
              <a:rect l="l" t="t" r="r" b="b"/>
              <a:pathLst>
                <a:path w="22087" h="12851" extrusionOk="0">
                  <a:moveTo>
                    <a:pt x="13076" y="718"/>
                  </a:moveTo>
                  <a:cubicBezTo>
                    <a:pt x="13509" y="718"/>
                    <a:pt x="13943" y="764"/>
                    <a:pt x="14375" y="866"/>
                  </a:cubicBezTo>
                  <a:cubicBezTo>
                    <a:pt x="15560" y="1145"/>
                    <a:pt x="16620" y="1866"/>
                    <a:pt x="17248" y="2852"/>
                  </a:cubicBezTo>
                  <a:cubicBezTo>
                    <a:pt x="12030" y="6069"/>
                    <a:pt x="6472" y="8435"/>
                    <a:pt x="615" y="10509"/>
                  </a:cubicBezTo>
                  <a:cubicBezTo>
                    <a:pt x="2867" y="7586"/>
                    <a:pt x="5282" y="4439"/>
                    <a:pt x="8374" y="2350"/>
                  </a:cubicBezTo>
                  <a:cubicBezTo>
                    <a:pt x="9750" y="1420"/>
                    <a:pt x="11399" y="718"/>
                    <a:pt x="13076" y="718"/>
                  </a:cubicBezTo>
                  <a:close/>
                  <a:moveTo>
                    <a:pt x="17614" y="3581"/>
                  </a:moveTo>
                  <a:cubicBezTo>
                    <a:pt x="17803" y="4084"/>
                    <a:pt x="17878" y="4621"/>
                    <a:pt x="17835" y="5157"/>
                  </a:cubicBezTo>
                  <a:cubicBezTo>
                    <a:pt x="17564" y="8544"/>
                    <a:pt x="13482" y="10809"/>
                    <a:pt x="10569" y="11616"/>
                  </a:cubicBezTo>
                  <a:cubicBezTo>
                    <a:pt x="9383" y="11946"/>
                    <a:pt x="8166" y="12109"/>
                    <a:pt x="6953" y="12109"/>
                  </a:cubicBezTo>
                  <a:cubicBezTo>
                    <a:pt x="5015" y="12109"/>
                    <a:pt x="3085" y="11692"/>
                    <a:pt x="1298" y="10869"/>
                  </a:cubicBezTo>
                  <a:cubicBezTo>
                    <a:pt x="7046" y="9441"/>
                    <a:pt x="12580" y="6798"/>
                    <a:pt x="17614" y="3581"/>
                  </a:cubicBezTo>
                  <a:close/>
                  <a:moveTo>
                    <a:pt x="21577" y="1"/>
                  </a:moveTo>
                  <a:cubicBezTo>
                    <a:pt x="21513" y="1"/>
                    <a:pt x="21444" y="23"/>
                    <a:pt x="21374" y="74"/>
                  </a:cubicBezTo>
                  <a:cubicBezTo>
                    <a:pt x="20235" y="913"/>
                    <a:pt x="19077" y="1701"/>
                    <a:pt x="17902" y="2445"/>
                  </a:cubicBezTo>
                  <a:cubicBezTo>
                    <a:pt x="16885" y="828"/>
                    <a:pt x="14933" y="96"/>
                    <a:pt x="12968" y="96"/>
                  </a:cubicBezTo>
                  <a:cubicBezTo>
                    <a:pt x="12025" y="96"/>
                    <a:pt x="11079" y="265"/>
                    <a:pt x="10232" y="586"/>
                  </a:cubicBezTo>
                  <a:cubicBezTo>
                    <a:pt x="6008" y="2188"/>
                    <a:pt x="2525" y="6640"/>
                    <a:pt x="172" y="10326"/>
                  </a:cubicBezTo>
                  <a:cubicBezTo>
                    <a:pt x="85" y="10464"/>
                    <a:pt x="153" y="10584"/>
                    <a:pt x="264" y="10634"/>
                  </a:cubicBezTo>
                  <a:cubicBezTo>
                    <a:pt x="1" y="10728"/>
                    <a:pt x="78" y="11097"/>
                    <a:pt x="329" y="11097"/>
                  </a:cubicBezTo>
                  <a:cubicBezTo>
                    <a:pt x="348" y="11097"/>
                    <a:pt x="368" y="11095"/>
                    <a:pt x="388" y="11091"/>
                  </a:cubicBezTo>
                  <a:cubicBezTo>
                    <a:pt x="399" y="11189"/>
                    <a:pt x="451" y="11279"/>
                    <a:pt x="568" y="11339"/>
                  </a:cubicBezTo>
                  <a:cubicBezTo>
                    <a:pt x="2577" y="12341"/>
                    <a:pt x="4772" y="12851"/>
                    <a:pt x="6973" y="12851"/>
                  </a:cubicBezTo>
                  <a:cubicBezTo>
                    <a:pt x="8775" y="12851"/>
                    <a:pt x="10581" y="12509"/>
                    <a:pt x="12290" y="11815"/>
                  </a:cubicBezTo>
                  <a:cubicBezTo>
                    <a:pt x="15194" y="10636"/>
                    <a:pt x="19164" y="7787"/>
                    <a:pt x="18542" y="4150"/>
                  </a:cubicBezTo>
                  <a:cubicBezTo>
                    <a:pt x="18486" y="3813"/>
                    <a:pt x="18394" y="3482"/>
                    <a:pt x="18268" y="3162"/>
                  </a:cubicBezTo>
                  <a:cubicBezTo>
                    <a:pt x="19463" y="2381"/>
                    <a:pt x="20627" y="1572"/>
                    <a:pt x="21762" y="736"/>
                  </a:cubicBezTo>
                  <a:cubicBezTo>
                    <a:pt x="22087" y="497"/>
                    <a:pt x="21882" y="1"/>
                    <a:pt x="2157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98" name="Google Shape;398;p23"/>
            <p:cNvGrpSpPr/>
            <p:nvPr/>
          </p:nvGrpSpPr>
          <p:grpSpPr>
            <a:xfrm>
              <a:off x="2028140" y="-296128"/>
              <a:ext cx="162319" cy="81341"/>
              <a:chOff x="2028140" y="-296128"/>
              <a:chExt cx="162319" cy="81341"/>
            </a:xfrm>
          </p:grpSpPr>
          <p:sp>
            <p:nvSpPr>
              <p:cNvPr id="399" name="Google Shape;399;p23"/>
              <p:cNvSpPr/>
              <p:nvPr/>
            </p:nvSpPr>
            <p:spPr>
              <a:xfrm>
                <a:off x="2028140" y="-264690"/>
                <a:ext cx="106194" cy="43153"/>
              </a:xfrm>
              <a:custGeom>
                <a:avLst/>
                <a:gdLst/>
                <a:ahLst/>
                <a:cxnLst/>
                <a:rect l="l" t="t" r="r" b="b"/>
                <a:pathLst>
                  <a:path w="3209" h="1304" extrusionOk="0">
                    <a:moveTo>
                      <a:pt x="650" y="1"/>
                    </a:moveTo>
                    <a:cubicBezTo>
                      <a:pt x="470" y="1"/>
                      <a:pt x="289" y="16"/>
                      <a:pt x="112" y="48"/>
                    </a:cubicBezTo>
                    <a:cubicBezTo>
                      <a:pt x="0" y="66"/>
                      <a:pt x="27" y="242"/>
                      <a:pt x="136" y="242"/>
                    </a:cubicBezTo>
                    <a:cubicBezTo>
                      <a:pt x="137" y="242"/>
                      <a:pt x="137" y="242"/>
                      <a:pt x="138" y="242"/>
                    </a:cubicBezTo>
                    <a:cubicBezTo>
                      <a:pt x="167" y="242"/>
                      <a:pt x="195" y="242"/>
                      <a:pt x="224" y="242"/>
                    </a:cubicBezTo>
                    <a:cubicBezTo>
                      <a:pt x="1263" y="242"/>
                      <a:pt x="2097" y="542"/>
                      <a:pt x="2875" y="1259"/>
                    </a:cubicBezTo>
                    <a:cubicBezTo>
                      <a:pt x="2908" y="1291"/>
                      <a:pt x="2945" y="1304"/>
                      <a:pt x="2981" y="1304"/>
                    </a:cubicBezTo>
                    <a:cubicBezTo>
                      <a:pt x="3103" y="1304"/>
                      <a:pt x="3209" y="1150"/>
                      <a:pt x="3098" y="1036"/>
                    </a:cubicBezTo>
                    <a:cubicBezTo>
                      <a:pt x="2473" y="388"/>
                      <a:pt x="1557" y="1"/>
                      <a:pt x="65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" name="Google Shape;400;p23"/>
              <p:cNvSpPr/>
              <p:nvPr/>
            </p:nvSpPr>
            <p:spPr>
              <a:xfrm>
                <a:off x="2090619" y="-296128"/>
                <a:ext cx="99840" cy="81341"/>
              </a:xfrm>
              <a:custGeom>
                <a:avLst/>
                <a:gdLst/>
                <a:ahLst/>
                <a:cxnLst/>
                <a:rect l="l" t="t" r="r" b="b"/>
                <a:pathLst>
                  <a:path w="3017" h="2458" extrusionOk="0">
                    <a:moveTo>
                      <a:pt x="170" y="1"/>
                    </a:moveTo>
                    <a:cubicBezTo>
                      <a:pt x="0" y="1"/>
                      <a:pt x="6" y="255"/>
                      <a:pt x="175" y="269"/>
                    </a:cubicBezTo>
                    <a:cubicBezTo>
                      <a:pt x="1380" y="368"/>
                      <a:pt x="2336" y="1192"/>
                      <a:pt x="2673" y="2343"/>
                    </a:cubicBezTo>
                    <a:cubicBezTo>
                      <a:pt x="2697" y="2423"/>
                      <a:pt x="2759" y="2458"/>
                      <a:pt x="2823" y="2458"/>
                    </a:cubicBezTo>
                    <a:cubicBezTo>
                      <a:pt x="2919" y="2458"/>
                      <a:pt x="3016" y="2379"/>
                      <a:pt x="2987" y="2255"/>
                    </a:cubicBezTo>
                    <a:cubicBezTo>
                      <a:pt x="2685" y="969"/>
                      <a:pt x="1484" y="36"/>
                      <a:pt x="175" y="1"/>
                    </a:cubicBezTo>
                    <a:cubicBezTo>
                      <a:pt x="173" y="1"/>
                      <a:pt x="172" y="1"/>
                      <a:pt x="17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01" name="Google Shape;401;p23"/>
          <p:cNvGrpSpPr/>
          <p:nvPr/>
        </p:nvGrpSpPr>
        <p:grpSpPr>
          <a:xfrm>
            <a:off x="1739309" y="566891"/>
            <a:ext cx="853058" cy="594507"/>
            <a:chOff x="1739309" y="566891"/>
            <a:chExt cx="853058" cy="594507"/>
          </a:xfrm>
        </p:grpSpPr>
        <p:grpSp>
          <p:nvGrpSpPr>
            <p:cNvPr id="402" name="Google Shape;402;p23"/>
            <p:cNvGrpSpPr/>
            <p:nvPr/>
          </p:nvGrpSpPr>
          <p:grpSpPr>
            <a:xfrm>
              <a:off x="1753572" y="566891"/>
              <a:ext cx="838796" cy="594507"/>
              <a:chOff x="1753572" y="566891"/>
              <a:chExt cx="838796" cy="594507"/>
            </a:xfrm>
          </p:grpSpPr>
          <p:sp>
            <p:nvSpPr>
              <p:cNvPr id="403" name="Google Shape;403;p23"/>
              <p:cNvSpPr/>
              <p:nvPr/>
            </p:nvSpPr>
            <p:spPr>
              <a:xfrm>
                <a:off x="1753572" y="566891"/>
                <a:ext cx="838796" cy="594507"/>
              </a:xfrm>
              <a:custGeom>
                <a:avLst/>
                <a:gdLst/>
                <a:ahLst/>
                <a:cxnLst/>
                <a:rect l="l" t="t" r="r" b="b"/>
                <a:pathLst>
                  <a:path w="25347" h="17965" extrusionOk="0">
                    <a:moveTo>
                      <a:pt x="12832" y="685"/>
                    </a:moveTo>
                    <a:cubicBezTo>
                      <a:pt x="13661" y="685"/>
                      <a:pt x="14497" y="764"/>
                      <a:pt x="15325" y="911"/>
                    </a:cubicBezTo>
                    <a:cubicBezTo>
                      <a:pt x="18804" y="1532"/>
                      <a:pt x="22034" y="3239"/>
                      <a:pt x="23291" y="6724"/>
                    </a:cubicBezTo>
                    <a:cubicBezTo>
                      <a:pt x="24519" y="10121"/>
                      <a:pt x="23761" y="13754"/>
                      <a:pt x="23017" y="17166"/>
                    </a:cubicBezTo>
                    <a:cubicBezTo>
                      <a:pt x="22507" y="17090"/>
                      <a:pt x="21998" y="17005"/>
                      <a:pt x="21490" y="16924"/>
                    </a:cubicBezTo>
                    <a:cubicBezTo>
                      <a:pt x="21537" y="16708"/>
                      <a:pt x="21582" y="16494"/>
                      <a:pt x="21626" y="16278"/>
                    </a:cubicBezTo>
                    <a:cubicBezTo>
                      <a:pt x="21668" y="16073"/>
                      <a:pt x="21492" y="15943"/>
                      <a:pt x="21333" y="15943"/>
                    </a:cubicBezTo>
                    <a:cubicBezTo>
                      <a:pt x="21226" y="15943"/>
                      <a:pt x="21128" y="16002"/>
                      <a:pt x="21110" y="16135"/>
                    </a:cubicBezTo>
                    <a:cubicBezTo>
                      <a:pt x="21078" y="16373"/>
                      <a:pt x="21046" y="16610"/>
                      <a:pt x="21017" y="16848"/>
                    </a:cubicBezTo>
                    <a:cubicBezTo>
                      <a:pt x="20415" y="16748"/>
                      <a:pt x="19813" y="16645"/>
                      <a:pt x="19211" y="16541"/>
                    </a:cubicBezTo>
                    <a:cubicBezTo>
                      <a:pt x="19289" y="16270"/>
                      <a:pt x="19363" y="15990"/>
                      <a:pt x="19358" y="15730"/>
                    </a:cubicBezTo>
                    <a:cubicBezTo>
                      <a:pt x="19356" y="15584"/>
                      <a:pt x="19214" y="15477"/>
                      <a:pt x="19082" y="15477"/>
                    </a:cubicBezTo>
                    <a:cubicBezTo>
                      <a:pt x="19005" y="15477"/>
                      <a:pt x="18931" y="15514"/>
                      <a:pt x="18891" y="15602"/>
                    </a:cubicBezTo>
                    <a:cubicBezTo>
                      <a:pt x="18776" y="15857"/>
                      <a:pt x="18730" y="16157"/>
                      <a:pt x="18692" y="16449"/>
                    </a:cubicBezTo>
                    <a:cubicBezTo>
                      <a:pt x="18064" y="16339"/>
                      <a:pt x="17436" y="16230"/>
                      <a:pt x="16809" y="16116"/>
                    </a:cubicBezTo>
                    <a:cubicBezTo>
                      <a:pt x="16999" y="15815"/>
                      <a:pt x="17154" y="15483"/>
                      <a:pt x="17241" y="15174"/>
                    </a:cubicBezTo>
                    <a:cubicBezTo>
                      <a:pt x="17295" y="14981"/>
                      <a:pt x="17151" y="14864"/>
                      <a:pt x="17002" y="14864"/>
                    </a:cubicBezTo>
                    <a:cubicBezTo>
                      <a:pt x="16901" y="14864"/>
                      <a:pt x="16798" y="14917"/>
                      <a:pt x="16751" y="15037"/>
                    </a:cubicBezTo>
                    <a:cubicBezTo>
                      <a:pt x="16658" y="15278"/>
                      <a:pt x="16587" y="15521"/>
                      <a:pt x="16479" y="15756"/>
                    </a:cubicBezTo>
                    <a:cubicBezTo>
                      <a:pt x="16434" y="15849"/>
                      <a:pt x="16385" y="15939"/>
                      <a:pt x="16336" y="16028"/>
                    </a:cubicBezTo>
                    <a:cubicBezTo>
                      <a:pt x="15622" y="15897"/>
                      <a:pt x="14910" y="15760"/>
                      <a:pt x="14198" y="15622"/>
                    </a:cubicBezTo>
                    <a:cubicBezTo>
                      <a:pt x="14236" y="15524"/>
                      <a:pt x="14275" y="15428"/>
                      <a:pt x="14316" y="15333"/>
                    </a:cubicBezTo>
                    <a:cubicBezTo>
                      <a:pt x="14409" y="15117"/>
                      <a:pt x="14547" y="14915"/>
                      <a:pt x="14610" y="14688"/>
                    </a:cubicBezTo>
                    <a:cubicBezTo>
                      <a:pt x="14653" y="14537"/>
                      <a:pt x="14511" y="14390"/>
                      <a:pt x="14372" y="14390"/>
                    </a:cubicBezTo>
                    <a:cubicBezTo>
                      <a:pt x="14318" y="14390"/>
                      <a:pt x="14266" y="14412"/>
                      <a:pt x="14224" y="14463"/>
                    </a:cubicBezTo>
                    <a:cubicBezTo>
                      <a:pt x="13996" y="14746"/>
                      <a:pt x="13860" y="15151"/>
                      <a:pt x="13786" y="15541"/>
                    </a:cubicBezTo>
                    <a:cubicBezTo>
                      <a:pt x="13097" y="15406"/>
                      <a:pt x="12408" y="15270"/>
                      <a:pt x="11718" y="15132"/>
                    </a:cubicBezTo>
                    <a:cubicBezTo>
                      <a:pt x="11823" y="14801"/>
                      <a:pt x="11944" y="14481"/>
                      <a:pt x="12104" y="14167"/>
                    </a:cubicBezTo>
                    <a:cubicBezTo>
                      <a:pt x="12208" y="13966"/>
                      <a:pt x="12051" y="13808"/>
                      <a:pt x="11888" y="13808"/>
                    </a:cubicBezTo>
                    <a:cubicBezTo>
                      <a:pt x="11797" y="13808"/>
                      <a:pt x="11704" y="13858"/>
                      <a:pt x="11654" y="13977"/>
                    </a:cubicBezTo>
                    <a:cubicBezTo>
                      <a:pt x="11509" y="14324"/>
                      <a:pt x="11397" y="14682"/>
                      <a:pt x="11322" y="15051"/>
                    </a:cubicBezTo>
                    <a:cubicBezTo>
                      <a:pt x="10659" y="14916"/>
                      <a:pt x="9995" y="14783"/>
                      <a:pt x="9334" y="14645"/>
                    </a:cubicBezTo>
                    <a:cubicBezTo>
                      <a:pt x="9513" y="14307"/>
                      <a:pt x="9692" y="13964"/>
                      <a:pt x="9807" y="13611"/>
                    </a:cubicBezTo>
                    <a:cubicBezTo>
                      <a:pt x="9862" y="13440"/>
                      <a:pt x="9718" y="13319"/>
                      <a:pt x="9574" y="13319"/>
                    </a:cubicBezTo>
                    <a:cubicBezTo>
                      <a:pt x="9498" y="13319"/>
                      <a:pt x="9422" y="13352"/>
                      <a:pt x="9375" y="13429"/>
                    </a:cubicBezTo>
                    <a:cubicBezTo>
                      <a:pt x="9165" y="13769"/>
                      <a:pt x="9012" y="14163"/>
                      <a:pt x="8862" y="14546"/>
                    </a:cubicBezTo>
                    <a:cubicBezTo>
                      <a:pt x="8202" y="14408"/>
                      <a:pt x="7540" y="14268"/>
                      <a:pt x="6880" y="14126"/>
                    </a:cubicBezTo>
                    <a:cubicBezTo>
                      <a:pt x="6946" y="13919"/>
                      <a:pt x="7009" y="13712"/>
                      <a:pt x="7076" y="13507"/>
                    </a:cubicBezTo>
                    <a:cubicBezTo>
                      <a:pt x="7136" y="13323"/>
                      <a:pt x="6976" y="13199"/>
                      <a:pt x="6823" y="13199"/>
                    </a:cubicBezTo>
                    <a:cubicBezTo>
                      <a:pt x="6723" y="13199"/>
                      <a:pt x="6626" y="13252"/>
                      <a:pt x="6595" y="13376"/>
                    </a:cubicBezTo>
                    <a:cubicBezTo>
                      <a:pt x="6540" y="13591"/>
                      <a:pt x="6480" y="13811"/>
                      <a:pt x="6422" y="14028"/>
                    </a:cubicBezTo>
                    <a:cubicBezTo>
                      <a:pt x="5872" y="13910"/>
                      <a:pt x="5323" y="13792"/>
                      <a:pt x="4771" y="13673"/>
                    </a:cubicBezTo>
                    <a:cubicBezTo>
                      <a:pt x="4898" y="13285"/>
                      <a:pt x="5009" y="12879"/>
                      <a:pt x="5058" y="12490"/>
                    </a:cubicBezTo>
                    <a:cubicBezTo>
                      <a:pt x="5076" y="12346"/>
                      <a:pt x="4972" y="12277"/>
                      <a:pt x="4860" y="12277"/>
                    </a:cubicBezTo>
                    <a:cubicBezTo>
                      <a:pt x="4761" y="12277"/>
                      <a:pt x="4654" y="12330"/>
                      <a:pt x="4615" y="12431"/>
                    </a:cubicBezTo>
                    <a:cubicBezTo>
                      <a:pt x="4477" y="12783"/>
                      <a:pt x="4388" y="13184"/>
                      <a:pt x="4318" y="13575"/>
                    </a:cubicBezTo>
                    <a:cubicBezTo>
                      <a:pt x="3743" y="13451"/>
                      <a:pt x="3169" y="13325"/>
                      <a:pt x="2595" y="13199"/>
                    </a:cubicBezTo>
                    <a:cubicBezTo>
                      <a:pt x="2775" y="12827"/>
                      <a:pt x="2947" y="12438"/>
                      <a:pt x="3076" y="12054"/>
                    </a:cubicBezTo>
                    <a:cubicBezTo>
                      <a:pt x="3127" y="11899"/>
                      <a:pt x="2981" y="11774"/>
                      <a:pt x="2845" y="11774"/>
                    </a:cubicBezTo>
                    <a:cubicBezTo>
                      <a:pt x="2775" y="11774"/>
                      <a:pt x="2708" y="11807"/>
                      <a:pt x="2671" y="11884"/>
                    </a:cubicBezTo>
                    <a:cubicBezTo>
                      <a:pt x="2486" y="12273"/>
                      <a:pt x="2336" y="12696"/>
                      <a:pt x="2201" y="13114"/>
                    </a:cubicBezTo>
                    <a:lnTo>
                      <a:pt x="535" y="12751"/>
                    </a:lnTo>
                    <a:cubicBezTo>
                      <a:pt x="1876" y="9530"/>
                      <a:pt x="2904" y="6293"/>
                      <a:pt x="5364" y="3685"/>
                    </a:cubicBezTo>
                    <a:cubicBezTo>
                      <a:pt x="7359" y="1569"/>
                      <a:pt x="10052" y="685"/>
                      <a:pt x="12832" y="685"/>
                    </a:cubicBezTo>
                    <a:close/>
                    <a:moveTo>
                      <a:pt x="12796" y="1"/>
                    </a:moveTo>
                    <a:cubicBezTo>
                      <a:pt x="10248" y="1"/>
                      <a:pt x="7710" y="688"/>
                      <a:pt x="5736" y="2383"/>
                    </a:cubicBezTo>
                    <a:cubicBezTo>
                      <a:pt x="2935" y="4789"/>
                      <a:pt x="578" y="9076"/>
                      <a:pt x="115" y="12743"/>
                    </a:cubicBezTo>
                    <a:cubicBezTo>
                      <a:pt x="112" y="12767"/>
                      <a:pt x="114" y="12792"/>
                      <a:pt x="120" y="12817"/>
                    </a:cubicBezTo>
                    <a:cubicBezTo>
                      <a:pt x="0" y="12959"/>
                      <a:pt x="14" y="13210"/>
                      <a:pt x="250" y="13279"/>
                    </a:cubicBezTo>
                    <a:cubicBezTo>
                      <a:pt x="7001" y="15267"/>
                      <a:pt x="14004" y="16604"/>
                      <a:pt x="20975" y="17644"/>
                    </a:cubicBezTo>
                    <a:cubicBezTo>
                      <a:pt x="21012" y="17695"/>
                      <a:pt x="21076" y="17723"/>
                      <a:pt x="21140" y="17723"/>
                    </a:cubicBezTo>
                    <a:cubicBezTo>
                      <a:pt x="21184" y="17723"/>
                      <a:pt x="21227" y="17711"/>
                      <a:pt x="21263" y="17685"/>
                    </a:cubicBezTo>
                    <a:cubicBezTo>
                      <a:pt x="21887" y="17779"/>
                      <a:pt x="22512" y="17872"/>
                      <a:pt x="23133" y="17960"/>
                    </a:cubicBezTo>
                    <a:cubicBezTo>
                      <a:pt x="23155" y="17963"/>
                      <a:pt x="23176" y="17964"/>
                      <a:pt x="23196" y="17964"/>
                    </a:cubicBezTo>
                    <a:cubicBezTo>
                      <a:pt x="23444" y="17964"/>
                      <a:pt x="23601" y="17749"/>
                      <a:pt x="23613" y="17548"/>
                    </a:cubicBezTo>
                    <a:cubicBezTo>
                      <a:pt x="23668" y="17502"/>
                      <a:pt x="23705" y="17439"/>
                      <a:pt x="23722" y="17368"/>
                    </a:cubicBezTo>
                    <a:cubicBezTo>
                      <a:pt x="24572" y="13628"/>
                      <a:pt x="25347" y="9588"/>
                      <a:pt x="23763" y="5926"/>
                    </a:cubicBezTo>
                    <a:cubicBezTo>
                      <a:pt x="22259" y="2449"/>
                      <a:pt x="18807" y="783"/>
                      <a:pt x="15224" y="201"/>
                    </a:cubicBezTo>
                    <a:cubicBezTo>
                      <a:pt x="14426" y="71"/>
                      <a:pt x="13610" y="1"/>
                      <a:pt x="1279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23"/>
              <p:cNvSpPr/>
              <p:nvPr/>
            </p:nvSpPr>
            <p:spPr>
              <a:xfrm>
                <a:off x="1978502" y="690823"/>
                <a:ext cx="424312" cy="302234"/>
              </a:xfrm>
              <a:custGeom>
                <a:avLst/>
                <a:gdLst/>
                <a:ahLst/>
                <a:cxnLst/>
                <a:rect l="l" t="t" r="r" b="b"/>
                <a:pathLst>
                  <a:path w="12822" h="9133" extrusionOk="0">
                    <a:moveTo>
                      <a:pt x="6900" y="673"/>
                    </a:moveTo>
                    <a:cubicBezTo>
                      <a:pt x="7010" y="673"/>
                      <a:pt x="7122" y="676"/>
                      <a:pt x="7234" y="681"/>
                    </a:cubicBezTo>
                    <a:cubicBezTo>
                      <a:pt x="11530" y="896"/>
                      <a:pt x="12036" y="4720"/>
                      <a:pt x="11720" y="8162"/>
                    </a:cubicBezTo>
                    <a:cubicBezTo>
                      <a:pt x="11248" y="8021"/>
                      <a:pt x="10697" y="7992"/>
                      <a:pt x="10247" y="7906"/>
                    </a:cubicBezTo>
                    <a:cubicBezTo>
                      <a:pt x="9116" y="7688"/>
                      <a:pt x="7986" y="7476"/>
                      <a:pt x="6854" y="7264"/>
                    </a:cubicBezTo>
                    <a:cubicBezTo>
                      <a:pt x="4765" y="6871"/>
                      <a:pt x="2675" y="6482"/>
                      <a:pt x="573" y="6168"/>
                    </a:cubicBezTo>
                    <a:cubicBezTo>
                      <a:pt x="1244" y="3083"/>
                      <a:pt x="3626" y="673"/>
                      <a:pt x="6900" y="673"/>
                    </a:cubicBezTo>
                    <a:close/>
                    <a:moveTo>
                      <a:pt x="6928" y="1"/>
                    </a:moveTo>
                    <a:cubicBezTo>
                      <a:pt x="3349" y="1"/>
                      <a:pt x="357" y="2743"/>
                      <a:pt x="11" y="6336"/>
                    </a:cubicBezTo>
                    <a:cubicBezTo>
                      <a:pt x="0" y="6446"/>
                      <a:pt x="66" y="6524"/>
                      <a:pt x="154" y="6561"/>
                    </a:cubicBezTo>
                    <a:cubicBezTo>
                      <a:pt x="183" y="6583"/>
                      <a:pt x="216" y="6598"/>
                      <a:pt x="252" y="6607"/>
                    </a:cubicBezTo>
                    <a:cubicBezTo>
                      <a:pt x="2152" y="7064"/>
                      <a:pt x="4067" y="7451"/>
                      <a:pt x="5983" y="7836"/>
                    </a:cubicBezTo>
                    <a:cubicBezTo>
                      <a:pt x="6885" y="8018"/>
                      <a:pt x="7787" y="8197"/>
                      <a:pt x="8691" y="8373"/>
                    </a:cubicBezTo>
                    <a:cubicBezTo>
                      <a:pt x="9472" y="8528"/>
                      <a:pt x="10760" y="8561"/>
                      <a:pt x="11550" y="8903"/>
                    </a:cubicBezTo>
                    <a:cubicBezTo>
                      <a:pt x="11581" y="8970"/>
                      <a:pt x="11634" y="9026"/>
                      <a:pt x="11702" y="9058"/>
                    </a:cubicBezTo>
                    <a:lnTo>
                      <a:pt x="11758" y="9085"/>
                    </a:lnTo>
                    <a:cubicBezTo>
                      <a:pt x="11822" y="9117"/>
                      <a:pt x="11886" y="9133"/>
                      <a:pt x="11947" y="9133"/>
                    </a:cubicBezTo>
                    <a:cubicBezTo>
                      <a:pt x="12073" y="9133"/>
                      <a:pt x="12189" y="9068"/>
                      <a:pt x="12273" y="8951"/>
                    </a:cubicBezTo>
                    <a:lnTo>
                      <a:pt x="12321" y="8886"/>
                    </a:lnTo>
                    <a:cubicBezTo>
                      <a:pt x="12363" y="8825"/>
                      <a:pt x="12382" y="8750"/>
                      <a:pt x="12374" y="8675"/>
                    </a:cubicBezTo>
                    <a:cubicBezTo>
                      <a:pt x="12382" y="8656"/>
                      <a:pt x="12388" y="8638"/>
                      <a:pt x="12391" y="8618"/>
                    </a:cubicBezTo>
                    <a:cubicBezTo>
                      <a:pt x="12821" y="4733"/>
                      <a:pt x="12224" y="424"/>
                      <a:pt x="7524" y="26"/>
                    </a:cubicBezTo>
                    <a:cubicBezTo>
                      <a:pt x="7323" y="9"/>
                      <a:pt x="7125" y="1"/>
                      <a:pt x="692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05" name="Google Shape;405;p23"/>
            <p:cNvGrpSpPr/>
            <p:nvPr/>
          </p:nvGrpSpPr>
          <p:grpSpPr>
            <a:xfrm>
              <a:off x="1739309" y="617821"/>
              <a:ext cx="85081" cy="113673"/>
              <a:chOff x="1739309" y="617821"/>
              <a:chExt cx="85081" cy="113673"/>
            </a:xfrm>
          </p:grpSpPr>
          <p:sp>
            <p:nvSpPr>
              <p:cNvPr id="406" name="Google Shape;406;p23"/>
              <p:cNvSpPr/>
              <p:nvPr/>
            </p:nvSpPr>
            <p:spPr>
              <a:xfrm>
                <a:off x="1764923" y="657466"/>
                <a:ext cx="59467" cy="74028"/>
              </a:xfrm>
              <a:custGeom>
                <a:avLst/>
                <a:gdLst/>
                <a:ahLst/>
                <a:cxnLst/>
                <a:rect l="l" t="t" r="r" b="b"/>
                <a:pathLst>
                  <a:path w="1797" h="2237" extrusionOk="0">
                    <a:moveTo>
                      <a:pt x="1588" y="1"/>
                    </a:moveTo>
                    <a:cubicBezTo>
                      <a:pt x="1562" y="1"/>
                      <a:pt x="1536" y="9"/>
                      <a:pt x="1510" y="29"/>
                    </a:cubicBezTo>
                    <a:cubicBezTo>
                      <a:pt x="837" y="548"/>
                      <a:pt x="354" y="1284"/>
                      <a:pt x="39" y="2068"/>
                    </a:cubicBezTo>
                    <a:cubicBezTo>
                      <a:pt x="1" y="2160"/>
                      <a:pt x="95" y="2237"/>
                      <a:pt x="180" y="2237"/>
                    </a:cubicBezTo>
                    <a:cubicBezTo>
                      <a:pt x="223" y="2237"/>
                      <a:pt x="264" y="2217"/>
                      <a:pt x="284" y="2170"/>
                    </a:cubicBezTo>
                    <a:cubicBezTo>
                      <a:pt x="610" y="1414"/>
                      <a:pt x="1097" y="826"/>
                      <a:pt x="1696" y="268"/>
                    </a:cubicBezTo>
                    <a:cubicBezTo>
                      <a:pt x="1796" y="173"/>
                      <a:pt x="1702" y="1"/>
                      <a:pt x="158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7" name="Google Shape;407;p23"/>
              <p:cNvSpPr/>
              <p:nvPr/>
            </p:nvSpPr>
            <p:spPr>
              <a:xfrm>
                <a:off x="1739309" y="617821"/>
                <a:ext cx="55298" cy="57449"/>
              </a:xfrm>
              <a:custGeom>
                <a:avLst/>
                <a:gdLst/>
                <a:ahLst/>
                <a:cxnLst/>
                <a:rect l="l" t="t" r="r" b="b"/>
                <a:pathLst>
                  <a:path w="1671" h="1736" extrusionOk="0">
                    <a:moveTo>
                      <a:pt x="1416" y="1"/>
                    </a:moveTo>
                    <a:cubicBezTo>
                      <a:pt x="1388" y="1"/>
                      <a:pt x="1359" y="9"/>
                      <a:pt x="1330" y="28"/>
                    </a:cubicBezTo>
                    <a:cubicBezTo>
                      <a:pt x="788" y="394"/>
                      <a:pt x="353" y="947"/>
                      <a:pt x="58" y="1524"/>
                    </a:cubicBezTo>
                    <a:cubicBezTo>
                      <a:pt x="1" y="1636"/>
                      <a:pt x="92" y="1736"/>
                      <a:pt x="186" y="1736"/>
                    </a:cubicBezTo>
                    <a:cubicBezTo>
                      <a:pt x="228" y="1736"/>
                      <a:pt x="271" y="1715"/>
                      <a:pt x="301" y="1667"/>
                    </a:cubicBezTo>
                    <a:cubicBezTo>
                      <a:pt x="641" y="1125"/>
                      <a:pt x="1059" y="714"/>
                      <a:pt x="1545" y="305"/>
                    </a:cubicBezTo>
                    <a:cubicBezTo>
                      <a:pt x="1671" y="198"/>
                      <a:pt x="1555" y="1"/>
                      <a:pt x="141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08" name="Google Shape;408;p23"/>
          <p:cNvGrpSpPr/>
          <p:nvPr/>
        </p:nvGrpSpPr>
        <p:grpSpPr>
          <a:xfrm>
            <a:off x="291413" y="-295003"/>
            <a:ext cx="420937" cy="645006"/>
            <a:chOff x="291413" y="-295003"/>
            <a:chExt cx="420937" cy="645006"/>
          </a:xfrm>
        </p:grpSpPr>
        <p:sp>
          <p:nvSpPr>
            <p:cNvPr id="409" name="Google Shape;409;p23"/>
            <p:cNvSpPr/>
            <p:nvPr/>
          </p:nvSpPr>
          <p:spPr>
            <a:xfrm>
              <a:off x="291413" y="-295003"/>
              <a:ext cx="420937" cy="498274"/>
            </a:xfrm>
            <a:custGeom>
              <a:avLst/>
              <a:gdLst/>
              <a:ahLst/>
              <a:cxnLst/>
              <a:rect l="l" t="t" r="r" b="b"/>
              <a:pathLst>
                <a:path w="12720" h="15057" extrusionOk="0">
                  <a:moveTo>
                    <a:pt x="8495" y="811"/>
                  </a:moveTo>
                  <a:cubicBezTo>
                    <a:pt x="8826" y="1462"/>
                    <a:pt x="9135" y="2114"/>
                    <a:pt x="9433" y="2770"/>
                  </a:cubicBezTo>
                  <a:cubicBezTo>
                    <a:pt x="7201" y="4197"/>
                    <a:pt x="5260" y="5404"/>
                    <a:pt x="2592" y="5934"/>
                  </a:cubicBezTo>
                  <a:cubicBezTo>
                    <a:pt x="2591" y="5934"/>
                    <a:pt x="2589" y="5935"/>
                    <a:pt x="2588" y="5935"/>
                  </a:cubicBezTo>
                  <a:cubicBezTo>
                    <a:pt x="2148" y="5298"/>
                    <a:pt x="1667" y="4690"/>
                    <a:pt x="1150" y="4116"/>
                  </a:cubicBezTo>
                  <a:cubicBezTo>
                    <a:pt x="1152" y="4115"/>
                    <a:pt x="1154" y="4115"/>
                    <a:pt x="1157" y="4115"/>
                  </a:cubicBezTo>
                  <a:cubicBezTo>
                    <a:pt x="1159" y="4115"/>
                    <a:pt x="1161" y="4115"/>
                    <a:pt x="1163" y="4114"/>
                  </a:cubicBezTo>
                  <a:cubicBezTo>
                    <a:pt x="3740" y="3350"/>
                    <a:pt x="6202" y="2209"/>
                    <a:pt x="8495" y="811"/>
                  </a:cubicBezTo>
                  <a:close/>
                  <a:moveTo>
                    <a:pt x="10658" y="8127"/>
                  </a:moveTo>
                  <a:cubicBezTo>
                    <a:pt x="10937" y="8127"/>
                    <a:pt x="11224" y="8170"/>
                    <a:pt x="11512" y="8227"/>
                  </a:cubicBezTo>
                  <a:cubicBezTo>
                    <a:pt x="11670" y="8726"/>
                    <a:pt x="11823" y="9228"/>
                    <a:pt x="11969" y="9738"/>
                  </a:cubicBezTo>
                  <a:cubicBezTo>
                    <a:pt x="11990" y="9823"/>
                    <a:pt x="12044" y="9896"/>
                    <a:pt x="12119" y="9942"/>
                  </a:cubicBezTo>
                  <a:cubicBezTo>
                    <a:pt x="11914" y="10848"/>
                    <a:pt x="10995" y="11516"/>
                    <a:pt x="10157" y="11516"/>
                  </a:cubicBezTo>
                  <a:cubicBezTo>
                    <a:pt x="9588" y="11516"/>
                    <a:pt x="9056" y="11208"/>
                    <a:pt x="8812" y="10455"/>
                  </a:cubicBezTo>
                  <a:cubicBezTo>
                    <a:pt x="8602" y="9804"/>
                    <a:pt x="8863" y="9035"/>
                    <a:pt x="9368" y="8590"/>
                  </a:cubicBezTo>
                  <a:cubicBezTo>
                    <a:pt x="9764" y="8240"/>
                    <a:pt x="10202" y="8127"/>
                    <a:pt x="10658" y="8127"/>
                  </a:cubicBezTo>
                  <a:close/>
                  <a:moveTo>
                    <a:pt x="3446" y="11407"/>
                  </a:moveTo>
                  <a:cubicBezTo>
                    <a:pt x="3786" y="11407"/>
                    <a:pt x="4095" y="11506"/>
                    <a:pt x="4303" y="11734"/>
                  </a:cubicBezTo>
                  <a:cubicBezTo>
                    <a:pt x="4353" y="11789"/>
                    <a:pt x="4424" y="11821"/>
                    <a:pt x="4497" y="11821"/>
                  </a:cubicBezTo>
                  <a:cubicBezTo>
                    <a:pt x="4509" y="11821"/>
                    <a:pt x="4521" y="11820"/>
                    <a:pt x="4533" y="11818"/>
                  </a:cubicBezTo>
                  <a:cubicBezTo>
                    <a:pt x="4669" y="12275"/>
                    <a:pt x="4793" y="12737"/>
                    <a:pt x="4901" y="13212"/>
                  </a:cubicBezTo>
                  <a:cubicBezTo>
                    <a:pt x="4925" y="13322"/>
                    <a:pt x="5003" y="13394"/>
                    <a:pt x="5097" y="13434"/>
                  </a:cubicBezTo>
                  <a:cubicBezTo>
                    <a:pt x="4734" y="14057"/>
                    <a:pt x="4065" y="14389"/>
                    <a:pt x="3368" y="14389"/>
                  </a:cubicBezTo>
                  <a:cubicBezTo>
                    <a:pt x="2800" y="14389"/>
                    <a:pt x="2212" y="14168"/>
                    <a:pt x="1758" y="13704"/>
                  </a:cubicBezTo>
                  <a:cubicBezTo>
                    <a:pt x="689" y="12614"/>
                    <a:pt x="2256" y="11407"/>
                    <a:pt x="3446" y="11407"/>
                  </a:cubicBezTo>
                  <a:close/>
                  <a:moveTo>
                    <a:pt x="8465" y="1"/>
                  </a:moveTo>
                  <a:cubicBezTo>
                    <a:pt x="8337" y="1"/>
                    <a:pt x="8214" y="111"/>
                    <a:pt x="8230" y="252"/>
                  </a:cubicBezTo>
                  <a:cubicBezTo>
                    <a:pt x="8213" y="256"/>
                    <a:pt x="8195" y="262"/>
                    <a:pt x="8178" y="270"/>
                  </a:cubicBezTo>
                  <a:cubicBezTo>
                    <a:pt x="5885" y="1618"/>
                    <a:pt x="3521" y="2698"/>
                    <a:pt x="1030" y="3630"/>
                  </a:cubicBezTo>
                  <a:cubicBezTo>
                    <a:pt x="941" y="3661"/>
                    <a:pt x="879" y="3738"/>
                    <a:pt x="865" y="3830"/>
                  </a:cubicBezTo>
                  <a:cubicBezTo>
                    <a:pt x="842" y="3821"/>
                    <a:pt x="818" y="3818"/>
                    <a:pt x="794" y="3818"/>
                  </a:cubicBezTo>
                  <a:cubicBezTo>
                    <a:pt x="625" y="3818"/>
                    <a:pt x="452" y="4006"/>
                    <a:pt x="575" y="4171"/>
                  </a:cubicBezTo>
                  <a:cubicBezTo>
                    <a:pt x="2148" y="6262"/>
                    <a:pt x="3390" y="8455"/>
                    <a:pt x="4230" y="10869"/>
                  </a:cubicBezTo>
                  <a:cubicBezTo>
                    <a:pt x="3996" y="10752"/>
                    <a:pt x="3728" y="10698"/>
                    <a:pt x="3445" y="10698"/>
                  </a:cubicBezTo>
                  <a:cubicBezTo>
                    <a:pt x="1925" y="10698"/>
                    <a:pt x="1" y="12248"/>
                    <a:pt x="889" y="13754"/>
                  </a:cubicBezTo>
                  <a:cubicBezTo>
                    <a:pt x="1404" y="14627"/>
                    <a:pt x="2407" y="15057"/>
                    <a:pt x="3366" y="15057"/>
                  </a:cubicBezTo>
                  <a:cubicBezTo>
                    <a:pt x="4595" y="15057"/>
                    <a:pt x="5753" y="14352"/>
                    <a:pt x="5723" y="12968"/>
                  </a:cubicBezTo>
                  <a:cubicBezTo>
                    <a:pt x="5723" y="12958"/>
                    <a:pt x="5729" y="12949"/>
                    <a:pt x="5728" y="12936"/>
                  </a:cubicBezTo>
                  <a:cubicBezTo>
                    <a:pt x="5726" y="12930"/>
                    <a:pt x="5723" y="12924"/>
                    <a:pt x="5723" y="12918"/>
                  </a:cubicBezTo>
                  <a:cubicBezTo>
                    <a:pt x="5718" y="12808"/>
                    <a:pt x="5708" y="12697"/>
                    <a:pt x="5691" y="12589"/>
                  </a:cubicBezTo>
                  <a:cubicBezTo>
                    <a:pt x="5676" y="12505"/>
                    <a:pt x="5619" y="12472"/>
                    <a:pt x="5558" y="12472"/>
                  </a:cubicBezTo>
                  <a:cubicBezTo>
                    <a:pt x="5555" y="12472"/>
                    <a:pt x="5553" y="12472"/>
                    <a:pt x="5550" y="12472"/>
                  </a:cubicBezTo>
                  <a:cubicBezTo>
                    <a:pt x="5504" y="12380"/>
                    <a:pt x="5458" y="12290"/>
                    <a:pt x="5418" y="12203"/>
                  </a:cubicBezTo>
                  <a:cubicBezTo>
                    <a:pt x="5412" y="12189"/>
                    <a:pt x="5404" y="12178"/>
                    <a:pt x="5394" y="12169"/>
                  </a:cubicBezTo>
                  <a:cubicBezTo>
                    <a:pt x="5343" y="11965"/>
                    <a:pt x="5293" y="11763"/>
                    <a:pt x="5233" y="11564"/>
                  </a:cubicBezTo>
                  <a:cubicBezTo>
                    <a:pt x="5121" y="11178"/>
                    <a:pt x="4999" y="10797"/>
                    <a:pt x="4864" y="10420"/>
                  </a:cubicBezTo>
                  <a:cubicBezTo>
                    <a:pt x="4587" y="9636"/>
                    <a:pt x="4260" y="8868"/>
                    <a:pt x="3890" y="8124"/>
                  </a:cubicBezTo>
                  <a:cubicBezTo>
                    <a:pt x="3585" y="7524"/>
                    <a:pt x="3248" y="6940"/>
                    <a:pt x="2877" y="6377"/>
                  </a:cubicBezTo>
                  <a:cubicBezTo>
                    <a:pt x="5262" y="6043"/>
                    <a:pt x="7959" y="5098"/>
                    <a:pt x="9696" y="3367"/>
                  </a:cubicBezTo>
                  <a:cubicBezTo>
                    <a:pt x="10284" y="4718"/>
                    <a:pt x="10802" y="6090"/>
                    <a:pt x="11269" y="7495"/>
                  </a:cubicBezTo>
                  <a:cubicBezTo>
                    <a:pt x="11084" y="7447"/>
                    <a:pt x="10897" y="7425"/>
                    <a:pt x="10710" y="7425"/>
                  </a:cubicBezTo>
                  <a:cubicBezTo>
                    <a:pt x="8966" y="7425"/>
                    <a:pt x="7318" y="9384"/>
                    <a:pt x="8362" y="11120"/>
                  </a:cubicBezTo>
                  <a:cubicBezTo>
                    <a:pt x="8771" y="11798"/>
                    <a:pt x="9512" y="12210"/>
                    <a:pt x="10273" y="12210"/>
                  </a:cubicBezTo>
                  <a:cubicBezTo>
                    <a:pt x="10536" y="12210"/>
                    <a:pt x="10801" y="12161"/>
                    <a:pt x="11056" y="12057"/>
                  </a:cubicBezTo>
                  <a:cubicBezTo>
                    <a:pt x="11947" y="11694"/>
                    <a:pt x="12719" y="10766"/>
                    <a:pt x="12643" y="9789"/>
                  </a:cubicBezTo>
                  <a:cubicBezTo>
                    <a:pt x="12683" y="9714"/>
                    <a:pt x="12693" y="9625"/>
                    <a:pt x="12675" y="9542"/>
                  </a:cubicBezTo>
                  <a:cubicBezTo>
                    <a:pt x="11950" y="6207"/>
                    <a:pt x="10541" y="2950"/>
                    <a:pt x="8654" y="109"/>
                  </a:cubicBezTo>
                  <a:cubicBezTo>
                    <a:pt x="8604" y="33"/>
                    <a:pt x="8534" y="1"/>
                    <a:pt x="846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10" name="Google Shape;410;p23"/>
            <p:cNvGrpSpPr/>
            <p:nvPr/>
          </p:nvGrpSpPr>
          <p:grpSpPr>
            <a:xfrm>
              <a:off x="317622" y="261977"/>
              <a:ext cx="171618" cy="88026"/>
              <a:chOff x="317622" y="261977"/>
              <a:chExt cx="171618" cy="88026"/>
            </a:xfrm>
          </p:grpSpPr>
          <p:sp>
            <p:nvSpPr>
              <p:cNvPr id="411" name="Google Shape;411;p23"/>
              <p:cNvSpPr/>
              <p:nvPr/>
            </p:nvSpPr>
            <p:spPr>
              <a:xfrm>
                <a:off x="317622" y="261977"/>
                <a:ext cx="146732" cy="34879"/>
              </a:xfrm>
              <a:custGeom>
                <a:avLst/>
                <a:gdLst/>
                <a:ahLst/>
                <a:cxnLst/>
                <a:rect l="l" t="t" r="r" b="b"/>
                <a:pathLst>
                  <a:path w="4434" h="1054" extrusionOk="0">
                    <a:moveTo>
                      <a:pt x="140" y="0"/>
                    </a:moveTo>
                    <a:cubicBezTo>
                      <a:pt x="66" y="0"/>
                      <a:pt x="1" y="106"/>
                      <a:pt x="70" y="163"/>
                    </a:cubicBezTo>
                    <a:cubicBezTo>
                      <a:pt x="808" y="752"/>
                      <a:pt x="1715" y="1054"/>
                      <a:pt x="2630" y="1054"/>
                    </a:cubicBezTo>
                    <a:cubicBezTo>
                      <a:pt x="3193" y="1054"/>
                      <a:pt x="3759" y="939"/>
                      <a:pt x="4291" y="708"/>
                    </a:cubicBezTo>
                    <a:cubicBezTo>
                      <a:pt x="4433" y="646"/>
                      <a:pt x="4356" y="416"/>
                      <a:pt x="4222" y="416"/>
                    </a:cubicBezTo>
                    <a:cubicBezTo>
                      <a:pt x="4206" y="416"/>
                      <a:pt x="4190" y="419"/>
                      <a:pt x="4173" y="426"/>
                    </a:cubicBezTo>
                    <a:cubicBezTo>
                      <a:pt x="3620" y="654"/>
                      <a:pt x="3067" y="768"/>
                      <a:pt x="2524" y="768"/>
                    </a:cubicBezTo>
                    <a:cubicBezTo>
                      <a:pt x="1714" y="768"/>
                      <a:pt x="924" y="515"/>
                      <a:pt x="185" y="14"/>
                    </a:cubicBezTo>
                    <a:cubicBezTo>
                      <a:pt x="170" y="4"/>
                      <a:pt x="155" y="0"/>
                      <a:pt x="14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23"/>
              <p:cNvSpPr/>
              <p:nvPr/>
            </p:nvSpPr>
            <p:spPr>
              <a:xfrm>
                <a:off x="371629" y="323099"/>
                <a:ext cx="117611" cy="26904"/>
              </a:xfrm>
              <a:custGeom>
                <a:avLst/>
                <a:gdLst/>
                <a:ahLst/>
                <a:cxnLst/>
                <a:rect l="l" t="t" r="r" b="b"/>
                <a:pathLst>
                  <a:path w="3554" h="813" extrusionOk="0">
                    <a:moveTo>
                      <a:pt x="3298" y="1"/>
                    </a:moveTo>
                    <a:cubicBezTo>
                      <a:pt x="3271" y="1"/>
                      <a:pt x="3243" y="7"/>
                      <a:pt x="3215" y="22"/>
                    </a:cubicBezTo>
                    <a:cubicBezTo>
                      <a:pt x="2616" y="331"/>
                      <a:pt x="2004" y="499"/>
                      <a:pt x="1377" y="499"/>
                    </a:cubicBezTo>
                    <a:cubicBezTo>
                      <a:pt x="995" y="499"/>
                      <a:pt x="607" y="436"/>
                      <a:pt x="213" y="305"/>
                    </a:cubicBezTo>
                    <a:cubicBezTo>
                      <a:pt x="197" y="300"/>
                      <a:pt x="182" y="297"/>
                      <a:pt x="168" y="297"/>
                    </a:cubicBezTo>
                    <a:cubicBezTo>
                      <a:pt x="40" y="297"/>
                      <a:pt x="0" y="507"/>
                      <a:pt x="142" y="559"/>
                    </a:cubicBezTo>
                    <a:cubicBezTo>
                      <a:pt x="594" y="726"/>
                      <a:pt x="1071" y="813"/>
                      <a:pt x="1545" y="813"/>
                    </a:cubicBezTo>
                    <a:cubicBezTo>
                      <a:pt x="2186" y="813"/>
                      <a:pt x="2823" y="654"/>
                      <a:pt x="3389" y="319"/>
                    </a:cubicBezTo>
                    <a:cubicBezTo>
                      <a:pt x="3553" y="222"/>
                      <a:pt x="3453" y="1"/>
                      <a:pt x="329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13" name="Google Shape;413;p23"/>
          <p:cNvGrpSpPr/>
          <p:nvPr/>
        </p:nvGrpSpPr>
        <p:grpSpPr>
          <a:xfrm>
            <a:off x="1214230" y="1280862"/>
            <a:ext cx="693917" cy="709106"/>
            <a:chOff x="1214230" y="1280862"/>
            <a:chExt cx="693917" cy="709106"/>
          </a:xfrm>
        </p:grpSpPr>
        <p:sp>
          <p:nvSpPr>
            <p:cNvPr id="414" name="Google Shape;414;p23"/>
            <p:cNvSpPr/>
            <p:nvPr/>
          </p:nvSpPr>
          <p:spPr>
            <a:xfrm>
              <a:off x="1265424" y="1280862"/>
              <a:ext cx="642723" cy="709106"/>
            </a:xfrm>
            <a:custGeom>
              <a:avLst/>
              <a:gdLst/>
              <a:ahLst/>
              <a:cxnLst/>
              <a:rect l="l" t="t" r="r" b="b"/>
              <a:pathLst>
                <a:path w="19422" h="21428" extrusionOk="0">
                  <a:moveTo>
                    <a:pt x="11308" y="8253"/>
                  </a:moveTo>
                  <a:cubicBezTo>
                    <a:pt x="11936" y="10788"/>
                    <a:pt x="13471" y="13229"/>
                    <a:pt x="14823" y="15298"/>
                  </a:cubicBezTo>
                  <a:cubicBezTo>
                    <a:pt x="14873" y="15379"/>
                    <a:pt x="14961" y="15427"/>
                    <a:pt x="15053" y="15427"/>
                  </a:cubicBezTo>
                  <a:cubicBezTo>
                    <a:pt x="15066" y="15427"/>
                    <a:pt x="15078" y="15426"/>
                    <a:pt x="15091" y="15424"/>
                  </a:cubicBezTo>
                  <a:lnTo>
                    <a:pt x="15091" y="15424"/>
                  </a:lnTo>
                  <a:cubicBezTo>
                    <a:pt x="14714" y="15724"/>
                    <a:pt x="14284" y="15938"/>
                    <a:pt x="13820" y="16092"/>
                  </a:cubicBezTo>
                  <a:cubicBezTo>
                    <a:pt x="13560" y="14630"/>
                    <a:pt x="12011" y="13200"/>
                    <a:pt x="11128" y="12143"/>
                  </a:cubicBezTo>
                  <a:cubicBezTo>
                    <a:pt x="10213" y="11051"/>
                    <a:pt x="9244" y="9974"/>
                    <a:pt x="8217" y="8964"/>
                  </a:cubicBezTo>
                  <a:cubicBezTo>
                    <a:pt x="9048" y="8434"/>
                    <a:pt x="10454" y="8287"/>
                    <a:pt x="11308" y="8253"/>
                  </a:cubicBezTo>
                  <a:close/>
                  <a:moveTo>
                    <a:pt x="11166" y="759"/>
                  </a:moveTo>
                  <a:cubicBezTo>
                    <a:pt x="12502" y="759"/>
                    <a:pt x="13804" y="1049"/>
                    <a:pt x="14874" y="1756"/>
                  </a:cubicBezTo>
                  <a:cubicBezTo>
                    <a:pt x="18211" y="3960"/>
                    <a:pt x="16891" y="8322"/>
                    <a:pt x="14502" y="10604"/>
                  </a:cubicBezTo>
                  <a:cubicBezTo>
                    <a:pt x="14318" y="10780"/>
                    <a:pt x="14371" y="11008"/>
                    <a:pt x="14514" y="11144"/>
                  </a:cubicBezTo>
                  <a:lnTo>
                    <a:pt x="14514" y="11148"/>
                  </a:lnTo>
                  <a:cubicBezTo>
                    <a:pt x="14771" y="12270"/>
                    <a:pt x="15312" y="13414"/>
                    <a:pt x="15972" y="14355"/>
                  </a:cubicBezTo>
                  <a:cubicBezTo>
                    <a:pt x="15807" y="14670"/>
                    <a:pt x="15594" y="14957"/>
                    <a:pt x="15339" y="15205"/>
                  </a:cubicBezTo>
                  <a:cubicBezTo>
                    <a:pt x="15355" y="15139"/>
                    <a:pt x="15342" y="15070"/>
                    <a:pt x="15309" y="15012"/>
                  </a:cubicBezTo>
                  <a:cubicBezTo>
                    <a:pt x="14013" y="12722"/>
                    <a:pt x="12926" y="10607"/>
                    <a:pt x="12213" y="8224"/>
                  </a:cubicBezTo>
                  <a:cubicBezTo>
                    <a:pt x="12832" y="8179"/>
                    <a:pt x="13390" y="8029"/>
                    <a:pt x="13866" y="7556"/>
                  </a:cubicBezTo>
                  <a:cubicBezTo>
                    <a:pt x="14074" y="7348"/>
                    <a:pt x="13877" y="7062"/>
                    <a:pt x="13650" y="7062"/>
                  </a:cubicBezTo>
                  <a:cubicBezTo>
                    <a:pt x="13584" y="7062"/>
                    <a:pt x="13516" y="7086"/>
                    <a:pt x="13454" y="7142"/>
                  </a:cubicBezTo>
                  <a:cubicBezTo>
                    <a:pt x="13034" y="7525"/>
                    <a:pt x="12558" y="7626"/>
                    <a:pt x="12060" y="7649"/>
                  </a:cubicBezTo>
                  <a:cubicBezTo>
                    <a:pt x="11890" y="7014"/>
                    <a:pt x="11739" y="6363"/>
                    <a:pt x="11624" y="5678"/>
                  </a:cubicBezTo>
                  <a:cubicBezTo>
                    <a:pt x="11598" y="5524"/>
                    <a:pt x="11483" y="5456"/>
                    <a:pt x="11359" y="5456"/>
                  </a:cubicBezTo>
                  <a:cubicBezTo>
                    <a:pt x="11198" y="5456"/>
                    <a:pt x="11023" y="5571"/>
                    <a:pt x="11017" y="5759"/>
                  </a:cubicBezTo>
                  <a:cubicBezTo>
                    <a:pt x="11002" y="6395"/>
                    <a:pt x="11056" y="7029"/>
                    <a:pt x="11175" y="7652"/>
                  </a:cubicBezTo>
                  <a:cubicBezTo>
                    <a:pt x="11066" y="7652"/>
                    <a:pt x="10956" y="7656"/>
                    <a:pt x="10847" y="7662"/>
                  </a:cubicBezTo>
                  <a:cubicBezTo>
                    <a:pt x="10179" y="7700"/>
                    <a:pt x="9539" y="7841"/>
                    <a:pt x="8925" y="8107"/>
                  </a:cubicBezTo>
                  <a:cubicBezTo>
                    <a:pt x="8599" y="8250"/>
                    <a:pt x="8231" y="8434"/>
                    <a:pt x="7913" y="8666"/>
                  </a:cubicBezTo>
                  <a:cubicBezTo>
                    <a:pt x="7262" y="8043"/>
                    <a:pt x="6588" y="7446"/>
                    <a:pt x="5886" y="6890"/>
                  </a:cubicBezTo>
                  <a:cubicBezTo>
                    <a:pt x="5816" y="6822"/>
                    <a:pt x="5736" y="6794"/>
                    <a:pt x="5660" y="6794"/>
                  </a:cubicBezTo>
                  <a:cubicBezTo>
                    <a:pt x="5393" y="6794"/>
                    <a:pt x="5157" y="7138"/>
                    <a:pt x="5406" y="7372"/>
                  </a:cubicBezTo>
                  <a:cubicBezTo>
                    <a:pt x="6061" y="7989"/>
                    <a:pt x="6720" y="8596"/>
                    <a:pt x="7371" y="9213"/>
                  </a:cubicBezTo>
                  <a:cubicBezTo>
                    <a:pt x="7193" y="9481"/>
                    <a:pt x="7103" y="9792"/>
                    <a:pt x="7176" y="10154"/>
                  </a:cubicBezTo>
                  <a:cubicBezTo>
                    <a:pt x="7194" y="10247"/>
                    <a:pt x="7272" y="10289"/>
                    <a:pt x="7353" y="10289"/>
                  </a:cubicBezTo>
                  <a:cubicBezTo>
                    <a:pt x="7453" y="10289"/>
                    <a:pt x="7557" y="10222"/>
                    <a:pt x="7550" y="10103"/>
                  </a:cubicBezTo>
                  <a:cubicBezTo>
                    <a:pt x="7536" y="9896"/>
                    <a:pt x="7582" y="9689"/>
                    <a:pt x="7681" y="9509"/>
                  </a:cubicBezTo>
                  <a:cubicBezTo>
                    <a:pt x="8345" y="10141"/>
                    <a:pt x="8997" y="10786"/>
                    <a:pt x="9620" y="11466"/>
                  </a:cubicBezTo>
                  <a:cubicBezTo>
                    <a:pt x="10248" y="12151"/>
                    <a:pt x="10855" y="12852"/>
                    <a:pt x="11443" y="13571"/>
                  </a:cubicBezTo>
                  <a:cubicBezTo>
                    <a:pt x="12057" y="14324"/>
                    <a:pt x="13051" y="15226"/>
                    <a:pt x="13315" y="16232"/>
                  </a:cubicBezTo>
                  <a:cubicBezTo>
                    <a:pt x="12639" y="16387"/>
                    <a:pt x="11919" y="16439"/>
                    <a:pt x="11221" y="16456"/>
                  </a:cubicBezTo>
                  <a:lnTo>
                    <a:pt x="11221" y="16454"/>
                  </a:lnTo>
                  <a:cubicBezTo>
                    <a:pt x="11212" y="16454"/>
                    <a:pt x="11207" y="16459"/>
                    <a:pt x="11200" y="16459"/>
                  </a:cubicBezTo>
                  <a:cubicBezTo>
                    <a:pt x="10864" y="15477"/>
                    <a:pt x="10264" y="14327"/>
                    <a:pt x="9437" y="13687"/>
                  </a:cubicBezTo>
                  <a:cubicBezTo>
                    <a:pt x="9373" y="13639"/>
                    <a:pt x="9295" y="13613"/>
                    <a:pt x="9216" y="13613"/>
                  </a:cubicBezTo>
                  <a:cubicBezTo>
                    <a:pt x="9211" y="13613"/>
                    <a:pt x="9207" y="13613"/>
                    <a:pt x="9202" y="13613"/>
                  </a:cubicBezTo>
                  <a:cubicBezTo>
                    <a:pt x="9159" y="13584"/>
                    <a:pt x="9110" y="13566"/>
                    <a:pt x="9058" y="13563"/>
                  </a:cubicBezTo>
                  <a:cubicBezTo>
                    <a:pt x="5974" y="13373"/>
                    <a:pt x="1299" y="12894"/>
                    <a:pt x="1191" y="8826"/>
                  </a:cubicBezTo>
                  <a:cubicBezTo>
                    <a:pt x="1109" y="5810"/>
                    <a:pt x="3647" y="3257"/>
                    <a:pt x="6154" y="1987"/>
                  </a:cubicBezTo>
                  <a:cubicBezTo>
                    <a:pt x="7581" y="1265"/>
                    <a:pt x="9403" y="759"/>
                    <a:pt x="11166" y="759"/>
                  </a:cubicBezTo>
                  <a:close/>
                  <a:moveTo>
                    <a:pt x="18109" y="16291"/>
                  </a:moveTo>
                  <a:cubicBezTo>
                    <a:pt x="18265" y="16487"/>
                    <a:pt x="18409" y="16693"/>
                    <a:pt x="18517" y="16920"/>
                  </a:cubicBezTo>
                  <a:cubicBezTo>
                    <a:pt x="18579" y="17052"/>
                    <a:pt x="18631" y="17188"/>
                    <a:pt x="18674" y="17328"/>
                  </a:cubicBezTo>
                  <a:cubicBezTo>
                    <a:pt x="18694" y="17395"/>
                    <a:pt x="18712" y="17462"/>
                    <a:pt x="18729" y="17528"/>
                  </a:cubicBezTo>
                  <a:cubicBezTo>
                    <a:pt x="18634" y="17571"/>
                    <a:pt x="18568" y="17658"/>
                    <a:pt x="18553" y="17761"/>
                  </a:cubicBezTo>
                  <a:cubicBezTo>
                    <a:pt x="18543" y="17834"/>
                    <a:pt x="18559" y="17910"/>
                    <a:pt x="18599" y="17972"/>
                  </a:cubicBezTo>
                  <a:cubicBezTo>
                    <a:pt x="17318" y="19750"/>
                    <a:pt x="15738" y="20868"/>
                    <a:pt x="13415" y="20868"/>
                  </a:cubicBezTo>
                  <a:cubicBezTo>
                    <a:pt x="13369" y="20868"/>
                    <a:pt x="13322" y="20868"/>
                    <a:pt x="13275" y="20867"/>
                  </a:cubicBezTo>
                  <a:cubicBezTo>
                    <a:pt x="13255" y="20869"/>
                    <a:pt x="13235" y="20872"/>
                    <a:pt x="13217" y="20878"/>
                  </a:cubicBezTo>
                  <a:cubicBezTo>
                    <a:pt x="12520" y="20486"/>
                    <a:pt x="12178" y="19948"/>
                    <a:pt x="12160" y="19129"/>
                  </a:cubicBezTo>
                  <a:lnTo>
                    <a:pt x="12160" y="19129"/>
                  </a:lnTo>
                  <a:cubicBezTo>
                    <a:pt x="12171" y="19132"/>
                    <a:pt x="12177" y="19139"/>
                    <a:pt x="12189" y="19141"/>
                  </a:cubicBezTo>
                  <a:cubicBezTo>
                    <a:pt x="12369" y="19158"/>
                    <a:pt x="12548" y="19166"/>
                    <a:pt x="12726" y="19166"/>
                  </a:cubicBezTo>
                  <a:cubicBezTo>
                    <a:pt x="14857" y="19166"/>
                    <a:pt x="16839" y="17971"/>
                    <a:pt x="18109" y="16291"/>
                  </a:cubicBezTo>
                  <a:close/>
                  <a:moveTo>
                    <a:pt x="11201" y="1"/>
                  </a:moveTo>
                  <a:cubicBezTo>
                    <a:pt x="9458" y="1"/>
                    <a:pt x="7673" y="442"/>
                    <a:pt x="6260" y="1082"/>
                  </a:cubicBezTo>
                  <a:cubicBezTo>
                    <a:pt x="3185" y="2474"/>
                    <a:pt x="1" y="5677"/>
                    <a:pt x="458" y="9345"/>
                  </a:cubicBezTo>
                  <a:cubicBezTo>
                    <a:pt x="962" y="13377"/>
                    <a:pt x="5312" y="14132"/>
                    <a:pt x="8667" y="14132"/>
                  </a:cubicBezTo>
                  <a:cubicBezTo>
                    <a:pt x="8750" y="14132"/>
                    <a:pt x="8833" y="14132"/>
                    <a:pt x="8914" y="14131"/>
                  </a:cubicBezTo>
                  <a:cubicBezTo>
                    <a:pt x="9219" y="14557"/>
                    <a:pt x="9591" y="14934"/>
                    <a:pt x="9904" y="15356"/>
                  </a:cubicBezTo>
                  <a:cubicBezTo>
                    <a:pt x="10225" y="15791"/>
                    <a:pt x="10484" y="16254"/>
                    <a:pt x="10746" y="16726"/>
                  </a:cubicBezTo>
                  <a:cubicBezTo>
                    <a:pt x="10794" y="16812"/>
                    <a:pt x="10874" y="16847"/>
                    <a:pt x="10957" y="16847"/>
                  </a:cubicBezTo>
                  <a:cubicBezTo>
                    <a:pt x="10980" y="16847"/>
                    <a:pt x="11003" y="16844"/>
                    <a:pt x="11026" y="16839"/>
                  </a:cubicBezTo>
                  <a:cubicBezTo>
                    <a:pt x="11045" y="16866"/>
                    <a:pt x="11068" y="16891"/>
                    <a:pt x="11095" y="16909"/>
                  </a:cubicBezTo>
                  <a:cubicBezTo>
                    <a:pt x="10654" y="17672"/>
                    <a:pt x="10838" y="18908"/>
                    <a:pt x="11719" y="19245"/>
                  </a:cubicBezTo>
                  <a:cubicBezTo>
                    <a:pt x="11598" y="20138"/>
                    <a:pt x="12218" y="21153"/>
                    <a:pt x="13079" y="21417"/>
                  </a:cubicBezTo>
                  <a:cubicBezTo>
                    <a:pt x="13103" y="21424"/>
                    <a:pt x="13127" y="21428"/>
                    <a:pt x="13152" y="21428"/>
                  </a:cubicBezTo>
                  <a:cubicBezTo>
                    <a:pt x="13222" y="21428"/>
                    <a:pt x="13290" y="21398"/>
                    <a:pt x="13338" y="21343"/>
                  </a:cubicBezTo>
                  <a:cubicBezTo>
                    <a:pt x="13525" y="21364"/>
                    <a:pt x="13715" y="21374"/>
                    <a:pt x="13907" y="21374"/>
                  </a:cubicBezTo>
                  <a:cubicBezTo>
                    <a:pt x="16171" y="21374"/>
                    <a:pt x="18674" y="19990"/>
                    <a:pt x="19384" y="17776"/>
                  </a:cubicBezTo>
                  <a:cubicBezTo>
                    <a:pt x="19421" y="17661"/>
                    <a:pt x="19383" y="17566"/>
                    <a:pt x="19311" y="17508"/>
                  </a:cubicBezTo>
                  <a:cubicBezTo>
                    <a:pt x="19202" y="16889"/>
                    <a:pt x="18778" y="16277"/>
                    <a:pt x="18311" y="15885"/>
                  </a:cubicBezTo>
                  <a:cubicBezTo>
                    <a:pt x="18298" y="15874"/>
                    <a:pt x="18285" y="15866"/>
                    <a:pt x="18269" y="15860"/>
                  </a:cubicBezTo>
                  <a:cubicBezTo>
                    <a:pt x="18320" y="15094"/>
                    <a:pt x="17670" y="14335"/>
                    <a:pt x="16949" y="14168"/>
                  </a:cubicBezTo>
                  <a:cubicBezTo>
                    <a:pt x="16934" y="14164"/>
                    <a:pt x="16919" y="14163"/>
                    <a:pt x="16905" y="14163"/>
                  </a:cubicBezTo>
                  <a:cubicBezTo>
                    <a:pt x="16715" y="14163"/>
                    <a:pt x="16591" y="14444"/>
                    <a:pt x="16793" y="14537"/>
                  </a:cubicBezTo>
                  <a:cubicBezTo>
                    <a:pt x="17079" y="14669"/>
                    <a:pt x="17318" y="14856"/>
                    <a:pt x="17490" y="15124"/>
                  </a:cubicBezTo>
                  <a:cubicBezTo>
                    <a:pt x="17643" y="15362"/>
                    <a:pt x="17680" y="15600"/>
                    <a:pt x="17709" y="15863"/>
                  </a:cubicBezTo>
                  <a:cubicBezTo>
                    <a:pt x="17660" y="15885"/>
                    <a:pt x="17617" y="15918"/>
                    <a:pt x="17585" y="15960"/>
                  </a:cubicBezTo>
                  <a:cubicBezTo>
                    <a:pt x="16240" y="17738"/>
                    <a:pt x="14358" y="18545"/>
                    <a:pt x="12189" y="18770"/>
                  </a:cubicBezTo>
                  <a:cubicBezTo>
                    <a:pt x="12140" y="18773"/>
                    <a:pt x="12094" y="18795"/>
                    <a:pt x="12060" y="18830"/>
                  </a:cubicBezTo>
                  <a:cubicBezTo>
                    <a:pt x="12053" y="18815"/>
                    <a:pt x="12042" y="18799"/>
                    <a:pt x="12031" y="18786"/>
                  </a:cubicBezTo>
                  <a:cubicBezTo>
                    <a:pt x="11780" y="18524"/>
                    <a:pt x="11543" y="18334"/>
                    <a:pt x="11463" y="17959"/>
                  </a:cubicBezTo>
                  <a:cubicBezTo>
                    <a:pt x="11388" y="17615"/>
                    <a:pt x="11458" y="17277"/>
                    <a:pt x="11630" y="16977"/>
                  </a:cubicBezTo>
                  <a:cubicBezTo>
                    <a:pt x="11729" y="16980"/>
                    <a:pt x="11829" y="16982"/>
                    <a:pt x="11929" y="16982"/>
                  </a:cubicBezTo>
                  <a:cubicBezTo>
                    <a:pt x="12489" y="16982"/>
                    <a:pt x="13053" y="16929"/>
                    <a:pt x="13592" y="16810"/>
                  </a:cubicBezTo>
                  <a:cubicBezTo>
                    <a:pt x="13604" y="16812"/>
                    <a:pt x="13616" y="16813"/>
                    <a:pt x="13628" y="16813"/>
                  </a:cubicBezTo>
                  <a:cubicBezTo>
                    <a:pt x="13676" y="16813"/>
                    <a:pt x="13723" y="16798"/>
                    <a:pt x="13762" y="16770"/>
                  </a:cubicBezTo>
                  <a:cubicBezTo>
                    <a:pt x="14966" y="16468"/>
                    <a:pt x="16029" y="15808"/>
                    <a:pt x="16618" y="14586"/>
                  </a:cubicBezTo>
                  <a:cubicBezTo>
                    <a:pt x="16664" y="14499"/>
                    <a:pt x="16667" y="14396"/>
                    <a:pt x="16629" y="14304"/>
                  </a:cubicBezTo>
                  <a:cubicBezTo>
                    <a:pt x="16669" y="14214"/>
                    <a:pt x="16673" y="14105"/>
                    <a:pt x="16608" y="13989"/>
                  </a:cubicBezTo>
                  <a:cubicBezTo>
                    <a:pt x="16068" y="13038"/>
                    <a:pt x="15588" y="12079"/>
                    <a:pt x="15102" y="11103"/>
                  </a:cubicBezTo>
                  <a:cubicBezTo>
                    <a:pt x="17520" y="8757"/>
                    <a:pt x="18795" y="4863"/>
                    <a:pt x="16349" y="2032"/>
                  </a:cubicBezTo>
                  <a:cubicBezTo>
                    <a:pt x="15079" y="562"/>
                    <a:pt x="13166" y="1"/>
                    <a:pt x="1120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23"/>
            <p:cNvSpPr/>
            <p:nvPr/>
          </p:nvSpPr>
          <p:spPr>
            <a:xfrm>
              <a:off x="1216414" y="1365116"/>
              <a:ext cx="83195" cy="91600"/>
            </a:xfrm>
            <a:custGeom>
              <a:avLst/>
              <a:gdLst/>
              <a:ahLst/>
              <a:cxnLst/>
              <a:rect l="l" t="t" r="r" b="b"/>
              <a:pathLst>
                <a:path w="2514" h="2768" extrusionOk="0">
                  <a:moveTo>
                    <a:pt x="2283" y="0"/>
                  </a:moveTo>
                  <a:cubicBezTo>
                    <a:pt x="2257" y="0"/>
                    <a:pt x="2230" y="8"/>
                    <a:pt x="2204" y="26"/>
                  </a:cubicBezTo>
                  <a:cubicBezTo>
                    <a:pt x="1304" y="668"/>
                    <a:pt x="589" y="1584"/>
                    <a:pt x="63" y="2549"/>
                  </a:cubicBezTo>
                  <a:cubicBezTo>
                    <a:pt x="1" y="2662"/>
                    <a:pt x="101" y="2767"/>
                    <a:pt x="199" y="2767"/>
                  </a:cubicBezTo>
                  <a:cubicBezTo>
                    <a:pt x="243" y="2767"/>
                    <a:pt x="286" y="2746"/>
                    <a:pt x="314" y="2696"/>
                  </a:cubicBezTo>
                  <a:cubicBezTo>
                    <a:pt x="860" y="1735"/>
                    <a:pt x="1572" y="994"/>
                    <a:pt x="2400" y="280"/>
                  </a:cubicBezTo>
                  <a:cubicBezTo>
                    <a:pt x="2513" y="183"/>
                    <a:pt x="2408" y="0"/>
                    <a:pt x="228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23"/>
            <p:cNvSpPr/>
            <p:nvPr/>
          </p:nvSpPr>
          <p:spPr>
            <a:xfrm>
              <a:off x="1214230" y="1326463"/>
              <a:ext cx="63538" cy="48745"/>
            </a:xfrm>
            <a:custGeom>
              <a:avLst/>
              <a:gdLst/>
              <a:ahLst/>
              <a:cxnLst/>
              <a:rect l="l" t="t" r="r" b="b"/>
              <a:pathLst>
                <a:path w="1920" h="1473" extrusionOk="0">
                  <a:moveTo>
                    <a:pt x="1664" y="1"/>
                  </a:moveTo>
                  <a:cubicBezTo>
                    <a:pt x="1624" y="1"/>
                    <a:pt x="1581" y="15"/>
                    <a:pt x="1538" y="50"/>
                  </a:cubicBezTo>
                  <a:lnTo>
                    <a:pt x="96" y="1243"/>
                  </a:lnTo>
                  <a:cubicBezTo>
                    <a:pt x="1" y="1320"/>
                    <a:pt x="90" y="1473"/>
                    <a:pt x="192" y="1473"/>
                  </a:cubicBezTo>
                  <a:cubicBezTo>
                    <a:pt x="213" y="1473"/>
                    <a:pt x="235" y="1466"/>
                    <a:pt x="256" y="1450"/>
                  </a:cubicBezTo>
                  <a:lnTo>
                    <a:pt x="1756" y="333"/>
                  </a:lnTo>
                  <a:cubicBezTo>
                    <a:pt x="1919" y="211"/>
                    <a:pt x="1815" y="1"/>
                    <a:pt x="16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7" name="Google Shape;417;p23"/>
          <p:cNvGrpSpPr/>
          <p:nvPr/>
        </p:nvGrpSpPr>
        <p:grpSpPr>
          <a:xfrm>
            <a:off x="-182869" y="835238"/>
            <a:ext cx="1277205" cy="1131333"/>
            <a:chOff x="-182869" y="835238"/>
            <a:chExt cx="1277205" cy="1131333"/>
          </a:xfrm>
        </p:grpSpPr>
        <p:sp>
          <p:nvSpPr>
            <p:cNvPr id="418" name="Google Shape;418;p23"/>
            <p:cNvSpPr/>
            <p:nvPr/>
          </p:nvSpPr>
          <p:spPr>
            <a:xfrm>
              <a:off x="-182869" y="851983"/>
              <a:ext cx="1277205" cy="1076929"/>
            </a:xfrm>
            <a:custGeom>
              <a:avLst/>
              <a:gdLst/>
              <a:ahLst/>
              <a:cxnLst/>
              <a:rect l="l" t="t" r="r" b="b"/>
              <a:pathLst>
                <a:path w="38595" h="32543" extrusionOk="0">
                  <a:moveTo>
                    <a:pt x="5482" y="757"/>
                  </a:moveTo>
                  <a:cubicBezTo>
                    <a:pt x="9744" y="757"/>
                    <a:pt x="13979" y="1983"/>
                    <a:pt x="17624" y="4249"/>
                  </a:cubicBezTo>
                  <a:cubicBezTo>
                    <a:pt x="21956" y="6940"/>
                    <a:pt x="24621" y="10679"/>
                    <a:pt x="26212" y="15448"/>
                  </a:cubicBezTo>
                  <a:cubicBezTo>
                    <a:pt x="25337" y="16600"/>
                    <a:pt x="24513" y="17790"/>
                    <a:pt x="23775" y="19030"/>
                  </a:cubicBezTo>
                  <a:cubicBezTo>
                    <a:pt x="23769" y="19040"/>
                    <a:pt x="23771" y="19049"/>
                    <a:pt x="23765" y="19058"/>
                  </a:cubicBezTo>
                  <a:cubicBezTo>
                    <a:pt x="23310" y="19007"/>
                    <a:pt x="22855" y="18981"/>
                    <a:pt x="22401" y="18966"/>
                  </a:cubicBezTo>
                  <a:cubicBezTo>
                    <a:pt x="22388" y="18935"/>
                    <a:pt x="22368" y="18906"/>
                    <a:pt x="22343" y="18883"/>
                  </a:cubicBezTo>
                  <a:cubicBezTo>
                    <a:pt x="18336" y="14967"/>
                    <a:pt x="12853" y="12949"/>
                    <a:pt x="7336" y="12949"/>
                  </a:cubicBezTo>
                  <a:cubicBezTo>
                    <a:pt x="5691" y="12949"/>
                    <a:pt x="4043" y="13129"/>
                    <a:pt x="2431" y="13491"/>
                  </a:cubicBezTo>
                  <a:lnTo>
                    <a:pt x="4986" y="10881"/>
                  </a:lnTo>
                  <a:cubicBezTo>
                    <a:pt x="5145" y="10717"/>
                    <a:pt x="5140" y="10409"/>
                    <a:pt x="4920" y="10291"/>
                  </a:cubicBezTo>
                  <a:cubicBezTo>
                    <a:pt x="3721" y="9649"/>
                    <a:pt x="2497" y="9075"/>
                    <a:pt x="1243" y="8554"/>
                  </a:cubicBezTo>
                  <a:cubicBezTo>
                    <a:pt x="2477" y="7724"/>
                    <a:pt x="3655" y="6814"/>
                    <a:pt x="4771" y="5830"/>
                  </a:cubicBezTo>
                  <a:cubicBezTo>
                    <a:pt x="4941" y="5679"/>
                    <a:pt x="4912" y="5361"/>
                    <a:pt x="4708" y="5254"/>
                  </a:cubicBezTo>
                  <a:cubicBezTo>
                    <a:pt x="3854" y="4805"/>
                    <a:pt x="3001" y="4358"/>
                    <a:pt x="2148" y="3912"/>
                  </a:cubicBezTo>
                  <a:cubicBezTo>
                    <a:pt x="2894" y="3595"/>
                    <a:pt x="3639" y="3278"/>
                    <a:pt x="4385" y="2961"/>
                  </a:cubicBezTo>
                  <a:cubicBezTo>
                    <a:pt x="4644" y="2851"/>
                    <a:pt x="4595" y="2486"/>
                    <a:pt x="4396" y="2354"/>
                  </a:cubicBezTo>
                  <a:lnTo>
                    <a:pt x="2344" y="982"/>
                  </a:lnTo>
                  <a:cubicBezTo>
                    <a:pt x="3386" y="831"/>
                    <a:pt x="4435" y="757"/>
                    <a:pt x="5482" y="757"/>
                  </a:cubicBezTo>
                  <a:close/>
                  <a:moveTo>
                    <a:pt x="28705" y="13579"/>
                  </a:moveTo>
                  <a:cubicBezTo>
                    <a:pt x="29313" y="15774"/>
                    <a:pt x="29856" y="18001"/>
                    <a:pt x="30620" y="20144"/>
                  </a:cubicBezTo>
                  <a:cubicBezTo>
                    <a:pt x="30651" y="20240"/>
                    <a:pt x="30730" y="20312"/>
                    <a:pt x="30830" y="20332"/>
                  </a:cubicBezTo>
                  <a:cubicBezTo>
                    <a:pt x="30883" y="20435"/>
                    <a:pt x="30985" y="20512"/>
                    <a:pt x="31137" y="20512"/>
                  </a:cubicBezTo>
                  <a:cubicBezTo>
                    <a:pt x="31141" y="20512"/>
                    <a:pt x="31145" y="20512"/>
                    <a:pt x="31150" y="20511"/>
                  </a:cubicBezTo>
                  <a:cubicBezTo>
                    <a:pt x="31536" y="20500"/>
                    <a:pt x="31923" y="20494"/>
                    <a:pt x="32309" y="20494"/>
                  </a:cubicBezTo>
                  <a:cubicBezTo>
                    <a:pt x="33975" y="20494"/>
                    <a:pt x="35639" y="20601"/>
                    <a:pt x="37292" y="20818"/>
                  </a:cubicBezTo>
                  <a:cubicBezTo>
                    <a:pt x="35683" y="22270"/>
                    <a:pt x="33947" y="23581"/>
                    <a:pt x="32389" y="25080"/>
                  </a:cubicBezTo>
                  <a:cubicBezTo>
                    <a:pt x="32227" y="25235"/>
                    <a:pt x="32348" y="25481"/>
                    <a:pt x="32528" y="25515"/>
                  </a:cubicBezTo>
                  <a:cubicBezTo>
                    <a:pt x="32828" y="27512"/>
                    <a:pt x="33165" y="29421"/>
                    <a:pt x="33152" y="31432"/>
                  </a:cubicBezTo>
                  <a:cubicBezTo>
                    <a:pt x="31393" y="30242"/>
                    <a:pt x="29673" y="28999"/>
                    <a:pt x="27992" y="27704"/>
                  </a:cubicBezTo>
                  <a:cubicBezTo>
                    <a:pt x="27921" y="27649"/>
                    <a:pt x="27851" y="27626"/>
                    <a:pt x="27785" y="27626"/>
                  </a:cubicBezTo>
                  <a:cubicBezTo>
                    <a:pt x="27637" y="27626"/>
                    <a:pt x="27511" y="27743"/>
                    <a:pt x="27457" y="27892"/>
                  </a:cubicBezTo>
                  <a:cubicBezTo>
                    <a:pt x="27419" y="27894"/>
                    <a:pt x="27384" y="27906"/>
                    <a:pt x="27351" y="27926"/>
                  </a:cubicBezTo>
                  <a:cubicBezTo>
                    <a:pt x="25455" y="29082"/>
                    <a:pt x="23590" y="30644"/>
                    <a:pt x="21519" y="31473"/>
                  </a:cubicBezTo>
                  <a:cubicBezTo>
                    <a:pt x="21317" y="31722"/>
                    <a:pt x="21192" y="31846"/>
                    <a:pt x="21142" y="31846"/>
                  </a:cubicBezTo>
                  <a:cubicBezTo>
                    <a:pt x="21097" y="31846"/>
                    <a:pt x="21115" y="31743"/>
                    <a:pt x="21196" y="31536"/>
                  </a:cubicBezTo>
                  <a:cubicBezTo>
                    <a:pt x="21273" y="31242"/>
                    <a:pt x="21349" y="30949"/>
                    <a:pt x="21424" y="30657"/>
                  </a:cubicBezTo>
                  <a:cubicBezTo>
                    <a:pt x="21576" y="30070"/>
                    <a:pt x="21727" y="29485"/>
                    <a:pt x="21879" y="28900"/>
                  </a:cubicBezTo>
                  <a:cubicBezTo>
                    <a:pt x="22233" y="27532"/>
                    <a:pt x="22591" y="26168"/>
                    <a:pt x="22937" y="24798"/>
                  </a:cubicBezTo>
                  <a:cubicBezTo>
                    <a:pt x="22986" y="24604"/>
                    <a:pt x="22888" y="24460"/>
                    <a:pt x="22751" y="24385"/>
                  </a:cubicBezTo>
                  <a:cubicBezTo>
                    <a:pt x="22769" y="24302"/>
                    <a:pt x="22740" y="24216"/>
                    <a:pt x="22676" y="24161"/>
                  </a:cubicBezTo>
                  <a:cubicBezTo>
                    <a:pt x="21126" y="22746"/>
                    <a:pt x="19395" y="21505"/>
                    <a:pt x="17712" y="20245"/>
                  </a:cubicBezTo>
                  <a:cubicBezTo>
                    <a:pt x="19098" y="19900"/>
                    <a:pt x="20490" y="19733"/>
                    <a:pt x="21901" y="19733"/>
                  </a:cubicBezTo>
                  <a:cubicBezTo>
                    <a:pt x="22587" y="19733"/>
                    <a:pt x="23277" y="19772"/>
                    <a:pt x="23974" y="19850"/>
                  </a:cubicBezTo>
                  <a:cubicBezTo>
                    <a:pt x="23991" y="19852"/>
                    <a:pt x="24007" y="19852"/>
                    <a:pt x="24022" y="19852"/>
                  </a:cubicBezTo>
                  <a:cubicBezTo>
                    <a:pt x="24245" y="19852"/>
                    <a:pt x="24349" y="19673"/>
                    <a:pt x="24340" y="19487"/>
                  </a:cubicBezTo>
                  <a:cubicBezTo>
                    <a:pt x="24368" y="19467"/>
                    <a:pt x="24391" y="19442"/>
                    <a:pt x="24411" y="19416"/>
                  </a:cubicBezTo>
                  <a:cubicBezTo>
                    <a:pt x="25772" y="17402"/>
                    <a:pt x="27151" y="15442"/>
                    <a:pt x="28705" y="13579"/>
                  </a:cubicBezTo>
                  <a:close/>
                  <a:moveTo>
                    <a:pt x="5503" y="0"/>
                  </a:moveTo>
                  <a:cubicBezTo>
                    <a:pt x="4148" y="0"/>
                    <a:pt x="2793" y="125"/>
                    <a:pt x="1457" y="383"/>
                  </a:cubicBezTo>
                  <a:cubicBezTo>
                    <a:pt x="1100" y="451"/>
                    <a:pt x="1131" y="878"/>
                    <a:pt x="1371" y="1036"/>
                  </a:cubicBezTo>
                  <a:cubicBezTo>
                    <a:pt x="1385" y="1131"/>
                    <a:pt x="1440" y="1216"/>
                    <a:pt x="1523" y="1269"/>
                  </a:cubicBezTo>
                  <a:lnTo>
                    <a:pt x="3480" y="2583"/>
                  </a:lnTo>
                  <a:cubicBezTo>
                    <a:pt x="2698" y="2910"/>
                    <a:pt x="1916" y="3238"/>
                    <a:pt x="1134" y="3564"/>
                  </a:cubicBezTo>
                  <a:cubicBezTo>
                    <a:pt x="886" y="3669"/>
                    <a:pt x="898" y="4068"/>
                    <a:pt x="1123" y="4188"/>
                  </a:cubicBezTo>
                  <a:cubicBezTo>
                    <a:pt x="2037" y="4672"/>
                    <a:pt x="2953" y="5156"/>
                    <a:pt x="3869" y="5637"/>
                  </a:cubicBezTo>
                  <a:cubicBezTo>
                    <a:pt x="2737" y="6608"/>
                    <a:pt x="1540" y="7501"/>
                    <a:pt x="285" y="8309"/>
                  </a:cubicBezTo>
                  <a:cubicBezTo>
                    <a:pt x="0" y="8491"/>
                    <a:pt x="66" y="8868"/>
                    <a:pt x="365" y="8988"/>
                  </a:cubicBezTo>
                  <a:cubicBezTo>
                    <a:pt x="1641" y="9498"/>
                    <a:pt x="2889" y="10072"/>
                    <a:pt x="4107" y="10709"/>
                  </a:cubicBezTo>
                  <a:lnTo>
                    <a:pt x="955" y="13919"/>
                  </a:lnTo>
                  <a:cubicBezTo>
                    <a:pt x="724" y="14155"/>
                    <a:pt x="894" y="14573"/>
                    <a:pt x="1205" y="14573"/>
                  </a:cubicBezTo>
                  <a:cubicBezTo>
                    <a:pt x="1238" y="14573"/>
                    <a:pt x="1274" y="14568"/>
                    <a:pt x="1310" y="14558"/>
                  </a:cubicBezTo>
                  <a:cubicBezTo>
                    <a:pt x="3280" y="13989"/>
                    <a:pt x="5279" y="13716"/>
                    <a:pt x="7261" y="13716"/>
                  </a:cubicBezTo>
                  <a:cubicBezTo>
                    <a:pt x="12453" y="13716"/>
                    <a:pt x="17526" y="15593"/>
                    <a:pt x="21645" y="18958"/>
                  </a:cubicBezTo>
                  <a:cubicBezTo>
                    <a:pt x="19988" y="18978"/>
                    <a:pt x="18343" y="19228"/>
                    <a:pt x="16756" y="19703"/>
                  </a:cubicBezTo>
                  <a:cubicBezTo>
                    <a:pt x="16416" y="19804"/>
                    <a:pt x="16391" y="20208"/>
                    <a:pt x="16652" y="20407"/>
                  </a:cubicBezTo>
                  <a:cubicBezTo>
                    <a:pt x="18490" y="21804"/>
                    <a:pt x="20294" y="23303"/>
                    <a:pt x="22245" y="24543"/>
                  </a:cubicBezTo>
                  <a:cubicBezTo>
                    <a:pt x="22234" y="24559"/>
                    <a:pt x="22225" y="24576"/>
                    <a:pt x="22219" y="24595"/>
                  </a:cubicBezTo>
                  <a:cubicBezTo>
                    <a:pt x="21706" y="26544"/>
                    <a:pt x="21210" y="28500"/>
                    <a:pt x="20707" y="30453"/>
                  </a:cubicBezTo>
                  <a:cubicBezTo>
                    <a:pt x="20577" y="30960"/>
                    <a:pt x="20017" y="32050"/>
                    <a:pt x="20683" y="32418"/>
                  </a:cubicBezTo>
                  <a:cubicBezTo>
                    <a:pt x="20782" y="32473"/>
                    <a:pt x="20896" y="32497"/>
                    <a:pt x="21019" y="32497"/>
                  </a:cubicBezTo>
                  <a:cubicBezTo>
                    <a:pt x="21809" y="32497"/>
                    <a:pt x="22999" y="31509"/>
                    <a:pt x="23489" y="31222"/>
                  </a:cubicBezTo>
                  <a:cubicBezTo>
                    <a:pt x="24927" y="30378"/>
                    <a:pt x="26345" y="29470"/>
                    <a:pt x="27620" y="28388"/>
                  </a:cubicBezTo>
                  <a:cubicBezTo>
                    <a:pt x="29473" y="29819"/>
                    <a:pt x="31373" y="31182"/>
                    <a:pt x="33322" y="32482"/>
                  </a:cubicBezTo>
                  <a:cubicBezTo>
                    <a:pt x="33384" y="32524"/>
                    <a:pt x="33451" y="32543"/>
                    <a:pt x="33515" y="32543"/>
                  </a:cubicBezTo>
                  <a:cubicBezTo>
                    <a:pt x="33715" y="32543"/>
                    <a:pt x="33899" y="32366"/>
                    <a:pt x="33908" y="32155"/>
                  </a:cubicBezTo>
                  <a:cubicBezTo>
                    <a:pt x="34023" y="29876"/>
                    <a:pt x="33896" y="27417"/>
                    <a:pt x="33035" y="25276"/>
                  </a:cubicBezTo>
                  <a:cubicBezTo>
                    <a:pt x="35002" y="24068"/>
                    <a:pt x="36743" y="22398"/>
                    <a:pt x="38405" y="20821"/>
                  </a:cubicBezTo>
                  <a:cubicBezTo>
                    <a:pt x="38595" y="20642"/>
                    <a:pt x="38540" y="20228"/>
                    <a:pt x="38247" y="20184"/>
                  </a:cubicBezTo>
                  <a:cubicBezTo>
                    <a:pt x="36273" y="19882"/>
                    <a:pt x="34279" y="19731"/>
                    <a:pt x="32283" y="19731"/>
                  </a:cubicBezTo>
                  <a:cubicBezTo>
                    <a:pt x="31908" y="19731"/>
                    <a:pt x="31533" y="19736"/>
                    <a:pt x="31157" y="19747"/>
                  </a:cubicBezTo>
                  <a:cubicBezTo>
                    <a:pt x="31141" y="19749"/>
                    <a:pt x="31124" y="19750"/>
                    <a:pt x="31107" y="19753"/>
                  </a:cubicBezTo>
                  <a:cubicBezTo>
                    <a:pt x="30666" y="17361"/>
                    <a:pt x="29921" y="15015"/>
                    <a:pt x="29255" y="12679"/>
                  </a:cubicBezTo>
                  <a:cubicBezTo>
                    <a:pt x="29207" y="12509"/>
                    <a:pt x="29030" y="12384"/>
                    <a:pt x="28858" y="12384"/>
                  </a:cubicBezTo>
                  <a:cubicBezTo>
                    <a:pt x="28769" y="12384"/>
                    <a:pt x="28682" y="12418"/>
                    <a:pt x="28614" y="12497"/>
                  </a:cubicBezTo>
                  <a:cubicBezTo>
                    <a:pt x="27929" y="13288"/>
                    <a:pt x="27258" y="14099"/>
                    <a:pt x="26612" y="14927"/>
                  </a:cubicBezTo>
                  <a:cubicBezTo>
                    <a:pt x="25846" y="10227"/>
                    <a:pt x="22110" y="6232"/>
                    <a:pt x="18234" y="3765"/>
                  </a:cubicBezTo>
                  <a:cubicBezTo>
                    <a:pt x="14456" y="1362"/>
                    <a:pt x="9980" y="0"/>
                    <a:pt x="5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19" name="Google Shape;419;p23"/>
            <p:cNvGrpSpPr/>
            <p:nvPr/>
          </p:nvGrpSpPr>
          <p:grpSpPr>
            <a:xfrm>
              <a:off x="454360" y="835238"/>
              <a:ext cx="112382" cy="56555"/>
              <a:chOff x="454360" y="835238"/>
              <a:chExt cx="112382" cy="56555"/>
            </a:xfrm>
          </p:grpSpPr>
          <p:sp>
            <p:nvSpPr>
              <p:cNvPr id="420" name="Google Shape;420;p23"/>
              <p:cNvSpPr/>
              <p:nvPr/>
            </p:nvSpPr>
            <p:spPr>
              <a:xfrm>
                <a:off x="454360" y="840897"/>
                <a:ext cx="72870" cy="50896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1538" extrusionOk="0">
                    <a:moveTo>
                      <a:pt x="128" y="0"/>
                    </a:moveTo>
                    <a:cubicBezTo>
                      <a:pt x="50" y="0"/>
                      <a:pt x="1" y="124"/>
                      <a:pt x="84" y="182"/>
                    </a:cubicBezTo>
                    <a:cubicBezTo>
                      <a:pt x="696" y="625"/>
                      <a:pt x="1311" y="1067"/>
                      <a:pt x="1925" y="1512"/>
                    </a:cubicBezTo>
                    <a:cubicBezTo>
                      <a:pt x="1950" y="1530"/>
                      <a:pt x="1975" y="1538"/>
                      <a:pt x="1999" y="1538"/>
                    </a:cubicBezTo>
                    <a:cubicBezTo>
                      <a:pt x="2118" y="1538"/>
                      <a:pt x="2201" y="1345"/>
                      <a:pt x="2070" y="1259"/>
                    </a:cubicBezTo>
                    <a:lnTo>
                      <a:pt x="179" y="17"/>
                    </a:lnTo>
                    <a:cubicBezTo>
                      <a:pt x="161" y="5"/>
                      <a:pt x="144" y="0"/>
                      <a:pt x="1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" name="Google Shape;421;p23"/>
              <p:cNvSpPr/>
              <p:nvPr/>
            </p:nvSpPr>
            <p:spPr>
              <a:xfrm>
                <a:off x="509095" y="835238"/>
                <a:ext cx="57647" cy="54934"/>
              </a:xfrm>
              <a:custGeom>
                <a:avLst/>
                <a:gdLst/>
                <a:ahLst/>
                <a:cxnLst/>
                <a:rect l="l" t="t" r="r" b="b"/>
                <a:pathLst>
                  <a:path w="1742" h="1660" extrusionOk="0">
                    <a:moveTo>
                      <a:pt x="110" y="0"/>
                    </a:moveTo>
                    <a:cubicBezTo>
                      <a:pt x="24" y="0"/>
                      <a:pt x="0" y="140"/>
                      <a:pt x="93" y="177"/>
                    </a:cubicBezTo>
                    <a:cubicBezTo>
                      <a:pt x="735" y="431"/>
                      <a:pt x="1187" y="934"/>
                      <a:pt x="1441" y="1568"/>
                    </a:cubicBezTo>
                    <a:cubicBezTo>
                      <a:pt x="1466" y="1632"/>
                      <a:pt x="1523" y="1660"/>
                      <a:pt x="1578" y="1660"/>
                    </a:cubicBezTo>
                    <a:cubicBezTo>
                      <a:pt x="1662" y="1660"/>
                      <a:pt x="1742" y="1596"/>
                      <a:pt x="1706" y="1494"/>
                    </a:cubicBezTo>
                    <a:cubicBezTo>
                      <a:pt x="1452" y="782"/>
                      <a:pt x="850" y="244"/>
                      <a:pt x="141" y="6"/>
                    </a:cubicBezTo>
                    <a:cubicBezTo>
                      <a:pt x="130" y="2"/>
                      <a:pt x="120" y="0"/>
                      <a:pt x="11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22" name="Google Shape;422;p23"/>
            <p:cNvGrpSpPr/>
            <p:nvPr/>
          </p:nvGrpSpPr>
          <p:grpSpPr>
            <a:xfrm>
              <a:off x="588484" y="1891352"/>
              <a:ext cx="127241" cy="75219"/>
              <a:chOff x="588484" y="1891352"/>
              <a:chExt cx="127241" cy="75219"/>
            </a:xfrm>
          </p:grpSpPr>
          <p:sp>
            <p:nvSpPr>
              <p:cNvPr id="423" name="Google Shape;423;p23"/>
              <p:cNvSpPr/>
              <p:nvPr/>
            </p:nvSpPr>
            <p:spPr>
              <a:xfrm>
                <a:off x="588484" y="1891352"/>
                <a:ext cx="82268" cy="56919"/>
              </a:xfrm>
              <a:custGeom>
                <a:avLst/>
                <a:gdLst/>
                <a:ahLst/>
                <a:cxnLst/>
                <a:rect l="l" t="t" r="r" b="b"/>
                <a:pathLst>
                  <a:path w="2486" h="1720" extrusionOk="0">
                    <a:moveTo>
                      <a:pt x="2272" y="1"/>
                    </a:moveTo>
                    <a:cubicBezTo>
                      <a:pt x="2238" y="1"/>
                      <a:pt x="2204" y="16"/>
                      <a:pt x="2175" y="51"/>
                    </a:cubicBezTo>
                    <a:cubicBezTo>
                      <a:pt x="1630" y="731"/>
                      <a:pt x="923" y="1232"/>
                      <a:pt x="103" y="1532"/>
                    </a:cubicBezTo>
                    <a:cubicBezTo>
                      <a:pt x="0" y="1570"/>
                      <a:pt x="29" y="1719"/>
                      <a:pt x="122" y="1719"/>
                    </a:cubicBezTo>
                    <a:cubicBezTo>
                      <a:pt x="131" y="1719"/>
                      <a:pt x="141" y="1718"/>
                      <a:pt x="152" y="1714"/>
                    </a:cubicBezTo>
                    <a:cubicBezTo>
                      <a:pt x="1024" y="1433"/>
                      <a:pt x="1773" y="938"/>
                      <a:pt x="2387" y="261"/>
                    </a:cubicBezTo>
                    <a:cubicBezTo>
                      <a:pt x="2486" y="151"/>
                      <a:pt x="2380" y="1"/>
                      <a:pt x="227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" name="Google Shape;424;p23"/>
              <p:cNvSpPr/>
              <p:nvPr/>
            </p:nvSpPr>
            <p:spPr>
              <a:xfrm>
                <a:off x="652849" y="1914782"/>
                <a:ext cx="62876" cy="51790"/>
              </a:xfrm>
              <a:custGeom>
                <a:avLst/>
                <a:gdLst/>
                <a:ahLst/>
                <a:cxnLst/>
                <a:rect l="l" t="t" r="r" b="b"/>
                <a:pathLst>
                  <a:path w="1900" h="1565" extrusionOk="0">
                    <a:moveTo>
                      <a:pt x="1663" y="1"/>
                    </a:moveTo>
                    <a:cubicBezTo>
                      <a:pt x="1623" y="1"/>
                      <a:pt x="1578" y="16"/>
                      <a:pt x="1534" y="51"/>
                    </a:cubicBezTo>
                    <a:lnTo>
                      <a:pt x="933" y="526"/>
                    </a:lnTo>
                    <a:cubicBezTo>
                      <a:pt x="894" y="553"/>
                      <a:pt x="871" y="599"/>
                      <a:pt x="871" y="648"/>
                    </a:cubicBezTo>
                    <a:cubicBezTo>
                      <a:pt x="606" y="885"/>
                      <a:pt x="339" y="1123"/>
                      <a:pt x="77" y="1365"/>
                    </a:cubicBezTo>
                    <a:cubicBezTo>
                      <a:pt x="1" y="1435"/>
                      <a:pt x="73" y="1564"/>
                      <a:pt x="158" y="1564"/>
                    </a:cubicBezTo>
                    <a:cubicBezTo>
                      <a:pt x="177" y="1564"/>
                      <a:pt x="197" y="1558"/>
                      <a:pt x="215" y="1544"/>
                    </a:cubicBezTo>
                    <a:cubicBezTo>
                      <a:pt x="695" y="1180"/>
                      <a:pt x="1160" y="801"/>
                      <a:pt x="1636" y="434"/>
                    </a:cubicBezTo>
                    <a:lnTo>
                      <a:pt x="1794" y="310"/>
                    </a:lnTo>
                    <a:lnTo>
                      <a:pt x="1788" y="305"/>
                    </a:lnTo>
                    <a:cubicBezTo>
                      <a:pt x="1900" y="178"/>
                      <a:pt x="1804" y="1"/>
                      <a:pt x="166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25" name="Google Shape;425;p23"/>
          <p:cNvGrpSpPr/>
          <p:nvPr/>
        </p:nvGrpSpPr>
        <p:grpSpPr>
          <a:xfrm>
            <a:off x="1004821" y="2303619"/>
            <a:ext cx="413557" cy="605096"/>
            <a:chOff x="1004821" y="2303619"/>
            <a:chExt cx="413557" cy="605096"/>
          </a:xfrm>
        </p:grpSpPr>
        <p:grpSp>
          <p:nvGrpSpPr>
            <p:cNvPr id="426" name="Google Shape;426;p23"/>
            <p:cNvGrpSpPr/>
            <p:nvPr/>
          </p:nvGrpSpPr>
          <p:grpSpPr>
            <a:xfrm>
              <a:off x="1004821" y="2303619"/>
              <a:ext cx="344559" cy="605096"/>
              <a:chOff x="1004821" y="2303619"/>
              <a:chExt cx="344559" cy="605096"/>
            </a:xfrm>
          </p:grpSpPr>
          <p:sp>
            <p:nvSpPr>
              <p:cNvPr id="427" name="Google Shape;427;p23"/>
              <p:cNvSpPr/>
              <p:nvPr/>
            </p:nvSpPr>
            <p:spPr>
              <a:xfrm>
                <a:off x="1004821" y="2303619"/>
                <a:ext cx="344559" cy="605096"/>
              </a:xfrm>
              <a:custGeom>
                <a:avLst/>
                <a:gdLst/>
                <a:ahLst/>
                <a:cxnLst/>
                <a:rect l="l" t="t" r="r" b="b"/>
                <a:pathLst>
                  <a:path w="10412" h="18285" extrusionOk="0">
                    <a:moveTo>
                      <a:pt x="2426" y="713"/>
                    </a:moveTo>
                    <a:cubicBezTo>
                      <a:pt x="4359" y="713"/>
                      <a:pt x="6449" y="1112"/>
                      <a:pt x="7404" y="2943"/>
                    </a:cubicBezTo>
                    <a:cubicBezTo>
                      <a:pt x="8860" y="5733"/>
                      <a:pt x="6372" y="7591"/>
                      <a:pt x="4037" y="8368"/>
                    </a:cubicBezTo>
                    <a:cubicBezTo>
                      <a:pt x="4027" y="8366"/>
                      <a:pt x="4016" y="8366"/>
                      <a:pt x="4005" y="8366"/>
                    </a:cubicBezTo>
                    <a:cubicBezTo>
                      <a:pt x="3831" y="8366"/>
                      <a:pt x="3697" y="8530"/>
                      <a:pt x="3740" y="8705"/>
                    </a:cubicBezTo>
                    <a:cubicBezTo>
                      <a:pt x="3723" y="8910"/>
                      <a:pt x="3857" y="9126"/>
                      <a:pt x="4085" y="9126"/>
                    </a:cubicBezTo>
                    <a:cubicBezTo>
                      <a:pt x="4121" y="9126"/>
                      <a:pt x="4159" y="9121"/>
                      <a:pt x="4200" y="9109"/>
                    </a:cubicBezTo>
                    <a:cubicBezTo>
                      <a:pt x="4285" y="9084"/>
                      <a:pt x="4368" y="9055"/>
                      <a:pt x="4452" y="9028"/>
                    </a:cubicBezTo>
                    <a:cubicBezTo>
                      <a:pt x="6954" y="9853"/>
                      <a:pt x="9965" y="11925"/>
                      <a:pt x="8281" y="14894"/>
                    </a:cubicBezTo>
                    <a:lnTo>
                      <a:pt x="8280" y="14895"/>
                    </a:lnTo>
                    <a:cubicBezTo>
                      <a:pt x="7207" y="16790"/>
                      <a:pt x="5046" y="17519"/>
                      <a:pt x="2951" y="17519"/>
                    </a:cubicBezTo>
                    <a:cubicBezTo>
                      <a:pt x="2251" y="17519"/>
                      <a:pt x="1557" y="17437"/>
                      <a:pt x="914" y="17291"/>
                    </a:cubicBezTo>
                    <a:cubicBezTo>
                      <a:pt x="887" y="17285"/>
                      <a:pt x="859" y="17282"/>
                      <a:pt x="830" y="17282"/>
                    </a:cubicBezTo>
                    <a:cubicBezTo>
                      <a:pt x="812" y="17282"/>
                      <a:pt x="793" y="17284"/>
                      <a:pt x="774" y="17286"/>
                    </a:cubicBezTo>
                    <a:cubicBezTo>
                      <a:pt x="1291" y="11823"/>
                      <a:pt x="1175" y="6240"/>
                      <a:pt x="1277" y="754"/>
                    </a:cubicBezTo>
                    <a:cubicBezTo>
                      <a:pt x="1646" y="730"/>
                      <a:pt x="2033" y="713"/>
                      <a:pt x="2426" y="713"/>
                    </a:cubicBezTo>
                    <a:close/>
                    <a:moveTo>
                      <a:pt x="3011" y="1"/>
                    </a:moveTo>
                    <a:cubicBezTo>
                      <a:pt x="2357" y="1"/>
                      <a:pt x="1711" y="85"/>
                      <a:pt x="1114" y="249"/>
                    </a:cubicBezTo>
                    <a:cubicBezTo>
                      <a:pt x="1086" y="256"/>
                      <a:pt x="1060" y="270"/>
                      <a:pt x="1037" y="287"/>
                    </a:cubicBezTo>
                    <a:cubicBezTo>
                      <a:pt x="995" y="274"/>
                      <a:pt x="951" y="267"/>
                      <a:pt x="906" y="267"/>
                    </a:cubicBezTo>
                    <a:cubicBezTo>
                      <a:pt x="717" y="267"/>
                      <a:pt x="526" y="389"/>
                      <a:pt x="519" y="633"/>
                    </a:cubicBezTo>
                    <a:cubicBezTo>
                      <a:pt x="381" y="6214"/>
                      <a:pt x="0" y="11890"/>
                      <a:pt x="297" y="17467"/>
                    </a:cubicBezTo>
                    <a:cubicBezTo>
                      <a:pt x="303" y="17582"/>
                      <a:pt x="369" y="17651"/>
                      <a:pt x="449" y="17677"/>
                    </a:cubicBezTo>
                    <a:cubicBezTo>
                      <a:pt x="447" y="17827"/>
                      <a:pt x="524" y="17971"/>
                      <a:pt x="714" y="18018"/>
                    </a:cubicBezTo>
                    <a:cubicBezTo>
                      <a:pt x="1413" y="18192"/>
                      <a:pt x="2171" y="18284"/>
                      <a:pt x="2939" y="18284"/>
                    </a:cubicBezTo>
                    <a:cubicBezTo>
                      <a:pt x="5505" y="18284"/>
                      <a:pt x="8187" y="17252"/>
                      <a:pt x="9197" y="14760"/>
                    </a:cubicBezTo>
                    <a:cubicBezTo>
                      <a:pt x="10412" y="11768"/>
                      <a:pt x="7970" y="9542"/>
                      <a:pt x="5359" y="8683"/>
                    </a:cubicBezTo>
                    <a:cubicBezTo>
                      <a:pt x="7505" y="7727"/>
                      <a:pt x="9188" y="5908"/>
                      <a:pt x="8364" y="3300"/>
                    </a:cubicBezTo>
                    <a:cubicBezTo>
                      <a:pt x="7644" y="1024"/>
                      <a:pt x="5284" y="1"/>
                      <a:pt x="301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" name="Google Shape;428;p23"/>
              <p:cNvSpPr/>
              <p:nvPr/>
            </p:nvSpPr>
            <p:spPr>
              <a:xfrm>
                <a:off x="1099896" y="2690900"/>
                <a:ext cx="119960" cy="115691"/>
              </a:xfrm>
              <a:custGeom>
                <a:avLst/>
                <a:gdLst/>
                <a:ahLst/>
                <a:cxnLst/>
                <a:rect l="l" t="t" r="r" b="b"/>
                <a:pathLst>
                  <a:path w="3625" h="3496" extrusionOk="0">
                    <a:moveTo>
                      <a:pt x="1537" y="550"/>
                    </a:moveTo>
                    <a:cubicBezTo>
                      <a:pt x="1555" y="651"/>
                      <a:pt x="1633" y="731"/>
                      <a:pt x="1734" y="751"/>
                    </a:cubicBezTo>
                    <a:cubicBezTo>
                      <a:pt x="2292" y="873"/>
                      <a:pt x="2877" y="1077"/>
                      <a:pt x="2921" y="1753"/>
                    </a:cubicBezTo>
                    <a:cubicBezTo>
                      <a:pt x="2960" y="2340"/>
                      <a:pt x="2403" y="2842"/>
                      <a:pt x="1834" y="2842"/>
                    </a:cubicBezTo>
                    <a:cubicBezTo>
                      <a:pt x="1760" y="2842"/>
                      <a:pt x="1686" y="2833"/>
                      <a:pt x="1613" y="2815"/>
                    </a:cubicBezTo>
                    <a:cubicBezTo>
                      <a:pt x="1034" y="2673"/>
                      <a:pt x="645" y="2008"/>
                      <a:pt x="771" y="1437"/>
                    </a:cubicBezTo>
                    <a:cubicBezTo>
                      <a:pt x="864" y="1010"/>
                      <a:pt x="1167" y="723"/>
                      <a:pt x="1537" y="550"/>
                    </a:cubicBezTo>
                    <a:close/>
                    <a:moveTo>
                      <a:pt x="1867" y="1"/>
                    </a:moveTo>
                    <a:cubicBezTo>
                      <a:pt x="1038" y="1"/>
                      <a:pt x="264" y="625"/>
                      <a:pt x="138" y="1474"/>
                    </a:cubicBezTo>
                    <a:cubicBezTo>
                      <a:pt x="0" y="2411"/>
                      <a:pt x="736" y="3390"/>
                      <a:pt x="1685" y="3488"/>
                    </a:cubicBezTo>
                    <a:cubicBezTo>
                      <a:pt x="1737" y="3493"/>
                      <a:pt x="1789" y="3496"/>
                      <a:pt x="1841" y="3496"/>
                    </a:cubicBezTo>
                    <a:cubicBezTo>
                      <a:pt x="2717" y="3496"/>
                      <a:pt x="3565" y="2767"/>
                      <a:pt x="3597" y="1869"/>
                    </a:cubicBezTo>
                    <a:cubicBezTo>
                      <a:pt x="3624" y="1115"/>
                      <a:pt x="2996" y="279"/>
                      <a:pt x="2235" y="161"/>
                    </a:cubicBezTo>
                    <a:cubicBezTo>
                      <a:pt x="2224" y="91"/>
                      <a:pt x="2183" y="30"/>
                      <a:pt x="2108" y="19"/>
                    </a:cubicBezTo>
                    <a:cubicBezTo>
                      <a:pt x="2027" y="7"/>
                      <a:pt x="1947" y="1"/>
                      <a:pt x="186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" name="Google Shape;429;p23"/>
              <p:cNvSpPr/>
              <p:nvPr/>
            </p:nvSpPr>
            <p:spPr>
              <a:xfrm>
                <a:off x="1100160" y="2414181"/>
                <a:ext cx="100006" cy="87298"/>
              </a:xfrm>
              <a:custGeom>
                <a:avLst/>
                <a:gdLst/>
                <a:ahLst/>
                <a:cxnLst/>
                <a:rect l="l" t="t" r="r" b="b"/>
                <a:pathLst>
                  <a:path w="3022" h="2638" extrusionOk="0">
                    <a:moveTo>
                      <a:pt x="1535" y="719"/>
                    </a:moveTo>
                    <a:cubicBezTo>
                      <a:pt x="1744" y="719"/>
                      <a:pt x="1945" y="806"/>
                      <a:pt x="2062" y="1017"/>
                    </a:cubicBezTo>
                    <a:cubicBezTo>
                      <a:pt x="2274" y="1406"/>
                      <a:pt x="1911" y="1899"/>
                      <a:pt x="1519" y="1979"/>
                    </a:cubicBezTo>
                    <a:cubicBezTo>
                      <a:pt x="1473" y="1988"/>
                      <a:pt x="1427" y="1992"/>
                      <a:pt x="1382" y="1992"/>
                    </a:cubicBezTo>
                    <a:cubicBezTo>
                      <a:pt x="968" y="1992"/>
                      <a:pt x="631" y="1615"/>
                      <a:pt x="626" y="1201"/>
                    </a:cubicBezTo>
                    <a:cubicBezTo>
                      <a:pt x="628" y="1040"/>
                      <a:pt x="680" y="885"/>
                      <a:pt x="778" y="758"/>
                    </a:cubicBezTo>
                    <a:cubicBezTo>
                      <a:pt x="835" y="822"/>
                      <a:pt x="915" y="856"/>
                      <a:pt x="996" y="856"/>
                    </a:cubicBezTo>
                    <a:cubicBezTo>
                      <a:pt x="1044" y="856"/>
                      <a:pt x="1093" y="844"/>
                      <a:pt x="1138" y="819"/>
                    </a:cubicBezTo>
                    <a:cubicBezTo>
                      <a:pt x="1260" y="756"/>
                      <a:pt x="1399" y="719"/>
                      <a:pt x="1535" y="719"/>
                    </a:cubicBezTo>
                    <a:close/>
                    <a:moveTo>
                      <a:pt x="1249" y="0"/>
                    </a:moveTo>
                    <a:cubicBezTo>
                      <a:pt x="616" y="0"/>
                      <a:pt x="45" y="527"/>
                      <a:pt x="25" y="1201"/>
                    </a:cubicBezTo>
                    <a:cubicBezTo>
                      <a:pt x="0" y="1976"/>
                      <a:pt x="644" y="2637"/>
                      <a:pt x="1398" y="2637"/>
                    </a:cubicBezTo>
                    <a:cubicBezTo>
                      <a:pt x="1494" y="2637"/>
                      <a:pt x="1592" y="2626"/>
                      <a:pt x="1691" y="2604"/>
                    </a:cubicBezTo>
                    <a:cubicBezTo>
                      <a:pt x="2458" y="2428"/>
                      <a:pt x="3022" y="1522"/>
                      <a:pt x="2668" y="775"/>
                    </a:cubicBezTo>
                    <a:cubicBezTo>
                      <a:pt x="2484" y="386"/>
                      <a:pt x="2058" y="113"/>
                      <a:pt x="1627" y="66"/>
                    </a:cubicBezTo>
                    <a:cubicBezTo>
                      <a:pt x="1625" y="66"/>
                      <a:pt x="1624" y="64"/>
                      <a:pt x="1622" y="63"/>
                    </a:cubicBezTo>
                    <a:cubicBezTo>
                      <a:pt x="1498" y="20"/>
                      <a:pt x="1373" y="0"/>
                      <a:pt x="124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30" name="Google Shape;430;p23"/>
            <p:cNvGrpSpPr/>
            <p:nvPr/>
          </p:nvGrpSpPr>
          <p:grpSpPr>
            <a:xfrm>
              <a:off x="1332668" y="2362060"/>
              <a:ext cx="85710" cy="97126"/>
              <a:chOff x="1332668" y="2362060"/>
              <a:chExt cx="85710" cy="97126"/>
            </a:xfrm>
          </p:grpSpPr>
          <p:sp>
            <p:nvSpPr>
              <p:cNvPr id="431" name="Google Shape;431;p23"/>
              <p:cNvSpPr/>
              <p:nvPr/>
            </p:nvSpPr>
            <p:spPr>
              <a:xfrm>
                <a:off x="1332668" y="2362060"/>
                <a:ext cx="23926" cy="80911"/>
              </a:xfrm>
              <a:custGeom>
                <a:avLst/>
                <a:gdLst/>
                <a:ahLst/>
                <a:cxnLst/>
                <a:rect l="l" t="t" r="r" b="b"/>
                <a:pathLst>
                  <a:path w="723" h="2445" extrusionOk="0">
                    <a:moveTo>
                      <a:pt x="256" y="0"/>
                    </a:moveTo>
                    <a:cubicBezTo>
                      <a:pt x="181" y="0"/>
                      <a:pt x="103" y="85"/>
                      <a:pt x="145" y="177"/>
                    </a:cubicBezTo>
                    <a:cubicBezTo>
                      <a:pt x="439" y="826"/>
                      <a:pt x="433" y="1569"/>
                      <a:pt x="74" y="2192"/>
                    </a:cubicBezTo>
                    <a:cubicBezTo>
                      <a:pt x="1" y="2323"/>
                      <a:pt x="125" y="2445"/>
                      <a:pt x="237" y="2445"/>
                    </a:cubicBezTo>
                    <a:cubicBezTo>
                      <a:pt x="288" y="2445"/>
                      <a:pt x="336" y="2420"/>
                      <a:pt x="362" y="2361"/>
                    </a:cubicBezTo>
                    <a:cubicBezTo>
                      <a:pt x="701" y="1599"/>
                      <a:pt x="722" y="811"/>
                      <a:pt x="344" y="59"/>
                    </a:cubicBezTo>
                    <a:cubicBezTo>
                      <a:pt x="323" y="17"/>
                      <a:pt x="290" y="0"/>
                      <a:pt x="25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" name="Google Shape;432;p23"/>
              <p:cNvSpPr/>
              <p:nvPr/>
            </p:nvSpPr>
            <p:spPr>
              <a:xfrm>
                <a:off x="1385980" y="2383736"/>
                <a:ext cx="32398" cy="75451"/>
              </a:xfrm>
              <a:custGeom>
                <a:avLst/>
                <a:gdLst/>
                <a:ahLst/>
                <a:cxnLst/>
                <a:rect l="l" t="t" r="r" b="b"/>
                <a:pathLst>
                  <a:path w="979" h="2280" extrusionOk="0">
                    <a:moveTo>
                      <a:pt x="148" y="1"/>
                    </a:moveTo>
                    <a:cubicBezTo>
                      <a:pt x="67" y="1"/>
                      <a:pt x="0" y="109"/>
                      <a:pt x="67" y="192"/>
                    </a:cubicBezTo>
                    <a:cubicBezTo>
                      <a:pt x="508" y="745"/>
                      <a:pt x="548" y="1395"/>
                      <a:pt x="324" y="2044"/>
                    </a:cubicBezTo>
                    <a:cubicBezTo>
                      <a:pt x="280" y="2174"/>
                      <a:pt x="407" y="2280"/>
                      <a:pt x="522" y="2280"/>
                    </a:cubicBezTo>
                    <a:cubicBezTo>
                      <a:pt x="581" y="2280"/>
                      <a:pt x="636" y="2252"/>
                      <a:pt x="664" y="2187"/>
                    </a:cubicBezTo>
                    <a:cubicBezTo>
                      <a:pt x="978" y="1448"/>
                      <a:pt x="778" y="601"/>
                      <a:pt x="225" y="36"/>
                    </a:cubicBezTo>
                    <a:cubicBezTo>
                      <a:pt x="200" y="11"/>
                      <a:pt x="173" y="1"/>
                      <a:pt x="14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33" name="Google Shape;433;p23"/>
          <p:cNvGrpSpPr/>
          <p:nvPr/>
        </p:nvGrpSpPr>
        <p:grpSpPr>
          <a:xfrm>
            <a:off x="2647665" y="2892963"/>
            <a:ext cx="62909" cy="137996"/>
            <a:chOff x="2647665" y="2892963"/>
            <a:chExt cx="62909" cy="137996"/>
          </a:xfrm>
        </p:grpSpPr>
        <p:sp>
          <p:nvSpPr>
            <p:cNvPr id="434" name="Google Shape;434;p23"/>
            <p:cNvSpPr/>
            <p:nvPr/>
          </p:nvSpPr>
          <p:spPr>
            <a:xfrm>
              <a:off x="2679235" y="2917121"/>
              <a:ext cx="31339" cy="113838"/>
            </a:xfrm>
            <a:custGeom>
              <a:avLst/>
              <a:gdLst/>
              <a:ahLst/>
              <a:cxnLst/>
              <a:rect l="l" t="t" r="r" b="b"/>
              <a:pathLst>
                <a:path w="947" h="3440" extrusionOk="0">
                  <a:moveTo>
                    <a:pt x="711" y="1"/>
                  </a:moveTo>
                  <a:cubicBezTo>
                    <a:pt x="637" y="1"/>
                    <a:pt x="568" y="43"/>
                    <a:pt x="546" y="142"/>
                  </a:cubicBezTo>
                  <a:cubicBezTo>
                    <a:pt x="320" y="1179"/>
                    <a:pt x="145" y="2248"/>
                    <a:pt x="12" y="3300"/>
                  </a:cubicBezTo>
                  <a:cubicBezTo>
                    <a:pt x="0" y="3390"/>
                    <a:pt x="75" y="3439"/>
                    <a:pt x="151" y="3439"/>
                  </a:cubicBezTo>
                  <a:cubicBezTo>
                    <a:pt x="213" y="3439"/>
                    <a:pt x="275" y="3407"/>
                    <a:pt x="292" y="3339"/>
                  </a:cubicBezTo>
                  <a:cubicBezTo>
                    <a:pt x="545" y="2325"/>
                    <a:pt x="764" y="1280"/>
                    <a:pt x="925" y="246"/>
                  </a:cubicBezTo>
                  <a:cubicBezTo>
                    <a:pt x="947" y="100"/>
                    <a:pt x="823" y="1"/>
                    <a:pt x="71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23"/>
            <p:cNvSpPr/>
            <p:nvPr/>
          </p:nvSpPr>
          <p:spPr>
            <a:xfrm>
              <a:off x="2647665" y="2892963"/>
              <a:ext cx="22668" cy="82698"/>
            </a:xfrm>
            <a:custGeom>
              <a:avLst/>
              <a:gdLst/>
              <a:ahLst/>
              <a:cxnLst/>
              <a:rect l="l" t="t" r="r" b="b"/>
              <a:pathLst>
                <a:path w="685" h="2499" extrusionOk="0">
                  <a:moveTo>
                    <a:pt x="460" y="1"/>
                  </a:moveTo>
                  <a:cubicBezTo>
                    <a:pt x="367" y="1"/>
                    <a:pt x="274" y="62"/>
                    <a:pt x="258" y="195"/>
                  </a:cubicBezTo>
                  <a:cubicBezTo>
                    <a:pt x="171" y="914"/>
                    <a:pt x="71" y="1632"/>
                    <a:pt x="9" y="2352"/>
                  </a:cubicBezTo>
                  <a:cubicBezTo>
                    <a:pt x="1" y="2445"/>
                    <a:pt x="84" y="2499"/>
                    <a:pt x="165" y="2499"/>
                  </a:cubicBezTo>
                  <a:cubicBezTo>
                    <a:pt x="229" y="2499"/>
                    <a:pt x="291" y="2465"/>
                    <a:pt x="306" y="2392"/>
                  </a:cubicBezTo>
                  <a:cubicBezTo>
                    <a:pt x="444" y="1681"/>
                    <a:pt x="545" y="964"/>
                    <a:pt x="658" y="251"/>
                  </a:cubicBezTo>
                  <a:cubicBezTo>
                    <a:pt x="684" y="91"/>
                    <a:pt x="572" y="1"/>
                    <a:pt x="46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6" name="Google Shape;436;p23"/>
          <p:cNvGrpSpPr/>
          <p:nvPr/>
        </p:nvGrpSpPr>
        <p:grpSpPr>
          <a:xfrm>
            <a:off x="2248437" y="2591126"/>
            <a:ext cx="134753" cy="99377"/>
            <a:chOff x="2248437" y="2591126"/>
            <a:chExt cx="134753" cy="99377"/>
          </a:xfrm>
        </p:grpSpPr>
        <p:sp>
          <p:nvSpPr>
            <p:cNvPr id="437" name="Google Shape;437;p23"/>
            <p:cNvSpPr/>
            <p:nvPr/>
          </p:nvSpPr>
          <p:spPr>
            <a:xfrm>
              <a:off x="2248437" y="2591126"/>
              <a:ext cx="85312" cy="99377"/>
            </a:xfrm>
            <a:custGeom>
              <a:avLst/>
              <a:gdLst/>
              <a:ahLst/>
              <a:cxnLst/>
              <a:rect l="l" t="t" r="r" b="b"/>
              <a:pathLst>
                <a:path w="2578" h="3003" extrusionOk="0">
                  <a:moveTo>
                    <a:pt x="2364" y="0"/>
                  </a:moveTo>
                  <a:cubicBezTo>
                    <a:pt x="2310" y="0"/>
                    <a:pt x="2256" y="25"/>
                    <a:pt x="2225" y="84"/>
                  </a:cubicBezTo>
                  <a:cubicBezTo>
                    <a:pt x="1664" y="1109"/>
                    <a:pt x="1111" y="1995"/>
                    <a:pt x="142" y="2689"/>
                  </a:cubicBezTo>
                  <a:cubicBezTo>
                    <a:pt x="0" y="2791"/>
                    <a:pt x="85" y="3003"/>
                    <a:pt x="220" y="3003"/>
                  </a:cubicBezTo>
                  <a:cubicBezTo>
                    <a:pt x="248" y="3003"/>
                    <a:pt x="277" y="2994"/>
                    <a:pt x="307" y="2974"/>
                  </a:cubicBezTo>
                  <a:cubicBezTo>
                    <a:pt x="1266" y="2323"/>
                    <a:pt x="2197" y="1352"/>
                    <a:pt x="2540" y="217"/>
                  </a:cubicBezTo>
                  <a:cubicBezTo>
                    <a:pt x="2577" y="94"/>
                    <a:pt x="2469" y="0"/>
                    <a:pt x="23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23"/>
            <p:cNvSpPr/>
            <p:nvPr/>
          </p:nvSpPr>
          <p:spPr>
            <a:xfrm>
              <a:off x="2320380" y="2614622"/>
              <a:ext cx="62810" cy="58673"/>
            </a:xfrm>
            <a:custGeom>
              <a:avLst/>
              <a:gdLst/>
              <a:ahLst/>
              <a:cxnLst/>
              <a:rect l="l" t="t" r="r" b="b"/>
              <a:pathLst>
                <a:path w="1898" h="1773" extrusionOk="0">
                  <a:moveTo>
                    <a:pt x="1645" y="1"/>
                  </a:moveTo>
                  <a:cubicBezTo>
                    <a:pt x="1603" y="1"/>
                    <a:pt x="1557" y="16"/>
                    <a:pt x="1513" y="51"/>
                  </a:cubicBezTo>
                  <a:cubicBezTo>
                    <a:pt x="1251" y="261"/>
                    <a:pt x="1028" y="533"/>
                    <a:pt x="795" y="775"/>
                  </a:cubicBezTo>
                  <a:cubicBezTo>
                    <a:pt x="559" y="1020"/>
                    <a:pt x="320" y="1264"/>
                    <a:pt x="98" y="1521"/>
                  </a:cubicBezTo>
                  <a:cubicBezTo>
                    <a:pt x="1" y="1630"/>
                    <a:pt x="97" y="1773"/>
                    <a:pt x="210" y="1773"/>
                  </a:cubicBezTo>
                  <a:cubicBezTo>
                    <a:pt x="243" y="1773"/>
                    <a:pt x="278" y="1761"/>
                    <a:pt x="309" y="1733"/>
                  </a:cubicBezTo>
                  <a:cubicBezTo>
                    <a:pt x="567" y="1511"/>
                    <a:pt x="810" y="1272"/>
                    <a:pt x="1055" y="1036"/>
                  </a:cubicBezTo>
                  <a:cubicBezTo>
                    <a:pt x="1300" y="801"/>
                    <a:pt x="1570" y="581"/>
                    <a:pt x="1780" y="317"/>
                  </a:cubicBezTo>
                  <a:cubicBezTo>
                    <a:pt x="1898" y="171"/>
                    <a:pt x="1789" y="1"/>
                    <a:pt x="164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9" name="Google Shape;439;p23"/>
          <p:cNvGrpSpPr/>
          <p:nvPr/>
        </p:nvGrpSpPr>
        <p:grpSpPr>
          <a:xfrm>
            <a:off x="319707" y="3143540"/>
            <a:ext cx="638983" cy="1054658"/>
            <a:chOff x="319707" y="3143540"/>
            <a:chExt cx="638983" cy="1054658"/>
          </a:xfrm>
        </p:grpSpPr>
        <p:sp>
          <p:nvSpPr>
            <p:cNvPr id="440" name="Google Shape;440;p23"/>
            <p:cNvSpPr/>
            <p:nvPr/>
          </p:nvSpPr>
          <p:spPr>
            <a:xfrm>
              <a:off x="319707" y="3143540"/>
              <a:ext cx="638983" cy="1022558"/>
            </a:xfrm>
            <a:custGeom>
              <a:avLst/>
              <a:gdLst/>
              <a:ahLst/>
              <a:cxnLst/>
              <a:rect l="l" t="t" r="r" b="b"/>
              <a:pathLst>
                <a:path w="19309" h="30900" extrusionOk="0">
                  <a:moveTo>
                    <a:pt x="17081" y="801"/>
                  </a:moveTo>
                  <a:cubicBezTo>
                    <a:pt x="17167" y="5619"/>
                    <a:pt x="17482" y="10437"/>
                    <a:pt x="17736" y="15250"/>
                  </a:cubicBezTo>
                  <a:cubicBezTo>
                    <a:pt x="17998" y="20175"/>
                    <a:pt x="18110" y="25145"/>
                    <a:pt x="18593" y="30054"/>
                  </a:cubicBezTo>
                  <a:cubicBezTo>
                    <a:pt x="17813" y="29155"/>
                    <a:pt x="17026" y="28262"/>
                    <a:pt x="16232" y="27375"/>
                  </a:cubicBezTo>
                  <a:cubicBezTo>
                    <a:pt x="16275" y="27329"/>
                    <a:pt x="16320" y="27283"/>
                    <a:pt x="16367" y="27242"/>
                  </a:cubicBezTo>
                  <a:cubicBezTo>
                    <a:pt x="16508" y="27121"/>
                    <a:pt x="16669" y="27043"/>
                    <a:pt x="16828" y="26949"/>
                  </a:cubicBezTo>
                  <a:cubicBezTo>
                    <a:pt x="17067" y="26811"/>
                    <a:pt x="16920" y="26503"/>
                    <a:pt x="16695" y="26503"/>
                  </a:cubicBezTo>
                  <a:cubicBezTo>
                    <a:pt x="16659" y="26503"/>
                    <a:pt x="16622" y="26511"/>
                    <a:pt x="16583" y="26528"/>
                  </a:cubicBezTo>
                  <a:cubicBezTo>
                    <a:pt x="16346" y="26637"/>
                    <a:pt x="16121" y="26831"/>
                    <a:pt x="15946" y="27055"/>
                  </a:cubicBezTo>
                  <a:cubicBezTo>
                    <a:pt x="15658" y="26732"/>
                    <a:pt x="15370" y="26409"/>
                    <a:pt x="15084" y="26087"/>
                  </a:cubicBezTo>
                  <a:cubicBezTo>
                    <a:pt x="15349" y="25866"/>
                    <a:pt x="15611" y="25640"/>
                    <a:pt x="15856" y="25402"/>
                  </a:cubicBezTo>
                  <a:cubicBezTo>
                    <a:pt x="15993" y="25267"/>
                    <a:pt x="15865" y="25086"/>
                    <a:pt x="15714" y="25086"/>
                  </a:cubicBezTo>
                  <a:cubicBezTo>
                    <a:pt x="15672" y="25086"/>
                    <a:pt x="15628" y="25101"/>
                    <a:pt x="15588" y="25134"/>
                  </a:cubicBezTo>
                  <a:cubicBezTo>
                    <a:pt x="15332" y="25350"/>
                    <a:pt x="15085" y="25583"/>
                    <a:pt x="14843" y="25819"/>
                  </a:cubicBezTo>
                  <a:cubicBezTo>
                    <a:pt x="14512" y="25450"/>
                    <a:pt x="14182" y="25078"/>
                    <a:pt x="13848" y="24709"/>
                  </a:cubicBezTo>
                  <a:cubicBezTo>
                    <a:pt x="14033" y="24499"/>
                    <a:pt x="14217" y="24287"/>
                    <a:pt x="14388" y="24067"/>
                  </a:cubicBezTo>
                  <a:cubicBezTo>
                    <a:pt x="14503" y="23918"/>
                    <a:pt x="14380" y="23721"/>
                    <a:pt x="14239" y="23721"/>
                  </a:cubicBezTo>
                  <a:cubicBezTo>
                    <a:pt x="14195" y="23721"/>
                    <a:pt x="14149" y="23740"/>
                    <a:pt x="14108" y="23787"/>
                  </a:cubicBezTo>
                  <a:cubicBezTo>
                    <a:pt x="13927" y="23992"/>
                    <a:pt x="13759" y="24206"/>
                    <a:pt x="13590" y="24422"/>
                  </a:cubicBezTo>
                  <a:cubicBezTo>
                    <a:pt x="13367" y="24174"/>
                    <a:pt x="13143" y="23921"/>
                    <a:pt x="12918" y="23673"/>
                  </a:cubicBezTo>
                  <a:cubicBezTo>
                    <a:pt x="13180" y="23482"/>
                    <a:pt x="13411" y="23234"/>
                    <a:pt x="13531" y="22943"/>
                  </a:cubicBezTo>
                  <a:cubicBezTo>
                    <a:pt x="13586" y="22808"/>
                    <a:pt x="13469" y="22717"/>
                    <a:pt x="13351" y="22717"/>
                  </a:cubicBezTo>
                  <a:cubicBezTo>
                    <a:pt x="13289" y="22717"/>
                    <a:pt x="13227" y="22742"/>
                    <a:pt x="13189" y="22799"/>
                  </a:cubicBezTo>
                  <a:cubicBezTo>
                    <a:pt x="13082" y="22956"/>
                    <a:pt x="12998" y="23117"/>
                    <a:pt x="12866" y="23257"/>
                  </a:cubicBezTo>
                  <a:cubicBezTo>
                    <a:pt x="12809" y="23315"/>
                    <a:pt x="12750" y="23367"/>
                    <a:pt x="12687" y="23416"/>
                  </a:cubicBezTo>
                  <a:cubicBezTo>
                    <a:pt x="12333" y="23025"/>
                    <a:pt x="11982" y="22633"/>
                    <a:pt x="11628" y="22243"/>
                  </a:cubicBezTo>
                  <a:cubicBezTo>
                    <a:pt x="11797" y="22099"/>
                    <a:pt x="11955" y="21943"/>
                    <a:pt x="12099" y="21773"/>
                  </a:cubicBezTo>
                  <a:cubicBezTo>
                    <a:pt x="12209" y="21641"/>
                    <a:pt x="12097" y="21465"/>
                    <a:pt x="11966" y="21465"/>
                  </a:cubicBezTo>
                  <a:cubicBezTo>
                    <a:pt x="11926" y="21465"/>
                    <a:pt x="11884" y="21481"/>
                    <a:pt x="11846" y="21521"/>
                  </a:cubicBezTo>
                  <a:cubicBezTo>
                    <a:pt x="11696" y="21679"/>
                    <a:pt x="11550" y="21837"/>
                    <a:pt x="11400" y="21992"/>
                  </a:cubicBezTo>
                  <a:cubicBezTo>
                    <a:pt x="11031" y="21586"/>
                    <a:pt x="10664" y="21178"/>
                    <a:pt x="10294" y="20772"/>
                  </a:cubicBezTo>
                  <a:cubicBezTo>
                    <a:pt x="10320" y="20751"/>
                    <a:pt x="10350" y="20734"/>
                    <a:pt x="10374" y="20711"/>
                  </a:cubicBezTo>
                  <a:cubicBezTo>
                    <a:pt x="10541" y="20566"/>
                    <a:pt x="10732" y="20402"/>
                    <a:pt x="10844" y="20209"/>
                  </a:cubicBezTo>
                  <a:cubicBezTo>
                    <a:pt x="10926" y="20069"/>
                    <a:pt x="10810" y="19938"/>
                    <a:pt x="10681" y="19938"/>
                  </a:cubicBezTo>
                  <a:cubicBezTo>
                    <a:pt x="10638" y="19938"/>
                    <a:pt x="10594" y="19952"/>
                    <a:pt x="10555" y="19987"/>
                  </a:cubicBezTo>
                  <a:cubicBezTo>
                    <a:pt x="10405" y="20118"/>
                    <a:pt x="10285" y="20293"/>
                    <a:pt x="10141" y="20435"/>
                  </a:cubicBezTo>
                  <a:cubicBezTo>
                    <a:pt x="10115" y="20462"/>
                    <a:pt x="10083" y="20483"/>
                    <a:pt x="10055" y="20509"/>
                  </a:cubicBezTo>
                  <a:cubicBezTo>
                    <a:pt x="9971" y="20417"/>
                    <a:pt x="9887" y="20324"/>
                    <a:pt x="9803" y="20232"/>
                  </a:cubicBezTo>
                  <a:cubicBezTo>
                    <a:pt x="9518" y="19918"/>
                    <a:pt x="9233" y="19601"/>
                    <a:pt x="8948" y="19287"/>
                  </a:cubicBezTo>
                  <a:cubicBezTo>
                    <a:pt x="9242" y="19010"/>
                    <a:pt x="9541" y="18726"/>
                    <a:pt x="9771" y="18409"/>
                  </a:cubicBezTo>
                  <a:cubicBezTo>
                    <a:pt x="9875" y="18265"/>
                    <a:pt x="9737" y="18131"/>
                    <a:pt x="9596" y="18131"/>
                  </a:cubicBezTo>
                  <a:cubicBezTo>
                    <a:pt x="9551" y="18131"/>
                    <a:pt x="9505" y="18145"/>
                    <a:pt x="9467" y="18176"/>
                  </a:cubicBezTo>
                  <a:cubicBezTo>
                    <a:pt x="9251" y="18353"/>
                    <a:pt x="9075" y="18591"/>
                    <a:pt x="8890" y="18800"/>
                  </a:cubicBezTo>
                  <a:lnTo>
                    <a:pt x="8702" y="19013"/>
                  </a:lnTo>
                  <a:cubicBezTo>
                    <a:pt x="8354" y="18628"/>
                    <a:pt x="8008" y="18247"/>
                    <a:pt x="7660" y="17861"/>
                  </a:cubicBezTo>
                  <a:cubicBezTo>
                    <a:pt x="7852" y="17672"/>
                    <a:pt x="8041" y="17480"/>
                    <a:pt x="8205" y="17273"/>
                  </a:cubicBezTo>
                  <a:cubicBezTo>
                    <a:pt x="8319" y="17128"/>
                    <a:pt x="8208" y="16946"/>
                    <a:pt x="8068" y="16946"/>
                  </a:cubicBezTo>
                  <a:cubicBezTo>
                    <a:pt x="8025" y="16946"/>
                    <a:pt x="7980" y="16963"/>
                    <a:pt x="7937" y="17003"/>
                  </a:cubicBezTo>
                  <a:cubicBezTo>
                    <a:pt x="7749" y="17179"/>
                    <a:pt x="7576" y="17378"/>
                    <a:pt x="7407" y="17579"/>
                  </a:cubicBezTo>
                  <a:cubicBezTo>
                    <a:pt x="7107" y="17245"/>
                    <a:pt x="6805" y="16911"/>
                    <a:pt x="6504" y="16577"/>
                  </a:cubicBezTo>
                  <a:cubicBezTo>
                    <a:pt x="6706" y="16403"/>
                    <a:pt x="6911" y="16227"/>
                    <a:pt x="7081" y="16028"/>
                  </a:cubicBezTo>
                  <a:cubicBezTo>
                    <a:pt x="7209" y="15877"/>
                    <a:pt x="7090" y="15700"/>
                    <a:pt x="6938" y="15700"/>
                  </a:cubicBezTo>
                  <a:cubicBezTo>
                    <a:pt x="6894" y="15700"/>
                    <a:pt x="6847" y="15715"/>
                    <a:pt x="6802" y="15750"/>
                  </a:cubicBezTo>
                  <a:cubicBezTo>
                    <a:pt x="6603" y="15908"/>
                    <a:pt x="6424" y="16103"/>
                    <a:pt x="6248" y="16294"/>
                  </a:cubicBezTo>
                  <a:cubicBezTo>
                    <a:pt x="5980" y="15997"/>
                    <a:pt x="5713" y="15700"/>
                    <a:pt x="5445" y="15406"/>
                  </a:cubicBezTo>
                  <a:cubicBezTo>
                    <a:pt x="5594" y="15299"/>
                    <a:pt x="5735" y="15182"/>
                    <a:pt x="5870" y="15057"/>
                  </a:cubicBezTo>
                  <a:cubicBezTo>
                    <a:pt x="5981" y="14952"/>
                    <a:pt x="5880" y="14769"/>
                    <a:pt x="5752" y="14769"/>
                  </a:cubicBezTo>
                  <a:cubicBezTo>
                    <a:pt x="5725" y="14769"/>
                    <a:pt x="5697" y="14777"/>
                    <a:pt x="5669" y="14796"/>
                  </a:cubicBezTo>
                  <a:cubicBezTo>
                    <a:pt x="5511" y="14908"/>
                    <a:pt x="5361" y="15029"/>
                    <a:pt x="5217" y="15159"/>
                  </a:cubicBezTo>
                  <a:cubicBezTo>
                    <a:pt x="4897" y="14810"/>
                    <a:pt x="4575" y="14459"/>
                    <a:pt x="4251" y="14112"/>
                  </a:cubicBezTo>
                  <a:cubicBezTo>
                    <a:pt x="4445" y="13969"/>
                    <a:pt x="4651" y="13840"/>
                    <a:pt x="4866" y="13730"/>
                  </a:cubicBezTo>
                  <a:cubicBezTo>
                    <a:pt x="5009" y="13655"/>
                    <a:pt x="4936" y="13423"/>
                    <a:pt x="4794" y="13423"/>
                  </a:cubicBezTo>
                  <a:cubicBezTo>
                    <a:pt x="4777" y="13423"/>
                    <a:pt x="4759" y="13426"/>
                    <a:pt x="4741" y="13433"/>
                  </a:cubicBezTo>
                  <a:cubicBezTo>
                    <a:pt x="4482" y="13533"/>
                    <a:pt x="4246" y="13696"/>
                    <a:pt x="4042" y="13889"/>
                  </a:cubicBezTo>
                  <a:cubicBezTo>
                    <a:pt x="3736" y="13565"/>
                    <a:pt x="3431" y="13235"/>
                    <a:pt x="3122" y="12914"/>
                  </a:cubicBezTo>
                  <a:cubicBezTo>
                    <a:pt x="3304" y="12755"/>
                    <a:pt x="3471" y="12578"/>
                    <a:pt x="3620" y="12387"/>
                  </a:cubicBezTo>
                  <a:cubicBezTo>
                    <a:pt x="3708" y="12273"/>
                    <a:pt x="3583" y="12133"/>
                    <a:pt x="3462" y="12133"/>
                  </a:cubicBezTo>
                  <a:cubicBezTo>
                    <a:pt x="3423" y="12133"/>
                    <a:pt x="3384" y="12148"/>
                    <a:pt x="3353" y="12183"/>
                  </a:cubicBezTo>
                  <a:cubicBezTo>
                    <a:pt x="3203" y="12355"/>
                    <a:pt x="3047" y="12514"/>
                    <a:pt x="2886" y="12669"/>
                  </a:cubicBezTo>
                  <a:cubicBezTo>
                    <a:pt x="2551" y="12324"/>
                    <a:pt x="2212" y="11983"/>
                    <a:pt x="1872" y="11643"/>
                  </a:cubicBezTo>
                  <a:cubicBezTo>
                    <a:pt x="2149" y="11419"/>
                    <a:pt x="2457" y="11264"/>
                    <a:pt x="2800" y="11140"/>
                  </a:cubicBezTo>
                  <a:cubicBezTo>
                    <a:pt x="3005" y="11067"/>
                    <a:pt x="2948" y="10775"/>
                    <a:pt x="2756" y="10775"/>
                  </a:cubicBezTo>
                  <a:cubicBezTo>
                    <a:pt x="2739" y="10775"/>
                    <a:pt x="2721" y="10777"/>
                    <a:pt x="2702" y="10782"/>
                  </a:cubicBezTo>
                  <a:cubicBezTo>
                    <a:pt x="2300" y="10888"/>
                    <a:pt x="1937" y="11123"/>
                    <a:pt x="1636" y="11413"/>
                  </a:cubicBezTo>
                  <a:cubicBezTo>
                    <a:pt x="1345" y="11128"/>
                    <a:pt x="1056" y="10842"/>
                    <a:pt x="760" y="10563"/>
                  </a:cubicBezTo>
                  <a:cubicBezTo>
                    <a:pt x="3560" y="9148"/>
                    <a:pt x="6213" y="7391"/>
                    <a:pt x="8895" y="5772"/>
                  </a:cubicBezTo>
                  <a:cubicBezTo>
                    <a:pt x="11624" y="4124"/>
                    <a:pt x="14411" y="2543"/>
                    <a:pt x="17081" y="801"/>
                  </a:cubicBezTo>
                  <a:close/>
                  <a:moveTo>
                    <a:pt x="17348" y="1"/>
                  </a:moveTo>
                  <a:cubicBezTo>
                    <a:pt x="17283" y="1"/>
                    <a:pt x="17218" y="21"/>
                    <a:pt x="17168" y="61"/>
                  </a:cubicBezTo>
                  <a:cubicBezTo>
                    <a:pt x="17134" y="48"/>
                    <a:pt x="17096" y="41"/>
                    <a:pt x="17057" y="41"/>
                  </a:cubicBezTo>
                  <a:cubicBezTo>
                    <a:pt x="17001" y="41"/>
                    <a:pt x="16942" y="56"/>
                    <a:pt x="16880" y="90"/>
                  </a:cubicBezTo>
                  <a:cubicBezTo>
                    <a:pt x="14039" y="1664"/>
                    <a:pt x="11290" y="3433"/>
                    <a:pt x="8510" y="5113"/>
                  </a:cubicBezTo>
                  <a:cubicBezTo>
                    <a:pt x="5733" y="6787"/>
                    <a:pt x="2843" y="8367"/>
                    <a:pt x="215" y="10267"/>
                  </a:cubicBezTo>
                  <a:cubicBezTo>
                    <a:pt x="1" y="10423"/>
                    <a:pt x="109" y="10710"/>
                    <a:pt x="318" y="10734"/>
                  </a:cubicBezTo>
                  <a:cubicBezTo>
                    <a:pt x="995" y="11571"/>
                    <a:pt x="1693" y="12392"/>
                    <a:pt x="2404" y="13202"/>
                  </a:cubicBezTo>
                  <a:cubicBezTo>
                    <a:pt x="2416" y="13237"/>
                    <a:pt x="2442" y="13266"/>
                    <a:pt x="2474" y="13284"/>
                  </a:cubicBezTo>
                  <a:cubicBezTo>
                    <a:pt x="3208" y="14119"/>
                    <a:pt x="3957" y="14940"/>
                    <a:pt x="4709" y="15760"/>
                  </a:cubicBezTo>
                  <a:cubicBezTo>
                    <a:pt x="4721" y="15783"/>
                    <a:pt x="4739" y="15802"/>
                    <a:pt x="4761" y="15816"/>
                  </a:cubicBezTo>
                  <a:cubicBezTo>
                    <a:pt x="6274" y="17460"/>
                    <a:pt x="7807" y="19086"/>
                    <a:pt x="9297" y="20739"/>
                  </a:cubicBezTo>
                  <a:cubicBezTo>
                    <a:pt x="9824" y="21322"/>
                    <a:pt x="10346" y="21910"/>
                    <a:pt x="10870" y="22495"/>
                  </a:cubicBezTo>
                  <a:cubicBezTo>
                    <a:pt x="10791" y="22581"/>
                    <a:pt x="10878" y="22726"/>
                    <a:pt x="10980" y="22726"/>
                  </a:cubicBezTo>
                  <a:cubicBezTo>
                    <a:pt x="11002" y="22726"/>
                    <a:pt x="11026" y="22719"/>
                    <a:pt x="11048" y="22702"/>
                  </a:cubicBezTo>
                  <a:lnTo>
                    <a:pt x="11053" y="22699"/>
                  </a:lnTo>
                  <a:cubicBezTo>
                    <a:pt x="13466" y="25395"/>
                    <a:pt x="15868" y="28101"/>
                    <a:pt x="18292" y="30786"/>
                  </a:cubicBezTo>
                  <a:cubicBezTo>
                    <a:pt x="18365" y="30866"/>
                    <a:pt x="18447" y="30900"/>
                    <a:pt x="18527" y="30900"/>
                  </a:cubicBezTo>
                  <a:cubicBezTo>
                    <a:pt x="18708" y="30900"/>
                    <a:pt x="18875" y="30727"/>
                    <a:pt x="18882" y="30533"/>
                  </a:cubicBezTo>
                  <a:cubicBezTo>
                    <a:pt x="18916" y="30542"/>
                    <a:pt x="18950" y="30547"/>
                    <a:pt x="18984" y="30547"/>
                  </a:cubicBezTo>
                  <a:cubicBezTo>
                    <a:pt x="19151" y="30547"/>
                    <a:pt x="19308" y="30440"/>
                    <a:pt x="19303" y="30215"/>
                  </a:cubicBezTo>
                  <a:cubicBezTo>
                    <a:pt x="19216" y="25229"/>
                    <a:pt x="18764" y="20230"/>
                    <a:pt x="18498" y="15250"/>
                  </a:cubicBezTo>
                  <a:cubicBezTo>
                    <a:pt x="18231" y="10261"/>
                    <a:pt x="18060" y="5260"/>
                    <a:pt x="17655" y="281"/>
                  </a:cubicBezTo>
                  <a:cubicBezTo>
                    <a:pt x="17639" y="95"/>
                    <a:pt x="17491" y="1"/>
                    <a:pt x="173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23"/>
            <p:cNvSpPr/>
            <p:nvPr/>
          </p:nvSpPr>
          <p:spPr>
            <a:xfrm>
              <a:off x="535602" y="3355431"/>
              <a:ext cx="302896" cy="469417"/>
            </a:xfrm>
            <a:custGeom>
              <a:avLst/>
              <a:gdLst/>
              <a:ahLst/>
              <a:cxnLst/>
              <a:rect l="l" t="t" r="r" b="b"/>
              <a:pathLst>
                <a:path w="9153" h="14185" extrusionOk="0">
                  <a:moveTo>
                    <a:pt x="6932" y="757"/>
                  </a:moveTo>
                  <a:lnTo>
                    <a:pt x="6932" y="757"/>
                  </a:lnTo>
                  <a:cubicBezTo>
                    <a:pt x="6641" y="4880"/>
                    <a:pt x="8094" y="8903"/>
                    <a:pt x="7884" y="13043"/>
                  </a:cubicBezTo>
                  <a:cubicBezTo>
                    <a:pt x="6011" y="9893"/>
                    <a:pt x="3473" y="6776"/>
                    <a:pt x="588" y="4547"/>
                  </a:cubicBezTo>
                  <a:lnTo>
                    <a:pt x="588" y="4547"/>
                  </a:lnTo>
                  <a:cubicBezTo>
                    <a:pt x="607" y="4555"/>
                    <a:pt x="626" y="4559"/>
                    <a:pt x="646" y="4559"/>
                  </a:cubicBezTo>
                  <a:cubicBezTo>
                    <a:pt x="661" y="4559"/>
                    <a:pt x="675" y="4557"/>
                    <a:pt x="689" y="4553"/>
                  </a:cubicBezTo>
                  <a:cubicBezTo>
                    <a:pt x="1815" y="4273"/>
                    <a:pt x="2819" y="3409"/>
                    <a:pt x="3790" y="2788"/>
                  </a:cubicBezTo>
                  <a:cubicBezTo>
                    <a:pt x="4839" y="2114"/>
                    <a:pt x="5901" y="1457"/>
                    <a:pt x="6932" y="757"/>
                  </a:cubicBezTo>
                  <a:close/>
                  <a:moveTo>
                    <a:pt x="7016" y="1"/>
                  </a:moveTo>
                  <a:cubicBezTo>
                    <a:pt x="6967" y="1"/>
                    <a:pt x="6914" y="15"/>
                    <a:pt x="6860" y="48"/>
                  </a:cubicBezTo>
                  <a:cubicBezTo>
                    <a:pt x="5705" y="737"/>
                    <a:pt x="4585" y="1486"/>
                    <a:pt x="3453" y="2213"/>
                  </a:cubicBezTo>
                  <a:cubicBezTo>
                    <a:pt x="2481" y="2838"/>
                    <a:pt x="1269" y="3394"/>
                    <a:pt x="542" y="4302"/>
                  </a:cubicBezTo>
                  <a:cubicBezTo>
                    <a:pt x="488" y="4370"/>
                    <a:pt x="497" y="4461"/>
                    <a:pt x="546" y="4514"/>
                  </a:cubicBezTo>
                  <a:lnTo>
                    <a:pt x="546" y="4514"/>
                  </a:lnTo>
                  <a:cubicBezTo>
                    <a:pt x="482" y="4465"/>
                    <a:pt x="418" y="4414"/>
                    <a:pt x="353" y="4365"/>
                  </a:cubicBezTo>
                  <a:cubicBezTo>
                    <a:pt x="319" y="4339"/>
                    <a:pt x="284" y="4328"/>
                    <a:pt x="251" y="4328"/>
                  </a:cubicBezTo>
                  <a:cubicBezTo>
                    <a:pt x="107" y="4328"/>
                    <a:pt x="1" y="4544"/>
                    <a:pt x="115" y="4673"/>
                  </a:cubicBezTo>
                  <a:cubicBezTo>
                    <a:pt x="2838" y="7712"/>
                    <a:pt x="5399" y="10637"/>
                    <a:pt x="7687" y="14031"/>
                  </a:cubicBezTo>
                  <a:cubicBezTo>
                    <a:pt x="7759" y="14139"/>
                    <a:pt x="7861" y="14184"/>
                    <a:pt x="7960" y="14184"/>
                  </a:cubicBezTo>
                  <a:cubicBezTo>
                    <a:pt x="8076" y="14184"/>
                    <a:pt x="8190" y="14123"/>
                    <a:pt x="8253" y="14028"/>
                  </a:cubicBezTo>
                  <a:cubicBezTo>
                    <a:pt x="8362" y="14006"/>
                    <a:pt x="8456" y="13936"/>
                    <a:pt x="8475" y="13806"/>
                  </a:cubicBezTo>
                  <a:cubicBezTo>
                    <a:pt x="9152" y="9289"/>
                    <a:pt x="7515" y="4753"/>
                    <a:pt x="7397" y="239"/>
                  </a:cubicBezTo>
                  <a:cubicBezTo>
                    <a:pt x="7395" y="100"/>
                    <a:pt x="7298" y="36"/>
                    <a:pt x="7197" y="36"/>
                  </a:cubicBezTo>
                  <a:cubicBezTo>
                    <a:pt x="7183" y="36"/>
                    <a:pt x="7169" y="37"/>
                    <a:pt x="7155" y="40"/>
                  </a:cubicBezTo>
                  <a:cubicBezTo>
                    <a:pt x="7114" y="16"/>
                    <a:pt x="7067" y="1"/>
                    <a:pt x="70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23"/>
            <p:cNvSpPr/>
            <p:nvPr/>
          </p:nvSpPr>
          <p:spPr>
            <a:xfrm>
              <a:off x="692262" y="4059275"/>
              <a:ext cx="96332" cy="96630"/>
            </a:xfrm>
            <a:custGeom>
              <a:avLst/>
              <a:gdLst/>
              <a:ahLst/>
              <a:cxnLst/>
              <a:rect l="l" t="t" r="r" b="b"/>
              <a:pathLst>
                <a:path w="2911" h="2920" extrusionOk="0">
                  <a:moveTo>
                    <a:pt x="96" y="1"/>
                  </a:moveTo>
                  <a:cubicBezTo>
                    <a:pt x="44" y="1"/>
                    <a:pt x="0" y="67"/>
                    <a:pt x="44" y="115"/>
                  </a:cubicBezTo>
                  <a:cubicBezTo>
                    <a:pt x="884" y="1037"/>
                    <a:pt x="1714" y="1973"/>
                    <a:pt x="2576" y="2872"/>
                  </a:cubicBezTo>
                  <a:cubicBezTo>
                    <a:pt x="2609" y="2906"/>
                    <a:pt x="2646" y="2920"/>
                    <a:pt x="2682" y="2920"/>
                  </a:cubicBezTo>
                  <a:cubicBezTo>
                    <a:pt x="2803" y="2920"/>
                    <a:pt x="2911" y="2760"/>
                    <a:pt x="2801" y="2648"/>
                  </a:cubicBezTo>
                  <a:cubicBezTo>
                    <a:pt x="1934" y="1754"/>
                    <a:pt x="1031" y="892"/>
                    <a:pt x="141" y="20"/>
                  </a:cubicBezTo>
                  <a:cubicBezTo>
                    <a:pt x="126" y="7"/>
                    <a:pt x="111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443;p23"/>
            <p:cNvSpPr/>
            <p:nvPr/>
          </p:nvSpPr>
          <p:spPr>
            <a:xfrm>
              <a:off x="692560" y="4142106"/>
              <a:ext cx="89482" cy="56092"/>
            </a:xfrm>
            <a:custGeom>
              <a:avLst/>
              <a:gdLst/>
              <a:ahLst/>
              <a:cxnLst/>
              <a:rect l="l" t="t" r="r" b="b"/>
              <a:pathLst>
                <a:path w="2704" h="1695" extrusionOk="0">
                  <a:moveTo>
                    <a:pt x="152" y="0"/>
                  </a:moveTo>
                  <a:cubicBezTo>
                    <a:pt x="57" y="0"/>
                    <a:pt x="1" y="136"/>
                    <a:pt x="98" y="205"/>
                  </a:cubicBezTo>
                  <a:cubicBezTo>
                    <a:pt x="827" y="715"/>
                    <a:pt x="1591" y="1191"/>
                    <a:pt x="2346" y="1666"/>
                  </a:cubicBezTo>
                  <a:cubicBezTo>
                    <a:pt x="2378" y="1686"/>
                    <a:pt x="2409" y="1695"/>
                    <a:pt x="2439" y="1695"/>
                  </a:cubicBezTo>
                  <a:cubicBezTo>
                    <a:pt x="2597" y="1695"/>
                    <a:pt x="2703" y="1449"/>
                    <a:pt x="2532" y="1348"/>
                  </a:cubicBezTo>
                  <a:cubicBezTo>
                    <a:pt x="1767" y="894"/>
                    <a:pt x="994" y="432"/>
                    <a:pt x="208" y="15"/>
                  </a:cubicBezTo>
                  <a:cubicBezTo>
                    <a:pt x="189" y="5"/>
                    <a:pt x="170" y="0"/>
                    <a:pt x="15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4" name="Google Shape;444;p23"/>
          <p:cNvGrpSpPr/>
          <p:nvPr/>
        </p:nvGrpSpPr>
        <p:grpSpPr>
          <a:xfrm>
            <a:off x="1344284" y="3702273"/>
            <a:ext cx="388340" cy="497513"/>
            <a:chOff x="1344284" y="3702273"/>
            <a:chExt cx="388340" cy="497513"/>
          </a:xfrm>
        </p:grpSpPr>
        <p:sp>
          <p:nvSpPr>
            <p:cNvPr id="445" name="Google Shape;445;p23"/>
            <p:cNvSpPr/>
            <p:nvPr/>
          </p:nvSpPr>
          <p:spPr>
            <a:xfrm>
              <a:off x="1344284" y="3702273"/>
              <a:ext cx="388340" cy="424411"/>
            </a:xfrm>
            <a:custGeom>
              <a:avLst/>
              <a:gdLst/>
              <a:ahLst/>
              <a:cxnLst/>
              <a:rect l="l" t="t" r="r" b="b"/>
              <a:pathLst>
                <a:path w="11735" h="12825" extrusionOk="0">
                  <a:moveTo>
                    <a:pt x="6265" y="646"/>
                  </a:moveTo>
                  <a:lnTo>
                    <a:pt x="6265" y="646"/>
                  </a:lnTo>
                  <a:cubicBezTo>
                    <a:pt x="6997" y="1145"/>
                    <a:pt x="8079" y="1255"/>
                    <a:pt x="8938" y="1255"/>
                  </a:cubicBezTo>
                  <a:cubicBezTo>
                    <a:pt x="8987" y="1255"/>
                    <a:pt x="9034" y="1255"/>
                    <a:pt x="9081" y="1254"/>
                  </a:cubicBezTo>
                  <a:cubicBezTo>
                    <a:pt x="9625" y="1245"/>
                    <a:pt x="10362" y="1245"/>
                    <a:pt x="10834" y="928"/>
                  </a:cubicBezTo>
                  <a:lnTo>
                    <a:pt x="10834" y="928"/>
                  </a:lnTo>
                  <a:cubicBezTo>
                    <a:pt x="10726" y="1991"/>
                    <a:pt x="10794" y="3126"/>
                    <a:pt x="10987" y="4158"/>
                  </a:cubicBezTo>
                  <a:cubicBezTo>
                    <a:pt x="10075" y="4333"/>
                    <a:pt x="9240" y="4434"/>
                    <a:pt x="8391" y="4434"/>
                  </a:cubicBezTo>
                  <a:cubicBezTo>
                    <a:pt x="7802" y="4434"/>
                    <a:pt x="7207" y="4385"/>
                    <a:pt x="6574" y="4279"/>
                  </a:cubicBezTo>
                  <a:cubicBezTo>
                    <a:pt x="6570" y="3032"/>
                    <a:pt x="6478" y="1805"/>
                    <a:pt x="6265" y="646"/>
                  </a:cubicBezTo>
                  <a:close/>
                  <a:moveTo>
                    <a:pt x="3259" y="8331"/>
                  </a:moveTo>
                  <a:cubicBezTo>
                    <a:pt x="3552" y="8331"/>
                    <a:pt x="3834" y="8376"/>
                    <a:pt x="4078" y="8471"/>
                  </a:cubicBezTo>
                  <a:cubicBezTo>
                    <a:pt x="4791" y="8748"/>
                    <a:pt x="4891" y="9519"/>
                    <a:pt x="5279" y="10096"/>
                  </a:cubicBezTo>
                  <a:cubicBezTo>
                    <a:pt x="5228" y="10531"/>
                    <a:pt x="5179" y="10966"/>
                    <a:pt x="5130" y="11402"/>
                  </a:cubicBezTo>
                  <a:cubicBezTo>
                    <a:pt x="5130" y="11404"/>
                    <a:pt x="5128" y="11405"/>
                    <a:pt x="5127" y="11407"/>
                  </a:cubicBezTo>
                  <a:cubicBezTo>
                    <a:pt x="4771" y="11966"/>
                    <a:pt x="4202" y="12197"/>
                    <a:pt x="3596" y="12197"/>
                  </a:cubicBezTo>
                  <a:cubicBezTo>
                    <a:pt x="1936" y="12197"/>
                    <a:pt x="1" y="10465"/>
                    <a:pt x="1407" y="9016"/>
                  </a:cubicBezTo>
                  <a:cubicBezTo>
                    <a:pt x="1831" y="8579"/>
                    <a:pt x="2573" y="8331"/>
                    <a:pt x="3259" y="8331"/>
                  </a:cubicBezTo>
                  <a:close/>
                  <a:moveTo>
                    <a:pt x="10884" y="0"/>
                  </a:moveTo>
                  <a:cubicBezTo>
                    <a:pt x="10805" y="0"/>
                    <a:pt x="10728" y="30"/>
                    <a:pt x="10668" y="99"/>
                  </a:cubicBezTo>
                  <a:cubicBezTo>
                    <a:pt x="10329" y="494"/>
                    <a:pt x="9664" y="581"/>
                    <a:pt x="9050" y="581"/>
                  </a:cubicBezTo>
                  <a:cubicBezTo>
                    <a:pt x="8765" y="581"/>
                    <a:pt x="8491" y="562"/>
                    <a:pt x="8265" y="546"/>
                  </a:cubicBezTo>
                  <a:cubicBezTo>
                    <a:pt x="7524" y="496"/>
                    <a:pt x="6808" y="205"/>
                    <a:pt x="6075" y="205"/>
                  </a:cubicBezTo>
                  <a:cubicBezTo>
                    <a:pt x="6067" y="205"/>
                    <a:pt x="6060" y="205"/>
                    <a:pt x="6052" y="205"/>
                  </a:cubicBezTo>
                  <a:cubicBezTo>
                    <a:pt x="5960" y="205"/>
                    <a:pt x="5913" y="308"/>
                    <a:pt x="5955" y="381"/>
                  </a:cubicBezTo>
                  <a:cubicBezTo>
                    <a:pt x="5885" y="415"/>
                    <a:pt x="5838" y="484"/>
                    <a:pt x="5828" y="560"/>
                  </a:cubicBezTo>
                  <a:cubicBezTo>
                    <a:pt x="5638" y="2415"/>
                    <a:pt x="5763" y="4302"/>
                    <a:pt x="5658" y="6164"/>
                  </a:cubicBezTo>
                  <a:cubicBezTo>
                    <a:pt x="5606" y="7083"/>
                    <a:pt x="5516" y="7996"/>
                    <a:pt x="5415" y="8909"/>
                  </a:cubicBezTo>
                  <a:cubicBezTo>
                    <a:pt x="5294" y="8623"/>
                    <a:pt x="5147" y="8353"/>
                    <a:pt x="4905" y="8145"/>
                  </a:cubicBezTo>
                  <a:cubicBezTo>
                    <a:pt x="4469" y="7769"/>
                    <a:pt x="3857" y="7654"/>
                    <a:pt x="3293" y="7654"/>
                  </a:cubicBezTo>
                  <a:cubicBezTo>
                    <a:pt x="3253" y="7654"/>
                    <a:pt x="3213" y="7655"/>
                    <a:pt x="3173" y="7656"/>
                  </a:cubicBezTo>
                  <a:cubicBezTo>
                    <a:pt x="1886" y="7693"/>
                    <a:pt x="475" y="8316"/>
                    <a:pt x="276" y="9724"/>
                  </a:cubicBezTo>
                  <a:cubicBezTo>
                    <a:pt x="77" y="11122"/>
                    <a:pt x="1111" y="12298"/>
                    <a:pt x="2395" y="12677"/>
                  </a:cubicBezTo>
                  <a:cubicBezTo>
                    <a:pt x="2711" y="12769"/>
                    <a:pt x="3072" y="12824"/>
                    <a:pt x="3435" y="12824"/>
                  </a:cubicBezTo>
                  <a:cubicBezTo>
                    <a:pt x="4162" y="12824"/>
                    <a:pt x="4896" y="12605"/>
                    <a:pt x="5294" y="12035"/>
                  </a:cubicBezTo>
                  <a:cubicBezTo>
                    <a:pt x="5340" y="12052"/>
                    <a:pt x="5389" y="12061"/>
                    <a:pt x="5438" y="12061"/>
                  </a:cubicBezTo>
                  <a:cubicBezTo>
                    <a:pt x="5580" y="12061"/>
                    <a:pt x="5717" y="11988"/>
                    <a:pt x="5750" y="11825"/>
                  </a:cubicBezTo>
                  <a:cubicBezTo>
                    <a:pt x="6193" y="9633"/>
                    <a:pt x="6539" y="7180"/>
                    <a:pt x="6574" y="4783"/>
                  </a:cubicBezTo>
                  <a:cubicBezTo>
                    <a:pt x="7334" y="5024"/>
                    <a:pt x="8165" y="5154"/>
                    <a:pt x="8990" y="5154"/>
                  </a:cubicBezTo>
                  <a:cubicBezTo>
                    <a:pt x="9861" y="5154"/>
                    <a:pt x="10725" y="5009"/>
                    <a:pt x="11492" y="4694"/>
                  </a:cubicBezTo>
                  <a:cubicBezTo>
                    <a:pt x="11678" y="4617"/>
                    <a:pt x="11734" y="4443"/>
                    <a:pt x="11694" y="4300"/>
                  </a:cubicBezTo>
                  <a:cubicBezTo>
                    <a:pt x="11694" y="4297"/>
                    <a:pt x="11696" y="4296"/>
                    <a:pt x="11696" y="4293"/>
                  </a:cubicBezTo>
                  <a:cubicBezTo>
                    <a:pt x="11639" y="2969"/>
                    <a:pt x="11544" y="1574"/>
                    <a:pt x="11342" y="265"/>
                  </a:cubicBezTo>
                  <a:cubicBezTo>
                    <a:pt x="11327" y="165"/>
                    <a:pt x="11238" y="115"/>
                    <a:pt x="11146" y="112"/>
                  </a:cubicBezTo>
                  <a:cubicBezTo>
                    <a:pt x="11076" y="44"/>
                    <a:pt x="10979" y="0"/>
                    <a:pt x="1088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23"/>
            <p:cNvSpPr/>
            <p:nvPr/>
          </p:nvSpPr>
          <p:spPr>
            <a:xfrm>
              <a:off x="1494921" y="4110304"/>
              <a:ext cx="98450" cy="66549"/>
            </a:xfrm>
            <a:custGeom>
              <a:avLst/>
              <a:gdLst/>
              <a:ahLst/>
              <a:cxnLst/>
              <a:rect l="l" t="t" r="r" b="b"/>
              <a:pathLst>
                <a:path w="2975" h="2011" extrusionOk="0">
                  <a:moveTo>
                    <a:pt x="2740" y="1"/>
                  </a:moveTo>
                  <a:cubicBezTo>
                    <a:pt x="2683" y="1"/>
                    <a:pt x="2629" y="27"/>
                    <a:pt x="2601" y="91"/>
                  </a:cubicBezTo>
                  <a:cubicBezTo>
                    <a:pt x="2171" y="1101"/>
                    <a:pt x="1336" y="1789"/>
                    <a:pt x="213" y="1789"/>
                  </a:cubicBezTo>
                  <a:cubicBezTo>
                    <a:pt x="189" y="1789"/>
                    <a:pt x="165" y="1789"/>
                    <a:pt x="140" y="1788"/>
                  </a:cubicBezTo>
                  <a:cubicBezTo>
                    <a:pt x="138" y="1788"/>
                    <a:pt x="137" y="1788"/>
                    <a:pt x="135" y="1788"/>
                  </a:cubicBezTo>
                  <a:cubicBezTo>
                    <a:pt x="1" y="1788"/>
                    <a:pt x="4" y="1993"/>
                    <a:pt x="140" y="2004"/>
                  </a:cubicBezTo>
                  <a:cubicBezTo>
                    <a:pt x="201" y="2008"/>
                    <a:pt x="262" y="2010"/>
                    <a:pt x="323" y="2010"/>
                  </a:cubicBezTo>
                  <a:cubicBezTo>
                    <a:pt x="1440" y="2010"/>
                    <a:pt x="2568" y="1315"/>
                    <a:pt x="2932" y="230"/>
                  </a:cubicBezTo>
                  <a:cubicBezTo>
                    <a:pt x="2975" y="103"/>
                    <a:pt x="2852" y="1"/>
                    <a:pt x="274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23"/>
            <p:cNvSpPr/>
            <p:nvPr/>
          </p:nvSpPr>
          <p:spPr>
            <a:xfrm>
              <a:off x="1556539" y="4135587"/>
              <a:ext cx="72936" cy="64199"/>
            </a:xfrm>
            <a:custGeom>
              <a:avLst/>
              <a:gdLst/>
              <a:ahLst/>
              <a:cxnLst/>
              <a:rect l="l" t="t" r="r" b="b"/>
              <a:pathLst>
                <a:path w="2204" h="1940" extrusionOk="0">
                  <a:moveTo>
                    <a:pt x="1968" y="0"/>
                  </a:moveTo>
                  <a:cubicBezTo>
                    <a:pt x="1911" y="0"/>
                    <a:pt x="1856" y="28"/>
                    <a:pt x="1827" y="93"/>
                  </a:cubicBezTo>
                  <a:cubicBezTo>
                    <a:pt x="1477" y="854"/>
                    <a:pt x="992" y="1425"/>
                    <a:pt x="159" y="1667"/>
                  </a:cubicBezTo>
                  <a:cubicBezTo>
                    <a:pt x="0" y="1714"/>
                    <a:pt x="50" y="1940"/>
                    <a:pt x="195" y="1940"/>
                  </a:cubicBezTo>
                  <a:cubicBezTo>
                    <a:pt x="207" y="1940"/>
                    <a:pt x="219" y="1938"/>
                    <a:pt x="232" y="1935"/>
                  </a:cubicBezTo>
                  <a:cubicBezTo>
                    <a:pt x="1073" y="1725"/>
                    <a:pt x="1899" y="1085"/>
                    <a:pt x="2164" y="235"/>
                  </a:cubicBezTo>
                  <a:cubicBezTo>
                    <a:pt x="2203" y="105"/>
                    <a:pt x="2081" y="0"/>
                    <a:pt x="196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8" name="Google Shape;448;p23"/>
          <p:cNvGrpSpPr/>
          <p:nvPr/>
        </p:nvGrpSpPr>
        <p:grpSpPr>
          <a:xfrm>
            <a:off x="4368" y="4500332"/>
            <a:ext cx="1550979" cy="1347924"/>
            <a:chOff x="4368" y="4500332"/>
            <a:chExt cx="1550979" cy="1347924"/>
          </a:xfrm>
        </p:grpSpPr>
        <p:grpSp>
          <p:nvGrpSpPr>
            <p:cNvPr id="449" name="Google Shape;449;p23"/>
            <p:cNvGrpSpPr/>
            <p:nvPr/>
          </p:nvGrpSpPr>
          <p:grpSpPr>
            <a:xfrm>
              <a:off x="4368" y="4500332"/>
              <a:ext cx="1507264" cy="1347924"/>
              <a:chOff x="4368" y="4500332"/>
              <a:chExt cx="1507264" cy="1347924"/>
            </a:xfrm>
          </p:grpSpPr>
          <p:sp>
            <p:nvSpPr>
              <p:cNvPr id="450" name="Google Shape;450;p23"/>
              <p:cNvSpPr/>
              <p:nvPr/>
            </p:nvSpPr>
            <p:spPr>
              <a:xfrm>
                <a:off x="4368" y="4500332"/>
                <a:ext cx="1507264" cy="1347924"/>
              </a:xfrm>
              <a:custGeom>
                <a:avLst/>
                <a:gdLst/>
                <a:ahLst/>
                <a:cxnLst/>
                <a:rect l="l" t="t" r="r" b="b"/>
                <a:pathLst>
                  <a:path w="45547" h="40732" extrusionOk="0">
                    <a:moveTo>
                      <a:pt x="31515" y="965"/>
                    </a:moveTo>
                    <a:cubicBezTo>
                      <a:pt x="31734" y="965"/>
                      <a:pt x="31957" y="998"/>
                      <a:pt x="32179" y="1063"/>
                    </a:cubicBezTo>
                    <a:cubicBezTo>
                      <a:pt x="32185" y="1107"/>
                      <a:pt x="32199" y="1152"/>
                      <a:pt x="32222" y="1192"/>
                    </a:cubicBezTo>
                    <a:cubicBezTo>
                      <a:pt x="35043" y="6335"/>
                      <a:pt x="37777" y="12031"/>
                      <a:pt x="41673" y="16480"/>
                    </a:cubicBezTo>
                    <a:cubicBezTo>
                      <a:pt x="38633" y="16685"/>
                      <a:pt x="35775" y="17685"/>
                      <a:pt x="33101" y="19137"/>
                    </a:cubicBezTo>
                    <a:cubicBezTo>
                      <a:pt x="31463" y="20027"/>
                      <a:pt x="29739" y="21023"/>
                      <a:pt x="28469" y="22406"/>
                    </a:cubicBezTo>
                    <a:cubicBezTo>
                      <a:pt x="30868" y="18808"/>
                      <a:pt x="34672" y="16687"/>
                      <a:pt x="39172" y="16342"/>
                    </a:cubicBezTo>
                    <a:cubicBezTo>
                      <a:pt x="39379" y="16325"/>
                      <a:pt x="39474" y="16141"/>
                      <a:pt x="39465" y="15962"/>
                    </a:cubicBezTo>
                    <a:cubicBezTo>
                      <a:pt x="39593" y="15840"/>
                      <a:pt x="39639" y="15610"/>
                      <a:pt x="39466" y="15457"/>
                    </a:cubicBezTo>
                    <a:cubicBezTo>
                      <a:pt x="35193" y="11657"/>
                      <a:pt x="33190" y="6237"/>
                      <a:pt x="30001" y="1622"/>
                    </a:cubicBezTo>
                    <a:cubicBezTo>
                      <a:pt x="30419" y="1181"/>
                      <a:pt x="30954" y="965"/>
                      <a:pt x="31515" y="965"/>
                    </a:cubicBezTo>
                    <a:close/>
                    <a:moveTo>
                      <a:pt x="28349" y="776"/>
                    </a:moveTo>
                    <a:cubicBezTo>
                      <a:pt x="28391" y="776"/>
                      <a:pt x="28433" y="776"/>
                      <a:pt x="28475" y="777"/>
                    </a:cubicBezTo>
                    <a:cubicBezTo>
                      <a:pt x="28489" y="821"/>
                      <a:pt x="28512" y="864"/>
                      <a:pt x="28541" y="902"/>
                    </a:cubicBezTo>
                    <a:cubicBezTo>
                      <a:pt x="32183" y="5619"/>
                      <a:pt x="34167" y="11629"/>
                      <a:pt x="38705" y="15633"/>
                    </a:cubicBezTo>
                    <a:cubicBezTo>
                      <a:pt x="33572" y="15768"/>
                      <a:pt x="28659" y="19324"/>
                      <a:pt x="26820" y="24089"/>
                    </a:cubicBezTo>
                    <a:cubicBezTo>
                      <a:pt x="23394" y="19191"/>
                      <a:pt x="19424" y="14552"/>
                      <a:pt x="15282" y="10249"/>
                    </a:cubicBezTo>
                    <a:cubicBezTo>
                      <a:pt x="16468" y="7534"/>
                      <a:pt x="17857" y="5070"/>
                      <a:pt x="20323" y="3298"/>
                    </a:cubicBezTo>
                    <a:cubicBezTo>
                      <a:pt x="22678" y="1605"/>
                      <a:pt x="25466" y="776"/>
                      <a:pt x="28349" y="776"/>
                    </a:cubicBezTo>
                    <a:close/>
                    <a:moveTo>
                      <a:pt x="12428" y="10408"/>
                    </a:moveTo>
                    <a:cubicBezTo>
                      <a:pt x="13219" y="10408"/>
                      <a:pt x="14002" y="10521"/>
                      <a:pt x="14754" y="10784"/>
                    </a:cubicBezTo>
                    <a:cubicBezTo>
                      <a:pt x="14765" y="10789"/>
                      <a:pt x="14775" y="10786"/>
                      <a:pt x="14788" y="10789"/>
                    </a:cubicBezTo>
                    <a:cubicBezTo>
                      <a:pt x="18852" y="15242"/>
                      <a:pt x="22638" y="19857"/>
                      <a:pt x="26406" y="24562"/>
                    </a:cubicBezTo>
                    <a:cubicBezTo>
                      <a:pt x="26343" y="24576"/>
                      <a:pt x="26282" y="24591"/>
                      <a:pt x="26219" y="24605"/>
                    </a:cubicBezTo>
                    <a:cubicBezTo>
                      <a:pt x="26184" y="24591"/>
                      <a:pt x="26145" y="24583"/>
                      <a:pt x="26103" y="24583"/>
                    </a:cubicBezTo>
                    <a:cubicBezTo>
                      <a:pt x="26050" y="24583"/>
                      <a:pt x="25994" y="24596"/>
                      <a:pt x="25934" y="24625"/>
                    </a:cubicBezTo>
                    <a:cubicBezTo>
                      <a:pt x="25869" y="24657"/>
                      <a:pt x="25803" y="24694"/>
                      <a:pt x="25737" y="24728"/>
                    </a:cubicBezTo>
                    <a:cubicBezTo>
                      <a:pt x="21350" y="25876"/>
                      <a:pt x="16177" y="28748"/>
                      <a:pt x="13976" y="32748"/>
                    </a:cubicBezTo>
                    <a:cubicBezTo>
                      <a:pt x="10130" y="27440"/>
                      <a:pt x="5574" y="22481"/>
                      <a:pt x="1244" y="17563"/>
                    </a:cubicBezTo>
                    <a:cubicBezTo>
                      <a:pt x="2343" y="14904"/>
                      <a:pt x="4198" y="13049"/>
                      <a:pt x="6828" y="11850"/>
                    </a:cubicBezTo>
                    <a:cubicBezTo>
                      <a:pt x="8529" y="11074"/>
                      <a:pt x="10503" y="10408"/>
                      <a:pt x="12428" y="10408"/>
                    </a:cubicBezTo>
                    <a:close/>
                    <a:moveTo>
                      <a:pt x="2611" y="20372"/>
                    </a:moveTo>
                    <a:cubicBezTo>
                      <a:pt x="6212" y="24677"/>
                      <a:pt x="9755" y="29093"/>
                      <a:pt x="13588" y="33164"/>
                    </a:cubicBezTo>
                    <a:cubicBezTo>
                      <a:pt x="13652" y="33232"/>
                      <a:pt x="13727" y="33260"/>
                      <a:pt x="13798" y="33260"/>
                    </a:cubicBezTo>
                    <a:cubicBezTo>
                      <a:pt x="13866" y="33260"/>
                      <a:pt x="13931" y="33234"/>
                      <a:pt x="13982" y="33191"/>
                    </a:cubicBezTo>
                    <a:cubicBezTo>
                      <a:pt x="14017" y="33209"/>
                      <a:pt x="14054" y="33219"/>
                      <a:pt x="14091" y="33219"/>
                    </a:cubicBezTo>
                    <a:cubicBezTo>
                      <a:pt x="14135" y="33219"/>
                      <a:pt x="14178" y="33205"/>
                      <a:pt x="14213" y="33173"/>
                    </a:cubicBezTo>
                    <a:cubicBezTo>
                      <a:pt x="15982" y="31588"/>
                      <a:pt x="17411" y="29805"/>
                      <a:pt x="19405" y="28454"/>
                    </a:cubicBezTo>
                    <a:cubicBezTo>
                      <a:pt x="20310" y="27846"/>
                      <a:pt x="21262" y="27310"/>
                      <a:pt x="22251" y="26850"/>
                    </a:cubicBezTo>
                    <a:lnTo>
                      <a:pt x="22251" y="26850"/>
                    </a:lnTo>
                    <a:cubicBezTo>
                      <a:pt x="18920" y="29286"/>
                      <a:pt x="16125" y="32614"/>
                      <a:pt x="14723" y="36427"/>
                    </a:cubicBezTo>
                    <a:cubicBezTo>
                      <a:pt x="12789" y="33886"/>
                      <a:pt x="10435" y="31591"/>
                      <a:pt x="8287" y="29229"/>
                    </a:cubicBezTo>
                    <a:cubicBezTo>
                      <a:pt x="6088" y="26807"/>
                      <a:pt x="3887" y="24389"/>
                      <a:pt x="1683" y="21972"/>
                    </a:cubicBezTo>
                    <a:cubicBezTo>
                      <a:pt x="1668" y="21958"/>
                      <a:pt x="1653" y="21946"/>
                      <a:pt x="1634" y="21935"/>
                    </a:cubicBezTo>
                    <a:cubicBezTo>
                      <a:pt x="1738" y="21617"/>
                      <a:pt x="1847" y="21312"/>
                      <a:pt x="2037" y="21027"/>
                    </a:cubicBezTo>
                    <a:cubicBezTo>
                      <a:pt x="2201" y="20779"/>
                      <a:pt x="2411" y="20583"/>
                      <a:pt x="2611" y="20372"/>
                    </a:cubicBezTo>
                    <a:close/>
                    <a:moveTo>
                      <a:pt x="34666" y="1238"/>
                    </a:moveTo>
                    <a:cubicBezTo>
                      <a:pt x="34672" y="1264"/>
                      <a:pt x="34681" y="1290"/>
                      <a:pt x="34694" y="1314"/>
                    </a:cubicBezTo>
                    <a:cubicBezTo>
                      <a:pt x="37866" y="6522"/>
                      <a:pt x="41019" y="11922"/>
                      <a:pt x="44768" y="16740"/>
                    </a:cubicBezTo>
                    <a:cubicBezTo>
                      <a:pt x="39396" y="18096"/>
                      <a:pt x="33847" y="20186"/>
                      <a:pt x="29381" y="23518"/>
                    </a:cubicBezTo>
                    <a:cubicBezTo>
                      <a:pt x="29350" y="23542"/>
                      <a:pt x="29325" y="23573"/>
                      <a:pt x="29313" y="23610"/>
                    </a:cubicBezTo>
                    <a:cubicBezTo>
                      <a:pt x="29131" y="23698"/>
                      <a:pt x="29021" y="23922"/>
                      <a:pt x="29186" y="24136"/>
                    </a:cubicBezTo>
                    <a:cubicBezTo>
                      <a:pt x="29653" y="24740"/>
                      <a:pt x="29382" y="25977"/>
                      <a:pt x="28920" y="26532"/>
                    </a:cubicBezTo>
                    <a:cubicBezTo>
                      <a:pt x="28681" y="26818"/>
                      <a:pt x="28433" y="26917"/>
                      <a:pt x="28179" y="26917"/>
                    </a:cubicBezTo>
                    <a:cubicBezTo>
                      <a:pt x="27644" y="26917"/>
                      <a:pt x="27083" y="26478"/>
                      <a:pt x="26530" y="26412"/>
                    </a:cubicBezTo>
                    <a:cubicBezTo>
                      <a:pt x="26522" y="26411"/>
                      <a:pt x="26513" y="26411"/>
                      <a:pt x="26505" y="26411"/>
                    </a:cubicBezTo>
                    <a:cubicBezTo>
                      <a:pt x="26454" y="26411"/>
                      <a:pt x="26405" y="26430"/>
                      <a:pt x="26368" y="26466"/>
                    </a:cubicBezTo>
                    <a:cubicBezTo>
                      <a:pt x="26331" y="26454"/>
                      <a:pt x="26293" y="26447"/>
                      <a:pt x="26253" y="26447"/>
                    </a:cubicBezTo>
                    <a:cubicBezTo>
                      <a:pt x="26180" y="26447"/>
                      <a:pt x="26103" y="26471"/>
                      <a:pt x="26029" y="26529"/>
                    </a:cubicBezTo>
                    <a:cubicBezTo>
                      <a:pt x="21517" y="30065"/>
                      <a:pt x="17289" y="34786"/>
                      <a:pt x="15022" y="40117"/>
                    </a:cubicBezTo>
                    <a:cubicBezTo>
                      <a:pt x="15020" y="40071"/>
                      <a:pt x="15005" y="40027"/>
                      <a:pt x="14977" y="39990"/>
                    </a:cubicBezTo>
                    <a:cubicBezTo>
                      <a:pt x="10752" y="34622"/>
                      <a:pt x="5549" y="29811"/>
                      <a:pt x="714" y="24997"/>
                    </a:cubicBezTo>
                    <a:cubicBezTo>
                      <a:pt x="680" y="24962"/>
                      <a:pt x="639" y="24934"/>
                      <a:pt x="593" y="24916"/>
                    </a:cubicBezTo>
                    <a:cubicBezTo>
                      <a:pt x="914" y="24271"/>
                      <a:pt x="1279" y="23703"/>
                      <a:pt x="1754" y="23155"/>
                    </a:cubicBezTo>
                    <a:cubicBezTo>
                      <a:pt x="3820" y="25421"/>
                      <a:pt x="5884" y="27688"/>
                      <a:pt x="7952" y="29955"/>
                    </a:cubicBezTo>
                    <a:cubicBezTo>
                      <a:pt x="10076" y="32283"/>
                      <a:pt x="12120" y="34810"/>
                      <a:pt x="14449" y="36936"/>
                    </a:cubicBezTo>
                    <a:cubicBezTo>
                      <a:pt x="14484" y="36966"/>
                      <a:pt x="14529" y="36988"/>
                      <a:pt x="14576" y="36993"/>
                    </a:cubicBezTo>
                    <a:cubicBezTo>
                      <a:pt x="14608" y="37088"/>
                      <a:pt x="14703" y="37145"/>
                      <a:pt x="14802" y="37145"/>
                    </a:cubicBezTo>
                    <a:cubicBezTo>
                      <a:pt x="14889" y="37145"/>
                      <a:pt x="14979" y="37101"/>
                      <a:pt x="15033" y="37002"/>
                    </a:cubicBezTo>
                    <a:cubicBezTo>
                      <a:pt x="17665" y="32052"/>
                      <a:pt x="20990" y="28108"/>
                      <a:pt x="25987" y="25463"/>
                    </a:cubicBezTo>
                    <a:cubicBezTo>
                      <a:pt x="26219" y="25394"/>
                      <a:pt x="26451" y="25326"/>
                      <a:pt x="26686" y="25264"/>
                    </a:cubicBezTo>
                    <a:cubicBezTo>
                      <a:pt x="26870" y="25215"/>
                      <a:pt x="26961" y="25071"/>
                      <a:pt x="26974" y="24922"/>
                    </a:cubicBezTo>
                    <a:cubicBezTo>
                      <a:pt x="27074" y="24908"/>
                      <a:pt x="27158" y="24844"/>
                      <a:pt x="27193" y="24751"/>
                    </a:cubicBezTo>
                    <a:cubicBezTo>
                      <a:pt x="27203" y="24732"/>
                      <a:pt x="27213" y="24714"/>
                      <a:pt x="27221" y="24695"/>
                    </a:cubicBezTo>
                    <a:cubicBezTo>
                      <a:pt x="27245" y="24704"/>
                      <a:pt x="27270" y="24710"/>
                      <a:pt x="27295" y="24710"/>
                    </a:cubicBezTo>
                    <a:cubicBezTo>
                      <a:pt x="27346" y="24710"/>
                      <a:pt x="27396" y="24689"/>
                      <a:pt x="27432" y="24637"/>
                    </a:cubicBezTo>
                    <a:cubicBezTo>
                      <a:pt x="30477" y="20206"/>
                      <a:pt x="36936" y="17446"/>
                      <a:pt x="42186" y="17215"/>
                    </a:cubicBezTo>
                    <a:cubicBezTo>
                      <a:pt x="42532" y="17200"/>
                      <a:pt x="42568" y="16828"/>
                      <a:pt x="42393" y="16609"/>
                    </a:cubicBezTo>
                    <a:cubicBezTo>
                      <a:pt x="42401" y="16540"/>
                      <a:pt x="42384" y="16471"/>
                      <a:pt x="42344" y="16414"/>
                    </a:cubicBezTo>
                    <a:cubicBezTo>
                      <a:pt x="39192" y="11631"/>
                      <a:pt x="36290" y="6787"/>
                      <a:pt x="33442" y="1826"/>
                    </a:cubicBezTo>
                    <a:cubicBezTo>
                      <a:pt x="33828" y="1588"/>
                      <a:pt x="34236" y="1379"/>
                      <a:pt x="34666" y="1238"/>
                    </a:cubicBezTo>
                    <a:close/>
                    <a:moveTo>
                      <a:pt x="28437" y="1"/>
                    </a:moveTo>
                    <a:cubicBezTo>
                      <a:pt x="22427" y="1"/>
                      <a:pt x="16158" y="3857"/>
                      <a:pt x="14801" y="9989"/>
                    </a:cubicBezTo>
                    <a:cubicBezTo>
                      <a:pt x="13986" y="9734"/>
                      <a:pt x="13104" y="9613"/>
                      <a:pt x="12193" y="9613"/>
                    </a:cubicBezTo>
                    <a:cubicBezTo>
                      <a:pt x="7406" y="9613"/>
                      <a:pt x="1802" y="12929"/>
                      <a:pt x="712" y="17384"/>
                    </a:cubicBezTo>
                    <a:cubicBezTo>
                      <a:pt x="509" y="17482"/>
                      <a:pt x="381" y="17736"/>
                      <a:pt x="571" y="17958"/>
                    </a:cubicBezTo>
                    <a:cubicBezTo>
                      <a:pt x="1115" y="18594"/>
                      <a:pt x="1657" y="19232"/>
                      <a:pt x="2196" y="19875"/>
                    </a:cubicBezTo>
                    <a:cubicBezTo>
                      <a:pt x="1558" y="20326"/>
                      <a:pt x="1109" y="21162"/>
                      <a:pt x="991" y="21909"/>
                    </a:cubicBezTo>
                    <a:cubicBezTo>
                      <a:pt x="979" y="21978"/>
                      <a:pt x="996" y="22050"/>
                      <a:pt x="1038" y="22107"/>
                    </a:cubicBezTo>
                    <a:cubicBezTo>
                      <a:pt x="1000" y="22211"/>
                      <a:pt x="1005" y="22331"/>
                      <a:pt x="1106" y="22441"/>
                    </a:cubicBezTo>
                    <a:lnTo>
                      <a:pt x="1349" y="22709"/>
                    </a:lnTo>
                    <a:cubicBezTo>
                      <a:pt x="737" y="23314"/>
                      <a:pt x="244" y="24090"/>
                      <a:pt x="23" y="24927"/>
                    </a:cubicBezTo>
                    <a:cubicBezTo>
                      <a:pt x="0" y="25006"/>
                      <a:pt x="17" y="25094"/>
                      <a:pt x="69" y="25159"/>
                    </a:cubicBezTo>
                    <a:cubicBezTo>
                      <a:pt x="41" y="25254"/>
                      <a:pt x="57" y="25359"/>
                      <a:pt x="153" y="25454"/>
                    </a:cubicBezTo>
                    <a:cubicBezTo>
                      <a:pt x="5065" y="30310"/>
                      <a:pt x="9608" y="35625"/>
                      <a:pt x="14650" y="40336"/>
                    </a:cubicBezTo>
                    <a:cubicBezTo>
                      <a:pt x="14692" y="40376"/>
                      <a:pt x="14737" y="40392"/>
                      <a:pt x="14781" y="40392"/>
                    </a:cubicBezTo>
                    <a:cubicBezTo>
                      <a:pt x="14834" y="40392"/>
                      <a:pt x="14886" y="40368"/>
                      <a:pt x="14928" y="40331"/>
                    </a:cubicBezTo>
                    <a:lnTo>
                      <a:pt x="14928" y="40331"/>
                    </a:lnTo>
                    <a:cubicBezTo>
                      <a:pt x="14918" y="40356"/>
                      <a:pt x="14905" y="40380"/>
                      <a:pt x="14895" y="40405"/>
                    </a:cubicBezTo>
                    <a:cubicBezTo>
                      <a:pt x="14826" y="40575"/>
                      <a:pt x="14987" y="40731"/>
                      <a:pt x="15139" y="40731"/>
                    </a:cubicBezTo>
                    <a:cubicBezTo>
                      <a:pt x="15205" y="40731"/>
                      <a:pt x="15270" y="40701"/>
                      <a:pt x="15313" y="40630"/>
                    </a:cubicBezTo>
                    <a:cubicBezTo>
                      <a:pt x="18420" y="35443"/>
                      <a:pt x="21713" y="30906"/>
                      <a:pt x="26506" y="27115"/>
                    </a:cubicBezTo>
                    <a:cubicBezTo>
                      <a:pt x="26526" y="27100"/>
                      <a:pt x="26543" y="27083"/>
                      <a:pt x="26559" y="27065"/>
                    </a:cubicBezTo>
                    <a:cubicBezTo>
                      <a:pt x="26937" y="27428"/>
                      <a:pt x="27484" y="27618"/>
                      <a:pt x="28023" y="27618"/>
                    </a:cubicBezTo>
                    <a:cubicBezTo>
                      <a:pt x="28564" y="27618"/>
                      <a:pt x="29097" y="27426"/>
                      <a:pt x="29442" y="27026"/>
                    </a:cubicBezTo>
                    <a:cubicBezTo>
                      <a:pt x="30084" y="26281"/>
                      <a:pt x="30483" y="24677"/>
                      <a:pt x="29842" y="23812"/>
                    </a:cubicBezTo>
                    <a:cubicBezTo>
                      <a:pt x="34813" y="21147"/>
                      <a:pt x="39638" y="18771"/>
                      <a:pt x="45165" y="17413"/>
                    </a:cubicBezTo>
                    <a:cubicBezTo>
                      <a:pt x="45546" y="17319"/>
                      <a:pt x="45534" y="16806"/>
                      <a:pt x="45262" y="16685"/>
                    </a:cubicBezTo>
                    <a:cubicBezTo>
                      <a:pt x="45280" y="16627"/>
                      <a:pt x="45271" y="16564"/>
                      <a:pt x="45239" y="16514"/>
                    </a:cubicBezTo>
                    <a:cubicBezTo>
                      <a:pt x="42082" y="11268"/>
                      <a:pt x="38506" y="6266"/>
                      <a:pt x="35322" y="1031"/>
                    </a:cubicBezTo>
                    <a:cubicBezTo>
                      <a:pt x="35266" y="939"/>
                      <a:pt x="35173" y="876"/>
                      <a:pt x="35067" y="862"/>
                    </a:cubicBezTo>
                    <a:cubicBezTo>
                      <a:pt x="35063" y="711"/>
                      <a:pt x="34975" y="566"/>
                      <a:pt x="34816" y="566"/>
                    </a:cubicBezTo>
                    <a:cubicBezTo>
                      <a:pt x="34789" y="566"/>
                      <a:pt x="34760" y="570"/>
                      <a:pt x="34729" y="579"/>
                    </a:cubicBezTo>
                    <a:cubicBezTo>
                      <a:pt x="34153" y="749"/>
                      <a:pt x="33640" y="1011"/>
                      <a:pt x="33203" y="1412"/>
                    </a:cubicBezTo>
                    <a:cubicBezTo>
                      <a:pt x="33102" y="1236"/>
                      <a:pt x="33001" y="1060"/>
                      <a:pt x="32900" y="884"/>
                    </a:cubicBezTo>
                    <a:cubicBezTo>
                      <a:pt x="32885" y="858"/>
                      <a:pt x="32868" y="835"/>
                      <a:pt x="32850" y="813"/>
                    </a:cubicBezTo>
                    <a:cubicBezTo>
                      <a:pt x="32863" y="703"/>
                      <a:pt x="32828" y="591"/>
                      <a:pt x="32706" y="524"/>
                    </a:cubicBezTo>
                    <a:cubicBezTo>
                      <a:pt x="32362" y="334"/>
                      <a:pt x="31977" y="243"/>
                      <a:pt x="31592" y="243"/>
                    </a:cubicBezTo>
                    <a:cubicBezTo>
                      <a:pt x="30859" y="243"/>
                      <a:pt x="30126" y="573"/>
                      <a:pt x="29688" y="1176"/>
                    </a:cubicBezTo>
                    <a:cubicBezTo>
                      <a:pt x="29506" y="922"/>
                      <a:pt x="29322" y="669"/>
                      <a:pt x="29132" y="421"/>
                    </a:cubicBezTo>
                    <a:cubicBezTo>
                      <a:pt x="29083" y="354"/>
                      <a:pt x="29013" y="306"/>
                      <a:pt x="28933" y="286"/>
                    </a:cubicBezTo>
                    <a:cubicBezTo>
                      <a:pt x="28910" y="133"/>
                      <a:pt x="28803" y="3"/>
                      <a:pt x="28599" y="2"/>
                    </a:cubicBezTo>
                    <a:cubicBezTo>
                      <a:pt x="28545" y="1"/>
                      <a:pt x="28491" y="1"/>
                      <a:pt x="2843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" name="Google Shape;451;p23"/>
              <p:cNvSpPr/>
              <p:nvPr/>
            </p:nvSpPr>
            <p:spPr>
              <a:xfrm>
                <a:off x="454890" y="5262949"/>
                <a:ext cx="305477" cy="214175"/>
              </a:xfrm>
              <a:custGeom>
                <a:avLst/>
                <a:gdLst/>
                <a:ahLst/>
                <a:cxnLst/>
                <a:rect l="l" t="t" r="r" b="b"/>
                <a:pathLst>
                  <a:path w="9231" h="6472" extrusionOk="0">
                    <a:moveTo>
                      <a:pt x="8889" y="1"/>
                    </a:moveTo>
                    <a:cubicBezTo>
                      <a:pt x="8886" y="1"/>
                      <a:pt x="8883" y="1"/>
                      <a:pt x="8881" y="1"/>
                    </a:cubicBezTo>
                    <a:cubicBezTo>
                      <a:pt x="5016" y="123"/>
                      <a:pt x="1414" y="2612"/>
                      <a:pt x="51" y="6248"/>
                    </a:cubicBezTo>
                    <a:cubicBezTo>
                      <a:pt x="1" y="6381"/>
                      <a:pt x="104" y="6472"/>
                      <a:pt x="211" y="6472"/>
                    </a:cubicBezTo>
                    <a:cubicBezTo>
                      <a:pt x="273" y="6472"/>
                      <a:pt x="337" y="6441"/>
                      <a:pt x="373" y="6369"/>
                    </a:cubicBezTo>
                    <a:cubicBezTo>
                      <a:pt x="2066" y="2961"/>
                      <a:pt x="5111" y="886"/>
                      <a:pt x="8903" y="586"/>
                    </a:cubicBezTo>
                    <a:cubicBezTo>
                      <a:pt x="9230" y="560"/>
                      <a:pt x="9216" y="1"/>
                      <a:pt x="888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2" name="Google Shape;452;p23"/>
              <p:cNvSpPr/>
              <p:nvPr/>
            </p:nvSpPr>
            <p:spPr>
              <a:xfrm>
                <a:off x="384105" y="5156755"/>
                <a:ext cx="306900" cy="223209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6745" extrusionOk="0">
                    <a:moveTo>
                      <a:pt x="8838" y="1"/>
                    </a:moveTo>
                    <a:cubicBezTo>
                      <a:pt x="8814" y="1"/>
                      <a:pt x="8790" y="4"/>
                      <a:pt x="8763" y="9"/>
                    </a:cubicBezTo>
                    <a:cubicBezTo>
                      <a:pt x="5080" y="769"/>
                      <a:pt x="1744" y="3038"/>
                      <a:pt x="72" y="6465"/>
                    </a:cubicBezTo>
                    <a:cubicBezTo>
                      <a:pt x="0" y="6611"/>
                      <a:pt x="144" y="6744"/>
                      <a:pt x="281" y="6744"/>
                    </a:cubicBezTo>
                    <a:cubicBezTo>
                      <a:pt x="340" y="6744"/>
                      <a:pt x="398" y="6720"/>
                      <a:pt x="436" y="6661"/>
                    </a:cubicBezTo>
                    <a:cubicBezTo>
                      <a:pt x="2441" y="3577"/>
                      <a:pt x="5216" y="1387"/>
                      <a:pt x="8877" y="669"/>
                    </a:cubicBezTo>
                    <a:cubicBezTo>
                      <a:pt x="9274" y="591"/>
                      <a:pt x="9199" y="1"/>
                      <a:pt x="883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" name="Google Shape;453;p23"/>
              <p:cNvSpPr/>
              <p:nvPr/>
            </p:nvSpPr>
            <p:spPr>
              <a:xfrm>
                <a:off x="323910" y="5058404"/>
                <a:ext cx="287441" cy="225989"/>
              </a:xfrm>
              <a:custGeom>
                <a:avLst/>
                <a:gdLst/>
                <a:ahLst/>
                <a:cxnLst/>
                <a:rect l="l" t="t" r="r" b="b"/>
                <a:pathLst>
                  <a:path w="8686" h="6829" extrusionOk="0">
                    <a:moveTo>
                      <a:pt x="8294" y="1"/>
                    </a:moveTo>
                    <a:cubicBezTo>
                      <a:pt x="8268" y="1"/>
                      <a:pt x="8242" y="3"/>
                      <a:pt x="8213" y="10"/>
                    </a:cubicBezTo>
                    <a:cubicBezTo>
                      <a:pt x="4782" y="751"/>
                      <a:pt x="1382" y="3252"/>
                      <a:pt x="57" y="6566"/>
                    </a:cubicBezTo>
                    <a:cubicBezTo>
                      <a:pt x="1" y="6706"/>
                      <a:pt x="127" y="6828"/>
                      <a:pt x="251" y="6828"/>
                    </a:cubicBezTo>
                    <a:cubicBezTo>
                      <a:pt x="306" y="6828"/>
                      <a:pt x="360" y="6805"/>
                      <a:pt x="397" y="6749"/>
                    </a:cubicBezTo>
                    <a:cubicBezTo>
                      <a:pt x="2441" y="3724"/>
                      <a:pt x="4767" y="1682"/>
                      <a:pt x="8323" y="648"/>
                    </a:cubicBezTo>
                    <a:cubicBezTo>
                      <a:pt x="8686" y="543"/>
                      <a:pt x="8640" y="1"/>
                      <a:pt x="829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" name="Google Shape;454;p23"/>
              <p:cNvSpPr/>
              <p:nvPr/>
            </p:nvSpPr>
            <p:spPr>
              <a:xfrm>
                <a:off x="251239" y="4971867"/>
                <a:ext cx="284331" cy="227345"/>
              </a:xfrm>
              <a:custGeom>
                <a:avLst/>
                <a:gdLst/>
                <a:ahLst/>
                <a:cxnLst/>
                <a:rect l="l" t="t" r="r" b="b"/>
                <a:pathLst>
                  <a:path w="8592" h="6870" extrusionOk="0">
                    <a:moveTo>
                      <a:pt x="8135" y="1"/>
                    </a:moveTo>
                    <a:cubicBezTo>
                      <a:pt x="8051" y="1"/>
                      <a:pt x="7971" y="31"/>
                      <a:pt x="7908" y="85"/>
                    </a:cubicBezTo>
                    <a:cubicBezTo>
                      <a:pt x="7184" y="445"/>
                      <a:pt x="6177" y="523"/>
                      <a:pt x="5431" y="869"/>
                    </a:cubicBezTo>
                    <a:cubicBezTo>
                      <a:pt x="4620" y="1248"/>
                      <a:pt x="3859" y="1724"/>
                      <a:pt x="3163" y="2288"/>
                    </a:cubicBezTo>
                    <a:cubicBezTo>
                      <a:pt x="1756" y="3423"/>
                      <a:pt x="713" y="4882"/>
                      <a:pt x="69" y="6567"/>
                    </a:cubicBezTo>
                    <a:cubicBezTo>
                      <a:pt x="1" y="6747"/>
                      <a:pt x="140" y="6869"/>
                      <a:pt x="285" y="6869"/>
                    </a:cubicBezTo>
                    <a:cubicBezTo>
                      <a:pt x="370" y="6869"/>
                      <a:pt x="457" y="6827"/>
                      <a:pt x="506" y="6731"/>
                    </a:cubicBezTo>
                    <a:cubicBezTo>
                      <a:pt x="1481" y="4784"/>
                      <a:pt x="2900" y="3090"/>
                      <a:pt x="4800" y="1984"/>
                    </a:cubicBezTo>
                    <a:cubicBezTo>
                      <a:pt x="5536" y="1560"/>
                      <a:pt x="6320" y="1228"/>
                      <a:pt x="7138" y="998"/>
                    </a:cubicBezTo>
                    <a:cubicBezTo>
                      <a:pt x="7622" y="862"/>
                      <a:pt x="8081" y="888"/>
                      <a:pt x="8424" y="522"/>
                    </a:cubicBezTo>
                    <a:cubicBezTo>
                      <a:pt x="8591" y="341"/>
                      <a:pt x="8423" y="4"/>
                      <a:pt x="8188" y="1"/>
                    </a:cubicBezTo>
                    <a:lnTo>
                      <a:pt x="8141" y="1"/>
                    </a:lnTo>
                    <a:cubicBezTo>
                      <a:pt x="8139" y="1"/>
                      <a:pt x="8137" y="1"/>
                      <a:pt x="813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5" name="Google Shape;455;p23"/>
              <p:cNvSpPr/>
              <p:nvPr/>
            </p:nvSpPr>
            <p:spPr>
              <a:xfrm>
                <a:off x="157223" y="4893206"/>
                <a:ext cx="328873" cy="206530"/>
              </a:xfrm>
              <a:custGeom>
                <a:avLst/>
                <a:gdLst/>
                <a:ahLst/>
                <a:cxnLst/>
                <a:rect l="l" t="t" r="r" b="b"/>
                <a:pathLst>
                  <a:path w="9938" h="6241" extrusionOk="0">
                    <a:moveTo>
                      <a:pt x="9460" y="1"/>
                    </a:moveTo>
                    <a:cubicBezTo>
                      <a:pt x="9440" y="1"/>
                      <a:pt x="9419" y="2"/>
                      <a:pt x="9398" y="6"/>
                    </a:cubicBezTo>
                    <a:cubicBezTo>
                      <a:pt x="5592" y="598"/>
                      <a:pt x="1854" y="2360"/>
                      <a:pt x="75" y="5954"/>
                    </a:cubicBezTo>
                    <a:cubicBezTo>
                      <a:pt x="1" y="6104"/>
                      <a:pt x="148" y="6240"/>
                      <a:pt x="288" y="6240"/>
                    </a:cubicBezTo>
                    <a:cubicBezTo>
                      <a:pt x="348" y="6240"/>
                      <a:pt x="407" y="6214"/>
                      <a:pt x="446" y="6153"/>
                    </a:cubicBezTo>
                    <a:cubicBezTo>
                      <a:pt x="2544" y="2899"/>
                      <a:pt x="5771" y="1292"/>
                      <a:pt x="9516" y="692"/>
                    </a:cubicBezTo>
                    <a:cubicBezTo>
                      <a:pt x="9938" y="625"/>
                      <a:pt x="9852" y="1"/>
                      <a:pt x="946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6" name="Google Shape;456;p23"/>
              <p:cNvSpPr/>
              <p:nvPr/>
            </p:nvSpPr>
            <p:spPr>
              <a:xfrm>
                <a:off x="856798" y="4962469"/>
                <a:ext cx="304054" cy="210667"/>
              </a:xfrm>
              <a:custGeom>
                <a:avLst/>
                <a:gdLst/>
                <a:ahLst/>
                <a:cxnLst/>
                <a:rect l="l" t="t" r="r" b="b"/>
                <a:pathLst>
                  <a:path w="9188" h="6366" extrusionOk="0">
                    <a:moveTo>
                      <a:pt x="8737" y="0"/>
                    </a:moveTo>
                    <a:cubicBezTo>
                      <a:pt x="8720" y="0"/>
                      <a:pt x="8704" y="1"/>
                      <a:pt x="8686" y="3"/>
                    </a:cubicBezTo>
                    <a:cubicBezTo>
                      <a:pt x="5361" y="398"/>
                      <a:pt x="1228" y="2872"/>
                      <a:pt x="47" y="6149"/>
                    </a:cubicBezTo>
                    <a:cubicBezTo>
                      <a:pt x="1" y="6278"/>
                      <a:pt x="97" y="6366"/>
                      <a:pt x="201" y="6366"/>
                    </a:cubicBezTo>
                    <a:cubicBezTo>
                      <a:pt x="249" y="6366"/>
                      <a:pt x="298" y="6347"/>
                      <a:pt x="336" y="6306"/>
                    </a:cubicBezTo>
                    <a:cubicBezTo>
                      <a:pt x="1488" y="5065"/>
                      <a:pt x="2430" y="3734"/>
                      <a:pt x="3831" y="2740"/>
                    </a:cubicBezTo>
                    <a:cubicBezTo>
                      <a:pt x="5355" y="1659"/>
                      <a:pt x="7003" y="1104"/>
                      <a:pt x="8797" y="651"/>
                    </a:cubicBezTo>
                    <a:cubicBezTo>
                      <a:pt x="9188" y="551"/>
                      <a:pt x="9118" y="0"/>
                      <a:pt x="873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7" name="Google Shape;457;p23"/>
              <p:cNvSpPr/>
              <p:nvPr/>
            </p:nvSpPr>
            <p:spPr>
              <a:xfrm>
                <a:off x="797894" y="4865475"/>
                <a:ext cx="315338" cy="236280"/>
              </a:xfrm>
              <a:custGeom>
                <a:avLst/>
                <a:gdLst/>
                <a:ahLst/>
                <a:cxnLst/>
                <a:rect l="l" t="t" r="r" b="b"/>
                <a:pathLst>
                  <a:path w="9529" h="7140" extrusionOk="0">
                    <a:moveTo>
                      <a:pt x="9009" y="1"/>
                    </a:moveTo>
                    <a:cubicBezTo>
                      <a:pt x="8996" y="1"/>
                      <a:pt x="8983" y="2"/>
                      <a:pt x="8970" y="3"/>
                    </a:cubicBezTo>
                    <a:cubicBezTo>
                      <a:pt x="5058" y="366"/>
                      <a:pt x="1220" y="3018"/>
                      <a:pt x="49" y="6872"/>
                    </a:cubicBezTo>
                    <a:cubicBezTo>
                      <a:pt x="1" y="7033"/>
                      <a:pt x="117" y="7139"/>
                      <a:pt x="240" y="7139"/>
                    </a:cubicBezTo>
                    <a:cubicBezTo>
                      <a:pt x="312" y="7139"/>
                      <a:pt x="387" y="7102"/>
                      <a:pt x="430" y="7016"/>
                    </a:cubicBezTo>
                    <a:cubicBezTo>
                      <a:pt x="2214" y="3504"/>
                      <a:pt x="5084" y="1122"/>
                      <a:pt x="9088" y="697"/>
                    </a:cubicBezTo>
                    <a:cubicBezTo>
                      <a:pt x="9528" y="650"/>
                      <a:pt x="9426" y="1"/>
                      <a:pt x="900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8" name="Google Shape;458;p23"/>
              <p:cNvSpPr/>
              <p:nvPr/>
            </p:nvSpPr>
            <p:spPr>
              <a:xfrm>
                <a:off x="732437" y="4757031"/>
                <a:ext cx="309216" cy="243098"/>
              </a:xfrm>
              <a:custGeom>
                <a:avLst/>
                <a:gdLst/>
                <a:ahLst/>
                <a:cxnLst/>
                <a:rect l="l" t="t" r="r" b="b"/>
                <a:pathLst>
                  <a:path w="9344" h="7346" extrusionOk="0">
                    <a:moveTo>
                      <a:pt x="8861" y="1"/>
                    </a:moveTo>
                    <a:cubicBezTo>
                      <a:pt x="8851" y="1"/>
                      <a:pt x="8841" y="1"/>
                      <a:pt x="8830" y="2"/>
                    </a:cubicBezTo>
                    <a:cubicBezTo>
                      <a:pt x="4877" y="316"/>
                      <a:pt x="873" y="3101"/>
                      <a:pt x="28" y="7138"/>
                    </a:cubicBezTo>
                    <a:cubicBezTo>
                      <a:pt x="0" y="7272"/>
                      <a:pt x="106" y="7345"/>
                      <a:pt x="216" y="7345"/>
                    </a:cubicBezTo>
                    <a:cubicBezTo>
                      <a:pt x="295" y="7345"/>
                      <a:pt x="377" y="7307"/>
                      <a:pt x="412" y="7227"/>
                    </a:cubicBezTo>
                    <a:cubicBezTo>
                      <a:pt x="2031" y="3597"/>
                      <a:pt x="4822" y="961"/>
                      <a:pt x="8939" y="641"/>
                    </a:cubicBezTo>
                    <a:cubicBezTo>
                      <a:pt x="9343" y="609"/>
                      <a:pt x="9249" y="1"/>
                      <a:pt x="886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9" name="Google Shape;459;p23"/>
              <p:cNvSpPr/>
              <p:nvPr/>
            </p:nvSpPr>
            <p:spPr>
              <a:xfrm>
                <a:off x="647422" y="4663743"/>
                <a:ext cx="319740" cy="244719"/>
              </a:xfrm>
              <a:custGeom>
                <a:avLst/>
                <a:gdLst/>
                <a:ahLst/>
                <a:cxnLst/>
                <a:rect l="l" t="t" r="r" b="b"/>
                <a:pathLst>
                  <a:path w="9662" h="7395" extrusionOk="0">
                    <a:moveTo>
                      <a:pt x="9162" y="0"/>
                    </a:moveTo>
                    <a:cubicBezTo>
                      <a:pt x="9152" y="0"/>
                      <a:pt x="9142" y="1"/>
                      <a:pt x="9132" y="1"/>
                    </a:cubicBezTo>
                    <a:cubicBezTo>
                      <a:pt x="4959" y="317"/>
                      <a:pt x="1872" y="3604"/>
                      <a:pt x="67" y="7154"/>
                    </a:cubicBezTo>
                    <a:cubicBezTo>
                      <a:pt x="0" y="7286"/>
                      <a:pt x="124" y="7395"/>
                      <a:pt x="245" y="7395"/>
                    </a:cubicBezTo>
                    <a:cubicBezTo>
                      <a:pt x="298" y="7395"/>
                      <a:pt x="349" y="7375"/>
                      <a:pt x="385" y="7327"/>
                    </a:cubicBezTo>
                    <a:cubicBezTo>
                      <a:pt x="2723" y="4229"/>
                      <a:pt x="5034" y="963"/>
                      <a:pt x="9244" y="659"/>
                    </a:cubicBezTo>
                    <a:cubicBezTo>
                      <a:pt x="9661" y="629"/>
                      <a:pt x="9563" y="0"/>
                      <a:pt x="916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0" name="Google Shape;460;p23"/>
              <p:cNvSpPr/>
              <p:nvPr/>
            </p:nvSpPr>
            <p:spPr>
              <a:xfrm>
                <a:off x="585241" y="4582997"/>
                <a:ext cx="320335" cy="251768"/>
              </a:xfrm>
              <a:custGeom>
                <a:avLst/>
                <a:gdLst/>
                <a:ahLst/>
                <a:cxnLst/>
                <a:rect l="l" t="t" r="r" b="b"/>
                <a:pathLst>
                  <a:path w="9680" h="7608" extrusionOk="0">
                    <a:moveTo>
                      <a:pt x="9301" y="1"/>
                    </a:moveTo>
                    <a:cubicBezTo>
                      <a:pt x="9271" y="1"/>
                      <a:pt x="9238" y="5"/>
                      <a:pt x="9204" y="15"/>
                    </a:cubicBezTo>
                    <a:cubicBezTo>
                      <a:pt x="5334" y="1121"/>
                      <a:pt x="1872" y="3705"/>
                      <a:pt x="68" y="7350"/>
                    </a:cubicBezTo>
                    <a:cubicBezTo>
                      <a:pt x="1" y="7487"/>
                      <a:pt x="133" y="7608"/>
                      <a:pt x="260" y="7608"/>
                    </a:cubicBezTo>
                    <a:cubicBezTo>
                      <a:pt x="316" y="7608"/>
                      <a:pt x="370" y="7585"/>
                      <a:pt x="406" y="7531"/>
                    </a:cubicBezTo>
                    <a:cubicBezTo>
                      <a:pt x="2627" y="4241"/>
                      <a:pt x="5479" y="1836"/>
                      <a:pt x="9314" y="666"/>
                    </a:cubicBezTo>
                    <a:cubicBezTo>
                      <a:pt x="9679" y="554"/>
                      <a:pt x="9629" y="1"/>
                      <a:pt x="930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61" name="Google Shape;461;p23"/>
            <p:cNvSpPr/>
            <p:nvPr/>
          </p:nvSpPr>
          <p:spPr>
            <a:xfrm>
              <a:off x="1364603" y="5136171"/>
              <a:ext cx="119166" cy="46296"/>
            </a:xfrm>
            <a:custGeom>
              <a:avLst/>
              <a:gdLst/>
              <a:ahLst/>
              <a:cxnLst/>
              <a:rect l="l" t="t" r="r" b="b"/>
              <a:pathLst>
                <a:path w="3601" h="1399" extrusionOk="0">
                  <a:moveTo>
                    <a:pt x="3358" y="0"/>
                  </a:moveTo>
                  <a:cubicBezTo>
                    <a:pt x="3340" y="0"/>
                    <a:pt x="3320" y="4"/>
                    <a:pt x="3300" y="12"/>
                  </a:cubicBezTo>
                  <a:cubicBezTo>
                    <a:pt x="2275" y="421"/>
                    <a:pt x="1274" y="804"/>
                    <a:pt x="200" y="1066"/>
                  </a:cubicBezTo>
                  <a:cubicBezTo>
                    <a:pt x="0" y="1113"/>
                    <a:pt x="66" y="1399"/>
                    <a:pt x="248" y="1399"/>
                  </a:cubicBezTo>
                  <a:cubicBezTo>
                    <a:pt x="261" y="1399"/>
                    <a:pt x="276" y="1397"/>
                    <a:pt x="290" y="1394"/>
                  </a:cubicBezTo>
                  <a:cubicBezTo>
                    <a:pt x="1364" y="1149"/>
                    <a:pt x="2447" y="830"/>
                    <a:pt x="3439" y="344"/>
                  </a:cubicBezTo>
                  <a:cubicBezTo>
                    <a:pt x="3601" y="264"/>
                    <a:pt x="3515" y="0"/>
                    <a:pt x="33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23"/>
            <p:cNvSpPr/>
            <p:nvPr/>
          </p:nvSpPr>
          <p:spPr>
            <a:xfrm>
              <a:off x="1437505" y="5176610"/>
              <a:ext cx="117842" cy="27599"/>
            </a:xfrm>
            <a:custGeom>
              <a:avLst/>
              <a:gdLst/>
              <a:ahLst/>
              <a:cxnLst/>
              <a:rect l="l" t="t" r="r" b="b"/>
              <a:pathLst>
                <a:path w="3561" h="834" extrusionOk="0">
                  <a:moveTo>
                    <a:pt x="3329" y="1"/>
                  </a:moveTo>
                  <a:cubicBezTo>
                    <a:pt x="3311" y="1"/>
                    <a:pt x="3291" y="4"/>
                    <a:pt x="3270" y="11"/>
                  </a:cubicBezTo>
                  <a:cubicBezTo>
                    <a:pt x="2261" y="346"/>
                    <a:pt x="1258" y="522"/>
                    <a:pt x="193" y="528"/>
                  </a:cubicBezTo>
                  <a:cubicBezTo>
                    <a:pt x="0" y="530"/>
                    <a:pt x="2" y="819"/>
                    <a:pt x="193" y="827"/>
                  </a:cubicBezTo>
                  <a:cubicBezTo>
                    <a:pt x="305" y="831"/>
                    <a:pt x="417" y="834"/>
                    <a:pt x="529" y="834"/>
                  </a:cubicBezTo>
                  <a:cubicBezTo>
                    <a:pt x="1493" y="834"/>
                    <a:pt x="2453" y="674"/>
                    <a:pt x="3365" y="358"/>
                  </a:cubicBezTo>
                  <a:cubicBezTo>
                    <a:pt x="3561" y="289"/>
                    <a:pt x="3505" y="1"/>
                    <a:pt x="332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3" name="Google Shape;463;p23"/>
          <p:cNvGrpSpPr/>
          <p:nvPr/>
        </p:nvGrpSpPr>
        <p:grpSpPr>
          <a:xfrm>
            <a:off x="1664354" y="4088694"/>
            <a:ext cx="1037582" cy="940754"/>
            <a:chOff x="1664354" y="4088694"/>
            <a:chExt cx="1037582" cy="940754"/>
          </a:xfrm>
        </p:grpSpPr>
        <p:grpSp>
          <p:nvGrpSpPr>
            <p:cNvPr id="464" name="Google Shape;464;p23"/>
            <p:cNvGrpSpPr/>
            <p:nvPr/>
          </p:nvGrpSpPr>
          <p:grpSpPr>
            <a:xfrm>
              <a:off x="1664354" y="4088694"/>
              <a:ext cx="1037582" cy="832607"/>
              <a:chOff x="1664354" y="4088694"/>
              <a:chExt cx="1037582" cy="832607"/>
            </a:xfrm>
          </p:grpSpPr>
          <p:sp>
            <p:nvSpPr>
              <p:cNvPr id="465" name="Google Shape;465;p23"/>
              <p:cNvSpPr/>
              <p:nvPr/>
            </p:nvSpPr>
            <p:spPr>
              <a:xfrm>
                <a:off x="2035818" y="4196940"/>
                <a:ext cx="429938" cy="217219"/>
              </a:xfrm>
              <a:custGeom>
                <a:avLst/>
                <a:gdLst/>
                <a:ahLst/>
                <a:cxnLst/>
                <a:rect l="l" t="t" r="r" b="b"/>
                <a:pathLst>
                  <a:path w="12992" h="6564" extrusionOk="0">
                    <a:moveTo>
                      <a:pt x="3639" y="1"/>
                    </a:moveTo>
                    <a:cubicBezTo>
                      <a:pt x="3311" y="1"/>
                      <a:pt x="2981" y="148"/>
                      <a:pt x="2754" y="504"/>
                    </a:cubicBezTo>
                    <a:cubicBezTo>
                      <a:pt x="2252" y="1293"/>
                      <a:pt x="1682" y="1813"/>
                      <a:pt x="869" y="2274"/>
                    </a:cubicBezTo>
                    <a:cubicBezTo>
                      <a:pt x="1" y="2766"/>
                      <a:pt x="295" y="3941"/>
                      <a:pt x="1126" y="4252"/>
                    </a:cubicBezTo>
                    <a:cubicBezTo>
                      <a:pt x="3479" y="5131"/>
                      <a:pt x="5873" y="6070"/>
                      <a:pt x="8357" y="6506"/>
                    </a:cubicBezTo>
                    <a:cubicBezTo>
                      <a:pt x="8578" y="6545"/>
                      <a:pt x="8791" y="6563"/>
                      <a:pt x="8998" y="6563"/>
                    </a:cubicBezTo>
                    <a:cubicBezTo>
                      <a:pt x="10417" y="6563"/>
                      <a:pt x="11511" y="5693"/>
                      <a:pt x="12462" y="4546"/>
                    </a:cubicBezTo>
                    <a:cubicBezTo>
                      <a:pt x="12992" y="3906"/>
                      <a:pt x="12797" y="3014"/>
                      <a:pt x="11984" y="2737"/>
                    </a:cubicBezTo>
                    <a:cubicBezTo>
                      <a:pt x="9954" y="2045"/>
                      <a:pt x="7924" y="1355"/>
                      <a:pt x="5880" y="705"/>
                    </a:cubicBezTo>
                    <a:cubicBezTo>
                      <a:pt x="5449" y="567"/>
                      <a:pt x="4975" y="426"/>
                      <a:pt x="4520" y="386"/>
                    </a:cubicBezTo>
                    <a:cubicBezTo>
                      <a:pt x="4298" y="150"/>
                      <a:pt x="3969" y="1"/>
                      <a:pt x="3639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3"/>
              <p:cNvSpPr/>
              <p:nvPr/>
            </p:nvSpPr>
            <p:spPr>
              <a:xfrm>
                <a:off x="1664354" y="4088694"/>
                <a:ext cx="1037582" cy="832607"/>
              </a:xfrm>
              <a:custGeom>
                <a:avLst/>
                <a:gdLst/>
                <a:ahLst/>
                <a:cxnLst/>
                <a:rect l="l" t="t" r="r" b="b"/>
                <a:pathLst>
                  <a:path w="31354" h="25160" extrusionOk="0">
                    <a:moveTo>
                      <a:pt x="28528" y="1104"/>
                    </a:moveTo>
                    <a:lnTo>
                      <a:pt x="28528" y="1104"/>
                    </a:lnTo>
                    <a:cubicBezTo>
                      <a:pt x="28254" y="1542"/>
                      <a:pt x="28130" y="2055"/>
                      <a:pt x="28144" y="2586"/>
                    </a:cubicBezTo>
                    <a:cubicBezTo>
                      <a:pt x="28148" y="2775"/>
                      <a:pt x="28288" y="2879"/>
                      <a:pt x="28445" y="2879"/>
                    </a:cubicBezTo>
                    <a:cubicBezTo>
                      <a:pt x="28495" y="2879"/>
                      <a:pt x="28547" y="2869"/>
                      <a:pt x="28597" y="2847"/>
                    </a:cubicBezTo>
                    <a:cubicBezTo>
                      <a:pt x="29055" y="2646"/>
                      <a:pt x="29517" y="2516"/>
                      <a:pt x="30017" y="2488"/>
                    </a:cubicBezTo>
                    <a:cubicBezTo>
                      <a:pt x="30060" y="2486"/>
                      <a:pt x="30102" y="2485"/>
                      <a:pt x="30145" y="2485"/>
                    </a:cubicBezTo>
                    <a:cubicBezTo>
                      <a:pt x="30292" y="2485"/>
                      <a:pt x="30437" y="2497"/>
                      <a:pt x="30582" y="2505"/>
                    </a:cubicBezTo>
                    <a:cubicBezTo>
                      <a:pt x="29468" y="3063"/>
                      <a:pt x="28554" y="4193"/>
                      <a:pt x="28046" y="5288"/>
                    </a:cubicBezTo>
                    <a:cubicBezTo>
                      <a:pt x="27059" y="4772"/>
                      <a:pt x="25961" y="4383"/>
                      <a:pt x="25047" y="4034"/>
                    </a:cubicBezTo>
                    <a:cubicBezTo>
                      <a:pt x="25474" y="3417"/>
                      <a:pt x="25858" y="2805"/>
                      <a:pt x="26440" y="2292"/>
                    </a:cubicBezTo>
                    <a:cubicBezTo>
                      <a:pt x="27068" y="1739"/>
                      <a:pt x="27767" y="1392"/>
                      <a:pt x="28528" y="1104"/>
                    </a:cubicBezTo>
                    <a:close/>
                    <a:moveTo>
                      <a:pt x="13590" y="614"/>
                    </a:moveTo>
                    <a:cubicBezTo>
                      <a:pt x="16278" y="1536"/>
                      <a:pt x="18980" y="2393"/>
                      <a:pt x="21627" y="3435"/>
                    </a:cubicBezTo>
                    <a:cubicBezTo>
                      <a:pt x="23227" y="4066"/>
                      <a:pt x="24811" y="4740"/>
                      <a:pt x="26375" y="5457"/>
                    </a:cubicBezTo>
                    <a:cubicBezTo>
                      <a:pt x="27938" y="6173"/>
                      <a:pt x="29845" y="6797"/>
                      <a:pt x="29908" y="8786"/>
                    </a:cubicBezTo>
                    <a:cubicBezTo>
                      <a:pt x="29963" y="10509"/>
                      <a:pt x="28468" y="11995"/>
                      <a:pt x="27436" y="13236"/>
                    </a:cubicBezTo>
                    <a:cubicBezTo>
                      <a:pt x="26505" y="14354"/>
                      <a:pt x="25563" y="15464"/>
                      <a:pt x="24613" y="16567"/>
                    </a:cubicBezTo>
                    <a:cubicBezTo>
                      <a:pt x="22916" y="18533"/>
                      <a:pt x="21179" y="20460"/>
                      <a:pt x="19430" y="22379"/>
                    </a:cubicBezTo>
                    <a:cubicBezTo>
                      <a:pt x="19427" y="22108"/>
                      <a:pt x="19378" y="21838"/>
                      <a:pt x="19285" y="21584"/>
                    </a:cubicBezTo>
                    <a:cubicBezTo>
                      <a:pt x="19100" y="20532"/>
                      <a:pt x="18367" y="19941"/>
                      <a:pt x="17502" y="19377"/>
                    </a:cubicBezTo>
                    <a:cubicBezTo>
                      <a:pt x="15810" y="18271"/>
                      <a:pt x="13961" y="17354"/>
                      <a:pt x="12116" y="16535"/>
                    </a:cubicBezTo>
                    <a:cubicBezTo>
                      <a:pt x="9052" y="15173"/>
                      <a:pt x="5801" y="14032"/>
                      <a:pt x="2471" y="13554"/>
                    </a:cubicBezTo>
                    <a:cubicBezTo>
                      <a:pt x="2433" y="13510"/>
                      <a:pt x="2382" y="13474"/>
                      <a:pt x="2327" y="13455"/>
                    </a:cubicBezTo>
                    <a:cubicBezTo>
                      <a:pt x="6191" y="9287"/>
                      <a:pt x="9769" y="4835"/>
                      <a:pt x="13586" y="621"/>
                    </a:cubicBezTo>
                    <a:cubicBezTo>
                      <a:pt x="13587" y="618"/>
                      <a:pt x="13589" y="615"/>
                      <a:pt x="13590" y="614"/>
                    </a:cubicBezTo>
                    <a:close/>
                    <a:moveTo>
                      <a:pt x="2696" y="14107"/>
                    </a:moveTo>
                    <a:lnTo>
                      <a:pt x="2696" y="14107"/>
                    </a:lnTo>
                    <a:cubicBezTo>
                      <a:pt x="5294" y="14815"/>
                      <a:pt x="7878" y="15499"/>
                      <a:pt x="10383" y="16516"/>
                    </a:cubicBezTo>
                    <a:cubicBezTo>
                      <a:pt x="11941" y="17149"/>
                      <a:pt x="13463" y="17869"/>
                      <a:pt x="14943" y="18671"/>
                    </a:cubicBezTo>
                    <a:cubicBezTo>
                      <a:pt x="16229" y="19368"/>
                      <a:pt x="18404" y="20223"/>
                      <a:pt x="18649" y="21822"/>
                    </a:cubicBezTo>
                    <a:cubicBezTo>
                      <a:pt x="18655" y="21871"/>
                      <a:pt x="18674" y="21917"/>
                      <a:pt x="18703" y="21956"/>
                    </a:cubicBezTo>
                    <a:cubicBezTo>
                      <a:pt x="18965" y="23733"/>
                      <a:pt x="17749" y="24299"/>
                      <a:pt x="16074" y="24299"/>
                    </a:cubicBezTo>
                    <a:cubicBezTo>
                      <a:pt x="13563" y="24299"/>
                      <a:pt x="10020" y="23028"/>
                      <a:pt x="8870" y="22655"/>
                    </a:cubicBezTo>
                    <a:cubicBezTo>
                      <a:pt x="6161" y="21774"/>
                      <a:pt x="3585" y="20622"/>
                      <a:pt x="941" y="19585"/>
                    </a:cubicBezTo>
                    <a:cubicBezTo>
                      <a:pt x="2615" y="18343"/>
                      <a:pt x="3292" y="16087"/>
                      <a:pt x="2696" y="14107"/>
                    </a:cubicBezTo>
                    <a:close/>
                    <a:moveTo>
                      <a:pt x="13646" y="1"/>
                    </a:moveTo>
                    <a:cubicBezTo>
                      <a:pt x="13587" y="1"/>
                      <a:pt x="13529" y="19"/>
                      <a:pt x="13480" y="55"/>
                    </a:cubicBezTo>
                    <a:cubicBezTo>
                      <a:pt x="13429" y="26"/>
                      <a:pt x="13372" y="8"/>
                      <a:pt x="13314" y="8"/>
                    </a:cubicBezTo>
                    <a:cubicBezTo>
                      <a:pt x="13235" y="8"/>
                      <a:pt x="13154" y="40"/>
                      <a:pt x="13082" y="119"/>
                    </a:cubicBezTo>
                    <a:cubicBezTo>
                      <a:pt x="9134" y="4426"/>
                      <a:pt x="5037" y="8772"/>
                      <a:pt x="1566" y="13482"/>
                    </a:cubicBezTo>
                    <a:cubicBezTo>
                      <a:pt x="1425" y="13673"/>
                      <a:pt x="1621" y="13889"/>
                      <a:pt x="1817" y="13889"/>
                    </a:cubicBezTo>
                    <a:cubicBezTo>
                      <a:pt x="1832" y="13889"/>
                      <a:pt x="1847" y="13888"/>
                      <a:pt x="1862" y="13885"/>
                    </a:cubicBezTo>
                    <a:lnTo>
                      <a:pt x="1862" y="13885"/>
                    </a:lnTo>
                    <a:cubicBezTo>
                      <a:pt x="2630" y="15900"/>
                      <a:pt x="1964" y="17976"/>
                      <a:pt x="318" y="19328"/>
                    </a:cubicBezTo>
                    <a:cubicBezTo>
                      <a:pt x="305" y="19340"/>
                      <a:pt x="295" y="19354"/>
                      <a:pt x="286" y="19368"/>
                    </a:cubicBezTo>
                    <a:cubicBezTo>
                      <a:pt x="89" y="19408"/>
                      <a:pt x="1" y="19729"/>
                      <a:pt x="209" y="19847"/>
                    </a:cubicBezTo>
                    <a:cubicBezTo>
                      <a:pt x="4265" y="22145"/>
                      <a:pt x="9011" y="23679"/>
                      <a:pt x="13523" y="24776"/>
                    </a:cubicBezTo>
                    <a:cubicBezTo>
                      <a:pt x="14320" y="24970"/>
                      <a:pt x="15192" y="25159"/>
                      <a:pt x="16039" y="25159"/>
                    </a:cubicBezTo>
                    <a:cubicBezTo>
                      <a:pt x="16887" y="25159"/>
                      <a:pt x="17709" y="24969"/>
                      <a:pt x="18404" y="24402"/>
                    </a:cubicBezTo>
                    <a:cubicBezTo>
                      <a:pt x="18562" y="24271"/>
                      <a:pt x="18706" y="24125"/>
                      <a:pt x="18835" y="23964"/>
                    </a:cubicBezTo>
                    <a:cubicBezTo>
                      <a:pt x="18836" y="23964"/>
                      <a:pt x="18838" y="23964"/>
                      <a:pt x="18840" y="23964"/>
                    </a:cubicBezTo>
                    <a:cubicBezTo>
                      <a:pt x="18936" y="23964"/>
                      <a:pt x="19026" y="23923"/>
                      <a:pt x="19089" y="23852"/>
                    </a:cubicBezTo>
                    <a:cubicBezTo>
                      <a:pt x="21694" y="21077"/>
                      <a:pt x="24212" y="18215"/>
                      <a:pt x="26670" y="15309"/>
                    </a:cubicBezTo>
                    <a:cubicBezTo>
                      <a:pt x="28208" y="13493"/>
                      <a:pt x="31181" y="10863"/>
                      <a:pt x="30686" y="8171"/>
                    </a:cubicBezTo>
                    <a:cubicBezTo>
                      <a:pt x="30479" y="7051"/>
                      <a:pt x="29643" y="6236"/>
                      <a:pt x="28595" y="5599"/>
                    </a:cubicBezTo>
                    <a:cubicBezTo>
                      <a:pt x="28903" y="5008"/>
                      <a:pt x="29248" y="4458"/>
                      <a:pt x="29704" y="3966"/>
                    </a:cubicBezTo>
                    <a:cubicBezTo>
                      <a:pt x="30144" y="3490"/>
                      <a:pt x="30658" y="3126"/>
                      <a:pt x="31144" y="2701"/>
                    </a:cubicBezTo>
                    <a:cubicBezTo>
                      <a:pt x="31211" y="2642"/>
                      <a:pt x="31216" y="2554"/>
                      <a:pt x="31187" y="2478"/>
                    </a:cubicBezTo>
                    <a:cubicBezTo>
                      <a:pt x="31354" y="2419"/>
                      <a:pt x="31343" y="2182"/>
                      <a:pt x="31210" y="2090"/>
                    </a:cubicBezTo>
                    <a:cubicBezTo>
                      <a:pt x="30936" y="1902"/>
                      <a:pt x="30588" y="1828"/>
                      <a:pt x="30219" y="1828"/>
                    </a:cubicBezTo>
                    <a:cubicBezTo>
                      <a:pt x="29726" y="1828"/>
                      <a:pt x="29194" y="1960"/>
                      <a:pt x="28750" y="2127"/>
                    </a:cubicBezTo>
                    <a:cubicBezTo>
                      <a:pt x="28796" y="1693"/>
                      <a:pt x="28965" y="1304"/>
                      <a:pt x="29229" y="922"/>
                    </a:cubicBezTo>
                    <a:cubicBezTo>
                      <a:pt x="29324" y="785"/>
                      <a:pt x="29219" y="643"/>
                      <a:pt x="29087" y="609"/>
                    </a:cubicBezTo>
                    <a:cubicBezTo>
                      <a:pt x="29055" y="478"/>
                      <a:pt x="28943" y="364"/>
                      <a:pt x="28775" y="364"/>
                    </a:cubicBezTo>
                    <a:cubicBezTo>
                      <a:pt x="28754" y="364"/>
                      <a:pt x="28731" y="366"/>
                      <a:pt x="28707" y="370"/>
                    </a:cubicBezTo>
                    <a:cubicBezTo>
                      <a:pt x="27032" y="654"/>
                      <a:pt x="25061" y="2118"/>
                      <a:pt x="24573" y="3848"/>
                    </a:cubicBezTo>
                    <a:cubicBezTo>
                      <a:pt x="24482" y="3812"/>
                      <a:pt x="24387" y="3773"/>
                      <a:pt x="24301" y="3737"/>
                    </a:cubicBezTo>
                    <a:cubicBezTo>
                      <a:pt x="20872" y="2282"/>
                      <a:pt x="17343" y="931"/>
                      <a:pt x="13728" y="13"/>
                    </a:cubicBezTo>
                    <a:cubicBezTo>
                      <a:pt x="13701" y="5"/>
                      <a:pt x="13674" y="1"/>
                      <a:pt x="1364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3"/>
              <p:cNvSpPr/>
              <p:nvPr/>
            </p:nvSpPr>
            <p:spPr>
              <a:xfrm>
                <a:off x="2025592" y="4188303"/>
                <a:ext cx="454625" cy="249815"/>
              </a:xfrm>
              <a:custGeom>
                <a:avLst/>
                <a:gdLst/>
                <a:ahLst/>
                <a:cxnLst/>
                <a:rect l="l" t="t" r="r" b="b"/>
                <a:pathLst>
                  <a:path w="13738" h="7549" extrusionOk="0">
                    <a:moveTo>
                      <a:pt x="3583" y="397"/>
                    </a:moveTo>
                    <a:cubicBezTo>
                      <a:pt x="6805" y="1365"/>
                      <a:pt x="9919" y="2514"/>
                      <a:pt x="13026" y="3801"/>
                    </a:cubicBezTo>
                    <a:cubicBezTo>
                      <a:pt x="12466" y="4366"/>
                      <a:pt x="11954" y="4983"/>
                      <a:pt x="11397" y="5554"/>
                    </a:cubicBezTo>
                    <a:cubicBezTo>
                      <a:pt x="10968" y="5994"/>
                      <a:pt x="10493" y="6413"/>
                      <a:pt x="10095" y="6887"/>
                    </a:cubicBezTo>
                    <a:cubicBezTo>
                      <a:pt x="10051" y="6839"/>
                      <a:pt x="9992" y="6805"/>
                      <a:pt x="9930" y="6789"/>
                    </a:cubicBezTo>
                    <a:cubicBezTo>
                      <a:pt x="6810" y="5965"/>
                      <a:pt x="3753" y="4969"/>
                      <a:pt x="685" y="3974"/>
                    </a:cubicBezTo>
                    <a:cubicBezTo>
                      <a:pt x="1680" y="2856"/>
                      <a:pt x="2687" y="1679"/>
                      <a:pt x="3554" y="460"/>
                    </a:cubicBezTo>
                    <a:cubicBezTo>
                      <a:pt x="3567" y="440"/>
                      <a:pt x="3577" y="419"/>
                      <a:pt x="3583" y="397"/>
                    </a:cubicBezTo>
                    <a:close/>
                    <a:moveTo>
                      <a:pt x="3574" y="1"/>
                    </a:moveTo>
                    <a:cubicBezTo>
                      <a:pt x="3484" y="1"/>
                      <a:pt x="3422" y="63"/>
                      <a:pt x="3397" y="135"/>
                    </a:cubicBezTo>
                    <a:cubicBezTo>
                      <a:pt x="3380" y="131"/>
                      <a:pt x="3362" y="129"/>
                      <a:pt x="3344" y="129"/>
                    </a:cubicBezTo>
                    <a:cubicBezTo>
                      <a:pt x="3290" y="129"/>
                      <a:pt x="3237" y="149"/>
                      <a:pt x="3195" y="184"/>
                    </a:cubicBezTo>
                    <a:cubicBezTo>
                      <a:pt x="2062" y="1181"/>
                      <a:pt x="1023" y="2401"/>
                      <a:pt x="117" y="3608"/>
                    </a:cubicBezTo>
                    <a:cubicBezTo>
                      <a:pt x="0" y="3762"/>
                      <a:pt x="74" y="3937"/>
                      <a:pt x="206" y="4036"/>
                    </a:cubicBezTo>
                    <a:cubicBezTo>
                      <a:pt x="132" y="4179"/>
                      <a:pt x="166" y="4392"/>
                      <a:pt x="359" y="4471"/>
                    </a:cubicBezTo>
                    <a:cubicBezTo>
                      <a:pt x="3400" y="5723"/>
                      <a:pt x="6549" y="6678"/>
                      <a:pt x="9727" y="7516"/>
                    </a:cubicBezTo>
                    <a:cubicBezTo>
                      <a:pt x="9757" y="7524"/>
                      <a:pt x="9788" y="7528"/>
                      <a:pt x="9818" y="7528"/>
                    </a:cubicBezTo>
                    <a:cubicBezTo>
                      <a:pt x="9860" y="7528"/>
                      <a:pt x="9901" y="7520"/>
                      <a:pt x="9940" y="7505"/>
                    </a:cubicBezTo>
                    <a:cubicBezTo>
                      <a:pt x="9985" y="7532"/>
                      <a:pt x="10037" y="7548"/>
                      <a:pt x="10088" y="7548"/>
                    </a:cubicBezTo>
                    <a:cubicBezTo>
                      <a:pt x="10126" y="7548"/>
                      <a:pt x="10163" y="7540"/>
                      <a:pt x="10198" y="7521"/>
                    </a:cubicBezTo>
                    <a:cubicBezTo>
                      <a:pt x="10878" y="7147"/>
                      <a:pt x="11455" y="6531"/>
                      <a:pt x="11997" y="5985"/>
                    </a:cubicBezTo>
                    <a:cubicBezTo>
                      <a:pt x="12553" y="5422"/>
                      <a:pt x="13118" y="4844"/>
                      <a:pt x="13587" y="4205"/>
                    </a:cubicBezTo>
                    <a:cubicBezTo>
                      <a:pt x="13737" y="3997"/>
                      <a:pt x="13582" y="3773"/>
                      <a:pt x="13380" y="3710"/>
                    </a:cubicBezTo>
                    <a:cubicBezTo>
                      <a:pt x="13475" y="3571"/>
                      <a:pt x="13480" y="3358"/>
                      <a:pt x="13302" y="3274"/>
                    </a:cubicBezTo>
                    <a:cubicBezTo>
                      <a:pt x="10214" y="1831"/>
                      <a:pt x="6948" y="751"/>
                      <a:pt x="3624" y="7"/>
                    </a:cubicBezTo>
                    <a:cubicBezTo>
                      <a:pt x="3607" y="3"/>
                      <a:pt x="3590" y="1"/>
                      <a:pt x="357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3"/>
              <p:cNvSpPr/>
              <p:nvPr/>
            </p:nvSpPr>
            <p:spPr>
              <a:xfrm>
                <a:off x="1739838" y="4716261"/>
                <a:ext cx="461210" cy="159671"/>
              </a:xfrm>
              <a:custGeom>
                <a:avLst/>
                <a:gdLst/>
                <a:ahLst/>
                <a:cxnLst/>
                <a:rect l="l" t="t" r="r" b="b"/>
                <a:pathLst>
                  <a:path w="13937" h="4825" extrusionOk="0">
                    <a:moveTo>
                      <a:pt x="215" y="1"/>
                    </a:moveTo>
                    <a:cubicBezTo>
                      <a:pt x="79" y="1"/>
                      <a:pt x="0" y="215"/>
                      <a:pt x="141" y="283"/>
                    </a:cubicBezTo>
                    <a:cubicBezTo>
                      <a:pt x="4325" y="2318"/>
                      <a:pt x="9009" y="3619"/>
                      <a:pt x="13490" y="4815"/>
                    </a:cubicBezTo>
                    <a:cubicBezTo>
                      <a:pt x="13516" y="4822"/>
                      <a:pt x="13541" y="4825"/>
                      <a:pt x="13564" y="4825"/>
                    </a:cubicBezTo>
                    <a:cubicBezTo>
                      <a:pt x="13840" y="4825"/>
                      <a:pt x="13936" y="4384"/>
                      <a:pt x="13631" y="4303"/>
                    </a:cubicBezTo>
                    <a:cubicBezTo>
                      <a:pt x="9081" y="3101"/>
                      <a:pt x="4736" y="1412"/>
                      <a:pt x="258" y="7"/>
                    </a:cubicBezTo>
                    <a:cubicBezTo>
                      <a:pt x="243" y="3"/>
                      <a:pt x="229" y="1"/>
                      <a:pt x="21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3"/>
              <p:cNvSpPr/>
              <p:nvPr/>
            </p:nvSpPr>
            <p:spPr>
              <a:xfrm>
                <a:off x="1771012" y="4676384"/>
                <a:ext cx="280260" cy="110363"/>
              </a:xfrm>
              <a:custGeom>
                <a:avLst/>
                <a:gdLst/>
                <a:ahLst/>
                <a:cxnLst/>
                <a:rect l="l" t="t" r="r" b="b"/>
                <a:pathLst>
                  <a:path w="8469" h="3335" extrusionOk="0">
                    <a:moveTo>
                      <a:pt x="219" y="1"/>
                    </a:moveTo>
                    <a:cubicBezTo>
                      <a:pt x="49" y="1"/>
                      <a:pt x="1" y="263"/>
                      <a:pt x="182" y="332"/>
                    </a:cubicBezTo>
                    <a:cubicBezTo>
                      <a:pt x="2804" y="1338"/>
                      <a:pt x="5437" y="2392"/>
                      <a:pt x="8085" y="3323"/>
                    </a:cubicBezTo>
                    <a:cubicBezTo>
                      <a:pt x="8109" y="3331"/>
                      <a:pt x="8131" y="3335"/>
                      <a:pt x="8153" y="3335"/>
                    </a:cubicBezTo>
                    <a:cubicBezTo>
                      <a:pt x="8353" y="3335"/>
                      <a:pt x="8469" y="3011"/>
                      <a:pt x="8260" y="2912"/>
                    </a:cubicBezTo>
                    <a:cubicBezTo>
                      <a:pt x="5725" y="1716"/>
                      <a:pt x="2965" y="768"/>
                      <a:pt x="271" y="8"/>
                    </a:cubicBezTo>
                    <a:cubicBezTo>
                      <a:pt x="253" y="3"/>
                      <a:pt x="235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3"/>
              <p:cNvSpPr/>
              <p:nvPr/>
            </p:nvSpPr>
            <p:spPr>
              <a:xfrm>
                <a:off x="1770648" y="4633132"/>
                <a:ext cx="435729" cy="159109"/>
              </a:xfrm>
              <a:custGeom>
                <a:avLst/>
                <a:gdLst/>
                <a:ahLst/>
                <a:cxnLst/>
                <a:rect l="l" t="t" r="r" b="b"/>
                <a:pathLst>
                  <a:path w="13167" h="4808" extrusionOk="0">
                    <a:moveTo>
                      <a:pt x="229" y="0"/>
                    </a:moveTo>
                    <a:cubicBezTo>
                      <a:pt x="57" y="0"/>
                      <a:pt x="1" y="264"/>
                      <a:pt x="187" y="323"/>
                    </a:cubicBezTo>
                    <a:cubicBezTo>
                      <a:pt x="4450" y="1672"/>
                      <a:pt x="8594" y="3201"/>
                      <a:pt x="12769" y="4794"/>
                    </a:cubicBezTo>
                    <a:cubicBezTo>
                      <a:pt x="12794" y="4803"/>
                      <a:pt x="12818" y="4807"/>
                      <a:pt x="12841" y="4807"/>
                    </a:cubicBezTo>
                    <a:cubicBezTo>
                      <a:pt x="13047" y="4807"/>
                      <a:pt x="13166" y="4465"/>
                      <a:pt x="12950" y="4365"/>
                    </a:cubicBezTo>
                    <a:cubicBezTo>
                      <a:pt x="8933" y="2493"/>
                      <a:pt x="4578" y="1047"/>
                      <a:pt x="275" y="6"/>
                    </a:cubicBezTo>
                    <a:cubicBezTo>
                      <a:pt x="259" y="2"/>
                      <a:pt x="244" y="0"/>
                      <a:pt x="2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3"/>
              <p:cNvSpPr/>
              <p:nvPr/>
            </p:nvSpPr>
            <p:spPr>
              <a:xfrm>
                <a:off x="1843186" y="4600007"/>
                <a:ext cx="272318" cy="119729"/>
              </a:xfrm>
              <a:custGeom>
                <a:avLst/>
                <a:gdLst/>
                <a:ahLst/>
                <a:cxnLst/>
                <a:rect l="l" t="t" r="r" b="b"/>
                <a:pathLst>
                  <a:path w="8229" h="3618" extrusionOk="0">
                    <a:moveTo>
                      <a:pt x="213" y="1"/>
                    </a:moveTo>
                    <a:cubicBezTo>
                      <a:pt x="49" y="1"/>
                      <a:pt x="0" y="248"/>
                      <a:pt x="175" y="312"/>
                    </a:cubicBezTo>
                    <a:cubicBezTo>
                      <a:pt x="2797" y="1252"/>
                      <a:pt x="5304" y="2277"/>
                      <a:pt x="7765" y="3588"/>
                    </a:cubicBezTo>
                    <a:cubicBezTo>
                      <a:pt x="7804" y="3609"/>
                      <a:pt x="7843" y="3618"/>
                      <a:pt x="7879" y="3618"/>
                    </a:cubicBezTo>
                    <a:cubicBezTo>
                      <a:pt x="8090" y="3618"/>
                      <a:pt x="8229" y="3308"/>
                      <a:pt x="8003" y="3180"/>
                    </a:cubicBezTo>
                    <a:cubicBezTo>
                      <a:pt x="5593" y="1814"/>
                      <a:pt x="2951" y="673"/>
                      <a:pt x="259" y="7"/>
                    </a:cubicBezTo>
                    <a:cubicBezTo>
                      <a:pt x="243" y="3"/>
                      <a:pt x="228" y="1"/>
                      <a:pt x="21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72" name="Google Shape;472;p23"/>
            <p:cNvGrpSpPr/>
            <p:nvPr/>
          </p:nvGrpSpPr>
          <p:grpSpPr>
            <a:xfrm>
              <a:off x="2242315" y="4930402"/>
              <a:ext cx="155932" cy="99046"/>
              <a:chOff x="2242315" y="4930402"/>
              <a:chExt cx="155932" cy="99046"/>
            </a:xfrm>
          </p:grpSpPr>
          <p:sp>
            <p:nvSpPr>
              <p:cNvPr id="473" name="Google Shape;473;p23"/>
              <p:cNvSpPr/>
              <p:nvPr/>
            </p:nvSpPr>
            <p:spPr>
              <a:xfrm>
                <a:off x="2242315" y="4930402"/>
                <a:ext cx="83856" cy="58508"/>
              </a:xfrm>
              <a:custGeom>
                <a:avLst/>
                <a:gdLst/>
                <a:ahLst/>
                <a:cxnLst/>
                <a:rect l="l" t="t" r="r" b="b"/>
                <a:pathLst>
                  <a:path w="2534" h="1768" extrusionOk="0">
                    <a:moveTo>
                      <a:pt x="2324" y="0"/>
                    </a:moveTo>
                    <a:cubicBezTo>
                      <a:pt x="2255" y="0"/>
                      <a:pt x="2186" y="39"/>
                      <a:pt x="2157" y="130"/>
                    </a:cubicBezTo>
                    <a:cubicBezTo>
                      <a:pt x="1887" y="959"/>
                      <a:pt x="1227" y="1495"/>
                      <a:pt x="370" y="1495"/>
                    </a:cubicBezTo>
                    <a:cubicBezTo>
                      <a:pt x="302" y="1495"/>
                      <a:pt x="233" y="1492"/>
                      <a:pt x="163" y="1485"/>
                    </a:cubicBezTo>
                    <a:cubicBezTo>
                      <a:pt x="159" y="1485"/>
                      <a:pt x="155" y="1485"/>
                      <a:pt x="152" y="1485"/>
                    </a:cubicBezTo>
                    <a:cubicBezTo>
                      <a:pt x="24" y="1485"/>
                      <a:pt x="1" y="1696"/>
                      <a:pt x="129" y="1724"/>
                    </a:cubicBezTo>
                    <a:cubicBezTo>
                      <a:pt x="258" y="1753"/>
                      <a:pt x="390" y="1768"/>
                      <a:pt x="523" y="1768"/>
                    </a:cubicBezTo>
                    <a:cubicBezTo>
                      <a:pt x="1417" y="1768"/>
                      <a:pt x="2344" y="1130"/>
                      <a:pt x="2509" y="226"/>
                    </a:cubicBezTo>
                    <a:cubicBezTo>
                      <a:pt x="2534" y="89"/>
                      <a:pt x="2428" y="0"/>
                      <a:pt x="232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3"/>
              <p:cNvSpPr/>
              <p:nvPr/>
            </p:nvSpPr>
            <p:spPr>
              <a:xfrm>
                <a:off x="2304595" y="4969484"/>
                <a:ext cx="93652" cy="59964"/>
              </a:xfrm>
              <a:custGeom>
                <a:avLst/>
                <a:gdLst/>
                <a:ahLst/>
                <a:cxnLst/>
                <a:rect l="l" t="t" r="r" b="b"/>
                <a:pathLst>
                  <a:path w="2830" h="1812" extrusionOk="0">
                    <a:moveTo>
                      <a:pt x="2577" y="0"/>
                    </a:moveTo>
                    <a:cubicBezTo>
                      <a:pt x="2521" y="0"/>
                      <a:pt x="2465" y="28"/>
                      <a:pt x="2428" y="96"/>
                    </a:cubicBezTo>
                    <a:cubicBezTo>
                      <a:pt x="1966" y="938"/>
                      <a:pt x="1175" y="1481"/>
                      <a:pt x="200" y="1502"/>
                    </a:cubicBezTo>
                    <a:cubicBezTo>
                      <a:pt x="1" y="1507"/>
                      <a:pt x="1" y="1811"/>
                      <a:pt x="200" y="1811"/>
                    </a:cubicBezTo>
                    <a:cubicBezTo>
                      <a:pt x="207" y="1811"/>
                      <a:pt x="214" y="1811"/>
                      <a:pt x="221" y="1811"/>
                    </a:cubicBezTo>
                    <a:cubicBezTo>
                      <a:pt x="1269" y="1811"/>
                      <a:pt x="2287" y="1241"/>
                      <a:pt x="2756" y="287"/>
                    </a:cubicBezTo>
                    <a:cubicBezTo>
                      <a:pt x="2830" y="138"/>
                      <a:pt x="2702" y="0"/>
                      <a:pt x="257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75" name="Google Shape;475;p23"/>
          <p:cNvGrpSpPr/>
          <p:nvPr/>
        </p:nvGrpSpPr>
        <p:grpSpPr>
          <a:xfrm>
            <a:off x="2661531" y="4759645"/>
            <a:ext cx="636336" cy="613800"/>
            <a:chOff x="2661531" y="4759645"/>
            <a:chExt cx="636336" cy="613800"/>
          </a:xfrm>
        </p:grpSpPr>
        <p:sp>
          <p:nvSpPr>
            <p:cNvPr id="476" name="Google Shape;476;p23"/>
            <p:cNvSpPr/>
            <p:nvPr/>
          </p:nvSpPr>
          <p:spPr>
            <a:xfrm>
              <a:off x="2661531" y="4759645"/>
              <a:ext cx="526601" cy="606916"/>
            </a:xfrm>
            <a:custGeom>
              <a:avLst/>
              <a:gdLst/>
              <a:ahLst/>
              <a:cxnLst/>
              <a:rect l="l" t="t" r="r" b="b"/>
              <a:pathLst>
                <a:path w="15913" h="18340" extrusionOk="0">
                  <a:moveTo>
                    <a:pt x="6413" y="0"/>
                  </a:moveTo>
                  <a:cubicBezTo>
                    <a:pt x="3152" y="0"/>
                    <a:pt x="187" y="3584"/>
                    <a:pt x="8" y="6636"/>
                  </a:cubicBezTo>
                  <a:cubicBezTo>
                    <a:pt x="0" y="6771"/>
                    <a:pt x="101" y="6850"/>
                    <a:pt x="211" y="6866"/>
                  </a:cubicBezTo>
                  <a:cubicBezTo>
                    <a:pt x="201" y="6993"/>
                    <a:pt x="279" y="7111"/>
                    <a:pt x="400" y="7148"/>
                  </a:cubicBezTo>
                  <a:cubicBezTo>
                    <a:pt x="1273" y="7460"/>
                    <a:pt x="2126" y="7825"/>
                    <a:pt x="2955" y="8241"/>
                  </a:cubicBezTo>
                  <a:cubicBezTo>
                    <a:pt x="3001" y="8265"/>
                    <a:pt x="3051" y="8277"/>
                    <a:pt x="3102" y="8277"/>
                  </a:cubicBezTo>
                  <a:cubicBezTo>
                    <a:pt x="3129" y="8277"/>
                    <a:pt x="3156" y="8274"/>
                    <a:pt x="3183" y="8267"/>
                  </a:cubicBezTo>
                  <a:cubicBezTo>
                    <a:pt x="3189" y="8267"/>
                    <a:pt x="3197" y="8266"/>
                    <a:pt x="3203" y="8264"/>
                  </a:cubicBezTo>
                  <a:cubicBezTo>
                    <a:pt x="3212" y="8263"/>
                    <a:pt x="3221" y="8261"/>
                    <a:pt x="3229" y="8258"/>
                  </a:cubicBezTo>
                  <a:cubicBezTo>
                    <a:pt x="3262" y="8249"/>
                    <a:pt x="3292" y="8232"/>
                    <a:pt x="3314" y="8207"/>
                  </a:cubicBezTo>
                  <a:cubicBezTo>
                    <a:pt x="3457" y="8097"/>
                    <a:pt x="3515" y="7889"/>
                    <a:pt x="3391" y="7742"/>
                  </a:cubicBezTo>
                  <a:cubicBezTo>
                    <a:pt x="3504" y="7207"/>
                    <a:pt x="3934" y="6799"/>
                    <a:pt x="4420" y="6799"/>
                  </a:cubicBezTo>
                  <a:cubicBezTo>
                    <a:pt x="4657" y="6799"/>
                    <a:pt x="4908" y="6896"/>
                    <a:pt x="5142" y="7122"/>
                  </a:cubicBezTo>
                  <a:cubicBezTo>
                    <a:pt x="5918" y="7869"/>
                    <a:pt x="5341" y="8874"/>
                    <a:pt x="4532" y="9252"/>
                  </a:cubicBezTo>
                  <a:cubicBezTo>
                    <a:pt x="4245" y="9386"/>
                    <a:pt x="4400" y="9844"/>
                    <a:pt x="4678" y="9844"/>
                  </a:cubicBezTo>
                  <a:cubicBezTo>
                    <a:pt x="4692" y="9844"/>
                    <a:pt x="4706" y="9843"/>
                    <a:pt x="4720" y="9840"/>
                  </a:cubicBezTo>
                  <a:cubicBezTo>
                    <a:pt x="4757" y="9926"/>
                    <a:pt x="4835" y="9995"/>
                    <a:pt x="4964" y="9998"/>
                  </a:cubicBezTo>
                  <a:cubicBezTo>
                    <a:pt x="6431" y="10041"/>
                    <a:pt x="8444" y="9995"/>
                    <a:pt x="9286" y="11477"/>
                  </a:cubicBezTo>
                  <a:cubicBezTo>
                    <a:pt x="9770" y="12332"/>
                    <a:pt x="9545" y="13398"/>
                    <a:pt x="8580" y="13769"/>
                  </a:cubicBezTo>
                  <a:cubicBezTo>
                    <a:pt x="8352" y="13857"/>
                    <a:pt x="8124" y="13891"/>
                    <a:pt x="7898" y="13891"/>
                  </a:cubicBezTo>
                  <a:cubicBezTo>
                    <a:pt x="7418" y="13891"/>
                    <a:pt x="6943" y="13735"/>
                    <a:pt x="6473" y="13606"/>
                  </a:cubicBezTo>
                  <a:cubicBezTo>
                    <a:pt x="6422" y="13539"/>
                    <a:pt x="6339" y="13500"/>
                    <a:pt x="6260" y="13500"/>
                  </a:cubicBezTo>
                  <a:cubicBezTo>
                    <a:pt x="6218" y="13500"/>
                    <a:pt x="6178" y="13511"/>
                    <a:pt x="6143" y="13534"/>
                  </a:cubicBezTo>
                  <a:cubicBezTo>
                    <a:pt x="6141" y="13534"/>
                    <a:pt x="6139" y="13534"/>
                    <a:pt x="6137" y="13534"/>
                  </a:cubicBezTo>
                  <a:cubicBezTo>
                    <a:pt x="5853" y="13534"/>
                    <a:pt x="5704" y="13916"/>
                    <a:pt x="5966" y="14087"/>
                  </a:cubicBezTo>
                  <a:cubicBezTo>
                    <a:pt x="5774" y="14971"/>
                    <a:pt x="5564" y="15826"/>
                    <a:pt x="5203" y="16669"/>
                  </a:cubicBezTo>
                  <a:cubicBezTo>
                    <a:pt x="5083" y="16949"/>
                    <a:pt x="5323" y="17206"/>
                    <a:pt x="5547" y="17206"/>
                  </a:cubicBezTo>
                  <a:cubicBezTo>
                    <a:pt x="5649" y="17206"/>
                    <a:pt x="5747" y="17152"/>
                    <a:pt x="5806" y="17023"/>
                  </a:cubicBezTo>
                  <a:cubicBezTo>
                    <a:pt x="6188" y="16190"/>
                    <a:pt x="6467" y="15276"/>
                    <a:pt x="6519" y="14352"/>
                  </a:cubicBezTo>
                  <a:cubicBezTo>
                    <a:pt x="6914" y="14498"/>
                    <a:pt x="7342" y="14573"/>
                    <a:pt x="7763" y="14573"/>
                  </a:cubicBezTo>
                  <a:cubicBezTo>
                    <a:pt x="9133" y="14573"/>
                    <a:pt x="10422" y="13785"/>
                    <a:pt x="10236" y="12128"/>
                  </a:cubicBezTo>
                  <a:cubicBezTo>
                    <a:pt x="9988" y="9922"/>
                    <a:pt x="7659" y="9417"/>
                    <a:pt x="5755" y="9417"/>
                  </a:cubicBezTo>
                  <a:cubicBezTo>
                    <a:pt x="5643" y="9417"/>
                    <a:pt x="5533" y="9419"/>
                    <a:pt x="5425" y="9422"/>
                  </a:cubicBezTo>
                  <a:cubicBezTo>
                    <a:pt x="6254" y="8661"/>
                    <a:pt x="6416" y="7293"/>
                    <a:pt x="5382" y="6533"/>
                  </a:cubicBezTo>
                  <a:cubicBezTo>
                    <a:pt x="5109" y="6333"/>
                    <a:pt x="4787" y="6243"/>
                    <a:pt x="4465" y="6243"/>
                  </a:cubicBezTo>
                  <a:cubicBezTo>
                    <a:pt x="3720" y="6243"/>
                    <a:pt x="2979" y="6729"/>
                    <a:pt x="2873" y="7448"/>
                  </a:cubicBezTo>
                  <a:cubicBezTo>
                    <a:pt x="2135" y="7085"/>
                    <a:pt x="1342" y="6792"/>
                    <a:pt x="547" y="6615"/>
                  </a:cubicBezTo>
                  <a:cubicBezTo>
                    <a:pt x="532" y="6612"/>
                    <a:pt x="515" y="6612"/>
                    <a:pt x="498" y="6612"/>
                  </a:cubicBezTo>
                  <a:cubicBezTo>
                    <a:pt x="1111" y="4218"/>
                    <a:pt x="3050" y="1378"/>
                    <a:pt x="5607" y="877"/>
                  </a:cubicBezTo>
                  <a:cubicBezTo>
                    <a:pt x="5875" y="825"/>
                    <a:pt x="6145" y="799"/>
                    <a:pt x="6411" y="799"/>
                  </a:cubicBezTo>
                  <a:cubicBezTo>
                    <a:pt x="7774" y="799"/>
                    <a:pt x="9054" y="1485"/>
                    <a:pt x="9596" y="2830"/>
                  </a:cubicBezTo>
                  <a:cubicBezTo>
                    <a:pt x="10308" y="4591"/>
                    <a:pt x="9268" y="5867"/>
                    <a:pt x="8167" y="7111"/>
                  </a:cubicBezTo>
                  <a:cubicBezTo>
                    <a:pt x="7938" y="7370"/>
                    <a:pt x="8171" y="7715"/>
                    <a:pt x="8432" y="7715"/>
                  </a:cubicBezTo>
                  <a:cubicBezTo>
                    <a:pt x="8447" y="7715"/>
                    <a:pt x="8462" y="7714"/>
                    <a:pt x="8477" y="7711"/>
                  </a:cubicBezTo>
                  <a:cubicBezTo>
                    <a:pt x="8493" y="7714"/>
                    <a:pt x="8508" y="7716"/>
                    <a:pt x="8524" y="7716"/>
                  </a:cubicBezTo>
                  <a:cubicBezTo>
                    <a:pt x="8546" y="7716"/>
                    <a:pt x="8569" y="7712"/>
                    <a:pt x="8591" y="7705"/>
                  </a:cubicBezTo>
                  <a:cubicBezTo>
                    <a:pt x="9118" y="7540"/>
                    <a:pt x="9645" y="7462"/>
                    <a:pt x="10156" y="7462"/>
                  </a:cubicBezTo>
                  <a:cubicBezTo>
                    <a:pt x="13306" y="7462"/>
                    <a:pt x="15848" y="10406"/>
                    <a:pt x="14279" y="13740"/>
                  </a:cubicBezTo>
                  <a:cubicBezTo>
                    <a:pt x="13035" y="16386"/>
                    <a:pt x="10978" y="17479"/>
                    <a:pt x="8514" y="17479"/>
                  </a:cubicBezTo>
                  <a:cubicBezTo>
                    <a:pt x="7742" y="17479"/>
                    <a:pt x="6929" y="17371"/>
                    <a:pt x="6088" y="17170"/>
                  </a:cubicBezTo>
                  <a:cubicBezTo>
                    <a:pt x="6055" y="17162"/>
                    <a:pt x="6023" y="17159"/>
                    <a:pt x="5993" y="17159"/>
                  </a:cubicBezTo>
                  <a:cubicBezTo>
                    <a:pt x="5609" y="17159"/>
                    <a:pt x="5475" y="17754"/>
                    <a:pt x="5894" y="17872"/>
                  </a:cubicBezTo>
                  <a:cubicBezTo>
                    <a:pt x="6868" y="18146"/>
                    <a:pt x="7898" y="18339"/>
                    <a:pt x="8910" y="18339"/>
                  </a:cubicBezTo>
                  <a:cubicBezTo>
                    <a:pt x="10134" y="18339"/>
                    <a:pt x="11331" y="18057"/>
                    <a:pt x="12371" y="17291"/>
                  </a:cubicBezTo>
                  <a:cubicBezTo>
                    <a:pt x="13878" y="16184"/>
                    <a:pt x="15236" y="14273"/>
                    <a:pt x="15488" y="12395"/>
                  </a:cubicBezTo>
                  <a:cubicBezTo>
                    <a:pt x="15913" y="9217"/>
                    <a:pt x="13365" y="6756"/>
                    <a:pt x="10508" y="6756"/>
                  </a:cubicBezTo>
                  <a:cubicBezTo>
                    <a:pt x="10101" y="6756"/>
                    <a:pt x="9688" y="6805"/>
                    <a:pt x="9277" y="6910"/>
                  </a:cubicBezTo>
                  <a:cubicBezTo>
                    <a:pt x="10125" y="5875"/>
                    <a:pt x="10775" y="4712"/>
                    <a:pt x="10510" y="3302"/>
                  </a:cubicBezTo>
                  <a:cubicBezTo>
                    <a:pt x="10208" y="1689"/>
                    <a:pt x="8934" y="442"/>
                    <a:pt x="7341" y="99"/>
                  </a:cubicBezTo>
                  <a:cubicBezTo>
                    <a:pt x="7030" y="32"/>
                    <a:pt x="6720" y="0"/>
                    <a:pt x="641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477;p23"/>
            <p:cNvSpPr/>
            <p:nvPr/>
          </p:nvSpPr>
          <p:spPr>
            <a:xfrm>
              <a:off x="3141173" y="5288794"/>
              <a:ext cx="74193" cy="84651"/>
            </a:xfrm>
            <a:custGeom>
              <a:avLst/>
              <a:gdLst/>
              <a:ahLst/>
              <a:cxnLst/>
              <a:rect l="l" t="t" r="r" b="b"/>
              <a:pathLst>
                <a:path w="2242" h="2558" extrusionOk="0">
                  <a:moveTo>
                    <a:pt x="2065" y="0"/>
                  </a:moveTo>
                  <a:cubicBezTo>
                    <a:pt x="1994" y="0"/>
                    <a:pt x="1922" y="37"/>
                    <a:pt x="1902" y="117"/>
                  </a:cubicBezTo>
                  <a:cubicBezTo>
                    <a:pt x="1658" y="1076"/>
                    <a:pt x="1098" y="1886"/>
                    <a:pt x="156" y="2265"/>
                  </a:cubicBezTo>
                  <a:cubicBezTo>
                    <a:pt x="1" y="2326"/>
                    <a:pt x="40" y="2558"/>
                    <a:pt x="181" y="2558"/>
                  </a:cubicBezTo>
                  <a:cubicBezTo>
                    <a:pt x="197" y="2558"/>
                    <a:pt x="215" y="2555"/>
                    <a:pt x="234" y="2548"/>
                  </a:cubicBezTo>
                  <a:cubicBezTo>
                    <a:pt x="1274" y="2177"/>
                    <a:pt x="2104" y="1280"/>
                    <a:pt x="2230" y="162"/>
                  </a:cubicBezTo>
                  <a:cubicBezTo>
                    <a:pt x="2241" y="58"/>
                    <a:pt x="2154" y="0"/>
                    <a:pt x="206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478;p23"/>
            <p:cNvSpPr/>
            <p:nvPr/>
          </p:nvSpPr>
          <p:spPr>
            <a:xfrm>
              <a:off x="3220761" y="5295379"/>
              <a:ext cx="77106" cy="76973"/>
            </a:xfrm>
            <a:custGeom>
              <a:avLst/>
              <a:gdLst/>
              <a:ahLst/>
              <a:cxnLst/>
              <a:rect l="l" t="t" r="r" b="b"/>
              <a:pathLst>
                <a:path w="2330" h="2326" extrusionOk="0">
                  <a:moveTo>
                    <a:pt x="2062" y="1"/>
                  </a:moveTo>
                  <a:cubicBezTo>
                    <a:pt x="2001" y="1"/>
                    <a:pt x="1940" y="29"/>
                    <a:pt x="1898" y="96"/>
                  </a:cubicBezTo>
                  <a:cubicBezTo>
                    <a:pt x="1413" y="862"/>
                    <a:pt x="852" y="1507"/>
                    <a:pt x="123" y="2049"/>
                  </a:cubicBezTo>
                  <a:cubicBezTo>
                    <a:pt x="0" y="2141"/>
                    <a:pt x="70" y="2325"/>
                    <a:pt x="193" y="2325"/>
                  </a:cubicBezTo>
                  <a:cubicBezTo>
                    <a:pt x="217" y="2325"/>
                    <a:pt x="243" y="2318"/>
                    <a:pt x="270" y="2302"/>
                  </a:cubicBezTo>
                  <a:cubicBezTo>
                    <a:pt x="1073" y="1813"/>
                    <a:pt x="1780" y="1118"/>
                    <a:pt x="2241" y="297"/>
                  </a:cubicBezTo>
                  <a:cubicBezTo>
                    <a:pt x="2329" y="141"/>
                    <a:pt x="2197" y="1"/>
                    <a:pt x="206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9" name="Google Shape;479;p23"/>
          <p:cNvGrpSpPr/>
          <p:nvPr/>
        </p:nvGrpSpPr>
        <p:grpSpPr>
          <a:xfrm>
            <a:off x="3260869" y="4155210"/>
            <a:ext cx="1065612" cy="1051580"/>
            <a:chOff x="3260869" y="4155210"/>
            <a:chExt cx="1065612" cy="1051580"/>
          </a:xfrm>
        </p:grpSpPr>
        <p:grpSp>
          <p:nvGrpSpPr>
            <p:cNvPr id="480" name="Google Shape;480;p23"/>
            <p:cNvGrpSpPr/>
            <p:nvPr/>
          </p:nvGrpSpPr>
          <p:grpSpPr>
            <a:xfrm>
              <a:off x="3260869" y="4155210"/>
              <a:ext cx="1065612" cy="1051580"/>
              <a:chOff x="3260869" y="4155210"/>
              <a:chExt cx="1065612" cy="1051580"/>
            </a:xfrm>
          </p:grpSpPr>
          <p:sp>
            <p:nvSpPr>
              <p:cNvPr id="481" name="Google Shape;481;p23"/>
              <p:cNvSpPr/>
              <p:nvPr/>
            </p:nvSpPr>
            <p:spPr>
              <a:xfrm>
                <a:off x="3260869" y="4155210"/>
                <a:ext cx="1065612" cy="1051580"/>
              </a:xfrm>
              <a:custGeom>
                <a:avLst/>
                <a:gdLst/>
                <a:ahLst/>
                <a:cxnLst/>
                <a:rect l="l" t="t" r="r" b="b"/>
                <a:pathLst>
                  <a:path w="32201" h="31777" extrusionOk="0">
                    <a:moveTo>
                      <a:pt x="16276" y="824"/>
                    </a:moveTo>
                    <a:cubicBezTo>
                      <a:pt x="16873" y="824"/>
                      <a:pt x="17436" y="900"/>
                      <a:pt x="17911" y="1112"/>
                    </a:cubicBezTo>
                    <a:cubicBezTo>
                      <a:pt x="17554" y="1518"/>
                      <a:pt x="17208" y="1932"/>
                      <a:pt x="16861" y="2345"/>
                    </a:cubicBezTo>
                    <a:lnTo>
                      <a:pt x="16243" y="3081"/>
                    </a:lnTo>
                    <a:cubicBezTo>
                      <a:pt x="15990" y="3383"/>
                      <a:pt x="15868" y="3721"/>
                      <a:pt x="15544" y="3721"/>
                    </a:cubicBezTo>
                    <a:cubicBezTo>
                      <a:pt x="15495" y="3721"/>
                      <a:pt x="15441" y="3713"/>
                      <a:pt x="15382" y="3696"/>
                    </a:cubicBezTo>
                    <a:cubicBezTo>
                      <a:pt x="14860" y="3548"/>
                      <a:pt x="14324" y="2832"/>
                      <a:pt x="13924" y="2474"/>
                    </a:cubicBezTo>
                    <a:cubicBezTo>
                      <a:pt x="13474" y="2068"/>
                      <a:pt x="13023" y="1664"/>
                      <a:pt x="12571" y="1261"/>
                    </a:cubicBezTo>
                    <a:cubicBezTo>
                      <a:pt x="13626" y="1156"/>
                      <a:pt x="15026" y="824"/>
                      <a:pt x="16276" y="824"/>
                    </a:cubicBezTo>
                    <a:close/>
                    <a:moveTo>
                      <a:pt x="12107" y="1497"/>
                    </a:moveTo>
                    <a:cubicBezTo>
                      <a:pt x="12784" y="2194"/>
                      <a:pt x="13464" y="2884"/>
                      <a:pt x="14147" y="3574"/>
                    </a:cubicBezTo>
                    <a:cubicBezTo>
                      <a:pt x="14469" y="3895"/>
                      <a:pt x="14978" y="4653"/>
                      <a:pt x="15511" y="4678"/>
                    </a:cubicBezTo>
                    <a:cubicBezTo>
                      <a:pt x="15519" y="4678"/>
                      <a:pt x="15528" y="4679"/>
                      <a:pt x="15537" y="4679"/>
                    </a:cubicBezTo>
                    <a:cubicBezTo>
                      <a:pt x="15956" y="4679"/>
                      <a:pt x="16222" y="4247"/>
                      <a:pt x="16462" y="3973"/>
                    </a:cubicBezTo>
                    <a:cubicBezTo>
                      <a:pt x="17166" y="3174"/>
                      <a:pt x="17863" y="2355"/>
                      <a:pt x="18529" y="1520"/>
                    </a:cubicBezTo>
                    <a:cubicBezTo>
                      <a:pt x="20049" y="2881"/>
                      <a:pt x="21302" y="4787"/>
                      <a:pt x="22645" y="6323"/>
                    </a:cubicBezTo>
                    <a:cubicBezTo>
                      <a:pt x="23999" y="7870"/>
                      <a:pt x="25365" y="9404"/>
                      <a:pt x="26748" y="10927"/>
                    </a:cubicBezTo>
                    <a:cubicBezTo>
                      <a:pt x="27115" y="11331"/>
                      <a:pt x="30090" y="14523"/>
                      <a:pt x="31378" y="15704"/>
                    </a:cubicBezTo>
                    <a:lnTo>
                      <a:pt x="31336" y="15748"/>
                    </a:lnTo>
                    <a:cubicBezTo>
                      <a:pt x="31255" y="15836"/>
                      <a:pt x="31222" y="15957"/>
                      <a:pt x="31246" y="16075"/>
                    </a:cubicBezTo>
                    <a:cubicBezTo>
                      <a:pt x="27250" y="21680"/>
                      <a:pt x="21393" y="25437"/>
                      <a:pt x="17142" y="30795"/>
                    </a:cubicBezTo>
                    <a:lnTo>
                      <a:pt x="9052" y="21823"/>
                    </a:lnTo>
                    <a:cubicBezTo>
                      <a:pt x="6297" y="18769"/>
                      <a:pt x="3651" y="15517"/>
                      <a:pt x="636" y="12714"/>
                    </a:cubicBezTo>
                    <a:cubicBezTo>
                      <a:pt x="654" y="12705"/>
                      <a:pt x="673" y="12694"/>
                      <a:pt x="689" y="12682"/>
                    </a:cubicBezTo>
                    <a:cubicBezTo>
                      <a:pt x="2817" y="10745"/>
                      <a:pt x="4894" y="8749"/>
                      <a:pt x="6954" y="6738"/>
                    </a:cubicBezTo>
                    <a:cubicBezTo>
                      <a:pt x="8635" y="5098"/>
                      <a:pt x="10712" y="3436"/>
                      <a:pt x="12107" y="1497"/>
                    </a:cubicBezTo>
                    <a:close/>
                    <a:moveTo>
                      <a:pt x="16705" y="1"/>
                    </a:moveTo>
                    <a:cubicBezTo>
                      <a:pt x="15281" y="1"/>
                      <a:pt x="13554" y="491"/>
                      <a:pt x="12398" y="687"/>
                    </a:cubicBezTo>
                    <a:cubicBezTo>
                      <a:pt x="12371" y="670"/>
                      <a:pt x="12340" y="661"/>
                      <a:pt x="12308" y="661"/>
                    </a:cubicBezTo>
                    <a:cubicBezTo>
                      <a:pt x="12274" y="661"/>
                      <a:pt x="12240" y="671"/>
                      <a:pt x="12210" y="691"/>
                    </a:cubicBezTo>
                    <a:cubicBezTo>
                      <a:pt x="10060" y="2119"/>
                      <a:pt x="8278" y="4415"/>
                      <a:pt x="6431" y="6217"/>
                    </a:cubicBezTo>
                    <a:cubicBezTo>
                      <a:pt x="4371" y="8228"/>
                      <a:pt x="2272" y="10195"/>
                      <a:pt x="179" y="12172"/>
                    </a:cubicBezTo>
                    <a:cubicBezTo>
                      <a:pt x="0" y="12341"/>
                      <a:pt x="60" y="12558"/>
                      <a:pt x="204" y="12682"/>
                    </a:cubicBezTo>
                    <a:cubicBezTo>
                      <a:pt x="144" y="12748"/>
                      <a:pt x="143" y="12849"/>
                      <a:pt x="199" y="12918"/>
                    </a:cubicBezTo>
                    <a:cubicBezTo>
                      <a:pt x="2638" y="16166"/>
                      <a:pt x="5546" y="19090"/>
                      <a:pt x="8263" y="22103"/>
                    </a:cubicBezTo>
                    <a:lnTo>
                      <a:pt x="16883" y="31661"/>
                    </a:lnTo>
                    <a:cubicBezTo>
                      <a:pt x="16955" y="31742"/>
                      <a:pt x="17043" y="31776"/>
                      <a:pt x="17131" y="31776"/>
                    </a:cubicBezTo>
                    <a:cubicBezTo>
                      <a:pt x="17267" y="31776"/>
                      <a:pt x="17405" y="31696"/>
                      <a:pt x="17491" y="31583"/>
                    </a:cubicBezTo>
                    <a:cubicBezTo>
                      <a:pt x="21727" y="26056"/>
                      <a:pt x="28230" y="22455"/>
                      <a:pt x="31879" y="16456"/>
                    </a:cubicBezTo>
                    <a:cubicBezTo>
                      <a:pt x="31885" y="16456"/>
                      <a:pt x="31889" y="16456"/>
                      <a:pt x="31897" y="16454"/>
                    </a:cubicBezTo>
                    <a:cubicBezTo>
                      <a:pt x="32067" y="16430"/>
                      <a:pt x="32174" y="16237"/>
                      <a:pt x="32180" y="16082"/>
                    </a:cubicBezTo>
                    <a:cubicBezTo>
                      <a:pt x="32200" y="15552"/>
                      <a:pt x="31817" y="15289"/>
                      <a:pt x="31473" y="14914"/>
                    </a:cubicBezTo>
                    <a:cubicBezTo>
                      <a:pt x="30543" y="13906"/>
                      <a:pt x="29604" y="12909"/>
                      <a:pt x="28679" y="11898"/>
                    </a:cubicBezTo>
                    <a:cubicBezTo>
                      <a:pt x="26751" y="9793"/>
                      <a:pt x="24847" y="7666"/>
                      <a:pt x="22968" y="5517"/>
                    </a:cubicBezTo>
                    <a:cubicBezTo>
                      <a:pt x="22064" y="4487"/>
                      <a:pt x="21167" y="3451"/>
                      <a:pt x="20274" y="2413"/>
                    </a:cubicBezTo>
                    <a:cubicBezTo>
                      <a:pt x="19676" y="1717"/>
                      <a:pt x="19064" y="707"/>
                      <a:pt x="18212" y="285"/>
                    </a:cubicBezTo>
                    <a:cubicBezTo>
                      <a:pt x="17795" y="79"/>
                      <a:pt x="17274" y="1"/>
                      <a:pt x="1670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3"/>
              <p:cNvSpPr/>
              <p:nvPr/>
            </p:nvSpPr>
            <p:spPr>
              <a:xfrm>
                <a:off x="3412631" y="4384608"/>
                <a:ext cx="250146" cy="242800"/>
              </a:xfrm>
              <a:custGeom>
                <a:avLst/>
                <a:gdLst/>
                <a:ahLst/>
                <a:cxnLst/>
                <a:rect l="l" t="t" r="r" b="b"/>
                <a:pathLst>
                  <a:path w="7559" h="7337" extrusionOk="0">
                    <a:moveTo>
                      <a:pt x="7112" y="1"/>
                    </a:moveTo>
                    <a:cubicBezTo>
                      <a:pt x="7043" y="1"/>
                      <a:pt x="6972" y="25"/>
                      <a:pt x="6907" y="83"/>
                    </a:cubicBezTo>
                    <a:cubicBezTo>
                      <a:pt x="4539" y="2209"/>
                      <a:pt x="2103" y="4508"/>
                      <a:pt x="119" y="7003"/>
                    </a:cubicBezTo>
                    <a:cubicBezTo>
                      <a:pt x="0" y="7152"/>
                      <a:pt x="115" y="7337"/>
                      <a:pt x="261" y="7337"/>
                    </a:cubicBezTo>
                    <a:cubicBezTo>
                      <a:pt x="305" y="7337"/>
                      <a:pt x="352" y="7320"/>
                      <a:pt x="396" y="7280"/>
                    </a:cubicBezTo>
                    <a:cubicBezTo>
                      <a:pt x="2793" y="5137"/>
                      <a:pt x="5040" y="2763"/>
                      <a:pt x="7339" y="514"/>
                    </a:cubicBezTo>
                    <a:cubicBezTo>
                      <a:pt x="7558" y="299"/>
                      <a:pt x="7352" y="1"/>
                      <a:pt x="711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3"/>
              <p:cNvSpPr/>
              <p:nvPr/>
            </p:nvSpPr>
            <p:spPr>
              <a:xfrm>
                <a:off x="3509923" y="4364918"/>
                <a:ext cx="413027" cy="344261"/>
              </a:xfrm>
              <a:custGeom>
                <a:avLst/>
                <a:gdLst/>
                <a:ahLst/>
                <a:cxnLst/>
                <a:rect l="l" t="t" r="r" b="b"/>
                <a:pathLst>
                  <a:path w="12481" h="10403" extrusionOk="0">
                    <a:moveTo>
                      <a:pt x="11998" y="1"/>
                    </a:moveTo>
                    <a:cubicBezTo>
                      <a:pt x="11928" y="1"/>
                      <a:pt x="11855" y="24"/>
                      <a:pt x="11789" y="79"/>
                    </a:cubicBezTo>
                    <a:cubicBezTo>
                      <a:pt x="7868" y="3351"/>
                      <a:pt x="3903" y="6627"/>
                      <a:pt x="146" y="10087"/>
                    </a:cubicBezTo>
                    <a:cubicBezTo>
                      <a:pt x="0" y="10222"/>
                      <a:pt x="135" y="10403"/>
                      <a:pt x="290" y="10403"/>
                    </a:cubicBezTo>
                    <a:cubicBezTo>
                      <a:pt x="333" y="10403"/>
                      <a:pt x="377" y="10389"/>
                      <a:pt x="417" y="10358"/>
                    </a:cubicBezTo>
                    <a:cubicBezTo>
                      <a:pt x="4459" y="7223"/>
                      <a:pt x="8352" y="3853"/>
                      <a:pt x="12236" y="527"/>
                    </a:cubicBezTo>
                    <a:cubicBezTo>
                      <a:pt x="12481" y="317"/>
                      <a:pt x="12256" y="1"/>
                      <a:pt x="1199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3"/>
              <p:cNvSpPr/>
              <p:nvPr/>
            </p:nvSpPr>
            <p:spPr>
              <a:xfrm>
                <a:off x="3598644" y="4439773"/>
                <a:ext cx="398467" cy="361172"/>
              </a:xfrm>
              <a:custGeom>
                <a:avLst/>
                <a:gdLst/>
                <a:ahLst/>
                <a:cxnLst/>
                <a:rect l="l" t="t" r="r" b="b"/>
                <a:pathLst>
                  <a:path w="12041" h="10914" extrusionOk="0">
                    <a:moveTo>
                      <a:pt x="11581" y="1"/>
                    </a:moveTo>
                    <a:cubicBezTo>
                      <a:pt x="11511" y="1"/>
                      <a:pt x="11437" y="25"/>
                      <a:pt x="11370" y="83"/>
                    </a:cubicBezTo>
                    <a:cubicBezTo>
                      <a:pt x="9416" y="1764"/>
                      <a:pt x="7560" y="3572"/>
                      <a:pt x="5668" y="5325"/>
                    </a:cubicBezTo>
                    <a:cubicBezTo>
                      <a:pt x="3796" y="7060"/>
                      <a:pt x="1720" y="8725"/>
                      <a:pt x="75" y="10678"/>
                    </a:cubicBezTo>
                    <a:cubicBezTo>
                      <a:pt x="1" y="10766"/>
                      <a:pt x="67" y="10914"/>
                      <a:pt x="167" y="10914"/>
                    </a:cubicBezTo>
                    <a:cubicBezTo>
                      <a:pt x="189" y="10914"/>
                      <a:pt x="213" y="10906"/>
                      <a:pt x="237" y="10889"/>
                    </a:cubicBezTo>
                    <a:cubicBezTo>
                      <a:pt x="2247" y="9476"/>
                      <a:pt x="4014" y="7636"/>
                      <a:pt x="5832" y="5988"/>
                    </a:cubicBezTo>
                    <a:cubicBezTo>
                      <a:pt x="7831" y="4176"/>
                      <a:pt x="9885" y="2409"/>
                      <a:pt x="11814" y="525"/>
                    </a:cubicBezTo>
                    <a:cubicBezTo>
                      <a:pt x="12041" y="303"/>
                      <a:pt x="11829" y="1"/>
                      <a:pt x="1158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3"/>
              <p:cNvSpPr/>
              <p:nvPr/>
            </p:nvSpPr>
            <p:spPr>
              <a:xfrm>
                <a:off x="3701264" y="4530512"/>
                <a:ext cx="379505" cy="352832"/>
              </a:xfrm>
              <a:custGeom>
                <a:avLst/>
                <a:gdLst/>
                <a:ahLst/>
                <a:cxnLst/>
                <a:rect l="l" t="t" r="r" b="b"/>
                <a:pathLst>
                  <a:path w="11468" h="10662" extrusionOk="0">
                    <a:moveTo>
                      <a:pt x="10990" y="1"/>
                    </a:moveTo>
                    <a:cubicBezTo>
                      <a:pt x="10919" y="1"/>
                      <a:pt x="10844" y="26"/>
                      <a:pt x="10776" y="84"/>
                    </a:cubicBezTo>
                    <a:cubicBezTo>
                      <a:pt x="7058" y="3254"/>
                      <a:pt x="3526" y="6737"/>
                      <a:pt x="158" y="10273"/>
                    </a:cubicBezTo>
                    <a:cubicBezTo>
                      <a:pt x="0" y="10438"/>
                      <a:pt x="151" y="10662"/>
                      <a:pt x="326" y="10662"/>
                    </a:cubicBezTo>
                    <a:cubicBezTo>
                      <a:pt x="378" y="10662"/>
                      <a:pt x="431" y="10642"/>
                      <a:pt x="480" y="10596"/>
                    </a:cubicBezTo>
                    <a:cubicBezTo>
                      <a:pt x="4036" y="7213"/>
                      <a:pt x="7666" y="3910"/>
                      <a:pt x="11230" y="537"/>
                    </a:cubicBezTo>
                    <a:cubicBezTo>
                      <a:pt x="11468" y="313"/>
                      <a:pt x="11246" y="1"/>
                      <a:pt x="1099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3"/>
              <p:cNvSpPr/>
              <p:nvPr/>
            </p:nvSpPr>
            <p:spPr>
              <a:xfrm>
                <a:off x="3803520" y="4626150"/>
                <a:ext cx="361866" cy="345320"/>
              </a:xfrm>
              <a:custGeom>
                <a:avLst/>
                <a:gdLst/>
                <a:ahLst/>
                <a:cxnLst/>
                <a:rect l="l" t="t" r="r" b="b"/>
                <a:pathLst>
                  <a:path w="10935" h="10435" extrusionOk="0">
                    <a:moveTo>
                      <a:pt x="10476" y="1"/>
                    </a:moveTo>
                    <a:cubicBezTo>
                      <a:pt x="10207" y="1"/>
                      <a:pt x="9988" y="323"/>
                      <a:pt x="10226" y="555"/>
                    </a:cubicBezTo>
                    <a:cubicBezTo>
                      <a:pt x="10225" y="555"/>
                      <a:pt x="10223" y="554"/>
                      <a:pt x="10221" y="554"/>
                    </a:cubicBezTo>
                    <a:cubicBezTo>
                      <a:pt x="9960" y="554"/>
                      <a:pt x="980" y="9294"/>
                      <a:pt x="146" y="10102"/>
                    </a:cubicBezTo>
                    <a:cubicBezTo>
                      <a:pt x="1" y="10243"/>
                      <a:pt x="136" y="10435"/>
                      <a:pt x="295" y="10435"/>
                    </a:cubicBezTo>
                    <a:cubicBezTo>
                      <a:pt x="339" y="10435"/>
                      <a:pt x="386" y="10420"/>
                      <a:pt x="428" y="10384"/>
                    </a:cubicBezTo>
                    <a:cubicBezTo>
                      <a:pt x="2474" y="8633"/>
                      <a:pt x="4449" y="6797"/>
                      <a:pt x="6414" y="4956"/>
                    </a:cubicBezTo>
                    <a:cubicBezTo>
                      <a:pt x="7353" y="4075"/>
                      <a:pt x="8288" y="3190"/>
                      <a:pt x="9218" y="2300"/>
                    </a:cubicBezTo>
                    <a:cubicBezTo>
                      <a:pt x="9785" y="1758"/>
                      <a:pt x="10653" y="1251"/>
                      <a:pt x="10892" y="482"/>
                    </a:cubicBezTo>
                    <a:cubicBezTo>
                      <a:pt x="10935" y="344"/>
                      <a:pt x="10866" y="153"/>
                      <a:pt x="10731" y="87"/>
                    </a:cubicBezTo>
                    <a:lnTo>
                      <a:pt x="10627" y="36"/>
                    </a:lnTo>
                    <a:cubicBezTo>
                      <a:pt x="10577" y="12"/>
                      <a:pt x="10525" y="1"/>
                      <a:pt x="104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87" name="Google Shape;487;p23"/>
            <p:cNvSpPr/>
            <p:nvPr/>
          </p:nvSpPr>
          <p:spPr>
            <a:xfrm>
              <a:off x="3992710" y="4206570"/>
              <a:ext cx="70950" cy="81573"/>
            </a:xfrm>
            <a:custGeom>
              <a:avLst/>
              <a:gdLst/>
              <a:ahLst/>
              <a:cxnLst/>
              <a:rect l="l" t="t" r="r" b="b"/>
              <a:pathLst>
                <a:path w="2144" h="2465" extrusionOk="0">
                  <a:moveTo>
                    <a:pt x="204" y="0"/>
                  </a:moveTo>
                  <a:cubicBezTo>
                    <a:pt x="104" y="0"/>
                    <a:pt x="0" y="116"/>
                    <a:pt x="72" y="216"/>
                  </a:cubicBezTo>
                  <a:cubicBezTo>
                    <a:pt x="612" y="965"/>
                    <a:pt x="1185" y="1705"/>
                    <a:pt x="1779" y="2412"/>
                  </a:cubicBezTo>
                  <a:cubicBezTo>
                    <a:pt x="1811" y="2449"/>
                    <a:pt x="1850" y="2465"/>
                    <a:pt x="1891" y="2465"/>
                  </a:cubicBezTo>
                  <a:cubicBezTo>
                    <a:pt x="2014" y="2465"/>
                    <a:pt x="2144" y="2321"/>
                    <a:pt x="2054" y="2201"/>
                  </a:cubicBezTo>
                  <a:cubicBezTo>
                    <a:pt x="1498" y="1463"/>
                    <a:pt x="905" y="737"/>
                    <a:pt x="297" y="43"/>
                  </a:cubicBezTo>
                  <a:cubicBezTo>
                    <a:pt x="271" y="13"/>
                    <a:pt x="238" y="0"/>
                    <a:pt x="2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23"/>
            <p:cNvSpPr/>
            <p:nvPr/>
          </p:nvSpPr>
          <p:spPr>
            <a:xfrm>
              <a:off x="4071933" y="4230363"/>
              <a:ext cx="60890" cy="66946"/>
            </a:xfrm>
            <a:custGeom>
              <a:avLst/>
              <a:gdLst/>
              <a:ahLst/>
              <a:cxnLst/>
              <a:rect l="l" t="t" r="r" b="b"/>
              <a:pathLst>
                <a:path w="1840" h="2023" extrusionOk="0">
                  <a:moveTo>
                    <a:pt x="198" y="1"/>
                  </a:moveTo>
                  <a:cubicBezTo>
                    <a:pt x="91" y="1"/>
                    <a:pt x="1" y="149"/>
                    <a:pt x="88" y="261"/>
                  </a:cubicBezTo>
                  <a:cubicBezTo>
                    <a:pt x="540" y="843"/>
                    <a:pt x="1017" y="1413"/>
                    <a:pt x="1505" y="1967"/>
                  </a:cubicBezTo>
                  <a:cubicBezTo>
                    <a:pt x="1539" y="2006"/>
                    <a:pt x="1578" y="2022"/>
                    <a:pt x="1615" y="2022"/>
                  </a:cubicBezTo>
                  <a:cubicBezTo>
                    <a:pt x="1734" y="2022"/>
                    <a:pt x="1840" y="1857"/>
                    <a:pt x="1740" y="1733"/>
                  </a:cubicBezTo>
                  <a:cubicBezTo>
                    <a:pt x="1277" y="1159"/>
                    <a:pt x="796" y="594"/>
                    <a:pt x="298" y="50"/>
                  </a:cubicBezTo>
                  <a:cubicBezTo>
                    <a:pt x="267" y="15"/>
                    <a:pt x="232" y="1"/>
                    <a:pt x="1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89" name="Google Shape;489;p23"/>
          <p:cNvGrpSpPr/>
          <p:nvPr/>
        </p:nvGrpSpPr>
        <p:grpSpPr>
          <a:xfrm>
            <a:off x="4756021" y="3831533"/>
            <a:ext cx="142364" cy="69263"/>
            <a:chOff x="4756021" y="3831533"/>
            <a:chExt cx="142364" cy="69263"/>
          </a:xfrm>
        </p:grpSpPr>
        <p:sp>
          <p:nvSpPr>
            <p:cNvPr id="490" name="Google Shape;490;p23"/>
            <p:cNvSpPr/>
            <p:nvPr/>
          </p:nvSpPr>
          <p:spPr>
            <a:xfrm>
              <a:off x="4756021" y="3831533"/>
              <a:ext cx="118802" cy="28923"/>
            </a:xfrm>
            <a:custGeom>
              <a:avLst/>
              <a:gdLst/>
              <a:ahLst/>
              <a:cxnLst/>
              <a:rect l="l" t="t" r="r" b="b"/>
              <a:pathLst>
                <a:path w="3590" h="874" extrusionOk="0">
                  <a:moveTo>
                    <a:pt x="3290" y="1"/>
                  </a:moveTo>
                  <a:cubicBezTo>
                    <a:pt x="3279" y="1"/>
                    <a:pt x="3267" y="2"/>
                    <a:pt x="3254" y="4"/>
                  </a:cubicBezTo>
                  <a:cubicBezTo>
                    <a:pt x="2219" y="177"/>
                    <a:pt x="1176" y="361"/>
                    <a:pt x="151" y="587"/>
                  </a:cubicBezTo>
                  <a:cubicBezTo>
                    <a:pt x="0" y="621"/>
                    <a:pt x="24" y="873"/>
                    <a:pt x="172" y="873"/>
                  </a:cubicBezTo>
                  <a:cubicBezTo>
                    <a:pt x="178" y="873"/>
                    <a:pt x="184" y="873"/>
                    <a:pt x="189" y="872"/>
                  </a:cubicBezTo>
                  <a:cubicBezTo>
                    <a:pt x="1246" y="741"/>
                    <a:pt x="2308" y="564"/>
                    <a:pt x="3357" y="378"/>
                  </a:cubicBezTo>
                  <a:cubicBezTo>
                    <a:pt x="3589" y="335"/>
                    <a:pt x="3507" y="1"/>
                    <a:pt x="32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23"/>
            <p:cNvSpPr/>
            <p:nvPr/>
          </p:nvSpPr>
          <p:spPr>
            <a:xfrm>
              <a:off x="4801887" y="3872303"/>
              <a:ext cx="96498" cy="28493"/>
            </a:xfrm>
            <a:custGeom>
              <a:avLst/>
              <a:gdLst/>
              <a:ahLst/>
              <a:cxnLst/>
              <a:rect l="l" t="t" r="r" b="b"/>
              <a:pathLst>
                <a:path w="2916" h="861" extrusionOk="0">
                  <a:moveTo>
                    <a:pt x="2651" y="0"/>
                  </a:moveTo>
                  <a:cubicBezTo>
                    <a:pt x="2622" y="0"/>
                    <a:pt x="2591" y="8"/>
                    <a:pt x="2559" y="26"/>
                  </a:cubicBezTo>
                  <a:cubicBezTo>
                    <a:pt x="1994" y="348"/>
                    <a:pt x="1400" y="522"/>
                    <a:pt x="772" y="522"/>
                  </a:cubicBezTo>
                  <a:cubicBezTo>
                    <a:pt x="611" y="522"/>
                    <a:pt x="448" y="510"/>
                    <a:pt x="283" y="487"/>
                  </a:cubicBezTo>
                  <a:cubicBezTo>
                    <a:pt x="274" y="486"/>
                    <a:pt x="266" y="485"/>
                    <a:pt x="257" y="485"/>
                  </a:cubicBezTo>
                  <a:cubicBezTo>
                    <a:pt x="76" y="485"/>
                    <a:pt x="1" y="760"/>
                    <a:pt x="197" y="795"/>
                  </a:cubicBezTo>
                  <a:cubicBezTo>
                    <a:pt x="430" y="838"/>
                    <a:pt x="664" y="860"/>
                    <a:pt x="896" y="860"/>
                  </a:cubicBezTo>
                  <a:cubicBezTo>
                    <a:pt x="1543" y="860"/>
                    <a:pt x="2180" y="691"/>
                    <a:pt x="2744" y="345"/>
                  </a:cubicBezTo>
                  <a:cubicBezTo>
                    <a:pt x="2915" y="240"/>
                    <a:pt x="2812" y="0"/>
                    <a:pt x="265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2" name="Google Shape;492;p23"/>
          <p:cNvGrpSpPr/>
          <p:nvPr/>
        </p:nvGrpSpPr>
        <p:grpSpPr>
          <a:xfrm>
            <a:off x="4349976" y="4801904"/>
            <a:ext cx="591495" cy="708080"/>
            <a:chOff x="4349976" y="4801904"/>
            <a:chExt cx="591495" cy="708080"/>
          </a:xfrm>
        </p:grpSpPr>
        <p:sp>
          <p:nvSpPr>
            <p:cNvPr id="493" name="Google Shape;493;p23"/>
            <p:cNvSpPr/>
            <p:nvPr/>
          </p:nvSpPr>
          <p:spPr>
            <a:xfrm>
              <a:off x="4349976" y="4903597"/>
              <a:ext cx="591495" cy="606387"/>
            </a:xfrm>
            <a:custGeom>
              <a:avLst/>
              <a:gdLst/>
              <a:ahLst/>
              <a:cxnLst/>
              <a:rect l="l" t="t" r="r" b="b"/>
              <a:pathLst>
                <a:path w="17874" h="18324" extrusionOk="0">
                  <a:moveTo>
                    <a:pt x="10896" y="776"/>
                  </a:moveTo>
                  <a:cubicBezTo>
                    <a:pt x="13647" y="776"/>
                    <a:pt x="15832" y="3106"/>
                    <a:pt x="14867" y="5891"/>
                  </a:cubicBezTo>
                  <a:cubicBezTo>
                    <a:pt x="13631" y="9465"/>
                    <a:pt x="8479" y="10828"/>
                    <a:pt x="5400" y="12215"/>
                  </a:cubicBezTo>
                  <a:cubicBezTo>
                    <a:pt x="5191" y="12309"/>
                    <a:pt x="5166" y="12500"/>
                    <a:pt x="5240" y="12661"/>
                  </a:cubicBezTo>
                  <a:cubicBezTo>
                    <a:pt x="5243" y="12742"/>
                    <a:pt x="5282" y="12816"/>
                    <a:pt x="5345" y="12865"/>
                  </a:cubicBezTo>
                  <a:cubicBezTo>
                    <a:pt x="6742" y="13836"/>
                    <a:pt x="8825" y="14304"/>
                    <a:pt x="10496" y="14759"/>
                  </a:cubicBezTo>
                  <a:cubicBezTo>
                    <a:pt x="9866" y="15596"/>
                    <a:pt x="9298" y="16476"/>
                    <a:pt x="8793" y="17392"/>
                  </a:cubicBezTo>
                  <a:cubicBezTo>
                    <a:pt x="6381" y="16017"/>
                    <a:pt x="3613" y="14332"/>
                    <a:pt x="881" y="13787"/>
                  </a:cubicBezTo>
                  <a:cubicBezTo>
                    <a:pt x="1280" y="13047"/>
                    <a:pt x="1656" y="12312"/>
                    <a:pt x="2143" y="11621"/>
                  </a:cubicBezTo>
                  <a:cubicBezTo>
                    <a:pt x="2640" y="10913"/>
                    <a:pt x="3235" y="10290"/>
                    <a:pt x="3754" y="9604"/>
                  </a:cubicBezTo>
                  <a:cubicBezTo>
                    <a:pt x="3811" y="9639"/>
                    <a:pt x="3876" y="9657"/>
                    <a:pt x="3942" y="9657"/>
                  </a:cubicBezTo>
                  <a:cubicBezTo>
                    <a:pt x="3973" y="9657"/>
                    <a:pt x="4005" y="9653"/>
                    <a:pt x="4036" y="9645"/>
                  </a:cubicBezTo>
                  <a:lnTo>
                    <a:pt x="4074" y="9636"/>
                  </a:lnTo>
                  <a:cubicBezTo>
                    <a:pt x="4106" y="9627"/>
                    <a:pt x="4137" y="9613"/>
                    <a:pt x="4164" y="9596"/>
                  </a:cubicBezTo>
                  <a:cubicBezTo>
                    <a:pt x="6305" y="9593"/>
                    <a:pt x="12412" y="7547"/>
                    <a:pt x="11396" y="4956"/>
                  </a:cubicBezTo>
                  <a:cubicBezTo>
                    <a:pt x="11507" y="4137"/>
                    <a:pt x="10764" y="3743"/>
                    <a:pt x="9935" y="3743"/>
                  </a:cubicBezTo>
                  <a:cubicBezTo>
                    <a:pt x="9183" y="3743"/>
                    <a:pt x="8362" y="4068"/>
                    <a:pt x="8045" y="4697"/>
                  </a:cubicBezTo>
                  <a:cubicBezTo>
                    <a:pt x="7388" y="4302"/>
                    <a:pt x="6733" y="3880"/>
                    <a:pt x="6054" y="3527"/>
                  </a:cubicBezTo>
                  <a:cubicBezTo>
                    <a:pt x="7168" y="1883"/>
                    <a:pt x="8707" y="833"/>
                    <a:pt x="10769" y="777"/>
                  </a:cubicBezTo>
                  <a:cubicBezTo>
                    <a:pt x="10811" y="776"/>
                    <a:pt x="10854" y="776"/>
                    <a:pt x="10896" y="776"/>
                  </a:cubicBezTo>
                  <a:close/>
                  <a:moveTo>
                    <a:pt x="10742" y="0"/>
                  </a:moveTo>
                  <a:cubicBezTo>
                    <a:pt x="8458" y="0"/>
                    <a:pt x="6146" y="1179"/>
                    <a:pt x="5520" y="3435"/>
                  </a:cubicBezTo>
                  <a:cubicBezTo>
                    <a:pt x="5497" y="3508"/>
                    <a:pt x="5512" y="3588"/>
                    <a:pt x="5560" y="3648"/>
                  </a:cubicBezTo>
                  <a:cubicBezTo>
                    <a:pt x="5550" y="3720"/>
                    <a:pt x="5575" y="3793"/>
                    <a:pt x="5627" y="3847"/>
                  </a:cubicBezTo>
                  <a:cubicBezTo>
                    <a:pt x="6263" y="4518"/>
                    <a:pt x="7126" y="5063"/>
                    <a:pt x="7943" y="5490"/>
                  </a:cubicBezTo>
                  <a:cubicBezTo>
                    <a:pt x="8004" y="5522"/>
                    <a:pt x="8064" y="5536"/>
                    <a:pt x="8120" y="5536"/>
                  </a:cubicBezTo>
                  <a:cubicBezTo>
                    <a:pt x="8375" y="5536"/>
                    <a:pt x="8556" y="5246"/>
                    <a:pt x="8457" y="5021"/>
                  </a:cubicBezTo>
                  <a:cubicBezTo>
                    <a:pt x="8788" y="4729"/>
                    <a:pt x="9067" y="4443"/>
                    <a:pt x="9546" y="4341"/>
                  </a:cubicBezTo>
                  <a:cubicBezTo>
                    <a:pt x="9645" y="4321"/>
                    <a:pt x="9749" y="4310"/>
                    <a:pt x="9855" y="4310"/>
                  </a:cubicBezTo>
                  <a:cubicBezTo>
                    <a:pt x="10334" y="4310"/>
                    <a:pt x="10834" y="4533"/>
                    <a:pt x="10860" y="5075"/>
                  </a:cubicBezTo>
                  <a:cubicBezTo>
                    <a:pt x="10862" y="5139"/>
                    <a:pt x="10888" y="5201"/>
                    <a:pt x="10934" y="5245"/>
                  </a:cubicBezTo>
                  <a:cubicBezTo>
                    <a:pt x="10703" y="7295"/>
                    <a:pt x="5913" y="8841"/>
                    <a:pt x="4138" y="8841"/>
                  </a:cubicBezTo>
                  <a:cubicBezTo>
                    <a:pt x="4068" y="8841"/>
                    <a:pt x="4002" y="8839"/>
                    <a:pt x="3941" y="8834"/>
                  </a:cubicBezTo>
                  <a:cubicBezTo>
                    <a:pt x="3933" y="8833"/>
                    <a:pt x="3926" y="8833"/>
                    <a:pt x="3918" y="8833"/>
                  </a:cubicBezTo>
                  <a:cubicBezTo>
                    <a:pt x="3768" y="8833"/>
                    <a:pt x="3615" y="8963"/>
                    <a:pt x="3573" y="9111"/>
                  </a:cubicBezTo>
                  <a:cubicBezTo>
                    <a:pt x="3546" y="9115"/>
                    <a:pt x="3520" y="9126"/>
                    <a:pt x="3497" y="9141"/>
                  </a:cubicBezTo>
                  <a:cubicBezTo>
                    <a:pt x="1983" y="10139"/>
                    <a:pt x="720" y="12039"/>
                    <a:pt x="96" y="13716"/>
                  </a:cubicBezTo>
                  <a:cubicBezTo>
                    <a:pt x="0" y="13974"/>
                    <a:pt x="234" y="14168"/>
                    <a:pt x="463" y="14168"/>
                  </a:cubicBezTo>
                  <a:cubicBezTo>
                    <a:pt x="514" y="14168"/>
                    <a:pt x="564" y="14158"/>
                    <a:pt x="611" y="14137"/>
                  </a:cubicBezTo>
                  <a:cubicBezTo>
                    <a:pt x="1849" y="14931"/>
                    <a:pt x="3305" y="15441"/>
                    <a:pt x="4625" y="16084"/>
                  </a:cubicBezTo>
                  <a:cubicBezTo>
                    <a:pt x="6030" y="16769"/>
                    <a:pt x="7408" y="17498"/>
                    <a:pt x="8764" y="18270"/>
                  </a:cubicBezTo>
                  <a:cubicBezTo>
                    <a:pt x="8830" y="18307"/>
                    <a:pt x="8894" y="18323"/>
                    <a:pt x="8956" y="18323"/>
                  </a:cubicBezTo>
                  <a:cubicBezTo>
                    <a:pt x="9242" y="18323"/>
                    <a:pt x="9447" y="17963"/>
                    <a:pt x="9289" y="17723"/>
                  </a:cubicBezTo>
                  <a:cubicBezTo>
                    <a:pt x="9971" y="16859"/>
                    <a:pt x="10625" y="15922"/>
                    <a:pt x="11155" y="14977"/>
                  </a:cubicBezTo>
                  <a:cubicBezTo>
                    <a:pt x="11200" y="14893"/>
                    <a:pt x="11205" y="14791"/>
                    <a:pt x="11165" y="14704"/>
                  </a:cubicBezTo>
                  <a:cubicBezTo>
                    <a:pt x="11303" y="14513"/>
                    <a:pt x="11274" y="14190"/>
                    <a:pt x="10977" y="14098"/>
                  </a:cubicBezTo>
                  <a:cubicBezTo>
                    <a:pt x="10004" y="13799"/>
                    <a:pt x="9027" y="13508"/>
                    <a:pt x="8061" y="13188"/>
                  </a:cubicBezTo>
                  <a:cubicBezTo>
                    <a:pt x="7512" y="13006"/>
                    <a:pt x="6963" y="12782"/>
                    <a:pt x="6404" y="12618"/>
                  </a:cubicBezTo>
                  <a:cubicBezTo>
                    <a:pt x="10288" y="10950"/>
                    <a:pt x="17874" y="8164"/>
                    <a:pt x="15520" y="2761"/>
                  </a:cubicBezTo>
                  <a:cubicBezTo>
                    <a:pt x="14708" y="898"/>
                    <a:pt x="12735" y="0"/>
                    <a:pt x="1074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23"/>
            <p:cNvSpPr/>
            <p:nvPr/>
          </p:nvSpPr>
          <p:spPr>
            <a:xfrm>
              <a:off x="4533971" y="4859452"/>
              <a:ext cx="92626" cy="57482"/>
            </a:xfrm>
            <a:custGeom>
              <a:avLst/>
              <a:gdLst/>
              <a:ahLst/>
              <a:cxnLst/>
              <a:rect l="l" t="t" r="r" b="b"/>
              <a:pathLst>
                <a:path w="2799" h="1737" extrusionOk="0">
                  <a:moveTo>
                    <a:pt x="2576" y="1"/>
                  </a:moveTo>
                  <a:cubicBezTo>
                    <a:pt x="2572" y="1"/>
                    <a:pt x="2569" y="1"/>
                    <a:pt x="2565" y="1"/>
                  </a:cubicBezTo>
                  <a:cubicBezTo>
                    <a:pt x="1547" y="58"/>
                    <a:pt x="598" y="695"/>
                    <a:pt x="64" y="1545"/>
                  </a:cubicBezTo>
                  <a:cubicBezTo>
                    <a:pt x="0" y="1648"/>
                    <a:pt x="87" y="1737"/>
                    <a:pt x="180" y="1737"/>
                  </a:cubicBezTo>
                  <a:cubicBezTo>
                    <a:pt x="220" y="1737"/>
                    <a:pt x="262" y="1720"/>
                    <a:pt x="292" y="1680"/>
                  </a:cubicBezTo>
                  <a:cubicBezTo>
                    <a:pt x="882" y="894"/>
                    <a:pt x="1663" y="509"/>
                    <a:pt x="2611" y="341"/>
                  </a:cubicBezTo>
                  <a:cubicBezTo>
                    <a:pt x="2799" y="308"/>
                    <a:pt x="2761" y="1"/>
                    <a:pt x="257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23"/>
            <p:cNvSpPr/>
            <p:nvPr/>
          </p:nvSpPr>
          <p:spPr>
            <a:xfrm>
              <a:off x="4548134" y="4801904"/>
              <a:ext cx="94777" cy="51823"/>
            </a:xfrm>
            <a:custGeom>
              <a:avLst/>
              <a:gdLst/>
              <a:ahLst/>
              <a:cxnLst/>
              <a:rect l="l" t="t" r="r" b="b"/>
              <a:pathLst>
                <a:path w="2864" h="1566" extrusionOk="0">
                  <a:moveTo>
                    <a:pt x="2592" y="0"/>
                  </a:moveTo>
                  <a:cubicBezTo>
                    <a:pt x="2565" y="0"/>
                    <a:pt x="2537" y="7"/>
                    <a:pt x="2508" y="21"/>
                  </a:cubicBezTo>
                  <a:cubicBezTo>
                    <a:pt x="1707" y="420"/>
                    <a:pt x="919" y="853"/>
                    <a:pt x="143" y="1297"/>
                  </a:cubicBezTo>
                  <a:cubicBezTo>
                    <a:pt x="1" y="1378"/>
                    <a:pt x="88" y="1565"/>
                    <a:pt x="221" y="1565"/>
                  </a:cubicBezTo>
                  <a:cubicBezTo>
                    <a:pt x="243" y="1565"/>
                    <a:pt x="266" y="1560"/>
                    <a:pt x="290" y="1548"/>
                  </a:cubicBezTo>
                  <a:cubicBezTo>
                    <a:pt x="1097" y="1163"/>
                    <a:pt x="1904" y="761"/>
                    <a:pt x="2688" y="331"/>
                  </a:cubicBezTo>
                  <a:cubicBezTo>
                    <a:pt x="2863" y="235"/>
                    <a:pt x="2755" y="0"/>
                    <a:pt x="259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6" name="Google Shape;496;p23"/>
          <p:cNvGrpSpPr/>
          <p:nvPr/>
        </p:nvGrpSpPr>
        <p:grpSpPr>
          <a:xfrm>
            <a:off x="5630954" y="5096427"/>
            <a:ext cx="147626" cy="102487"/>
            <a:chOff x="5630954" y="5096427"/>
            <a:chExt cx="147626" cy="102487"/>
          </a:xfrm>
        </p:grpSpPr>
        <p:sp>
          <p:nvSpPr>
            <p:cNvPr id="497" name="Google Shape;497;p23"/>
            <p:cNvSpPr/>
            <p:nvPr/>
          </p:nvSpPr>
          <p:spPr>
            <a:xfrm>
              <a:off x="5630954" y="5129023"/>
              <a:ext cx="86173" cy="60195"/>
            </a:xfrm>
            <a:custGeom>
              <a:avLst/>
              <a:gdLst/>
              <a:ahLst/>
              <a:cxnLst/>
              <a:rect l="l" t="t" r="r" b="b"/>
              <a:pathLst>
                <a:path w="2604" h="1819" extrusionOk="0">
                  <a:moveTo>
                    <a:pt x="2344" y="1"/>
                  </a:moveTo>
                  <a:cubicBezTo>
                    <a:pt x="2285" y="1"/>
                    <a:pt x="2225" y="25"/>
                    <a:pt x="2181" y="83"/>
                  </a:cubicBezTo>
                  <a:cubicBezTo>
                    <a:pt x="1645" y="776"/>
                    <a:pt x="1019" y="1286"/>
                    <a:pt x="164" y="1535"/>
                  </a:cubicBezTo>
                  <a:cubicBezTo>
                    <a:pt x="0" y="1583"/>
                    <a:pt x="50" y="1818"/>
                    <a:pt x="201" y="1818"/>
                  </a:cubicBezTo>
                  <a:cubicBezTo>
                    <a:pt x="214" y="1818"/>
                    <a:pt x="227" y="1817"/>
                    <a:pt x="241" y="1813"/>
                  </a:cubicBezTo>
                  <a:cubicBezTo>
                    <a:pt x="1137" y="1588"/>
                    <a:pt x="2001" y="1060"/>
                    <a:pt x="2509" y="274"/>
                  </a:cubicBezTo>
                  <a:cubicBezTo>
                    <a:pt x="2604" y="127"/>
                    <a:pt x="2478" y="1"/>
                    <a:pt x="234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23"/>
            <p:cNvSpPr/>
            <p:nvPr/>
          </p:nvSpPr>
          <p:spPr>
            <a:xfrm>
              <a:off x="5696146" y="5096427"/>
              <a:ext cx="82433" cy="102487"/>
            </a:xfrm>
            <a:custGeom>
              <a:avLst/>
              <a:gdLst/>
              <a:ahLst/>
              <a:cxnLst/>
              <a:rect l="l" t="t" r="r" b="b"/>
              <a:pathLst>
                <a:path w="2491" h="3097" extrusionOk="0">
                  <a:moveTo>
                    <a:pt x="2244" y="0"/>
                  </a:moveTo>
                  <a:cubicBezTo>
                    <a:pt x="2166" y="0"/>
                    <a:pt x="2093" y="45"/>
                    <a:pt x="2072" y="149"/>
                  </a:cubicBezTo>
                  <a:cubicBezTo>
                    <a:pt x="1823" y="1340"/>
                    <a:pt x="1156" y="2212"/>
                    <a:pt x="119" y="2827"/>
                  </a:cubicBezTo>
                  <a:cubicBezTo>
                    <a:pt x="1" y="2897"/>
                    <a:pt x="58" y="3096"/>
                    <a:pt x="180" y="3096"/>
                  </a:cubicBezTo>
                  <a:cubicBezTo>
                    <a:pt x="195" y="3096"/>
                    <a:pt x="211" y="3093"/>
                    <a:pt x="228" y="3086"/>
                  </a:cubicBezTo>
                  <a:cubicBezTo>
                    <a:pt x="1397" y="2619"/>
                    <a:pt x="2268" y="1492"/>
                    <a:pt x="2466" y="256"/>
                  </a:cubicBezTo>
                  <a:cubicBezTo>
                    <a:pt x="2491" y="103"/>
                    <a:pt x="2362" y="0"/>
                    <a:pt x="224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9" name="Google Shape;499;p23"/>
          <p:cNvGrpSpPr/>
          <p:nvPr/>
        </p:nvGrpSpPr>
        <p:grpSpPr>
          <a:xfrm>
            <a:off x="5587702" y="3976345"/>
            <a:ext cx="519354" cy="629618"/>
            <a:chOff x="5587702" y="3976345"/>
            <a:chExt cx="519354" cy="629618"/>
          </a:xfrm>
        </p:grpSpPr>
        <p:sp>
          <p:nvSpPr>
            <p:cNvPr id="500" name="Google Shape;500;p23"/>
            <p:cNvSpPr/>
            <p:nvPr/>
          </p:nvSpPr>
          <p:spPr>
            <a:xfrm>
              <a:off x="5587702" y="3976345"/>
              <a:ext cx="374839" cy="629618"/>
            </a:xfrm>
            <a:custGeom>
              <a:avLst/>
              <a:gdLst/>
              <a:ahLst/>
              <a:cxnLst/>
              <a:rect l="l" t="t" r="r" b="b"/>
              <a:pathLst>
                <a:path w="11327" h="19026" extrusionOk="0">
                  <a:moveTo>
                    <a:pt x="4224" y="645"/>
                  </a:moveTo>
                  <a:cubicBezTo>
                    <a:pt x="4688" y="645"/>
                    <a:pt x="5148" y="737"/>
                    <a:pt x="5620" y="941"/>
                  </a:cubicBezTo>
                  <a:cubicBezTo>
                    <a:pt x="5636" y="946"/>
                    <a:pt x="5651" y="949"/>
                    <a:pt x="5668" y="952"/>
                  </a:cubicBezTo>
                  <a:cubicBezTo>
                    <a:pt x="5920" y="2108"/>
                    <a:pt x="4559" y="2543"/>
                    <a:pt x="3641" y="2745"/>
                  </a:cubicBezTo>
                  <a:cubicBezTo>
                    <a:pt x="3193" y="2844"/>
                    <a:pt x="2751" y="2921"/>
                    <a:pt x="2327" y="2921"/>
                  </a:cubicBezTo>
                  <a:cubicBezTo>
                    <a:pt x="1879" y="2921"/>
                    <a:pt x="1451" y="2835"/>
                    <a:pt x="1053" y="2597"/>
                  </a:cubicBezTo>
                  <a:cubicBezTo>
                    <a:pt x="1047" y="2543"/>
                    <a:pt x="1021" y="2494"/>
                    <a:pt x="978" y="2462"/>
                  </a:cubicBezTo>
                  <a:cubicBezTo>
                    <a:pt x="174" y="1799"/>
                    <a:pt x="2744" y="913"/>
                    <a:pt x="2955" y="849"/>
                  </a:cubicBezTo>
                  <a:cubicBezTo>
                    <a:pt x="3390" y="718"/>
                    <a:pt x="3809" y="645"/>
                    <a:pt x="4224" y="645"/>
                  </a:cubicBezTo>
                  <a:close/>
                  <a:moveTo>
                    <a:pt x="5018" y="2924"/>
                  </a:moveTo>
                  <a:cubicBezTo>
                    <a:pt x="5481" y="4961"/>
                    <a:pt x="6427" y="7031"/>
                    <a:pt x="8302" y="8100"/>
                  </a:cubicBezTo>
                  <a:cubicBezTo>
                    <a:pt x="8350" y="8128"/>
                    <a:pt x="8405" y="8143"/>
                    <a:pt x="8460" y="8143"/>
                  </a:cubicBezTo>
                  <a:cubicBezTo>
                    <a:pt x="8488" y="8143"/>
                    <a:pt x="8515" y="8139"/>
                    <a:pt x="8543" y="8132"/>
                  </a:cubicBezTo>
                  <a:lnTo>
                    <a:pt x="8543" y="8132"/>
                  </a:lnTo>
                  <a:cubicBezTo>
                    <a:pt x="7916" y="9591"/>
                    <a:pt x="6709" y="10260"/>
                    <a:pt x="5364" y="10260"/>
                  </a:cubicBezTo>
                  <a:cubicBezTo>
                    <a:pt x="4773" y="10260"/>
                    <a:pt x="4155" y="10131"/>
                    <a:pt x="3548" y="9882"/>
                  </a:cubicBezTo>
                  <a:cubicBezTo>
                    <a:pt x="3565" y="9850"/>
                    <a:pt x="3576" y="9815"/>
                    <a:pt x="3582" y="9778"/>
                  </a:cubicBezTo>
                  <a:cubicBezTo>
                    <a:pt x="3837" y="7744"/>
                    <a:pt x="3724" y="5421"/>
                    <a:pt x="2968" y="3473"/>
                  </a:cubicBezTo>
                  <a:cubicBezTo>
                    <a:pt x="3690" y="3428"/>
                    <a:pt x="4426" y="3235"/>
                    <a:pt x="5018" y="2924"/>
                  </a:cubicBezTo>
                  <a:close/>
                  <a:moveTo>
                    <a:pt x="7748" y="6868"/>
                  </a:moveTo>
                  <a:cubicBezTo>
                    <a:pt x="9103" y="6925"/>
                    <a:pt x="10350" y="7343"/>
                    <a:pt x="10457" y="8940"/>
                  </a:cubicBezTo>
                  <a:cubicBezTo>
                    <a:pt x="10570" y="10587"/>
                    <a:pt x="8936" y="11585"/>
                    <a:pt x="7596" y="12063"/>
                  </a:cubicBezTo>
                  <a:cubicBezTo>
                    <a:pt x="6743" y="12367"/>
                    <a:pt x="5773" y="12623"/>
                    <a:pt x="4835" y="12623"/>
                  </a:cubicBezTo>
                  <a:cubicBezTo>
                    <a:pt x="4453" y="12623"/>
                    <a:pt x="4077" y="12580"/>
                    <a:pt x="3715" y="12481"/>
                  </a:cubicBezTo>
                  <a:cubicBezTo>
                    <a:pt x="1889" y="11984"/>
                    <a:pt x="892" y="9282"/>
                    <a:pt x="3000" y="8580"/>
                  </a:cubicBezTo>
                  <a:lnTo>
                    <a:pt x="3000" y="8580"/>
                  </a:lnTo>
                  <a:cubicBezTo>
                    <a:pt x="2998" y="8974"/>
                    <a:pt x="2987" y="9371"/>
                    <a:pt x="2955" y="9778"/>
                  </a:cubicBezTo>
                  <a:cubicBezTo>
                    <a:pt x="2946" y="9885"/>
                    <a:pt x="2984" y="9962"/>
                    <a:pt x="3043" y="10011"/>
                  </a:cubicBezTo>
                  <a:cubicBezTo>
                    <a:pt x="3047" y="10060"/>
                    <a:pt x="3072" y="10104"/>
                    <a:pt x="3110" y="10135"/>
                  </a:cubicBezTo>
                  <a:cubicBezTo>
                    <a:pt x="3802" y="10735"/>
                    <a:pt x="4604" y="11000"/>
                    <a:pt x="5401" y="11000"/>
                  </a:cubicBezTo>
                  <a:cubicBezTo>
                    <a:pt x="7043" y="11000"/>
                    <a:pt x="8663" y="9875"/>
                    <a:pt x="9255" y="8216"/>
                  </a:cubicBezTo>
                  <a:cubicBezTo>
                    <a:pt x="9346" y="7962"/>
                    <a:pt x="9146" y="7801"/>
                    <a:pt x="8937" y="7801"/>
                  </a:cubicBezTo>
                  <a:cubicBezTo>
                    <a:pt x="8886" y="7801"/>
                    <a:pt x="8835" y="7810"/>
                    <a:pt x="8788" y="7830"/>
                  </a:cubicBezTo>
                  <a:cubicBezTo>
                    <a:pt x="8803" y="7709"/>
                    <a:pt x="8742" y="7590"/>
                    <a:pt x="8634" y="7531"/>
                  </a:cubicBezTo>
                  <a:cubicBezTo>
                    <a:pt x="8314" y="7346"/>
                    <a:pt x="8017" y="7122"/>
                    <a:pt x="7748" y="6868"/>
                  </a:cubicBezTo>
                  <a:close/>
                  <a:moveTo>
                    <a:pt x="8431" y="12402"/>
                  </a:moveTo>
                  <a:cubicBezTo>
                    <a:pt x="8396" y="12466"/>
                    <a:pt x="8383" y="12541"/>
                    <a:pt x="8396" y="12613"/>
                  </a:cubicBezTo>
                  <a:cubicBezTo>
                    <a:pt x="8685" y="14260"/>
                    <a:pt x="9027" y="15894"/>
                    <a:pt x="9327" y="17537"/>
                  </a:cubicBezTo>
                  <a:cubicBezTo>
                    <a:pt x="8135" y="16090"/>
                    <a:pt x="7029" y="14580"/>
                    <a:pt x="5844" y="13128"/>
                  </a:cubicBezTo>
                  <a:cubicBezTo>
                    <a:pt x="6221" y="13079"/>
                    <a:pt x="6594" y="13007"/>
                    <a:pt x="6962" y="12912"/>
                  </a:cubicBezTo>
                  <a:cubicBezTo>
                    <a:pt x="7464" y="12783"/>
                    <a:pt x="7956" y="12612"/>
                    <a:pt x="8431" y="12402"/>
                  </a:cubicBezTo>
                  <a:close/>
                  <a:moveTo>
                    <a:pt x="4255" y="0"/>
                  </a:moveTo>
                  <a:cubicBezTo>
                    <a:pt x="3343" y="0"/>
                    <a:pt x="2421" y="308"/>
                    <a:pt x="1580" y="708"/>
                  </a:cubicBezTo>
                  <a:cubicBezTo>
                    <a:pt x="1032" y="969"/>
                    <a:pt x="1" y="1714"/>
                    <a:pt x="200" y="2342"/>
                  </a:cubicBezTo>
                  <a:cubicBezTo>
                    <a:pt x="198" y="2379"/>
                    <a:pt x="206" y="2417"/>
                    <a:pt x="226" y="2450"/>
                  </a:cubicBezTo>
                  <a:cubicBezTo>
                    <a:pt x="620" y="3122"/>
                    <a:pt x="1491" y="3440"/>
                    <a:pt x="2454" y="3477"/>
                  </a:cubicBezTo>
                  <a:cubicBezTo>
                    <a:pt x="2733" y="5085"/>
                    <a:pt x="2974" y="6594"/>
                    <a:pt x="3003" y="8178"/>
                  </a:cubicBezTo>
                  <a:cubicBezTo>
                    <a:pt x="1548" y="8257"/>
                    <a:pt x="705" y="9803"/>
                    <a:pt x="1246" y="11173"/>
                  </a:cubicBezTo>
                  <a:cubicBezTo>
                    <a:pt x="1850" y="12704"/>
                    <a:pt x="3341" y="13194"/>
                    <a:pt x="4851" y="13194"/>
                  </a:cubicBezTo>
                  <a:cubicBezTo>
                    <a:pt x="5008" y="13194"/>
                    <a:pt x="5165" y="13188"/>
                    <a:pt x="5322" y="13178"/>
                  </a:cubicBezTo>
                  <a:cubicBezTo>
                    <a:pt x="5323" y="13186"/>
                    <a:pt x="5326" y="13194"/>
                    <a:pt x="5329" y="13201"/>
                  </a:cubicBezTo>
                  <a:cubicBezTo>
                    <a:pt x="6486" y="15272"/>
                    <a:pt x="8078" y="17136"/>
                    <a:pt x="9630" y="18919"/>
                  </a:cubicBezTo>
                  <a:cubicBezTo>
                    <a:pt x="9696" y="18994"/>
                    <a:pt x="9771" y="19026"/>
                    <a:pt x="9844" y="19026"/>
                  </a:cubicBezTo>
                  <a:cubicBezTo>
                    <a:pt x="10035" y="19026"/>
                    <a:pt x="10213" y="18808"/>
                    <a:pt x="10180" y="18599"/>
                  </a:cubicBezTo>
                  <a:cubicBezTo>
                    <a:pt x="9854" y="16542"/>
                    <a:pt x="9527" y="14463"/>
                    <a:pt x="9013" y="12443"/>
                  </a:cubicBezTo>
                  <a:cubicBezTo>
                    <a:pt x="8979" y="12311"/>
                    <a:pt x="8893" y="12247"/>
                    <a:pt x="8797" y="12226"/>
                  </a:cubicBezTo>
                  <a:cubicBezTo>
                    <a:pt x="10019" y="11596"/>
                    <a:pt x="11030" y="10621"/>
                    <a:pt x="11146" y="9150"/>
                  </a:cubicBezTo>
                  <a:cubicBezTo>
                    <a:pt x="11326" y="6866"/>
                    <a:pt x="9352" y="6222"/>
                    <a:pt x="7479" y="6222"/>
                  </a:cubicBezTo>
                  <a:cubicBezTo>
                    <a:pt x="7378" y="6222"/>
                    <a:pt x="7277" y="6224"/>
                    <a:pt x="7176" y="6228"/>
                  </a:cubicBezTo>
                  <a:cubicBezTo>
                    <a:pt x="6392" y="5191"/>
                    <a:pt x="5973" y="3905"/>
                    <a:pt x="5453" y="2650"/>
                  </a:cubicBezTo>
                  <a:cubicBezTo>
                    <a:pt x="6158" y="2131"/>
                    <a:pt x="6510" y="1394"/>
                    <a:pt x="6086" y="512"/>
                  </a:cubicBezTo>
                  <a:cubicBezTo>
                    <a:pt x="6043" y="423"/>
                    <a:pt x="5962" y="388"/>
                    <a:pt x="5878" y="386"/>
                  </a:cubicBezTo>
                  <a:cubicBezTo>
                    <a:pt x="5355" y="113"/>
                    <a:pt x="4807" y="0"/>
                    <a:pt x="425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23"/>
            <p:cNvSpPr/>
            <p:nvPr/>
          </p:nvSpPr>
          <p:spPr>
            <a:xfrm>
              <a:off x="5989610" y="4164344"/>
              <a:ext cx="48050" cy="85544"/>
            </a:xfrm>
            <a:custGeom>
              <a:avLst/>
              <a:gdLst/>
              <a:ahLst/>
              <a:cxnLst/>
              <a:rect l="l" t="t" r="r" b="b"/>
              <a:pathLst>
                <a:path w="1452" h="2585" extrusionOk="0">
                  <a:moveTo>
                    <a:pt x="233" y="0"/>
                  </a:moveTo>
                  <a:cubicBezTo>
                    <a:pt x="110" y="0"/>
                    <a:pt x="0" y="185"/>
                    <a:pt x="116" y="280"/>
                  </a:cubicBezTo>
                  <a:cubicBezTo>
                    <a:pt x="740" y="797"/>
                    <a:pt x="1017" y="1546"/>
                    <a:pt x="902" y="2345"/>
                  </a:cubicBezTo>
                  <a:cubicBezTo>
                    <a:pt x="882" y="2488"/>
                    <a:pt x="1002" y="2584"/>
                    <a:pt x="1111" y="2584"/>
                  </a:cubicBezTo>
                  <a:cubicBezTo>
                    <a:pt x="1183" y="2584"/>
                    <a:pt x="1249" y="2543"/>
                    <a:pt x="1268" y="2446"/>
                  </a:cubicBezTo>
                  <a:cubicBezTo>
                    <a:pt x="1452" y="1512"/>
                    <a:pt x="1060" y="596"/>
                    <a:pt x="312" y="28"/>
                  </a:cubicBezTo>
                  <a:cubicBezTo>
                    <a:pt x="287" y="8"/>
                    <a:pt x="260" y="0"/>
                    <a:pt x="23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23"/>
            <p:cNvSpPr/>
            <p:nvPr/>
          </p:nvSpPr>
          <p:spPr>
            <a:xfrm>
              <a:off x="6052188" y="4181552"/>
              <a:ext cx="54867" cy="92891"/>
            </a:xfrm>
            <a:custGeom>
              <a:avLst/>
              <a:gdLst/>
              <a:ahLst/>
              <a:cxnLst/>
              <a:rect l="l" t="t" r="r" b="b"/>
              <a:pathLst>
                <a:path w="1658" h="2807" extrusionOk="0">
                  <a:moveTo>
                    <a:pt x="229" y="1"/>
                  </a:moveTo>
                  <a:cubicBezTo>
                    <a:pt x="88" y="1"/>
                    <a:pt x="0" y="208"/>
                    <a:pt x="147" y="303"/>
                  </a:cubicBezTo>
                  <a:cubicBezTo>
                    <a:pt x="906" y="785"/>
                    <a:pt x="1242" y="1696"/>
                    <a:pt x="971" y="2554"/>
                  </a:cubicBezTo>
                  <a:cubicBezTo>
                    <a:pt x="923" y="2706"/>
                    <a:pt x="1051" y="2807"/>
                    <a:pt x="1176" y="2807"/>
                  </a:cubicBezTo>
                  <a:cubicBezTo>
                    <a:pt x="1258" y="2807"/>
                    <a:pt x="1338" y="2763"/>
                    <a:pt x="1367" y="2663"/>
                  </a:cubicBezTo>
                  <a:cubicBezTo>
                    <a:pt x="1658" y="1646"/>
                    <a:pt x="1230" y="552"/>
                    <a:pt x="311" y="24"/>
                  </a:cubicBezTo>
                  <a:cubicBezTo>
                    <a:pt x="283" y="8"/>
                    <a:pt x="255" y="1"/>
                    <a:pt x="22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03" name="Google Shape;503;p23"/>
          <p:cNvGrpSpPr/>
          <p:nvPr/>
        </p:nvGrpSpPr>
        <p:grpSpPr>
          <a:xfrm>
            <a:off x="6416107" y="3473604"/>
            <a:ext cx="72969" cy="114666"/>
            <a:chOff x="6416107" y="3473604"/>
            <a:chExt cx="72969" cy="114666"/>
          </a:xfrm>
        </p:grpSpPr>
        <p:sp>
          <p:nvSpPr>
            <p:cNvPr id="504" name="Google Shape;504;p23"/>
            <p:cNvSpPr/>
            <p:nvPr/>
          </p:nvSpPr>
          <p:spPr>
            <a:xfrm>
              <a:off x="6416107" y="3473604"/>
              <a:ext cx="23827" cy="114666"/>
            </a:xfrm>
            <a:custGeom>
              <a:avLst/>
              <a:gdLst/>
              <a:ahLst/>
              <a:cxnLst/>
              <a:rect l="l" t="t" r="r" b="b"/>
              <a:pathLst>
                <a:path w="720" h="3465" extrusionOk="0">
                  <a:moveTo>
                    <a:pt x="486" y="1"/>
                  </a:moveTo>
                  <a:cubicBezTo>
                    <a:pt x="411" y="1"/>
                    <a:pt x="339" y="43"/>
                    <a:pt x="313" y="142"/>
                  </a:cubicBezTo>
                  <a:cubicBezTo>
                    <a:pt x="43" y="1168"/>
                    <a:pt x="0" y="2272"/>
                    <a:pt x="129" y="3321"/>
                  </a:cubicBezTo>
                  <a:cubicBezTo>
                    <a:pt x="140" y="3415"/>
                    <a:pt x="218" y="3464"/>
                    <a:pt x="292" y="3464"/>
                  </a:cubicBezTo>
                  <a:cubicBezTo>
                    <a:pt x="364" y="3464"/>
                    <a:pt x="431" y="3418"/>
                    <a:pt x="427" y="3321"/>
                  </a:cubicBezTo>
                  <a:cubicBezTo>
                    <a:pt x="385" y="2271"/>
                    <a:pt x="492" y="1277"/>
                    <a:pt x="691" y="246"/>
                  </a:cubicBezTo>
                  <a:cubicBezTo>
                    <a:pt x="720" y="98"/>
                    <a:pt x="600" y="1"/>
                    <a:pt x="4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23"/>
            <p:cNvSpPr/>
            <p:nvPr/>
          </p:nvSpPr>
          <p:spPr>
            <a:xfrm>
              <a:off x="6450457" y="3497199"/>
              <a:ext cx="38619" cy="67641"/>
            </a:xfrm>
            <a:custGeom>
              <a:avLst/>
              <a:gdLst/>
              <a:ahLst/>
              <a:cxnLst/>
              <a:rect l="l" t="t" r="r" b="b"/>
              <a:pathLst>
                <a:path w="1167" h="2044" extrusionOk="0">
                  <a:moveTo>
                    <a:pt x="898" y="1"/>
                  </a:moveTo>
                  <a:cubicBezTo>
                    <a:pt x="833" y="1"/>
                    <a:pt x="771" y="31"/>
                    <a:pt x="739" y="101"/>
                  </a:cubicBezTo>
                  <a:cubicBezTo>
                    <a:pt x="475" y="663"/>
                    <a:pt x="249" y="1260"/>
                    <a:pt x="40" y="1845"/>
                  </a:cubicBezTo>
                  <a:cubicBezTo>
                    <a:pt x="1" y="1956"/>
                    <a:pt x="105" y="2044"/>
                    <a:pt x="203" y="2044"/>
                  </a:cubicBezTo>
                  <a:cubicBezTo>
                    <a:pt x="254" y="2044"/>
                    <a:pt x="302" y="2021"/>
                    <a:pt x="330" y="1966"/>
                  </a:cubicBezTo>
                  <a:cubicBezTo>
                    <a:pt x="609" y="1412"/>
                    <a:pt x="884" y="838"/>
                    <a:pt x="1111" y="259"/>
                  </a:cubicBezTo>
                  <a:cubicBezTo>
                    <a:pt x="1167" y="116"/>
                    <a:pt x="1027" y="1"/>
                    <a:pt x="8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06" name="Google Shape;506;p23"/>
          <p:cNvGrpSpPr/>
          <p:nvPr/>
        </p:nvGrpSpPr>
        <p:grpSpPr>
          <a:xfrm>
            <a:off x="6151764" y="3887194"/>
            <a:ext cx="1009123" cy="1313971"/>
            <a:chOff x="6151764" y="3887194"/>
            <a:chExt cx="1009123" cy="1313971"/>
          </a:xfrm>
        </p:grpSpPr>
        <p:grpSp>
          <p:nvGrpSpPr>
            <p:cNvPr id="507" name="Google Shape;507;p23"/>
            <p:cNvGrpSpPr/>
            <p:nvPr/>
          </p:nvGrpSpPr>
          <p:grpSpPr>
            <a:xfrm>
              <a:off x="6151764" y="3887194"/>
              <a:ext cx="1009123" cy="1235674"/>
              <a:chOff x="6151764" y="3887194"/>
              <a:chExt cx="1009123" cy="1235674"/>
            </a:xfrm>
          </p:grpSpPr>
          <p:sp>
            <p:nvSpPr>
              <p:cNvPr id="508" name="Google Shape;508;p23"/>
              <p:cNvSpPr/>
              <p:nvPr/>
            </p:nvSpPr>
            <p:spPr>
              <a:xfrm>
                <a:off x="6268944" y="4616950"/>
                <a:ext cx="769136" cy="427754"/>
              </a:xfrm>
              <a:custGeom>
                <a:avLst/>
                <a:gdLst/>
                <a:ahLst/>
                <a:cxnLst/>
                <a:rect l="l" t="t" r="r" b="b"/>
                <a:pathLst>
                  <a:path w="23242" h="12926" extrusionOk="0">
                    <a:moveTo>
                      <a:pt x="5836" y="1"/>
                    </a:moveTo>
                    <a:cubicBezTo>
                      <a:pt x="5564" y="1"/>
                      <a:pt x="5291" y="80"/>
                      <a:pt x="5020" y="261"/>
                    </a:cubicBezTo>
                    <a:cubicBezTo>
                      <a:pt x="3508" y="584"/>
                      <a:pt x="2128" y="1170"/>
                      <a:pt x="823" y="2111"/>
                    </a:cubicBezTo>
                    <a:cubicBezTo>
                      <a:pt x="248" y="2526"/>
                      <a:pt x="1" y="3626"/>
                      <a:pt x="823" y="3979"/>
                    </a:cubicBezTo>
                    <a:cubicBezTo>
                      <a:pt x="1047" y="4076"/>
                      <a:pt x="1248" y="4171"/>
                      <a:pt x="1439" y="4272"/>
                    </a:cubicBezTo>
                    <a:cubicBezTo>
                      <a:pt x="1511" y="4473"/>
                      <a:pt x="1647" y="4662"/>
                      <a:pt x="1862" y="4816"/>
                    </a:cubicBezTo>
                    <a:cubicBezTo>
                      <a:pt x="2156" y="5025"/>
                      <a:pt x="2312" y="5122"/>
                      <a:pt x="2528" y="5194"/>
                    </a:cubicBezTo>
                    <a:lnTo>
                      <a:pt x="4132" y="6102"/>
                    </a:lnTo>
                    <a:cubicBezTo>
                      <a:pt x="4139" y="6117"/>
                      <a:pt x="4145" y="6133"/>
                      <a:pt x="4153" y="6148"/>
                    </a:cubicBezTo>
                    <a:cubicBezTo>
                      <a:pt x="4701" y="7067"/>
                      <a:pt x="6029" y="7311"/>
                      <a:pt x="6954" y="7692"/>
                    </a:cubicBezTo>
                    <a:lnTo>
                      <a:pt x="11909" y="9743"/>
                    </a:lnTo>
                    <a:cubicBezTo>
                      <a:pt x="15066" y="11051"/>
                      <a:pt x="18201" y="12411"/>
                      <a:pt x="21606" y="12913"/>
                    </a:cubicBezTo>
                    <a:cubicBezTo>
                      <a:pt x="21663" y="12921"/>
                      <a:pt x="21721" y="12926"/>
                      <a:pt x="21781" y="12926"/>
                    </a:cubicBezTo>
                    <a:cubicBezTo>
                      <a:pt x="22468" y="12926"/>
                      <a:pt x="23241" y="12375"/>
                      <a:pt x="22938" y="11582"/>
                    </a:cubicBezTo>
                    <a:cubicBezTo>
                      <a:pt x="22396" y="10164"/>
                      <a:pt x="21993" y="8095"/>
                      <a:pt x="21024" y="6850"/>
                    </a:cubicBezTo>
                    <a:cubicBezTo>
                      <a:pt x="20993" y="6713"/>
                      <a:pt x="20952" y="6578"/>
                      <a:pt x="20899" y="6450"/>
                    </a:cubicBezTo>
                    <a:cubicBezTo>
                      <a:pt x="20695" y="5950"/>
                      <a:pt x="20248" y="5734"/>
                      <a:pt x="19812" y="5734"/>
                    </a:cubicBezTo>
                    <a:cubicBezTo>
                      <a:pt x="19659" y="5734"/>
                      <a:pt x="19507" y="5761"/>
                      <a:pt x="19368" y="5811"/>
                    </a:cubicBezTo>
                    <a:cubicBezTo>
                      <a:pt x="19238" y="5791"/>
                      <a:pt x="19103" y="5781"/>
                      <a:pt x="18962" y="5781"/>
                    </a:cubicBezTo>
                    <a:cubicBezTo>
                      <a:pt x="18729" y="5781"/>
                      <a:pt x="18480" y="5809"/>
                      <a:pt x="18212" y="5869"/>
                    </a:cubicBezTo>
                    <a:cubicBezTo>
                      <a:pt x="17343" y="6070"/>
                      <a:pt x="16458" y="6180"/>
                      <a:pt x="15566" y="6203"/>
                    </a:cubicBezTo>
                    <a:cubicBezTo>
                      <a:pt x="15242" y="6024"/>
                      <a:pt x="14954" y="5897"/>
                      <a:pt x="14828" y="5852"/>
                    </a:cubicBezTo>
                    <a:cubicBezTo>
                      <a:pt x="13246" y="5313"/>
                      <a:pt x="11770" y="5353"/>
                      <a:pt x="10399" y="4240"/>
                    </a:cubicBezTo>
                    <a:cubicBezTo>
                      <a:pt x="9653" y="3633"/>
                      <a:pt x="8558" y="1743"/>
                      <a:pt x="7348" y="702"/>
                    </a:cubicBezTo>
                    <a:cubicBezTo>
                      <a:pt x="7250" y="329"/>
                      <a:pt x="6969" y="34"/>
                      <a:pt x="6495" y="34"/>
                    </a:cubicBezTo>
                    <a:cubicBezTo>
                      <a:pt x="6451" y="34"/>
                      <a:pt x="6405" y="36"/>
                      <a:pt x="6357" y="42"/>
                    </a:cubicBezTo>
                    <a:cubicBezTo>
                      <a:pt x="6317" y="46"/>
                      <a:pt x="6279" y="52"/>
                      <a:pt x="6241" y="57"/>
                    </a:cubicBezTo>
                    <a:cubicBezTo>
                      <a:pt x="6106" y="20"/>
                      <a:pt x="5971" y="1"/>
                      <a:pt x="5836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23"/>
              <p:cNvSpPr/>
              <p:nvPr/>
            </p:nvSpPr>
            <p:spPr>
              <a:xfrm>
                <a:off x="6842073" y="4193896"/>
                <a:ext cx="185550" cy="96994"/>
              </a:xfrm>
              <a:custGeom>
                <a:avLst/>
                <a:gdLst/>
                <a:ahLst/>
                <a:cxnLst/>
                <a:rect l="l" t="t" r="r" b="b"/>
                <a:pathLst>
                  <a:path w="5607" h="2931" extrusionOk="0">
                    <a:moveTo>
                      <a:pt x="293" y="0"/>
                    </a:moveTo>
                    <a:cubicBezTo>
                      <a:pt x="148" y="0"/>
                      <a:pt x="0" y="161"/>
                      <a:pt x="105" y="302"/>
                    </a:cubicBezTo>
                    <a:cubicBezTo>
                      <a:pt x="1312" y="1913"/>
                      <a:pt x="3179" y="2912"/>
                      <a:pt x="5207" y="2930"/>
                    </a:cubicBezTo>
                    <a:cubicBezTo>
                      <a:pt x="5209" y="2930"/>
                      <a:pt x="5210" y="2930"/>
                      <a:pt x="5212" y="2930"/>
                    </a:cubicBezTo>
                    <a:cubicBezTo>
                      <a:pt x="5607" y="2930"/>
                      <a:pt x="5596" y="2345"/>
                      <a:pt x="5207" y="2316"/>
                    </a:cubicBezTo>
                    <a:cubicBezTo>
                      <a:pt x="3332" y="2173"/>
                      <a:pt x="1720" y="1431"/>
                      <a:pt x="424" y="57"/>
                    </a:cubicBezTo>
                    <a:cubicBezTo>
                      <a:pt x="386" y="17"/>
                      <a:pt x="340" y="0"/>
                      <a:pt x="29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3"/>
              <p:cNvSpPr/>
              <p:nvPr/>
            </p:nvSpPr>
            <p:spPr>
              <a:xfrm>
                <a:off x="6151764" y="4124236"/>
                <a:ext cx="1009123" cy="998632"/>
              </a:xfrm>
              <a:custGeom>
                <a:avLst/>
                <a:gdLst/>
                <a:ahLst/>
                <a:cxnLst/>
                <a:rect l="l" t="t" r="r" b="b"/>
                <a:pathLst>
                  <a:path w="30494" h="30177" extrusionOk="0">
                    <a:moveTo>
                      <a:pt x="20913" y="661"/>
                    </a:moveTo>
                    <a:cubicBezTo>
                      <a:pt x="23466" y="1350"/>
                      <a:pt x="30493" y="3243"/>
                      <a:pt x="27949" y="5730"/>
                    </a:cubicBezTo>
                    <a:cubicBezTo>
                      <a:pt x="27373" y="5991"/>
                      <a:pt x="26834" y="6082"/>
                      <a:pt x="26185" y="6082"/>
                    </a:cubicBezTo>
                    <a:cubicBezTo>
                      <a:pt x="26158" y="6082"/>
                      <a:pt x="26131" y="6081"/>
                      <a:pt x="26104" y="6081"/>
                    </a:cubicBezTo>
                    <a:cubicBezTo>
                      <a:pt x="26103" y="6081"/>
                      <a:pt x="26102" y="6081"/>
                      <a:pt x="26101" y="6081"/>
                    </a:cubicBezTo>
                    <a:cubicBezTo>
                      <a:pt x="25968" y="6081"/>
                      <a:pt x="25825" y="6182"/>
                      <a:pt x="25796" y="6315"/>
                    </a:cubicBezTo>
                    <a:cubicBezTo>
                      <a:pt x="25791" y="6335"/>
                      <a:pt x="25788" y="6354"/>
                      <a:pt x="25787" y="6374"/>
                    </a:cubicBezTo>
                    <a:cubicBezTo>
                      <a:pt x="25729" y="6378"/>
                      <a:pt x="25676" y="6404"/>
                      <a:pt x="25638" y="6447"/>
                    </a:cubicBezTo>
                    <a:cubicBezTo>
                      <a:pt x="23831" y="8467"/>
                      <a:pt x="22717" y="11105"/>
                      <a:pt x="22230" y="13753"/>
                    </a:cubicBezTo>
                    <a:cubicBezTo>
                      <a:pt x="22184" y="14001"/>
                      <a:pt x="22379" y="14165"/>
                      <a:pt x="22572" y="14182"/>
                    </a:cubicBezTo>
                    <a:cubicBezTo>
                      <a:pt x="23518" y="16375"/>
                      <a:pt x="24601" y="18508"/>
                      <a:pt x="25606" y="20674"/>
                    </a:cubicBezTo>
                    <a:cubicBezTo>
                      <a:pt x="26692" y="23017"/>
                      <a:pt x="28188" y="25508"/>
                      <a:pt x="28271" y="28136"/>
                    </a:cubicBezTo>
                    <a:cubicBezTo>
                      <a:pt x="28256" y="28159"/>
                      <a:pt x="28245" y="28183"/>
                      <a:pt x="28237" y="28209"/>
                    </a:cubicBezTo>
                    <a:cubicBezTo>
                      <a:pt x="28054" y="29117"/>
                      <a:pt x="27316" y="29418"/>
                      <a:pt x="26393" y="29418"/>
                    </a:cubicBezTo>
                    <a:cubicBezTo>
                      <a:pt x="24843" y="29418"/>
                      <a:pt x="22773" y="28568"/>
                      <a:pt x="21949" y="28324"/>
                    </a:cubicBezTo>
                    <a:cubicBezTo>
                      <a:pt x="20247" y="27819"/>
                      <a:pt x="18559" y="27266"/>
                      <a:pt x="16888" y="26664"/>
                    </a:cubicBezTo>
                    <a:cubicBezTo>
                      <a:pt x="13370" y="25404"/>
                      <a:pt x="9903" y="23955"/>
                      <a:pt x="6570" y="22258"/>
                    </a:cubicBezTo>
                    <a:cubicBezTo>
                      <a:pt x="4873" y="21392"/>
                      <a:pt x="1805" y="19839"/>
                      <a:pt x="2406" y="17406"/>
                    </a:cubicBezTo>
                    <a:cubicBezTo>
                      <a:pt x="2851" y="15598"/>
                      <a:pt x="5097" y="14839"/>
                      <a:pt x="6640" y="14316"/>
                    </a:cubicBezTo>
                    <a:cubicBezTo>
                      <a:pt x="10082" y="13152"/>
                      <a:pt x="13591" y="12596"/>
                      <a:pt x="17142" y="11913"/>
                    </a:cubicBezTo>
                    <a:cubicBezTo>
                      <a:pt x="17277" y="11887"/>
                      <a:pt x="17342" y="11782"/>
                      <a:pt x="17351" y="11668"/>
                    </a:cubicBezTo>
                    <a:cubicBezTo>
                      <a:pt x="17360" y="11658"/>
                      <a:pt x="17369" y="11645"/>
                      <a:pt x="17377" y="11633"/>
                    </a:cubicBezTo>
                    <a:cubicBezTo>
                      <a:pt x="18470" y="9343"/>
                      <a:pt x="19709" y="7064"/>
                      <a:pt x="20572" y="4675"/>
                    </a:cubicBezTo>
                    <a:cubicBezTo>
                      <a:pt x="20616" y="4553"/>
                      <a:pt x="20553" y="4458"/>
                      <a:pt x="20460" y="4410"/>
                    </a:cubicBezTo>
                    <a:cubicBezTo>
                      <a:pt x="20569" y="4323"/>
                      <a:pt x="20615" y="4168"/>
                      <a:pt x="20480" y="4053"/>
                    </a:cubicBezTo>
                    <a:cubicBezTo>
                      <a:pt x="19901" y="3560"/>
                      <a:pt x="19247" y="2978"/>
                      <a:pt x="19186" y="2159"/>
                    </a:cubicBezTo>
                    <a:cubicBezTo>
                      <a:pt x="19121" y="1278"/>
                      <a:pt x="19809" y="697"/>
                      <a:pt x="20617" y="697"/>
                    </a:cubicBezTo>
                    <a:cubicBezTo>
                      <a:pt x="20666" y="697"/>
                      <a:pt x="20716" y="699"/>
                      <a:pt x="20766" y="704"/>
                    </a:cubicBezTo>
                    <a:cubicBezTo>
                      <a:pt x="20772" y="704"/>
                      <a:pt x="20778" y="705"/>
                      <a:pt x="20784" y="705"/>
                    </a:cubicBezTo>
                    <a:cubicBezTo>
                      <a:pt x="20830" y="705"/>
                      <a:pt x="20875" y="689"/>
                      <a:pt x="20913" y="661"/>
                    </a:cubicBezTo>
                    <a:close/>
                    <a:moveTo>
                      <a:pt x="20320" y="0"/>
                    </a:moveTo>
                    <a:cubicBezTo>
                      <a:pt x="20248" y="0"/>
                      <a:pt x="20179" y="31"/>
                      <a:pt x="20132" y="88"/>
                    </a:cubicBezTo>
                    <a:cubicBezTo>
                      <a:pt x="19409" y="180"/>
                      <a:pt x="18771" y="832"/>
                      <a:pt x="18590" y="1557"/>
                    </a:cubicBezTo>
                    <a:cubicBezTo>
                      <a:pt x="18294" y="2736"/>
                      <a:pt x="19156" y="3934"/>
                      <a:pt x="20169" y="4448"/>
                    </a:cubicBezTo>
                    <a:cubicBezTo>
                      <a:pt x="20154" y="4461"/>
                      <a:pt x="20141" y="4474"/>
                      <a:pt x="20131" y="4490"/>
                    </a:cubicBezTo>
                    <a:cubicBezTo>
                      <a:pt x="18824" y="6637"/>
                      <a:pt x="17838" y="9006"/>
                      <a:pt x="16752" y="11269"/>
                    </a:cubicBezTo>
                    <a:cubicBezTo>
                      <a:pt x="16741" y="11295"/>
                      <a:pt x="16735" y="11322"/>
                      <a:pt x="16730" y="11351"/>
                    </a:cubicBezTo>
                    <a:cubicBezTo>
                      <a:pt x="14237" y="11498"/>
                      <a:pt x="11747" y="12050"/>
                      <a:pt x="9344" y="12698"/>
                    </a:cubicBezTo>
                    <a:cubicBezTo>
                      <a:pt x="7327" y="13240"/>
                      <a:pt x="5038" y="13770"/>
                      <a:pt x="3315" y="15018"/>
                    </a:cubicBezTo>
                    <a:cubicBezTo>
                      <a:pt x="1" y="17416"/>
                      <a:pt x="2407" y="20740"/>
                      <a:pt x="5162" y="22288"/>
                    </a:cubicBezTo>
                    <a:cubicBezTo>
                      <a:pt x="9564" y="24763"/>
                      <a:pt x="14424" y="26664"/>
                      <a:pt x="19213" y="28237"/>
                    </a:cubicBezTo>
                    <a:cubicBezTo>
                      <a:pt x="21383" y="28949"/>
                      <a:pt x="23835" y="29978"/>
                      <a:pt x="26124" y="30162"/>
                    </a:cubicBezTo>
                    <a:cubicBezTo>
                      <a:pt x="26240" y="30172"/>
                      <a:pt x="26355" y="30176"/>
                      <a:pt x="26468" y="30176"/>
                    </a:cubicBezTo>
                    <a:cubicBezTo>
                      <a:pt x="27690" y="30176"/>
                      <a:pt x="28701" y="29620"/>
                      <a:pt x="28874" y="28298"/>
                    </a:cubicBezTo>
                    <a:cubicBezTo>
                      <a:pt x="28874" y="28283"/>
                      <a:pt x="28873" y="28268"/>
                      <a:pt x="28870" y="28252"/>
                    </a:cubicBezTo>
                    <a:cubicBezTo>
                      <a:pt x="29211" y="26036"/>
                      <a:pt x="27842" y="23835"/>
                      <a:pt x="26958" y="21881"/>
                    </a:cubicBezTo>
                    <a:cubicBezTo>
                      <a:pt x="25729" y="19153"/>
                      <a:pt x="24499" y="16393"/>
                      <a:pt x="22993" y="13805"/>
                    </a:cubicBezTo>
                    <a:cubicBezTo>
                      <a:pt x="22979" y="13785"/>
                      <a:pt x="22964" y="13768"/>
                      <a:pt x="22947" y="13751"/>
                    </a:cubicBezTo>
                    <a:cubicBezTo>
                      <a:pt x="23514" y="11172"/>
                      <a:pt x="24604" y="8970"/>
                      <a:pt x="26046" y="6761"/>
                    </a:cubicBezTo>
                    <a:cubicBezTo>
                      <a:pt x="26052" y="6747"/>
                      <a:pt x="26058" y="6732"/>
                      <a:pt x="26062" y="6717"/>
                    </a:cubicBezTo>
                    <a:cubicBezTo>
                      <a:pt x="26247" y="6752"/>
                      <a:pt x="26437" y="6769"/>
                      <a:pt x="26630" y="6769"/>
                    </a:cubicBezTo>
                    <a:cubicBezTo>
                      <a:pt x="27296" y="6769"/>
                      <a:pt x="27985" y="6564"/>
                      <a:pt x="28516" y="6196"/>
                    </a:cubicBezTo>
                    <a:cubicBezTo>
                      <a:pt x="28648" y="6104"/>
                      <a:pt x="28688" y="5972"/>
                      <a:pt x="28665" y="5853"/>
                    </a:cubicBezTo>
                    <a:cubicBezTo>
                      <a:pt x="29501" y="4984"/>
                      <a:pt x="29098" y="3537"/>
                      <a:pt x="28199" y="2744"/>
                    </a:cubicBezTo>
                    <a:cubicBezTo>
                      <a:pt x="26234" y="1010"/>
                      <a:pt x="22845" y="472"/>
                      <a:pt x="20371" y="5"/>
                    </a:cubicBezTo>
                    <a:cubicBezTo>
                      <a:pt x="20354" y="2"/>
                      <a:pt x="20337" y="0"/>
                      <a:pt x="203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3"/>
              <p:cNvSpPr/>
              <p:nvPr/>
            </p:nvSpPr>
            <p:spPr>
              <a:xfrm>
                <a:off x="6248791" y="4604540"/>
                <a:ext cx="800077" cy="458497"/>
              </a:xfrm>
              <a:custGeom>
                <a:avLst/>
                <a:gdLst/>
                <a:ahLst/>
                <a:cxnLst/>
                <a:rect l="l" t="t" r="r" b="b"/>
                <a:pathLst>
                  <a:path w="24177" h="13855" extrusionOk="0">
                    <a:moveTo>
                      <a:pt x="6688" y="1"/>
                    </a:moveTo>
                    <a:cubicBezTo>
                      <a:pt x="6683" y="1"/>
                      <a:pt x="6678" y="1"/>
                      <a:pt x="6672" y="2"/>
                    </a:cubicBezTo>
                    <a:cubicBezTo>
                      <a:pt x="4874" y="130"/>
                      <a:pt x="2805" y="671"/>
                      <a:pt x="1348" y="1786"/>
                    </a:cubicBezTo>
                    <a:cubicBezTo>
                      <a:pt x="501" y="2432"/>
                      <a:pt x="0" y="3801"/>
                      <a:pt x="1118" y="4446"/>
                    </a:cubicBezTo>
                    <a:cubicBezTo>
                      <a:pt x="2284" y="6008"/>
                      <a:pt x="4182" y="6874"/>
                      <a:pt x="5900" y="7733"/>
                    </a:cubicBezTo>
                    <a:cubicBezTo>
                      <a:pt x="8234" y="8902"/>
                      <a:pt x="10616" y="9969"/>
                      <a:pt x="13045" y="10937"/>
                    </a:cubicBezTo>
                    <a:cubicBezTo>
                      <a:pt x="15616" y="11959"/>
                      <a:pt x="18297" y="13040"/>
                      <a:pt x="20995" y="13677"/>
                    </a:cubicBezTo>
                    <a:cubicBezTo>
                      <a:pt x="21416" y="13776"/>
                      <a:pt x="21860" y="13855"/>
                      <a:pt x="22280" y="13855"/>
                    </a:cubicBezTo>
                    <a:cubicBezTo>
                      <a:pt x="23022" y="13855"/>
                      <a:pt x="23687" y="13609"/>
                      <a:pt x="24010" y="12789"/>
                    </a:cubicBezTo>
                    <a:cubicBezTo>
                      <a:pt x="24062" y="12656"/>
                      <a:pt x="24013" y="12551"/>
                      <a:pt x="23924" y="12489"/>
                    </a:cubicBezTo>
                    <a:cubicBezTo>
                      <a:pt x="24177" y="11833"/>
                      <a:pt x="24031" y="11158"/>
                      <a:pt x="23699" y="10479"/>
                    </a:cubicBezTo>
                    <a:cubicBezTo>
                      <a:pt x="22976" y="9001"/>
                      <a:pt x="22207" y="7627"/>
                      <a:pt x="21674" y="6056"/>
                    </a:cubicBezTo>
                    <a:cubicBezTo>
                      <a:pt x="21614" y="5877"/>
                      <a:pt x="21466" y="5803"/>
                      <a:pt x="21318" y="5803"/>
                    </a:cubicBezTo>
                    <a:cubicBezTo>
                      <a:pt x="21293" y="5803"/>
                      <a:pt x="21267" y="5805"/>
                      <a:pt x="21242" y="5809"/>
                    </a:cubicBezTo>
                    <a:cubicBezTo>
                      <a:pt x="21182" y="5694"/>
                      <a:pt x="21069" y="5602"/>
                      <a:pt x="20917" y="5602"/>
                    </a:cubicBezTo>
                    <a:cubicBezTo>
                      <a:pt x="20894" y="5602"/>
                      <a:pt x="20870" y="5604"/>
                      <a:pt x="20845" y="5609"/>
                    </a:cubicBezTo>
                    <a:cubicBezTo>
                      <a:pt x="19366" y="5876"/>
                      <a:pt x="17814" y="6136"/>
                      <a:pt x="16286" y="6136"/>
                    </a:cubicBezTo>
                    <a:cubicBezTo>
                      <a:pt x="14713" y="6136"/>
                      <a:pt x="13167" y="5860"/>
                      <a:pt x="11755" y="5034"/>
                    </a:cubicBezTo>
                    <a:cubicBezTo>
                      <a:pt x="10527" y="4318"/>
                      <a:pt x="9738" y="3339"/>
                      <a:pt x="9024" y="2127"/>
                    </a:cubicBezTo>
                    <a:cubicBezTo>
                      <a:pt x="8525" y="1277"/>
                      <a:pt x="8106" y="608"/>
                      <a:pt x="7282" y="55"/>
                    </a:cubicBezTo>
                    <a:cubicBezTo>
                      <a:pt x="7243" y="29"/>
                      <a:pt x="7202" y="18"/>
                      <a:pt x="7163" y="18"/>
                    </a:cubicBezTo>
                    <a:cubicBezTo>
                      <a:pt x="6971" y="18"/>
                      <a:pt x="6809" y="289"/>
                      <a:pt x="6984" y="441"/>
                    </a:cubicBezTo>
                    <a:cubicBezTo>
                      <a:pt x="8078" y="1392"/>
                      <a:pt x="8438" y="2789"/>
                      <a:pt x="9311" y="3906"/>
                    </a:cubicBezTo>
                    <a:cubicBezTo>
                      <a:pt x="10107" y="4926"/>
                      <a:pt x="11199" y="5668"/>
                      <a:pt x="12388" y="6159"/>
                    </a:cubicBezTo>
                    <a:cubicBezTo>
                      <a:pt x="13685" y="6692"/>
                      <a:pt x="15062" y="6899"/>
                      <a:pt x="16451" y="6899"/>
                    </a:cubicBezTo>
                    <a:cubicBezTo>
                      <a:pt x="17975" y="6899"/>
                      <a:pt x="19514" y="6650"/>
                      <a:pt x="20979" y="6312"/>
                    </a:cubicBezTo>
                    <a:cubicBezTo>
                      <a:pt x="21296" y="7287"/>
                      <a:pt x="21686" y="8237"/>
                      <a:pt x="22146" y="9154"/>
                    </a:cubicBezTo>
                    <a:cubicBezTo>
                      <a:pt x="22703" y="10259"/>
                      <a:pt x="23757" y="11438"/>
                      <a:pt x="23271" y="12741"/>
                    </a:cubicBezTo>
                    <a:cubicBezTo>
                      <a:pt x="23268" y="12749"/>
                      <a:pt x="23270" y="12754"/>
                      <a:pt x="23268" y="12760"/>
                    </a:cubicBezTo>
                    <a:cubicBezTo>
                      <a:pt x="22975" y="13021"/>
                      <a:pt x="22555" y="13125"/>
                      <a:pt x="22069" y="13125"/>
                    </a:cubicBezTo>
                    <a:cubicBezTo>
                      <a:pt x="20505" y="13125"/>
                      <a:pt x="18255" y="12056"/>
                      <a:pt x="17343" y="11744"/>
                    </a:cubicBezTo>
                    <a:cubicBezTo>
                      <a:pt x="15433" y="11089"/>
                      <a:pt x="13546" y="10373"/>
                      <a:pt x="11680" y="9597"/>
                    </a:cubicBezTo>
                    <a:cubicBezTo>
                      <a:pt x="8102" y="8111"/>
                      <a:pt x="3898" y="6584"/>
                      <a:pt x="1146" y="3752"/>
                    </a:cubicBezTo>
                    <a:cubicBezTo>
                      <a:pt x="248" y="2049"/>
                      <a:pt x="5802" y="625"/>
                      <a:pt x="6732" y="437"/>
                    </a:cubicBezTo>
                    <a:cubicBezTo>
                      <a:pt x="6968" y="389"/>
                      <a:pt x="6925" y="1"/>
                      <a:pt x="668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23"/>
              <p:cNvSpPr/>
              <p:nvPr/>
            </p:nvSpPr>
            <p:spPr>
              <a:xfrm>
                <a:off x="6738990" y="4680091"/>
                <a:ext cx="94777" cy="84254"/>
              </a:xfrm>
              <a:custGeom>
                <a:avLst/>
                <a:gdLst/>
                <a:ahLst/>
                <a:cxnLst/>
                <a:rect l="l" t="t" r="r" b="b"/>
                <a:pathLst>
                  <a:path w="2864" h="2546" extrusionOk="0">
                    <a:moveTo>
                      <a:pt x="1280" y="572"/>
                    </a:moveTo>
                    <a:cubicBezTo>
                      <a:pt x="1669" y="635"/>
                      <a:pt x="2090" y="753"/>
                      <a:pt x="2216" y="1166"/>
                    </a:cubicBezTo>
                    <a:cubicBezTo>
                      <a:pt x="2364" y="1661"/>
                      <a:pt x="1814" y="1955"/>
                      <a:pt x="1398" y="1964"/>
                    </a:cubicBezTo>
                    <a:cubicBezTo>
                      <a:pt x="1389" y="1964"/>
                      <a:pt x="1380" y="1964"/>
                      <a:pt x="1371" y="1964"/>
                    </a:cubicBezTo>
                    <a:cubicBezTo>
                      <a:pt x="1032" y="1964"/>
                      <a:pt x="630" y="1794"/>
                      <a:pt x="569" y="1425"/>
                    </a:cubicBezTo>
                    <a:cubicBezTo>
                      <a:pt x="502" y="1019"/>
                      <a:pt x="785" y="756"/>
                      <a:pt x="1148" y="681"/>
                    </a:cubicBezTo>
                    <a:cubicBezTo>
                      <a:pt x="1208" y="668"/>
                      <a:pt x="1257" y="629"/>
                      <a:pt x="1280" y="572"/>
                    </a:cubicBezTo>
                    <a:close/>
                    <a:moveTo>
                      <a:pt x="1176" y="1"/>
                    </a:moveTo>
                    <a:cubicBezTo>
                      <a:pt x="1152" y="1"/>
                      <a:pt x="1129" y="1"/>
                      <a:pt x="1105" y="2"/>
                    </a:cubicBezTo>
                    <a:cubicBezTo>
                      <a:pt x="961" y="8"/>
                      <a:pt x="865" y="132"/>
                      <a:pt x="843" y="259"/>
                    </a:cubicBezTo>
                    <a:cubicBezTo>
                      <a:pt x="358" y="336"/>
                      <a:pt x="1" y="883"/>
                      <a:pt x="1" y="1365"/>
                    </a:cubicBezTo>
                    <a:cubicBezTo>
                      <a:pt x="2" y="2082"/>
                      <a:pt x="684" y="2528"/>
                      <a:pt x="1343" y="2545"/>
                    </a:cubicBezTo>
                    <a:cubicBezTo>
                      <a:pt x="1355" y="2545"/>
                      <a:pt x="1367" y="2545"/>
                      <a:pt x="1379" y="2545"/>
                    </a:cubicBezTo>
                    <a:cubicBezTo>
                      <a:pt x="2039" y="2545"/>
                      <a:pt x="2794" y="2104"/>
                      <a:pt x="2825" y="1387"/>
                    </a:cubicBezTo>
                    <a:cubicBezTo>
                      <a:pt x="2864" y="496"/>
                      <a:pt x="1967" y="1"/>
                      <a:pt x="11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23"/>
              <p:cNvSpPr/>
              <p:nvPr/>
            </p:nvSpPr>
            <p:spPr>
              <a:xfrm>
                <a:off x="6721815" y="4540804"/>
                <a:ext cx="93817" cy="77999"/>
              </a:xfrm>
              <a:custGeom>
                <a:avLst/>
                <a:gdLst/>
                <a:ahLst/>
                <a:cxnLst/>
                <a:rect l="l" t="t" r="r" b="b"/>
                <a:pathLst>
                  <a:path w="2835" h="2357" extrusionOk="0">
                    <a:moveTo>
                      <a:pt x="1503" y="510"/>
                    </a:moveTo>
                    <a:cubicBezTo>
                      <a:pt x="1749" y="510"/>
                      <a:pt x="1990" y="652"/>
                      <a:pt x="2061" y="920"/>
                    </a:cubicBezTo>
                    <a:cubicBezTo>
                      <a:pt x="2176" y="1353"/>
                      <a:pt x="1810" y="1804"/>
                      <a:pt x="1382" y="1854"/>
                    </a:cubicBezTo>
                    <a:cubicBezTo>
                      <a:pt x="1354" y="1857"/>
                      <a:pt x="1324" y="1859"/>
                      <a:pt x="1295" y="1859"/>
                    </a:cubicBezTo>
                    <a:cubicBezTo>
                      <a:pt x="967" y="1859"/>
                      <a:pt x="603" y="1659"/>
                      <a:pt x="520" y="1329"/>
                    </a:cubicBezTo>
                    <a:cubicBezTo>
                      <a:pt x="448" y="1039"/>
                      <a:pt x="578" y="785"/>
                      <a:pt x="788" y="621"/>
                    </a:cubicBezTo>
                    <a:cubicBezTo>
                      <a:pt x="833" y="667"/>
                      <a:pt x="895" y="696"/>
                      <a:pt x="963" y="696"/>
                    </a:cubicBezTo>
                    <a:cubicBezTo>
                      <a:pt x="1016" y="696"/>
                      <a:pt x="1073" y="678"/>
                      <a:pt x="1126" y="636"/>
                    </a:cubicBezTo>
                    <a:cubicBezTo>
                      <a:pt x="1236" y="552"/>
                      <a:pt x="1371" y="510"/>
                      <a:pt x="1503" y="510"/>
                    </a:cubicBezTo>
                    <a:close/>
                    <a:moveTo>
                      <a:pt x="1482" y="1"/>
                    </a:moveTo>
                    <a:cubicBezTo>
                      <a:pt x="1298" y="1"/>
                      <a:pt x="1117" y="48"/>
                      <a:pt x="964" y="151"/>
                    </a:cubicBezTo>
                    <a:cubicBezTo>
                      <a:pt x="407" y="209"/>
                      <a:pt x="1" y="797"/>
                      <a:pt x="67" y="1358"/>
                    </a:cubicBezTo>
                    <a:cubicBezTo>
                      <a:pt x="139" y="1971"/>
                      <a:pt x="743" y="2356"/>
                      <a:pt x="1330" y="2356"/>
                    </a:cubicBezTo>
                    <a:cubicBezTo>
                      <a:pt x="1434" y="2356"/>
                      <a:pt x="1537" y="2344"/>
                      <a:pt x="1636" y="2320"/>
                    </a:cubicBezTo>
                    <a:cubicBezTo>
                      <a:pt x="2349" y="2142"/>
                      <a:pt x="2834" y="1254"/>
                      <a:pt x="2479" y="575"/>
                    </a:cubicBezTo>
                    <a:cubicBezTo>
                      <a:pt x="2295" y="222"/>
                      <a:pt x="1881" y="1"/>
                      <a:pt x="148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3"/>
              <p:cNvSpPr/>
              <p:nvPr/>
            </p:nvSpPr>
            <p:spPr>
              <a:xfrm>
                <a:off x="6838367" y="4387487"/>
                <a:ext cx="70652" cy="67211"/>
              </a:xfrm>
              <a:custGeom>
                <a:avLst/>
                <a:gdLst/>
                <a:ahLst/>
                <a:cxnLst/>
                <a:rect l="l" t="t" r="r" b="b"/>
                <a:pathLst>
                  <a:path w="2135" h="2031" extrusionOk="0">
                    <a:moveTo>
                      <a:pt x="807" y="423"/>
                    </a:moveTo>
                    <a:cubicBezTo>
                      <a:pt x="831" y="453"/>
                      <a:pt x="864" y="476"/>
                      <a:pt x="899" y="488"/>
                    </a:cubicBezTo>
                    <a:cubicBezTo>
                      <a:pt x="1050" y="543"/>
                      <a:pt x="1196" y="520"/>
                      <a:pt x="1332" y="626"/>
                    </a:cubicBezTo>
                    <a:cubicBezTo>
                      <a:pt x="1459" y="727"/>
                      <a:pt x="1547" y="869"/>
                      <a:pt x="1574" y="1030"/>
                    </a:cubicBezTo>
                    <a:cubicBezTo>
                      <a:pt x="1625" y="1357"/>
                      <a:pt x="1336" y="1556"/>
                      <a:pt x="1040" y="1556"/>
                    </a:cubicBezTo>
                    <a:cubicBezTo>
                      <a:pt x="1031" y="1556"/>
                      <a:pt x="1023" y="1556"/>
                      <a:pt x="1014" y="1555"/>
                    </a:cubicBezTo>
                    <a:cubicBezTo>
                      <a:pt x="687" y="1542"/>
                      <a:pt x="427" y="1315"/>
                      <a:pt x="462" y="972"/>
                    </a:cubicBezTo>
                    <a:cubicBezTo>
                      <a:pt x="490" y="710"/>
                      <a:pt x="625" y="549"/>
                      <a:pt x="807" y="423"/>
                    </a:cubicBezTo>
                    <a:close/>
                    <a:moveTo>
                      <a:pt x="924" y="1"/>
                    </a:moveTo>
                    <a:cubicBezTo>
                      <a:pt x="422" y="1"/>
                      <a:pt x="28" y="572"/>
                      <a:pt x="15" y="1039"/>
                    </a:cubicBezTo>
                    <a:cubicBezTo>
                      <a:pt x="0" y="1612"/>
                      <a:pt x="489" y="2031"/>
                      <a:pt x="1041" y="2031"/>
                    </a:cubicBezTo>
                    <a:cubicBezTo>
                      <a:pt x="1053" y="2031"/>
                      <a:pt x="1065" y="2031"/>
                      <a:pt x="1077" y="2030"/>
                    </a:cubicBezTo>
                    <a:cubicBezTo>
                      <a:pt x="1649" y="2012"/>
                      <a:pt x="2135" y="1563"/>
                      <a:pt x="2049" y="967"/>
                    </a:cubicBezTo>
                    <a:cubicBezTo>
                      <a:pt x="1995" y="585"/>
                      <a:pt x="1573" y="25"/>
                      <a:pt x="1134" y="25"/>
                    </a:cubicBezTo>
                    <a:cubicBezTo>
                      <a:pt x="1113" y="25"/>
                      <a:pt x="1093" y="26"/>
                      <a:pt x="1072" y="28"/>
                    </a:cubicBezTo>
                    <a:cubicBezTo>
                      <a:pt x="1061" y="24"/>
                      <a:pt x="1055" y="15"/>
                      <a:pt x="1043" y="11"/>
                    </a:cubicBezTo>
                    <a:cubicBezTo>
                      <a:pt x="1003" y="4"/>
                      <a:pt x="963" y="1"/>
                      <a:pt x="92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3"/>
              <p:cNvSpPr/>
              <p:nvPr/>
            </p:nvSpPr>
            <p:spPr>
              <a:xfrm>
                <a:off x="7021633" y="4067482"/>
                <a:ext cx="85842" cy="78231"/>
              </a:xfrm>
              <a:custGeom>
                <a:avLst/>
                <a:gdLst/>
                <a:ahLst/>
                <a:cxnLst/>
                <a:rect l="l" t="t" r="r" b="b"/>
                <a:pathLst>
                  <a:path w="2594" h="2364" extrusionOk="0">
                    <a:moveTo>
                      <a:pt x="1571" y="478"/>
                    </a:moveTo>
                    <a:cubicBezTo>
                      <a:pt x="1827" y="639"/>
                      <a:pt x="2011" y="901"/>
                      <a:pt x="2017" y="1219"/>
                    </a:cubicBezTo>
                    <a:cubicBezTo>
                      <a:pt x="2024" y="1592"/>
                      <a:pt x="1737" y="1832"/>
                      <a:pt x="1385" y="1832"/>
                    </a:cubicBezTo>
                    <a:cubicBezTo>
                      <a:pt x="1369" y="1832"/>
                      <a:pt x="1353" y="1832"/>
                      <a:pt x="1337" y="1831"/>
                    </a:cubicBezTo>
                    <a:cubicBezTo>
                      <a:pt x="976" y="1809"/>
                      <a:pt x="610" y="1550"/>
                      <a:pt x="685" y="1147"/>
                    </a:cubicBezTo>
                    <a:cubicBezTo>
                      <a:pt x="764" y="729"/>
                      <a:pt x="1181" y="518"/>
                      <a:pt x="1571" y="478"/>
                    </a:cubicBezTo>
                    <a:close/>
                    <a:moveTo>
                      <a:pt x="1469" y="0"/>
                    </a:moveTo>
                    <a:cubicBezTo>
                      <a:pt x="1461" y="0"/>
                      <a:pt x="1453" y="0"/>
                      <a:pt x="1446" y="0"/>
                    </a:cubicBezTo>
                    <a:cubicBezTo>
                      <a:pt x="1444" y="0"/>
                      <a:pt x="1443" y="0"/>
                      <a:pt x="1441" y="0"/>
                    </a:cubicBezTo>
                    <a:cubicBezTo>
                      <a:pt x="1380" y="0"/>
                      <a:pt x="1324" y="31"/>
                      <a:pt x="1290" y="82"/>
                    </a:cubicBezTo>
                    <a:cubicBezTo>
                      <a:pt x="1278" y="81"/>
                      <a:pt x="1267" y="81"/>
                      <a:pt x="1255" y="81"/>
                    </a:cubicBezTo>
                    <a:cubicBezTo>
                      <a:pt x="772" y="81"/>
                      <a:pt x="293" y="519"/>
                      <a:pt x="170" y="1007"/>
                    </a:cubicBezTo>
                    <a:cubicBezTo>
                      <a:pt x="0" y="1688"/>
                      <a:pt x="544" y="2262"/>
                      <a:pt x="1193" y="2351"/>
                    </a:cubicBezTo>
                    <a:cubicBezTo>
                      <a:pt x="1253" y="2360"/>
                      <a:pt x="1313" y="2364"/>
                      <a:pt x="1373" y="2364"/>
                    </a:cubicBezTo>
                    <a:cubicBezTo>
                      <a:pt x="1951" y="2364"/>
                      <a:pt x="2472" y="1979"/>
                      <a:pt x="2533" y="1367"/>
                    </a:cubicBezTo>
                    <a:cubicBezTo>
                      <a:pt x="2594" y="744"/>
                      <a:pt x="2148" y="0"/>
                      <a:pt x="146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6" name="Google Shape;516;p23"/>
              <p:cNvSpPr/>
              <p:nvPr/>
            </p:nvSpPr>
            <p:spPr>
              <a:xfrm>
                <a:off x="6945686" y="3887194"/>
                <a:ext cx="132767" cy="126149"/>
              </a:xfrm>
              <a:custGeom>
                <a:avLst/>
                <a:gdLst/>
                <a:ahLst/>
                <a:cxnLst/>
                <a:rect l="l" t="t" r="r" b="b"/>
                <a:pathLst>
                  <a:path w="4012" h="3812" extrusionOk="0">
                    <a:moveTo>
                      <a:pt x="2176" y="547"/>
                    </a:moveTo>
                    <a:cubicBezTo>
                      <a:pt x="2764" y="658"/>
                      <a:pt x="3265" y="1073"/>
                      <a:pt x="3333" y="1736"/>
                    </a:cubicBezTo>
                    <a:cubicBezTo>
                      <a:pt x="3409" y="2471"/>
                      <a:pt x="2931" y="3168"/>
                      <a:pt x="2189" y="3277"/>
                    </a:cubicBezTo>
                    <a:cubicBezTo>
                      <a:pt x="2115" y="3287"/>
                      <a:pt x="2041" y="3293"/>
                      <a:pt x="1969" y="3293"/>
                    </a:cubicBezTo>
                    <a:cubicBezTo>
                      <a:pt x="1316" y="3293"/>
                      <a:pt x="728" y="2871"/>
                      <a:pt x="589" y="2203"/>
                    </a:cubicBezTo>
                    <a:cubicBezTo>
                      <a:pt x="434" y="1448"/>
                      <a:pt x="945" y="551"/>
                      <a:pt x="1729" y="551"/>
                    </a:cubicBezTo>
                    <a:cubicBezTo>
                      <a:pt x="1827" y="551"/>
                      <a:pt x="1928" y="565"/>
                      <a:pt x="2033" y="595"/>
                    </a:cubicBezTo>
                    <a:cubicBezTo>
                      <a:pt x="2046" y="599"/>
                      <a:pt x="2059" y="601"/>
                      <a:pt x="2072" y="601"/>
                    </a:cubicBezTo>
                    <a:cubicBezTo>
                      <a:pt x="2112" y="601"/>
                      <a:pt x="2151" y="582"/>
                      <a:pt x="2176" y="547"/>
                    </a:cubicBezTo>
                    <a:close/>
                    <a:moveTo>
                      <a:pt x="1956" y="0"/>
                    </a:moveTo>
                    <a:cubicBezTo>
                      <a:pt x="1773" y="0"/>
                      <a:pt x="1587" y="27"/>
                      <a:pt x="1405" y="83"/>
                    </a:cubicBezTo>
                    <a:cubicBezTo>
                      <a:pt x="1349" y="98"/>
                      <a:pt x="1301" y="134"/>
                      <a:pt x="1270" y="183"/>
                    </a:cubicBezTo>
                    <a:cubicBezTo>
                      <a:pt x="627" y="359"/>
                      <a:pt x="116" y="1132"/>
                      <a:pt x="73" y="1800"/>
                    </a:cubicBezTo>
                    <a:cubicBezTo>
                      <a:pt x="1" y="2923"/>
                      <a:pt x="883" y="3811"/>
                      <a:pt x="1988" y="3811"/>
                    </a:cubicBezTo>
                    <a:cubicBezTo>
                      <a:pt x="2014" y="3811"/>
                      <a:pt x="2041" y="3811"/>
                      <a:pt x="2068" y="3810"/>
                    </a:cubicBezTo>
                    <a:cubicBezTo>
                      <a:pt x="3214" y="3765"/>
                      <a:pt x="4012" y="2695"/>
                      <a:pt x="3843" y="1581"/>
                    </a:cubicBezTo>
                    <a:cubicBezTo>
                      <a:pt x="3702" y="644"/>
                      <a:pt x="2856" y="0"/>
                      <a:pt x="195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17" name="Google Shape;517;p23"/>
            <p:cNvGrpSpPr/>
            <p:nvPr/>
          </p:nvGrpSpPr>
          <p:grpSpPr>
            <a:xfrm>
              <a:off x="6648515" y="5156391"/>
              <a:ext cx="174596" cy="44774"/>
              <a:chOff x="6648515" y="5156391"/>
              <a:chExt cx="174596" cy="44774"/>
            </a:xfrm>
          </p:grpSpPr>
          <p:sp>
            <p:nvSpPr>
              <p:cNvPr id="518" name="Google Shape;518;p23"/>
              <p:cNvSpPr/>
              <p:nvPr/>
            </p:nvSpPr>
            <p:spPr>
              <a:xfrm>
                <a:off x="6648515" y="5156556"/>
                <a:ext cx="117875" cy="44609"/>
              </a:xfrm>
              <a:custGeom>
                <a:avLst/>
                <a:gdLst/>
                <a:ahLst/>
                <a:cxnLst/>
                <a:rect l="l" t="t" r="r" b="b"/>
                <a:pathLst>
                  <a:path w="3562" h="1348" extrusionOk="0">
                    <a:moveTo>
                      <a:pt x="178" y="1"/>
                    </a:moveTo>
                    <a:cubicBezTo>
                      <a:pt x="70" y="1"/>
                      <a:pt x="1" y="168"/>
                      <a:pt x="114" y="245"/>
                    </a:cubicBezTo>
                    <a:cubicBezTo>
                      <a:pt x="1087" y="909"/>
                      <a:pt x="2176" y="1275"/>
                      <a:pt x="3351" y="1347"/>
                    </a:cubicBezTo>
                    <a:cubicBezTo>
                      <a:pt x="3354" y="1348"/>
                      <a:pt x="3358" y="1348"/>
                      <a:pt x="3362" y="1348"/>
                    </a:cubicBezTo>
                    <a:cubicBezTo>
                      <a:pt x="3562" y="1348"/>
                      <a:pt x="3560" y="1024"/>
                      <a:pt x="3349" y="1015"/>
                    </a:cubicBezTo>
                    <a:cubicBezTo>
                      <a:pt x="2223" y="971"/>
                      <a:pt x="1190" y="637"/>
                      <a:pt x="246" y="23"/>
                    </a:cubicBezTo>
                    <a:cubicBezTo>
                      <a:pt x="223" y="7"/>
                      <a:pt x="200" y="1"/>
                      <a:pt x="1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9" name="Google Shape;519;p23"/>
              <p:cNvSpPr/>
              <p:nvPr/>
            </p:nvSpPr>
            <p:spPr>
              <a:xfrm>
                <a:off x="6713178" y="5156391"/>
                <a:ext cx="109933" cy="37262"/>
              </a:xfrm>
              <a:custGeom>
                <a:avLst/>
                <a:gdLst/>
                <a:ahLst/>
                <a:cxnLst/>
                <a:rect l="l" t="t" r="r" b="b"/>
                <a:pathLst>
                  <a:path w="3322" h="1126" extrusionOk="0">
                    <a:moveTo>
                      <a:pt x="173" y="1"/>
                    </a:moveTo>
                    <a:cubicBezTo>
                      <a:pt x="43" y="1"/>
                      <a:pt x="0" y="207"/>
                      <a:pt x="142" y="250"/>
                    </a:cubicBezTo>
                    <a:cubicBezTo>
                      <a:pt x="1113" y="541"/>
                      <a:pt x="2087" y="821"/>
                      <a:pt x="3055" y="1118"/>
                    </a:cubicBezTo>
                    <a:cubicBezTo>
                      <a:pt x="3073" y="1123"/>
                      <a:pt x="3089" y="1126"/>
                      <a:pt x="3104" y="1126"/>
                    </a:cubicBezTo>
                    <a:cubicBezTo>
                      <a:pt x="3264" y="1126"/>
                      <a:pt x="3321" y="859"/>
                      <a:pt x="3140" y="810"/>
                    </a:cubicBezTo>
                    <a:cubicBezTo>
                      <a:pt x="2161" y="550"/>
                      <a:pt x="1187" y="273"/>
                      <a:pt x="210" y="6"/>
                    </a:cubicBezTo>
                    <a:cubicBezTo>
                      <a:pt x="197" y="3"/>
                      <a:pt x="185" y="1"/>
                      <a:pt x="17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520" name="Google Shape;520;p23"/>
          <p:cNvGrpSpPr/>
          <p:nvPr/>
        </p:nvGrpSpPr>
        <p:grpSpPr>
          <a:xfrm>
            <a:off x="5751609" y="213662"/>
            <a:ext cx="1480128" cy="1386642"/>
            <a:chOff x="5751609" y="213662"/>
            <a:chExt cx="1480128" cy="1386642"/>
          </a:xfrm>
        </p:grpSpPr>
        <p:grpSp>
          <p:nvGrpSpPr>
            <p:cNvPr id="521" name="Google Shape;521;p23"/>
            <p:cNvGrpSpPr/>
            <p:nvPr/>
          </p:nvGrpSpPr>
          <p:grpSpPr>
            <a:xfrm>
              <a:off x="5751609" y="213662"/>
              <a:ext cx="1480128" cy="1386642"/>
              <a:chOff x="5751609" y="213662"/>
              <a:chExt cx="1480128" cy="1386642"/>
            </a:xfrm>
          </p:grpSpPr>
          <p:sp>
            <p:nvSpPr>
              <p:cNvPr id="522" name="Google Shape;522;p23"/>
              <p:cNvSpPr/>
              <p:nvPr/>
            </p:nvSpPr>
            <p:spPr>
              <a:xfrm>
                <a:off x="5751609" y="213662"/>
                <a:ext cx="1480128" cy="1386642"/>
              </a:xfrm>
              <a:custGeom>
                <a:avLst/>
                <a:gdLst/>
                <a:ahLst/>
                <a:cxnLst/>
                <a:rect l="l" t="t" r="r" b="b"/>
                <a:pathLst>
                  <a:path w="44727" h="41902" extrusionOk="0">
                    <a:moveTo>
                      <a:pt x="13287" y="2579"/>
                    </a:moveTo>
                    <a:cubicBezTo>
                      <a:pt x="13503" y="2579"/>
                      <a:pt x="13717" y="2594"/>
                      <a:pt x="13935" y="2646"/>
                    </a:cubicBezTo>
                    <a:cubicBezTo>
                      <a:pt x="14225" y="2711"/>
                      <a:pt x="14482" y="2837"/>
                      <a:pt x="14750" y="2952"/>
                    </a:cubicBezTo>
                    <a:cubicBezTo>
                      <a:pt x="11990" y="7841"/>
                      <a:pt x="9108" y="12713"/>
                      <a:pt x="6648" y="17733"/>
                    </a:cubicBezTo>
                    <a:cubicBezTo>
                      <a:pt x="6568" y="17897"/>
                      <a:pt x="6642" y="18046"/>
                      <a:pt x="6761" y="18112"/>
                    </a:cubicBezTo>
                    <a:cubicBezTo>
                      <a:pt x="6752" y="18194"/>
                      <a:pt x="6781" y="18282"/>
                      <a:pt x="6859" y="18323"/>
                    </a:cubicBezTo>
                    <a:cubicBezTo>
                      <a:pt x="8967" y="19418"/>
                      <a:pt x="11139" y="20127"/>
                      <a:pt x="13105" y="21518"/>
                    </a:cubicBezTo>
                    <a:cubicBezTo>
                      <a:pt x="13994" y="22150"/>
                      <a:pt x="14831" y="22850"/>
                      <a:pt x="15608" y="23615"/>
                    </a:cubicBezTo>
                    <a:cubicBezTo>
                      <a:pt x="12195" y="21381"/>
                      <a:pt x="8149" y="19944"/>
                      <a:pt x="4133" y="19944"/>
                    </a:cubicBezTo>
                    <a:cubicBezTo>
                      <a:pt x="4087" y="19944"/>
                      <a:pt x="4040" y="19944"/>
                      <a:pt x="3994" y="19945"/>
                    </a:cubicBezTo>
                    <a:cubicBezTo>
                      <a:pt x="5691" y="17242"/>
                      <a:pt x="7008" y="14227"/>
                      <a:pt x="8463" y="11388"/>
                    </a:cubicBezTo>
                    <a:cubicBezTo>
                      <a:pt x="9953" y="8475"/>
                      <a:pt x="11442" y="5562"/>
                      <a:pt x="12928" y="2647"/>
                    </a:cubicBezTo>
                    <a:lnTo>
                      <a:pt x="12928" y="2649"/>
                    </a:lnTo>
                    <a:cubicBezTo>
                      <a:pt x="12934" y="2629"/>
                      <a:pt x="12940" y="2609"/>
                      <a:pt x="12943" y="2589"/>
                    </a:cubicBezTo>
                    <a:cubicBezTo>
                      <a:pt x="13059" y="2584"/>
                      <a:pt x="13173" y="2579"/>
                      <a:pt x="13287" y="2579"/>
                    </a:cubicBezTo>
                    <a:close/>
                    <a:moveTo>
                      <a:pt x="16898" y="682"/>
                    </a:moveTo>
                    <a:cubicBezTo>
                      <a:pt x="19774" y="776"/>
                      <a:pt x="22163" y="1857"/>
                      <a:pt x="24212" y="3895"/>
                    </a:cubicBezTo>
                    <a:cubicBezTo>
                      <a:pt x="26082" y="5756"/>
                      <a:pt x="27939" y="8202"/>
                      <a:pt x="28003" y="10938"/>
                    </a:cubicBezTo>
                    <a:cubicBezTo>
                      <a:pt x="28005" y="10948"/>
                      <a:pt x="28008" y="10959"/>
                      <a:pt x="28011" y="10970"/>
                    </a:cubicBezTo>
                    <a:cubicBezTo>
                      <a:pt x="25275" y="16344"/>
                      <a:pt x="22290" y="21515"/>
                      <a:pt x="19216" y="26698"/>
                    </a:cubicBezTo>
                    <a:cubicBezTo>
                      <a:pt x="19181" y="26644"/>
                      <a:pt x="19144" y="26592"/>
                      <a:pt x="19109" y="26538"/>
                    </a:cubicBezTo>
                    <a:cubicBezTo>
                      <a:pt x="19111" y="26450"/>
                      <a:pt x="19077" y="26359"/>
                      <a:pt x="18991" y="26278"/>
                    </a:cubicBezTo>
                    <a:cubicBezTo>
                      <a:pt x="18938" y="26227"/>
                      <a:pt x="18879" y="26178"/>
                      <a:pt x="18826" y="26128"/>
                    </a:cubicBezTo>
                    <a:cubicBezTo>
                      <a:pt x="16205" y="22428"/>
                      <a:pt x="11695" y="18599"/>
                      <a:pt x="7173" y="17949"/>
                    </a:cubicBezTo>
                    <a:cubicBezTo>
                      <a:pt x="10786" y="12478"/>
                      <a:pt x="13821" y="6468"/>
                      <a:pt x="16898" y="682"/>
                    </a:cubicBezTo>
                    <a:close/>
                    <a:moveTo>
                      <a:pt x="28691" y="11244"/>
                    </a:moveTo>
                    <a:cubicBezTo>
                      <a:pt x="31648" y="11396"/>
                      <a:pt x="34445" y="11827"/>
                      <a:pt x="36972" y="13509"/>
                    </a:cubicBezTo>
                    <a:cubicBezTo>
                      <a:pt x="39421" y="15140"/>
                      <a:pt x="41196" y="17502"/>
                      <a:pt x="42205" y="20251"/>
                    </a:cubicBezTo>
                    <a:cubicBezTo>
                      <a:pt x="42167" y="20280"/>
                      <a:pt x="42135" y="20316"/>
                      <a:pt x="42111" y="20357"/>
                    </a:cubicBezTo>
                    <a:cubicBezTo>
                      <a:pt x="38978" y="25428"/>
                      <a:pt x="34053" y="29401"/>
                      <a:pt x="31906" y="35060"/>
                    </a:cubicBezTo>
                    <a:cubicBezTo>
                      <a:pt x="29970" y="30305"/>
                      <a:pt x="24912" y="26960"/>
                      <a:pt x="19804" y="26918"/>
                    </a:cubicBezTo>
                    <a:cubicBezTo>
                      <a:pt x="23180" y="21985"/>
                      <a:pt x="26122" y="16634"/>
                      <a:pt x="28691" y="11244"/>
                    </a:cubicBezTo>
                    <a:close/>
                    <a:moveTo>
                      <a:pt x="41948" y="21977"/>
                    </a:moveTo>
                    <a:cubicBezTo>
                      <a:pt x="42731" y="22305"/>
                      <a:pt x="43181" y="22997"/>
                      <a:pt x="43241" y="23817"/>
                    </a:cubicBezTo>
                    <a:cubicBezTo>
                      <a:pt x="43201" y="23840"/>
                      <a:pt x="43164" y="23869"/>
                      <a:pt x="43135" y="23903"/>
                    </a:cubicBezTo>
                    <a:cubicBezTo>
                      <a:pt x="39317" y="28356"/>
                      <a:pt x="34949" y="32922"/>
                      <a:pt x="32158" y="38137"/>
                    </a:cubicBezTo>
                    <a:cubicBezTo>
                      <a:pt x="30895" y="35363"/>
                      <a:pt x="28953" y="33041"/>
                      <a:pt x="26651" y="31050"/>
                    </a:cubicBezTo>
                    <a:cubicBezTo>
                      <a:pt x="25240" y="29831"/>
                      <a:pt x="23702" y="28569"/>
                      <a:pt x="21959" y="27868"/>
                    </a:cubicBezTo>
                    <a:lnTo>
                      <a:pt x="21959" y="27868"/>
                    </a:lnTo>
                    <a:cubicBezTo>
                      <a:pt x="26171" y="28845"/>
                      <a:pt x="29498" y="31658"/>
                      <a:pt x="31406" y="35746"/>
                    </a:cubicBezTo>
                    <a:cubicBezTo>
                      <a:pt x="31465" y="35872"/>
                      <a:pt x="31576" y="35925"/>
                      <a:pt x="31692" y="35925"/>
                    </a:cubicBezTo>
                    <a:cubicBezTo>
                      <a:pt x="31750" y="35925"/>
                      <a:pt x="31809" y="35911"/>
                      <a:pt x="31864" y="35887"/>
                    </a:cubicBezTo>
                    <a:cubicBezTo>
                      <a:pt x="31914" y="35911"/>
                      <a:pt x="31970" y="35923"/>
                      <a:pt x="32026" y="35923"/>
                    </a:cubicBezTo>
                    <a:cubicBezTo>
                      <a:pt x="32152" y="35923"/>
                      <a:pt x="32280" y="35859"/>
                      <a:pt x="32337" y="35710"/>
                    </a:cubicBezTo>
                    <a:cubicBezTo>
                      <a:pt x="34388" y="30372"/>
                      <a:pt x="38755" y="26587"/>
                      <a:pt x="41948" y="21977"/>
                    </a:cubicBezTo>
                    <a:close/>
                    <a:moveTo>
                      <a:pt x="9788" y="2664"/>
                    </a:moveTo>
                    <a:cubicBezTo>
                      <a:pt x="10503" y="2737"/>
                      <a:pt x="11165" y="2880"/>
                      <a:pt x="11846" y="3130"/>
                    </a:cubicBezTo>
                    <a:cubicBezTo>
                      <a:pt x="10453" y="5860"/>
                      <a:pt x="9059" y="8593"/>
                      <a:pt x="7665" y="11325"/>
                    </a:cubicBezTo>
                    <a:cubicBezTo>
                      <a:pt x="6236" y="14136"/>
                      <a:pt x="4590" y="16938"/>
                      <a:pt x="3423" y="19868"/>
                    </a:cubicBezTo>
                    <a:cubicBezTo>
                      <a:pt x="3406" y="19913"/>
                      <a:pt x="3401" y="19960"/>
                      <a:pt x="3413" y="20006"/>
                    </a:cubicBezTo>
                    <a:cubicBezTo>
                      <a:pt x="3268" y="20127"/>
                      <a:pt x="3326" y="20406"/>
                      <a:pt x="3567" y="20437"/>
                    </a:cubicBezTo>
                    <a:cubicBezTo>
                      <a:pt x="9126" y="21158"/>
                      <a:pt x="13989" y="22878"/>
                      <a:pt x="18225" y="26621"/>
                    </a:cubicBezTo>
                    <a:cubicBezTo>
                      <a:pt x="18371" y="26816"/>
                      <a:pt x="18516" y="27009"/>
                      <a:pt x="18659" y="27208"/>
                    </a:cubicBezTo>
                    <a:cubicBezTo>
                      <a:pt x="18742" y="27324"/>
                      <a:pt x="18858" y="27372"/>
                      <a:pt x="18971" y="27372"/>
                    </a:cubicBezTo>
                    <a:cubicBezTo>
                      <a:pt x="19008" y="27372"/>
                      <a:pt x="19045" y="27367"/>
                      <a:pt x="19080" y="27358"/>
                    </a:cubicBezTo>
                    <a:cubicBezTo>
                      <a:pt x="19126" y="27445"/>
                      <a:pt x="19218" y="27500"/>
                      <a:pt x="19317" y="27502"/>
                    </a:cubicBezTo>
                    <a:cubicBezTo>
                      <a:pt x="19337" y="27503"/>
                      <a:pt x="19357" y="27506"/>
                      <a:pt x="19379" y="27506"/>
                    </a:cubicBezTo>
                    <a:cubicBezTo>
                      <a:pt x="19377" y="27584"/>
                      <a:pt x="19417" y="27663"/>
                      <a:pt x="19507" y="27686"/>
                    </a:cubicBezTo>
                    <a:cubicBezTo>
                      <a:pt x="24727" y="28974"/>
                      <a:pt x="29585" y="34045"/>
                      <a:pt x="31653" y="38875"/>
                    </a:cubicBezTo>
                    <a:cubicBezTo>
                      <a:pt x="31714" y="39018"/>
                      <a:pt x="31821" y="39077"/>
                      <a:pt x="31932" y="39077"/>
                    </a:cubicBezTo>
                    <a:cubicBezTo>
                      <a:pt x="32070" y="39077"/>
                      <a:pt x="32215" y="38989"/>
                      <a:pt x="32293" y="38857"/>
                    </a:cubicBezTo>
                    <a:cubicBezTo>
                      <a:pt x="32359" y="38840"/>
                      <a:pt x="32417" y="38799"/>
                      <a:pt x="32457" y="38744"/>
                    </a:cubicBezTo>
                    <a:cubicBezTo>
                      <a:pt x="35823" y="34107"/>
                      <a:pt x="39334" y="29684"/>
                      <a:pt x="42971" y="25270"/>
                    </a:cubicBezTo>
                    <a:cubicBezTo>
                      <a:pt x="43330" y="25547"/>
                      <a:pt x="43671" y="25854"/>
                      <a:pt x="43955" y="26209"/>
                    </a:cubicBezTo>
                    <a:cubicBezTo>
                      <a:pt x="43932" y="26223"/>
                      <a:pt x="43910" y="26241"/>
                      <a:pt x="43893" y="26261"/>
                    </a:cubicBezTo>
                    <a:cubicBezTo>
                      <a:pt x="40136" y="31064"/>
                      <a:pt x="36194" y="35918"/>
                      <a:pt x="33005" y="41125"/>
                    </a:cubicBezTo>
                    <a:cubicBezTo>
                      <a:pt x="29844" y="36573"/>
                      <a:pt x="25931" y="32118"/>
                      <a:pt x="21240" y="29111"/>
                    </a:cubicBezTo>
                    <a:cubicBezTo>
                      <a:pt x="21207" y="29092"/>
                      <a:pt x="21169" y="29081"/>
                      <a:pt x="21131" y="29081"/>
                    </a:cubicBezTo>
                    <a:cubicBezTo>
                      <a:pt x="21061" y="29015"/>
                      <a:pt x="20969" y="28975"/>
                      <a:pt x="20876" y="28975"/>
                    </a:cubicBezTo>
                    <a:cubicBezTo>
                      <a:pt x="20772" y="28975"/>
                      <a:pt x="20668" y="29025"/>
                      <a:pt x="20593" y="29147"/>
                    </a:cubicBezTo>
                    <a:cubicBezTo>
                      <a:pt x="20305" y="29616"/>
                      <a:pt x="19571" y="29842"/>
                      <a:pt x="18929" y="29842"/>
                    </a:cubicBezTo>
                    <a:cubicBezTo>
                      <a:pt x="18681" y="29842"/>
                      <a:pt x="18447" y="29809"/>
                      <a:pt x="18258" y="29742"/>
                    </a:cubicBezTo>
                    <a:cubicBezTo>
                      <a:pt x="17167" y="29363"/>
                      <a:pt x="17725" y="28261"/>
                      <a:pt x="17529" y="27463"/>
                    </a:cubicBezTo>
                    <a:cubicBezTo>
                      <a:pt x="17513" y="27405"/>
                      <a:pt x="17475" y="27358"/>
                      <a:pt x="17421" y="27332"/>
                    </a:cubicBezTo>
                    <a:cubicBezTo>
                      <a:pt x="17417" y="27220"/>
                      <a:pt x="17365" y="27111"/>
                      <a:pt x="17242" y="27038"/>
                    </a:cubicBezTo>
                    <a:cubicBezTo>
                      <a:pt x="12344" y="24060"/>
                      <a:pt x="6435" y="21767"/>
                      <a:pt x="647" y="21524"/>
                    </a:cubicBezTo>
                    <a:cubicBezTo>
                      <a:pt x="689" y="21507"/>
                      <a:pt x="725" y="21476"/>
                      <a:pt x="750" y="21438"/>
                    </a:cubicBezTo>
                    <a:cubicBezTo>
                      <a:pt x="4285" y="15592"/>
                      <a:pt x="6953" y="9028"/>
                      <a:pt x="9756" y="2806"/>
                    </a:cubicBezTo>
                    <a:cubicBezTo>
                      <a:pt x="9776" y="2760"/>
                      <a:pt x="9786" y="2713"/>
                      <a:pt x="9788" y="2664"/>
                    </a:cubicBezTo>
                    <a:close/>
                    <a:moveTo>
                      <a:pt x="16592" y="1"/>
                    </a:moveTo>
                    <a:cubicBezTo>
                      <a:pt x="16478" y="1"/>
                      <a:pt x="16365" y="56"/>
                      <a:pt x="16291" y="190"/>
                    </a:cubicBezTo>
                    <a:cubicBezTo>
                      <a:pt x="15888" y="924"/>
                      <a:pt x="15481" y="1656"/>
                      <a:pt x="15069" y="2388"/>
                    </a:cubicBezTo>
                    <a:cubicBezTo>
                      <a:pt x="14597" y="2066"/>
                      <a:pt x="13968" y="1913"/>
                      <a:pt x="13374" y="1913"/>
                    </a:cubicBezTo>
                    <a:cubicBezTo>
                      <a:pt x="13155" y="1913"/>
                      <a:pt x="12941" y="1934"/>
                      <a:pt x="12741" y="1975"/>
                    </a:cubicBezTo>
                    <a:cubicBezTo>
                      <a:pt x="12672" y="1989"/>
                      <a:pt x="12611" y="2030"/>
                      <a:pt x="12571" y="2090"/>
                    </a:cubicBezTo>
                    <a:cubicBezTo>
                      <a:pt x="12460" y="2090"/>
                      <a:pt x="12350" y="2139"/>
                      <a:pt x="12283" y="2272"/>
                    </a:cubicBezTo>
                    <a:lnTo>
                      <a:pt x="12119" y="2594"/>
                    </a:lnTo>
                    <a:cubicBezTo>
                      <a:pt x="11468" y="2292"/>
                      <a:pt x="10733" y="2112"/>
                      <a:pt x="10008" y="2112"/>
                    </a:cubicBezTo>
                    <a:cubicBezTo>
                      <a:pt x="9864" y="2112"/>
                      <a:pt x="9720" y="2119"/>
                      <a:pt x="9577" y="2134"/>
                    </a:cubicBezTo>
                    <a:cubicBezTo>
                      <a:pt x="9494" y="2140"/>
                      <a:pt x="9417" y="2188"/>
                      <a:pt x="9374" y="2260"/>
                    </a:cubicBezTo>
                    <a:cubicBezTo>
                      <a:pt x="9276" y="2267"/>
                      <a:pt x="9184" y="2318"/>
                      <a:pt x="9129" y="2440"/>
                    </a:cubicBezTo>
                    <a:cubicBezTo>
                      <a:pt x="6314" y="8749"/>
                      <a:pt x="2942" y="14874"/>
                      <a:pt x="309" y="21253"/>
                    </a:cubicBezTo>
                    <a:cubicBezTo>
                      <a:pt x="261" y="21371"/>
                      <a:pt x="321" y="21463"/>
                      <a:pt x="413" y="21512"/>
                    </a:cubicBezTo>
                    <a:cubicBezTo>
                      <a:pt x="385" y="21512"/>
                      <a:pt x="358" y="21509"/>
                      <a:pt x="332" y="21507"/>
                    </a:cubicBezTo>
                    <a:cubicBezTo>
                      <a:pt x="330" y="21507"/>
                      <a:pt x="327" y="21507"/>
                      <a:pt x="325" y="21507"/>
                    </a:cubicBezTo>
                    <a:cubicBezTo>
                      <a:pt x="67" y="21507"/>
                      <a:pt x="0" y="21929"/>
                      <a:pt x="268" y="21976"/>
                    </a:cubicBezTo>
                    <a:cubicBezTo>
                      <a:pt x="6219" y="23057"/>
                      <a:pt x="11624" y="24541"/>
                      <a:pt x="16861" y="27690"/>
                    </a:cubicBezTo>
                    <a:cubicBezTo>
                      <a:pt x="16882" y="27702"/>
                      <a:pt x="16904" y="27713"/>
                      <a:pt x="16927" y="27721"/>
                    </a:cubicBezTo>
                    <a:cubicBezTo>
                      <a:pt x="16513" y="28686"/>
                      <a:pt x="16988" y="30044"/>
                      <a:pt x="17977" y="30406"/>
                    </a:cubicBezTo>
                    <a:cubicBezTo>
                      <a:pt x="18257" y="30508"/>
                      <a:pt x="18604" y="30562"/>
                      <a:pt x="18966" y="30562"/>
                    </a:cubicBezTo>
                    <a:cubicBezTo>
                      <a:pt x="19799" y="30562"/>
                      <a:pt x="20720" y="30278"/>
                      <a:pt x="21126" y="29646"/>
                    </a:cubicBezTo>
                    <a:cubicBezTo>
                      <a:pt x="25373" y="33360"/>
                      <a:pt x="29296" y="37039"/>
                      <a:pt x="32515" y="41733"/>
                    </a:cubicBezTo>
                    <a:cubicBezTo>
                      <a:pt x="32597" y="41852"/>
                      <a:pt x="32713" y="41901"/>
                      <a:pt x="32827" y="41901"/>
                    </a:cubicBezTo>
                    <a:cubicBezTo>
                      <a:pt x="33025" y="41901"/>
                      <a:pt x="33220" y="41755"/>
                      <a:pt x="33230" y="41566"/>
                    </a:cubicBezTo>
                    <a:cubicBezTo>
                      <a:pt x="33290" y="41562"/>
                      <a:pt x="33347" y="41533"/>
                      <a:pt x="33384" y="41484"/>
                    </a:cubicBezTo>
                    <a:cubicBezTo>
                      <a:pt x="37180" y="36681"/>
                      <a:pt x="40600" y="31571"/>
                      <a:pt x="44377" y="26747"/>
                    </a:cubicBezTo>
                    <a:cubicBezTo>
                      <a:pt x="44445" y="26662"/>
                      <a:pt x="44469" y="26554"/>
                      <a:pt x="44445" y="26450"/>
                    </a:cubicBezTo>
                    <a:cubicBezTo>
                      <a:pt x="44612" y="26385"/>
                      <a:pt x="44726" y="26212"/>
                      <a:pt x="44592" y="26034"/>
                    </a:cubicBezTo>
                    <a:cubicBezTo>
                      <a:pt x="44230" y="25557"/>
                      <a:pt x="43804" y="25166"/>
                      <a:pt x="43275" y="24900"/>
                    </a:cubicBezTo>
                    <a:cubicBezTo>
                      <a:pt x="43405" y="24743"/>
                      <a:pt x="43533" y="24587"/>
                      <a:pt x="43662" y="24429"/>
                    </a:cubicBezTo>
                    <a:cubicBezTo>
                      <a:pt x="43682" y="24408"/>
                      <a:pt x="43697" y="24383"/>
                      <a:pt x="43711" y="24357"/>
                    </a:cubicBezTo>
                    <a:cubicBezTo>
                      <a:pt x="43820" y="24333"/>
                      <a:pt x="43910" y="24259"/>
                      <a:pt x="43932" y="24122"/>
                    </a:cubicBezTo>
                    <a:cubicBezTo>
                      <a:pt x="44097" y="22991"/>
                      <a:pt x="43351" y="21829"/>
                      <a:pt x="42256" y="21527"/>
                    </a:cubicBezTo>
                    <a:cubicBezTo>
                      <a:pt x="42431" y="21267"/>
                      <a:pt x="42602" y="21006"/>
                      <a:pt x="42768" y="20740"/>
                    </a:cubicBezTo>
                    <a:cubicBezTo>
                      <a:pt x="42814" y="20671"/>
                      <a:pt x="42833" y="20588"/>
                      <a:pt x="42823" y="20507"/>
                    </a:cubicBezTo>
                    <a:cubicBezTo>
                      <a:pt x="42957" y="20430"/>
                      <a:pt x="43043" y="20285"/>
                      <a:pt x="42973" y="20092"/>
                    </a:cubicBezTo>
                    <a:cubicBezTo>
                      <a:pt x="41079" y="14880"/>
                      <a:pt x="36005" y="10587"/>
                      <a:pt x="30348" y="10587"/>
                    </a:cubicBezTo>
                    <a:cubicBezTo>
                      <a:pt x="29824" y="10587"/>
                      <a:pt x="29295" y="10624"/>
                      <a:pt x="28763" y="10700"/>
                    </a:cubicBezTo>
                    <a:cubicBezTo>
                      <a:pt x="28476" y="5641"/>
                      <a:pt x="22914" y="70"/>
                      <a:pt x="17718" y="70"/>
                    </a:cubicBezTo>
                    <a:cubicBezTo>
                      <a:pt x="17437" y="70"/>
                      <a:pt x="17157" y="86"/>
                      <a:pt x="16879" y="120"/>
                    </a:cubicBezTo>
                    <a:cubicBezTo>
                      <a:pt x="16801" y="46"/>
                      <a:pt x="16696" y="1"/>
                      <a:pt x="165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3" name="Google Shape;523;p23"/>
              <p:cNvSpPr/>
              <p:nvPr/>
            </p:nvSpPr>
            <p:spPr>
              <a:xfrm>
                <a:off x="6084917" y="757670"/>
                <a:ext cx="306734" cy="212917"/>
              </a:xfrm>
              <a:custGeom>
                <a:avLst/>
                <a:gdLst/>
                <a:ahLst/>
                <a:cxnLst/>
                <a:rect l="l" t="t" r="r" b="b"/>
                <a:pathLst>
                  <a:path w="9269" h="6434" extrusionOk="0">
                    <a:moveTo>
                      <a:pt x="237" y="0"/>
                    </a:moveTo>
                    <a:cubicBezTo>
                      <a:pt x="233" y="0"/>
                      <a:pt x="229" y="0"/>
                      <a:pt x="226" y="0"/>
                    </a:cubicBezTo>
                    <a:cubicBezTo>
                      <a:pt x="1" y="0"/>
                      <a:pt x="10" y="323"/>
                      <a:pt x="226" y="345"/>
                    </a:cubicBezTo>
                    <a:cubicBezTo>
                      <a:pt x="4012" y="729"/>
                      <a:pt x="7026" y="2849"/>
                      <a:pt x="8644" y="6290"/>
                    </a:cubicBezTo>
                    <a:cubicBezTo>
                      <a:pt x="8691" y="6391"/>
                      <a:pt x="8782" y="6433"/>
                      <a:pt x="8877" y="6433"/>
                    </a:cubicBezTo>
                    <a:cubicBezTo>
                      <a:pt x="9065" y="6433"/>
                      <a:pt x="9269" y="6269"/>
                      <a:pt x="9184" y="6064"/>
                    </a:cubicBezTo>
                    <a:cubicBezTo>
                      <a:pt x="7709" y="2492"/>
                      <a:pt x="4115" y="0"/>
                      <a:pt x="23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4" name="Google Shape;524;p23"/>
              <p:cNvSpPr/>
              <p:nvPr/>
            </p:nvSpPr>
            <p:spPr>
              <a:xfrm>
                <a:off x="6151201" y="657234"/>
                <a:ext cx="315769" cy="210303"/>
              </a:xfrm>
              <a:custGeom>
                <a:avLst/>
                <a:gdLst/>
                <a:ahLst/>
                <a:cxnLst/>
                <a:rect l="l" t="t" r="r" b="b"/>
                <a:pathLst>
                  <a:path w="9542" h="6355" extrusionOk="0">
                    <a:moveTo>
                      <a:pt x="258" y="0"/>
                    </a:moveTo>
                    <a:cubicBezTo>
                      <a:pt x="41" y="0"/>
                      <a:pt x="0" y="361"/>
                      <a:pt x="222" y="410"/>
                    </a:cubicBezTo>
                    <a:cubicBezTo>
                      <a:pt x="3815" y="1199"/>
                      <a:pt x="6841" y="3024"/>
                      <a:pt x="8803" y="6198"/>
                    </a:cubicBezTo>
                    <a:cubicBezTo>
                      <a:pt x="8872" y="6308"/>
                      <a:pt x="8974" y="6354"/>
                      <a:pt x="9075" y="6354"/>
                    </a:cubicBezTo>
                    <a:cubicBezTo>
                      <a:pt x="9308" y="6354"/>
                      <a:pt x="9542" y="6113"/>
                      <a:pt x="9381" y="5859"/>
                    </a:cubicBezTo>
                    <a:cubicBezTo>
                      <a:pt x="7371" y="2678"/>
                      <a:pt x="4074" y="358"/>
                      <a:pt x="278" y="1"/>
                    </a:cubicBezTo>
                    <a:cubicBezTo>
                      <a:pt x="271" y="0"/>
                      <a:pt x="265" y="0"/>
                      <a:pt x="25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5" name="Google Shape;525;p23"/>
              <p:cNvSpPr/>
              <p:nvPr/>
            </p:nvSpPr>
            <p:spPr>
              <a:xfrm>
                <a:off x="6219041" y="566924"/>
                <a:ext cx="312360" cy="191639"/>
              </a:xfrm>
              <a:custGeom>
                <a:avLst/>
                <a:gdLst/>
                <a:ahLst/>
                <a:cxnLst/>
                <a:rect l="l" t="t" r="r" b="b"/>
                <a:pathLst>
                  <a:path w="9439" h="5791" extrusionOk="0">
                    <a:moveTo>
                      <a:pt x="262" y="1"/>
                    </a:moveTo>
                    <a:cubicBezTo>
                      <a:pt x="49" y="1"/>
                      <a:pt x="0" y="332"/>
                      <a:pt x="215" y="384"/>
                    </a:cubicBezTo>
                    <a:cubicBezTo>
                      <a:pt x="3765" y="1231"/>
                      <a:pt x="6497" y="2687"/>
                      <a:pt x="8718" y="5651"/>
                    </a:cubicBezTo>
                    <a:cubicBezTo>
                      <a:pt x="8792" y="5749"/>
                      <a:pt x="8894" y="5791"/>
                      <a:pt x="8994" y="5791"/>
                    </a:cubicBezTo>
                    <a:cubicBezTo>
                      <a:pt x="9222" y="5791"/>
                      <a:pt x="9438" y="5573"/>
                      <a:pt x="9277" y="5323"/>
                    </a:cubicBezTo>
                    <a:cubicBezTo>
                      <a:pt x="7373" y="2375"/>
                      <a:pt x="3835" y="73"/>
                      <a:pt x="267" y="1"/>
                    </a:cubicBezTo>
                    <a:cubicBezTo>
                      <a:pt x="265" y="1"/>
                      <a:pt x="264" y="1"/>
                      <a:pt x="26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6" name="Google Shape;526;p23"/>
              <p:cNvSpPr/>
              <p:nvPr/>
            </p:nvSpPr>
            <p:spPr>
              <a:xfrm>
                <a:off x="6273213" y="468805"/>
                <a:ext cx="310474" cy="188892"/>
              </a:xfrm>
              <a:custGeom>
                <a:avLst/>
                <a:gdLst/>
                <a:ahLst/>
                <a:cxnLst/>
                <a:rect l="l" t="t" r="r" b="b"/>
                <a:pathLst>
                  <a:path w="9382" h="5708" extrusionOk="0">
                    <a:moveTo>
                      <a:pt x="305" y="1"/>
                    </a:moveTo>
                    <a:cubicBezTo>
                      <a:pt x="1" y="1"/>
                      <a:pt x="16" y="436"/>
                      <a:pt x="307" y="466"/>
                    </a:cubicBezTo>
                    <a:cubicBezTo>
                      <a:pt x="2473" y="693"/>
                      <a:pt x="4557" y="1423"/>
                      <a:pt x="6262" y="2813"/>
                    </a:cubicBezTo>
                    <a:cubicBezTo>
                      <a:pt x="6919" y="3352"/>
                      <a:pt x="7505" y="3969"/>
                      <a:pt x="8009" y="4654"/>
                    </a:cubicBezTo>
                    <a:cubicBezTo>
                      <a:pt x="8308" y="5058"/>
                      <a:pt x="8444" y="5497"/>
                      <a:pt x="8908" y="5689"/>
                    </a:cubicBezTo>
                    <a:cubicBezTo>
                      <a:pt x="8940" y="5702"/>
                      <a:pt x="8971" y="5708"/>
                      <a:pt x="9003" y="5708"/>
                    </a:cubicBezTo>
                    <a:cubicBezTo>
                      <a:pt x="9200" y="5708"/>
                      <a:pt x="9381" y="5475"/>
                      <a:pt x="9313" y="5285"/>
                    </a:cubicBezTo>
                    <a:cubicBezTo>
                      <a:pt x="9307" y="5271"/>
                      <a:pt x="9302" y="5255"/>
                      <a:pt x="9296" y="5240"/>
                    </a:cubicBezTo>
                    <a:cubicBezTo>
                      <a:pt x="9267" y="5160"/>
                      <a:pt x="9210" y="5093"/>
                      <a:pt x="9137" y="5052"/>
                    </a:cubicBezTo>
                    <a:cubicBezTo>
                      <a:pt x="8544" y="4502"/>
                      <a:pt x="8115" y="3588"/>
                      <a:pt x="7528" y="3010"/>
                    </a:cubicBezTo>
                    <a:cubicBezTo>
                      <a:pt x="6888" y="2385"/>
                      <a:pt x="6173" y="1840"/>
                      <a:pt x="5401" y="1387"/>
                    </a:cubicBezTo>
                    <a:cubicBezTo>
                      <a:pt x="3843" y="471"/>
                      <a:pt x="2110" y="8"/>
                      <a:pt x="307" y="1"/>
                    </a:cubicBezTo>
                    <a:cubicBezTo>
                      <a:pt x="306" y="1"/>
                      <a:pt x="306" y="1"/>
                      <a:pt x="30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7" name="Google Shape;527;p23"/>
              <p:cNvSpPr/>
              <p:nvPr/>
            </p:nvSpPr>
            <p:spPr>
              <a:xfrm>
                <a:off x="6333508" y="346065"/>
                <a:ext cx="307429" cy="236744"/>
              </a:xfrm>
              <a:custGeom>
                <a:avLst/>
                <a:gdLst/>
                <a:ahLst/>
                <a:cxnLst/>
                <a:rect l="l" t="t" r="r" b="b"/>
                <a:pathLst>
                  <a:path w="9290" h="7154" extrusionOk="0">
                    <a:moveTo>
                      <a:pt x="265" y="1"/>
                    </a:moveTo>
                    <a:cubicBezTo>
                      <a:pt x="43" y="1"/>
                      <a:pt x="0" y="372"/>
                      <a:pt x="226" y="420"/>
                    </a:cubicBezTo>
                    <a:cubicBezTo>
                      <a:pt x="4012" y="1236"/>
                      <a:pt x="6653" y="3691"/>
                      <a:pt x="8534" y="6983"/>
                    </a:cubicBezTo>
                    <a:cubicBezTo>
                      <a:pt x="8603" y="7103"/>
                      <a:pt x="8708" y="7153"/>
                      <a:pt x="8813" y="7153"/>
                    </a:cubicBezTo>
                    <a:cubicBezTo>
                      <a:pt x="9050" y="7153"/>
                      <a:pt x="9290" y="6903"/>
                      <a:pt x="9137" y="6632"/>
                    </a:cubicBezTo>
                    <a:cubicBezTo>
                      <a:pt x="7239" y="3278"/>
                      <a:pt x="4274" y="400"/>
                      <a:pt x="285" y="2"/>
                    </a:cubicBezTo>
                    <a:cubicBezTo>
                      <a:pt x="278" y="1"/>
                      <a:pt x="271" y="1"/>
                      <a:pt x="26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8" name="Google Shape;528;p23"/>
              <p:cNvSpPr/>
              <p:nvPr/>
            </p:nvSpPr>
            <p:spPr>
              <a:xfrm>
                <a:off x="6511281" y="1026679"/>
                <a:ext cx="302565" cy="211891"/>
              </a:xfrm>
              <a:custGeom>
                <a:avLst/>
                <a:gdLst/>
                <a:ahLst/>
                <a:cxnLst/>
                <a:rect l="l" t="t" r="r" b="b"/>
                <a:pathLst>
                  <a:path w="9143" h="6403" extrusionOk="0">
                    <a:moveTo>
                      <a:pt x="298" y="0"/>
                    </a:moveTo>
                    <a:cubicBezTo>
                      <a:pt x="269" y="0"/>
                      <a:pt x="239" y="0"/>
                      <a:pt x="209" y="1"/>
                    </a:cubicBezTo>
                    <a:cubicBezTo>
                      <a:pt x="10" y="2"/>
                      <a:pt x="0" y="258"/>
                      <a:pt x="166" y="325"/>
                    </a:cubicBezTo>
                    <a:cubicBezTo>
                      <a:pt x="1731" y="967"/>
                      <a:pt x="3310" y="1379"/>
                      <a:pt x="4735" y="2339"/>
                    </a:cubicBezTo>
                    <a:cubicBezTo>
                      <a:pt x="6283" y="3384"/>
                      <a:pt x="7383" y="4732"/>
                      <a:pt x="8440" y="6250"/>
                    </a:cubicBezTo>
                    <a:cubicBezTo>
                      <a:pt x="8514" y="6357"/>
                      <a:pt x="8617" y="6403"/>
                      <a:pt x="8716" y="6403"/>
                    </a:cubicBezTo>
                    <a:cubicBezTo>
                      <a:pt x="8936" y="6403"/>
                      <a:pt x="9143" y="6180"/>
                      <a:pt x="9008" y="5919"/>
                    </a:cubicBezTo>
                    <a:cubicBezTo>
                      <a:pt x="7477" y="2971"/>
                      <a:pt x="3758" y="0"/>
                      <a:pt x="29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9" name="Google Shape;529;p23"/>
              <p:cNvSpPr/>
              <p:nvPr/>
            </p:nvSpPr>
            <p:spPr>
              <a:xfrm>
                <a:off x="6557047" y="945271"/>
                <a:ext cx="330098" cy="214439"/>
              </a:xfrm>
              <a:custGeom>
                <a:avLst/>
                <a:gdLst/>
                <a:ahLst/>
                <a:cxnLst/>
                <a:rect l="l" t="t" r="r" b="b"/>
                <a:pathLst>
                  <a:path w="9975" h="6480" extrusionOk="0">
                    <a:moveTo>
                      <a:pt x="816" y="0"/>
                    </a:moveTo>
                    <a:cubicBezTo>
                      <a:pt x="633" y="0"/>
                      <a:pt x="450" y="6"/>
                      <a:pt x="267" y="18"/>
                    </a:cubicBezTo>
                    <a:cubicBezTo>
                      <a:pt x="0" y="35"/>
                      <a:pt x="10" y="398"/>
                      <a:pt x="267" y="425"/>
                    </a:cubicBezTo>
                    <a:cubicBezTo>
                      <a:pt x="4183" y="856"/>
                      <a:pt x="7423" y="2704"/>
                      <a:pt x="9233" y="6300"/>
                    </a:cubicBezTo>
                    <a:cubicBezTo>
                      <a:pt x="9297" y="6427"/>
                      <a:pt x="9399" y="6480"/>
                      <a:pt x="9503" y="6480"/>
                    </a:cubicBezTo>
                    <a:cubicBezTo>
                      <a:pt x="9733" y="6480"/>
                      <a:pt x="9974" y="6225"/>
                      <a:pt x="9839" y="5947"/>
                    </a:cubicBezTo>
                    <a:cubicBezTo>
                      <a:pt x="8201" y="2573"/>
                      <a:pt x="4633" y="0"/>
                      <a:pt x="81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0" name="Google Shape;530;p23"/>
              <p:cNvSpPr/>
              <p:nvPr/>
            </p:nvSpPr>
            <p:spPr>
              <a:xfrm>
                <a:off x="6628097" y="845795"/>
                <a:ext cx="335426" cy="208781"/>
              </a:xfrm>
              <a:custGeom>
                <a:avLst/>
                <a:gdLst/>
                <a:ahLst/>
                <a:cxnLst/>
                <a:rect l="l" t="t" r="r" b="b"/>
                <a:pathLst>
                  <a:path w="10136" h="6309" extrusionOk="0">
                    <a:moveTo>
                      <a:pt x="1409" y="1"/>
                    </a:moveTo>
                    <a:cubicBezTo>
                      <a:pt x="1019" y="1"/>
                      <a:pt x="627" y="30"/>
                      <a:pt x="234" y="91"/>
                    </a:cubicBezTo>
                    <a:cubicBezTo>
                      <a:pt x="1" y="128"/>
                      <a:pt x="74" y="471"/>
                      <a:pt x="287" y="483"/>
                    </a:cubicBezTo>
                    <a:cubicBezTo>
                      <a:pt x="4254" y="719"/>
                      <a:pt x="7705" y="2401"/>
                      <a:pt x="9454" y="6141"/>
                    </a:cubicBezTo>
                    <a:cubicBezTo>
                      <a:pt x="9509" y="6259"/>
                      <a:pt x="9602" y="6308"/>
                      <a:pt x="9699" y="6308"/>
                    </a:cubicBezTo>
                    <a:cubicBezTo>
                      <a:pt x="9909" y="6308"/>
                      <a:pt x="10135" y="6072"/>
                      <a:pt x="10014" y="5814"/>
                    </a:cubicBezTo>
                    <a:cubicBezTo>
                      <a:pt x="8489" y="2572"/>
                      <a:pt x="5063" y="1"/>
                      <a:pt x="140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531;p23"/>
              <p:cNvSpPr/>
              <p:nvPr/>
            </p:nvSpPr>
            <p:spPr>
              <a:xfrm>
                <a:off x="6685380" y="737715"/>
                <a:ext cx="339066" cy="214274"/>
              </a:xfrm>
              <a:custGeom>
                <a:avLst/>
                <a:gdLst/>
                <a:ahLst/>
                <a:cxnLst/>
                <a:rect l="l" t="t" r="r" b="b"/>
                <a:pathLst>
                  <a:path w="10246" h="6475" extrusionOk="0">
                    <a:moveTo>
                      <a:pt x="213" y="0"/>
                    </a:moveTo>
                    <a:cubicBezTo>
                      <a:pt x="22" y="0"/>
                      <a:pt x="1" y="306"/>
                      <a:pt x="186" y="361"/>
                    </a:cubicBezTo>
                    <a:cubicBezTo>
                      <a:pt x="3908" y="1456"/>
                      <a:pt x="7778" y="2469"/>
                      <a:pt x="9547" y="6302"/>
                    </a:cubicBezTo>
                    <a:cubicBezTo>
                      <a:pt x="9603" y="6424"/>
                      <a:pt x="9698" y="6474"/>
                      <a:pt x="9796" y="6474"/>
                    </a:cubicBezTo>
                    <a:cubicBezTo>
                      <a:pt x="10013" y="6474"/>
                      <a:pt x="10246" y="6231"/>
                      <a:pt x="10123" y="5965"/>
                    </a:cubicBezTo>
                    <a:cubicBezTo>
                      <a:pt x="8357" y="2170"/>
                      <a:pt x="4192" y="441"/>
                      <a:pt x="233" y="1"/>
                    </a:cubicBezTo>
                    <a:cubicBezTo>
                      <a:pt x="226" y="0"/>
                      <a:pt x="219" y="0"/>
                      <a:pt x="21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532;p23"/>
              <p:cNvSpPr/>
              <p:nvPr/>
            </p:nvSpPr>
            <p:spPr>
              <a:xfrm>
                <a:off x="6732305" y="653428"/>
                <a:ext cx="348100" cy="213016"/>
              </a:xfrm>
              <a:custGeom>
                <a:avLst/>
                <a:gdLst/>
                <a:ahLst/>
                <a:cxnLst/>
                <a:rect l="l" t="t" r="r" b="b"/>
                <a:pathLst>
                  <a:path w="10519" h="6437" extrusionOk="0">
                    <a:moveTo>
                      <a:pt x="236" y="0"/>
                    </a:moveTo>
                    <a:cubicBezTo>
                      <a:pt x="35" y="0"/>
                      <a:pt x="1" y="332"/>
                      <a:pt x="204" y="381"/>
                    </a:cubicBezTo>
                    <a:cubicBezTo>
                      <a:pt x="4066" y="1300"/>
                      <a:pt x="7322" y="3123"/>
                      <a:pt x="9769" y="6297"/>
                    </a:cubicBezTo>
                    <a:cubicBezTo>
                      <a:pt x="9845" y="6396"/>
                      <a:pt x="9948" y="6437"/>
                      <a:pt x="10050" y="6437"/>
                    </a:cubicBezTo>
                    <a:cubicBezTo>
                      <a:pt x="10290" y="6437"/>
                      <a:pt x="10519" y="6207"/>
                      <a:pt x="10339" y="5965"/>
                    </a:cubicBezTo>
                    <a:cubicBezTo>
                      <a:pt x="7940" y="2733"/>
                      <a:pt x="4301" y="404"/>
                      <a:pt x="255" y="1"/>
                    </a:cubicBezTo>
                    <a:cubicBezTo>
                      <a:pt x="249" y="0"/>
                      <a:pt x="242" y="0"/>
                      <a:pt x="2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33" name="Google Shape;533;p23"/>
            <p:cNvGrpSpPr/>
            <p:nvPr/>
          </p:nvGrpSpPr>
          <p:grpSpPr>
            <a:xfrm>
              <a:off x="6864708" y="521224"/>
              <a:ext cx="165992" cy="77337"/>
              <a:chOff x="6864708" y="521224"/>
              <a:chExt cx="165992" cy="77337"/>
            </a:xfrm>
          </p:grpSpPr>
          <p:sp>
            <p:nvSpPr>
              <p:cNvPr id="534" name="Google Shape;534;p23"/>
              <p:cNvSpPr/>
              <p:nvPr/>
            </p:nvSpPr>
            <p:spPr>
              <a:xfrm>
                <a:off x="6864708" y="537869"/>
                <a:ext cx="108576" cy="60692"/>
              </a:xfrm>
              <a:custGeom>
                <a:avLst/>
                <a:gdLst/>
                <a:ahLst/>
                <a:cxnLst/>
                <a:rect l="l" t="t" r="r" b="b"/>
                <a:pathLst>
                  <a:path w="3281" h="1834" extrusionOk="0">
                    <a:moveTo>
                      <a:pt x="171" y="1"/>
                    </a:moveTo>
                    <a:cubicBezTo>
                      <a:pt x="1" y="1"/>
                      <a:pt x="10" y="263"/>
                      <a:pt x="183" y="281"/>
                    </a:cubicBezTo>
                    <a:cubicBezTo>
                      <a:pt x="1288" y="393"/>
                      <a:pt x="2197" y="938"/>
                      <a:pt x="2915" y="1773"/>
                    </a:cubicBezTo>
                    <a:cubicBezTo>
                      <a:pt x="2952" y="1816"/>
                      <a:pt x="2994" y="1834"/>
                      <a:pt x="3034" y="1834"/>
                    </a:cubicBezTo>
                    <a:cubicBezTo>
                      <a:pt x="3164" y="1834"/>
                      <a:pt x="3281" y="1651"/>
                      <a:pt x="3172" y="1514"/>
                    </a:cubicBezTo>
                    <a:cubicBezTo>
                      <a:pt x="2448" y="591"/>
                      <a:pt x="1340" y="78"/>
                      <a:pt x="183" y="1"/>
                    </a:cubicBezTo>
                    <a:cubicBezTo>
                      <a:pt x="179" y="1"/>
                      <a:pt x="175" y="1"/>
                      <a:pt x="17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5" name="Google Shape;535;p23"/>
              <p:cNvSpPr/>
              <p:nvPr/>
            </p:nvSpPr>
            <p:spPr>
              <a:xfrm>
                <a:off x="6937711" y="521224"/>
                <a:ext cx="92990" cy="69196"/>
              </a:xfrm>
              <a:custGeom>
                <a:avLst/>
                <a:gdLst/>
                <a:ahLst/>
                <a:cxnLst/>
                <a:rect l="l" t="t" r="r" b="b"/>
                <a:pathLst>
                  <a:path w="2810" h="2091" extrusionOk="0">
                    <a:moveTo>
                      <a:pt x="178" y="1"/>
                    </a:moveTo>
                    <a:cubicBezTo>
                      <a:pt x="68" y="1"/>
                      <a:pt x="0" y="176"/>
                      <a:pt x="113" y="264"/>
                    </a:cubicBezTo>
                    <a:cubicBezTo>
                      <a:pt x="888" y="861"/>
                      <a:pt x="1646" y="1492"/>
                      <a:pt x="2447" y="2054"/>
                    </a:cubicBezTo>
                    <a:cubicBezTo>
                      <a:pt x="2484" y="2080"/>
                      <a:pt x="2519" y="2091"/>
                      <a:pt x="2553" y="2091"/>
                    </a:cubicBezTo>
                    <a:cubicBezTo>
                      <a:pt x="2711" y="2091"/>
                      <a:pt x="2810" y="1836"/>
                      <a:pt x="2646" y="1711"/>
                    </a:cubicBezTo>
                    <a:cubicBezTo>
                      <a:pt x="1874" y="1118"/>
                      <a:pt x="1049" y="585"/>
                      <a:pt x="251" y="26"/>
                    </a:cubicBezTo>
                    <a:cubicBezTo>
                      <a:pt x="225" y="9"/>
                      <a:pt x="201" y="1"/>
                      <a:pt x="1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36" name="Google Shape;536;p23"/>
            <p:cNvGrpSpPr/>
            <p:nvPr/>
          </p:nvGrpSpPr>
          <p:grpSpPr>
            <a:xfrm>
              <a:off x="6567637" y="1421737"/>
              <a:ext cx="96663" cy="114037"/>
              <a:chOff x="6567637" y="1421737"/>
              <a:chExt cx="96663" cy="114037"/>
            </a:xfrm>
          </p:grpSpPr>
          <p:sp>
            <p:nvSpPr>
              <p:cNvPr id="537" name="Google Shape;537;p23"/>
              <p:cNvSpPr/>
              <p:nvPr/>
            </p:nvSpPr>
            <p:spPr>
              <a:xfrm>
                <a:off x="6576407" y="1421737"/>
                <a:ext cx="87894" cy="75484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2281" extrusionOk="0">
                    <a:moveTo>
                      <a:pt x="236" y="0"/>
                    </a:moveTo>
                    <a:cubicBezTo>
                      <a:pt x="91" y="0"/>
                      <a:pt x="0" y="212"/>
                      <a:pt x="152" y="306"/>
                    </a:cubicBezTo>
                    <a:cubicBezTo>
                      <a:pt x="984" y="827"/>
                      <a:pt x="1641" y="1473"/>
                      <a:pt x="2266" y="2222"/>
                    </a:cubicBezTo>
                    <a:cubicBezTo>
                      <a:pt x="2300" y="2263"/>
                      <a:pt x="2344" y="2280"/>
                      <a:pt x="2388" y="2280"/>
                    </a:cubicBezTo>
                    <a:cubicBezTo>
                      <a:pt x="2519" y="2280"/>
                      <a:pt x="2655" y="2125"/>
                      <a:pt x="2564" y="1991"/>
                    </a:cubicBezTo>
                    <a:cubicBezTo>
                      <a:pt x="1998" y="1167"/>
                      <a:pt x="1192" y="499"/>
                      <a:pt x="318" y="23"/>
                    </a:cubicBezTo>
                    <a:cubicBezTo>
                      <a:pt x="289" y="7"/>
                      <a:pt x="262" y="0"/>
                      <a:pt x="2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38;p23"/>
              <p:cNvSpPr/>
              <p:nvPr/>
            </p:nvSpPr>
            <p:spPr>
              <a:xfrm>
                <a:off x="6567637" y="1464823"/>
                <a:ext cx="73862" cy="70950"/>
              </a:xfrm>
              <a:custGeom>
                <a:avLst/>
                <a:gdLst/>
                <a:ahLst/>
                <a:cxnLst/>
                <a:rect l="l" t="t" r="r" b="b"/>
                <a:pathLst>
                  <a:path w="2232" h="2144" extrusionOk="0">
                    <a:moveTo>
                      <a:pt x="221" y="1"/>
                    </a:moveTo>
                    <a:cubicBezTo>
                      <a:pt x="83" y="1"/>
                      <a:pt x="1" y="229"/>
                      <a:pt x="146" y="292"/>
                    </a:cubicBezTo>
                    <a:cubicBezTo>
                      <a:pt x="924" y="628"/>
                      <a:pt x="1515" y="1224"/>
                      <a:pt x="1822" y="2017"/>
                    </a:cubicBezTo>
                    <a:cubicBezTo>
                      <a:pt x="1856" y="2105"/>
                      <a:pt x="1933" y="2143"/>
                      <a:pt x="2008" y="2143"/>
                    </a:cubicBezTo>
                    <a:cubicBezTo>
                      <a:pt x="2122" y="2143"/>
                      <a:pt x="2232" y="2056"/>
                      <a:pt x="2183" y="1917"/>
                    </a:cubicBezTo>
                    <a:cubicBezTo>
                      <a:pt x="1863" y="1026"/>
                      <a:pt x="1160" y="324"/>
                      <a:pt x="267" y="9"/>
                    </a:cubicBezTo>
                    <a:cubicBezTo>
                      <a:pt x="251" y="3"/>
                      <a:pt x="236" y="1"/>
                      <a:pt x="22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539" name="Google Shape;539;p23"/>
          <p:cNvGrpSpPr/>
          <p:nvPr/>
        </p:nvGrpSpPr>
        <p:grpSpPr>
          <a:xfrm>
            <a:off x="6451118" y="1964685"/>
            <a:ext cx="884232" cy="497711"/>
            <a:chOff x="6451118" y="1964685"/>
            <a:chExt cx="884232" cy="497711"/>
          </a:xfrm>
        </p:grpSpPr>
        <p:sp>
          <p:nvSpPr>
            <p:cNvPr id="540" name="Google Shape;540;p23"/>
            <p:cNvSpPr/>
            <p:nvPr/>
          </p:nvSpPr>
          <p:spPr>
            <a:xfrm>
              <a:off x="6451118" y="1964685"/>
              <a:ext cx="772346" cy="497711"/>
            </a:xfrm>
            <a:custGeom>
              <a:avLst/>
              <a:gdLst/>
              <a:ahLst/>
              <a:cxnLst/>
              <a:rect l="l" t="t" r="r" b="b"/>
              <a:pathLst>
                <a:path w="23339" h="15040" extrusionOk="0">
                  <a:moveTo>
                    <a:pt x="7096" y="720"/>
                  </a:moveTo>
                  <a:cubicBezTo>
                    <a:pt x="7623" y="720"/>
                    <a:pt x="8180" y="844"/>
                    <a:pt x="8743" y="1116"/>
                  </a:cubicBezTo>
                  <a:cubicBezTo>
                    <a:pt x="10752" y="2087"/>
                    <a:pt x="11547" y="4286"/>
                    <a:pt x="11826" y="6363"/>
                  </a:cubicBezTo>
                  <a:cubicBezTo>
                    <a:pt x="11674" y="6626"/>
                    <a:pt x="11921" y="6868"/>
                    <a:pt x="12176" y="6868"/>
                  </a:cubicBezTo>
                  <a:cubicBezTo>
                    <a:pt x="12292" y="6868"/>
                    <a:pt x="12409" y="6818"/>
                    <a:pt x="12492" y="6698"/>
                  </a:cubicBezTo>
                  <a:cubicBezTo>
                    <a:pt x="13878" y="4691"/>
                    <a:pt x="15595" y="2216"/>
                    <a:pt x="18285" y="2042"/>
                  </a:cubicBezTo>
                  <a:cubicBezTo>
                    <a:pt x="18381" y="2036"/>
                    <a:pt x="18475" y="2033"/>
                    <a:pt x="18567" y="2033"/>
                  </a:cubicBezTo>
                  <a:cubicBezTo>
                    <a:pt x="21419" y="2033"/>
                    <a:pt x="22593" y="4929"/>
                    <a:pt x="21548" y="7369"/>
                  </a:cubicBezTo>
                  <a:cubicBezTo>
                    <a:pt x="19847" y="11345"/>
                    <a:pt x="14970" y="13249"/>
                    <a:pt x="11086" y="14215"/>
                  </a:cubicBezTo>
                  <a:cubicBezTo>
                    <a:pt x="11080" y="14217"/>
                    <a:pt x="11077" y="14220"/>
                    <a:pt x="11072" y="14222"/>
                  </a:cubicBezTo>
                  <a:cubicBezTo>
                    <a:pt x="8031" y="12031"/>
                    <a:pt x="3304" y="8518"/>
                    <a:pt x="3594" y="4332"/>
                  </a:cubicBezTo>
                  <a:cubicBezTo>
                    <a:pt x="3737" y="2271"/>
                    <a:pt x="5233" y="720"/>
                    <a:pt x="7096" y="720"/>
                  </a:cubicBezTo>
                  <a:close/>
                  <a:moveTo>
                    <a:pt x="6991" y="1"/>
                  </a:moveTo>
                  <a:cubicBezTo>
                    <a:pt x="5760" y="1"/>
                    <a:pt x="4567" y="507"/>
                    <a:pt x="3768" y="1586"/>
                  </a:cubicBezTo>
                  <a:cubicBezTo>
                    <a:pt x="0" y="6677"/>
                    <a:pt x="7237" y="12430"/>
                    <a:pt x="10797" y="14969"/>
                  </a:cubicBezTo>
                  <a:cubicBezTo>
                    <a:pt x="10866" y="15018"/>
                    <a:pt x="10933" y="15040"/>
                    <a:pt x="10997" y="15040"/>
                  </a:cubicBezTo>
                  <a:cubicBezTo>
                    <a:pt x="11172" y="15040"/>
                    <a:pt x="11312" y="14875"/>
                    <a:pt x="11339" y="14690"/>
                  </a:cubicBezTo>
                  <a:cubicBezTo>
                    <a:pt x="15885" y="14101"/>
                    <a:pt x="23339" y="10391"/>
                    <a:pt x="22677" y="4903"/>
                  </a:cubicBezTo>
                  <a:cubicBezTo>
                    <a:pt x="22415" y="2733"/>
                    <a:pt x="20732" y="1287"/>
                    <a:pt x="18603" y="1287"/>
                  </a:cubicBezTo>
                  <a:cubicBezTo>
                    <a:pt x="18494" y="1287"/>
                    <a:pt x="18384" y="1290"/>
                    <a:pt x="18272" y="1298"/>
                  </a:cubicBezTo>
                  <a:cubicBezTo>
                    <a:pt x="15566" y="1485"/>
                    <a:pt x="13769" y="3605"/>
                    <a:pt x="12295" y="5681"/>
                  </a:cubicBezTo>
                  <a:cubicBezTo>
                    <a:pt x="12068" y="3641"/>
                    <a:pt x="11184" y="1634"/>
                    <a:pt x="9308" y="606"/>
                  </a:cubicBezTo>
                  <a:cubicBezTo>
                    <a:pt x="8583" y="208"/>
                    <a:pt x="7779" y="1"/>
                    <a:pt x="69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23"/>
            <p:cNvSpPr/>
            <p:nvPr/>
          </p:nvSpPr>
          <p:spPr>
            <a:xfrm>
              <a:off x="7237231" y="2177603"/>
              <a:ext cx="59732" cy="78098"/>
            </a:xfrm>
            <a:custGeom>
              <a:avLst/>
              <a:gdLst/>
              <a:ahLst/>
              <a:cxnLst/>
              <a:rect l="l" t="t" r="r" b="b"/>
              <a:pathLst>
                <a:path w="1805" h="2360" extrusionOk="0">
                  <a:moveTo>
                    <a:pt x="1357" y="0"/>
                  </a:moveTo>
                  <a:cubicBezTo>
                    <a:pt x="1267" y="0"/>
                    <a:pt x="1176" y="63"/>
                    <a:pt x="1172" y="177"/>
                  </a:cubicBezTo>
                  <a:cubicBezTo>
                    <a:pt x="1143" y="974"/>
                    <a:pt x="948" y="1654"/>
                    <a:pt x="178" y="2037"/>
                  </a:cubicBezTo>
                  <a:cubicBezTo>
                    <a:pt x="0" y="2125"/>
                    <a:pt x="112" y="2359"/>
                    <a:pt x="278" y="2359"/>
                  </a:cubicBezTo>
                  <a:cubicBezTo>
                    <a:pt x="303" y="2359"/>
                    <a:pt x="330" y="2354"/>
                    <a:pt x="357" y="2341"/>
                  </a:cubicBezTo>
                  <a:cubicBezTo>
                    <a:pt x="1129" y="1988"/>
                    <a:pt x="1805" y="1004"/>
                    <a:pt x="1532" y="130"/>
                  </a:cubicBezTo>
                  <a:cubicBezTo>
                    <a:pt x="1504" y="41"/>
                    <a:pt x="1430" y="0"/>
                    <a:pt x="135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23"/>
            <p:cNvSpPr/>
            <p:nvPr/>
          </p:nvSpPr>
          <p:spPr>
            <a:xfrm>
              <a:off x="7278166" y="2184420"/>
              <a:ext cx="57184" cy="84287"/>
            </a:xfrm>
            <a:custGeom>
              <a:avLst/>
              <a:gdLst/>
              <a:ahLst/>
              <a:cxnLst/>
              <a:rect l="l" t="t" r="r" b="b"/>
              <a:pathLst>
                <a:path w="1728" h="2547" extrusionOk="0">
                  <a:moveTo>
                    <a:pt x="1387" y="1"/>
                  </a:moveTo>
                  <a:cubicBezTo>
                    <a:pt x="1277" y="1"/>
                    <a:pt x="1161" y="74"/>
                    <a:pt x="1171" y="202"/>
                  </a:cubicBezTo>
                  <a:cubicBezTo>
                    <a:pt x="1243" y="1066"/>
                    <a:pt x="918" y="1849"/>
                    <a:pt x="139" y="2287"/>
                  </a:cubicBezTo>
                  <a:cubicBezTo>
                    <a:pt x="1" y="2365"/>
                    <a:pt x="86" y="2546"/>
                    <a:pt x="215" y="2546"/>
                  </a:cubicBezTo>
                  <a:cubicBezTo>
                    <a:pt x="236" y="2546"/>
                    <a:pt x="259" y="2541"/>
                    <a:pt x="281" y="2530"/>
                  </a:cubicBezTo>
                  <a:cubicBezTo>
                    <a:pt x="1163" y="2109"/>
                    <a:pt x="1727" y="1126"/>
                    <a:pt x="1575" y="147"/>
                  </a:cubicBezTo>
                  <a:cubicBezTo>
                    <a:pt x="1560" y="47"/>
                    <a:pt x="1475" y="1"/>
                    <a:pt x="138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3" name="Google Shape;543;p23"/>
          <p:cNvGrpSpPr/>
          <p:nvPr/>
        </p:nvGrpSpPr>
        <p:grpSpPr>
          <a:xfrm>
            <a:off x="7346204" y="3514142"/>
            <a:ext cx="540037" cy="623992"/>
            <a:chOff x="7346204" y="3514142"/>
            <a:chExt cx="540037" cy="623992"/>
          </a:xfrm>
        </p:grpSpPr>
        <p:sp>
          <p:nvSpPr>
            <p:cNvPr id="544" name="Google Shape;544;p23"/>
            <p:cNvSpPr/>
            <p:nvPr/>
          </p:nvSpPr>
          <p:spPr>
            <a:xfrm>
              <a:off x="7346204" y="3514142"/>
              <a:ext cx="469152" cy="577729"/>
            </a:xfrm>
            <a:custGeom>
              <a:avLst/>
              <a:gdLst/>
              <a:ahLst/>
              <a:cxnLst/>
              <a:rect l="l" t="t" r="r" b="b"/>
              <a:pathLst>
                <a:path w="14177" h="17458" extrusionOk="0">
                  <a:moveTo>
                    <a:pt x="7464" y="800"/>
                  </a:moveTo>
                  <a:cubicBezTo>
                    <a:pt x="10105" y="800"/>
                    <a:pt x="12522" y="2742"/>
                    <a:pt x="12322" y="5774"/>
                  </a:cubicBezTo>
                  <a:cubicBezTo>
                    <a:pt x="12316" y="5772"/>
                    <a:pt x="12310" y="5772"/>
                    <a:pt x="12304" y="5770"/>
                  </a:cubicBezTo>
                  <a:cubicBezTo>
                    <a:pt x="11573" y="5797"/>
                    <a:pt x="10813" y="5858"/>
                    <a:pt x="10090" y="5982"/>
                  </a:cubicBezTo>
                  <a:cubicBezTo>
                    <a:pt x="9840" y="4612"/>
                    <a:pt x="8659" y="3786"/>
                    <a:pt x="7357" y="3786"/>
                  </a:cubicBezTo>
                  <a:cubicBezTo>
                    <a:pt x="7017" y="3786"/>
                    <a:pt x="6669" y="3842"/>
                    <a:pt x="6327" y="3960"/>
                  </a:cubicBezTo>
                  <a:cubicBezTo>
                    <a:pt x="3849" y="4813"/>
                    <a:pt x="3091" y="7792"/>
                    <a:pt x="3025" y="10126"/>
                  </a:cubicBezTo>
                  <a:cubicBezTo>
                    <a:pt x="2970" y="12127"/>
                    <a:pt x="4318" y="13843"/>
                    <a:pt x="6364" y="13843"/>
                  </a:cubicBezTo>
                  <a:cubicBezTo>
                    <a:pt x="6483" y="13843"/>
                    <a:pt x="6604" y="13837"/>
                    <a:pt x="6727" y="13825"/>
                  </a:cubicBezTo>
                  <a:cubicBezTo>
                    <a:pt x="8986" y="13606"/>
                    <a:pt x="10230" y="11600"/>
                    <a:pt x="10313" y="9514"/>
                  </a:cubicBezTo>
                  <a:cubicBezTo>
                    <a:pt x="10651" y="9555"/>
                    <a:pt x="11005" y="9572"/>
                    <a:pt x="11362" y="9572"/>
                  </a:cubicBezTo>
                  <a:cubicBezTo>
                    <a:pt x="11808" y="9572"/>
                    <a:pt x="12260" y="9545"/>
                    <a:pt x="12694" y="9506"/>
                  </a:cubicBezTo>
                  <a:lnTo>
                    <a:pt x="12694" y="9506"/>
                  </a:lnTo>
                  <a:cubicBezTo>
                    <a:pt x="12696" y="9512"/>
                    <a:pt x="12693" y="9517"/>
                    <a:pt x="12694" y="9523"/>
                  </a:cubicBezTo>
                  <a:cubicBezTo>
                    <a:pt x="13331" y="12552"/>
                    <a:pt x="11449" y="15952"/>
                    <a:pt x="8303" y="16582"/>
                  </a:cubicBezTo>
                  <a:cubicBezTo>
                    <a:pt x="7921" y="16658"/>
                    <a:pt x="7545" y="16695"/>
                    <a:pt x="7178" y="16695"/>
                  </a:cubicBezTo>
                  <a:cubicBezTo>
                    <a:pt x="4121" y="16695"/>
                    <a:pt x="1668" y="14169"/>
                    <a:pt x="1308" y="11131"/>
                  </a:cubicBezTo>
                  <a:cubicBezTo>
                    <a:pt x="902" y="7691"/>
                    <a:pt x="1402" y="3533"/>
                    <a:pt x="4662" y="1580"/>
                  </a:cubicBezTo>
                  <a:cubicBezTo>
                    <a:pt x="5552" y="1047"/>
                    <a:pt x="6523" y="800"/>
                    <a:pt x="7464" y="800"/>
                  </a:cubicBezTo>
                  <a:close/>
                  <a:moveTo>
                    <a:pt x="7481" y="0"/>
                  </a:moveTo>
                  <a:cubicBezTo>
                    <a:pt x="6945" y="0"/>
                    <a:pt x="6399" y="73"/>
                    <a:pt x="5860" y="226"/>
                  </a:cubicBezTo>
                  <a:cubicBezTo>
                    <a:pt x="1034" y="1598"/>
                    <a:pt x="0" y="7109"/>
                    <a:pt x="573" y="11434"/>
                  </a:cubicBezTo>
                  <a:cubicBezTo>
                    <a:pt x="1019" y="14793"/>
                    <a:pt x="3817" y="17457"/>
                    <a:pt x="7207" y="17457"/>
                  </a:cubicBezTo>
                  <a:cubicBezTo>
                    <a:pt x="7484" y="17457"/>
                    <a:pt x="7764" y="17439"/>
                    <a:pt x="8047" y="17403"/>
                  </a:cubicBezTo>
                  <a:cubicBezTo>
                    <a:pt x="11841" y="16914"/>
                    <a:pt x="14177" y="12961"/>
                    <a:pt x="13449" y="9367"/>
                  </a:cubicBezTo>
                  <a:cubicBezTo>
                    <a:pt x="13618" y="9213"/>
                    <a:pt x="13559" y="8903"/>
                    <a:pt x="13267" y="8870"/>
                  </a:cubicBezTo>
                  <a:cubicBezTo>
                    <a:pt x="12657" y="8803"/>
                    <a:pt x="11983" y="8744"/>
                    <a:pt x="11324" y="8744"/>
                  </a:cubicBezTo>
                  <a:cubicBezTo>
                    <a:pt x="10895" y="8744"/>
                    <a:pt x="10472" y="8769"/>
                    <a:pt x="10077" y="8832"/>
                  </a:cubicBezTo>
                  <a:cubicBezTo>
                    <a:pt x="10032" y="8817"/>
                    <a:pt x="9984" y="8809"/>
                    <a:pt x="9937" y="8809"/>
                  </a:cubicBezTo>
                  <a:cubicBezTo>
                    <a:pt x="9750" y="8809"/>
                    <a:pt x="9567" y="8929"/>
                    <a:pt x="9573" y="9169"/>
                  </a:cubicBezTo>
                  <a:cubicBezTo>
                    <a:pt x="9613" y="10805"/>
                    <a:pt x="8836" y="12560"/>
                    <a:pt x="7113" y="13001"/>
                  </a:cubicBezTo>
                  <a:cubicBezTo>
                    <a:pt x="6837" y="13072"/>
                    <a:pt x="6577" y="13105"/>
                    <a:pt x="6334" y="13105"/>
                  </a:cubicBezTo>
                  <a:cubicBezTo>
                    <a:pt x="4626" y="13105"/>
                    <a:pt x="3761" y="11459"/>
                    <a:pt x="3796" y="9799"/>
                  </a:cubicBezTo>
                  <a:cubicBezTo>
                    <a:pt x="3823" y="8514"/>
                    <a:pt x="4183" y="7078"/>
                    <a:pt x="4914" y="6023"/>
                  </a:cubicBezTo>
                  <a:cubicBezTo>
                    <a:pt x="5520" y="5146"/>
                    <a:pt x="6555" y="4573"/>
                    <a:pt x="7518" y="4573"/>
                  </a:cubicBezTo>
                  <a:cubicBezTo>
                    <a:pt x="8400" y="4573"/>
                    <a:pt x="9223" y="5054"/>
                    <a:pt x="9603" y="6221"/>
                  </a:cubicBezTo>
                  <a:cubicBezTo>
                    <a:pt x="9628" y="6290"/>
                    <a:pt x="9680" y="6345"/>
                    <a:pt x="9749" y="6374"/>
                  </a:cubicBezTo>
                  <a:cubicBezTo>
                    <a:pt x="9787" y="6489"/>
                    <a:pt x="9882" y="6588"/>
                    <a:pt x="10022" y="6594"/>
                  </a:cubicBezTo>
                  <a:cubicBezTo>
                    <a:pt x="10191" y="6602"/>
                    <a:pt x="10363" y="6606"/>
                    <a:pt x="10535" y="6606"/>
                  </a:cubicBezTo>
                  <a:cubicBezTo>
                    <a:pt x="11125" y="6606"/>
                    <a:pt x="11725" y="6563"/>
                    <a:pt x="12304" y="6504"/>
                  </a:cubicBezTo>
                  <a:cubicBezTo>
                    <a:pt x="12429" y="6493"/>
                    <a:pt x="12541" y="6420"/>
                    <a:pt x="12599" y="6308"/>
                  </a:cubicBezTo>
                  <a:cubicBezTo>
                    <a:pt x="12602" y="6308"/>
                    <a:pt x="12605" y="6308"/>
                    <a:pt x="12608" y="6308"/>
                  </a:cubicBezTo>
                  <a:cubicBezTo>
                    <a:pt x="12735" y="6308"/>
                    <a:pt x="12860" y="6245"/>
                    <a:pt x="12889" y="6100"/>
                  </a:cubicBezTo>
                  <a:cubicBezTo>
                    <a:pt x="13588" y="2600"/>
                    <a:pt x="10691" y="0"/>
                    <a:pt x="748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23"/>
            <p:cNvSpPr/>
            <p:nvPr/>
          </p:nvSpPr>
          <p:spPr>
            <a:xfrm>
              <a:off x="7755062" y="4055370"/>
              <a:ext cx="79157" cy="80117"/>
            </a:xfrm>
            <a:custGeom>
              <a:avLst/>
              <a:gdLst/>
              <a:ahLst/>
              <a:cxnLst/>
              <a:rect l="l" t="t" r="r" b="b"/>
              <a:pathLst>
                <a:path w="2392" h="2421" extrusionOk="0">
                  <a:moveTo>
                    <a:pt x="2119" y="0"/>
                  </a:moveTo>
                  <a:cubicBezTo>
                    <a:pt x="2035" y="0"/>
                    <a:pt x="1953" y="56"/>
                    <a:pt x="1947" y="169"/>
                  </a:cubicBezTo>
                  <a:cubicBezTo>
                    <a:pt x="1904" y="1151"/>
                    <a:pt x="1220" y="2020"/>
                    <a:pt x="203" y="2109"/>
                  </a:cubicBezTo>
                  <a:cubicBezTo>
                    <a:pt x="10" y="2126"/>
                    <a:pt x="1" y="2420"/>
                    <a:pt x="194" y="2420"/>
                  </a:cubicBezTo>
                  <a:cubicBezTo>
                    <a:pt x="197" y="2420"/>
                    <a:pt x="200" y="2420"/>
                    <a:pt x="203" y="2420"/>
                  </a:cubicBezTo>
                  <a:cubicBezTo>
                    <a:pt x="1336" y="2359"/>
                    <a:pt x="2391" y="1347"/>
                    <a:pt x="2298" y="169"/>
                  </a:cubicBezTo>
                  <a:cubicBezTo>
                    <a:pt x="2289" y="57"/>
                    <a:pt x="2203" y="0"/>
                    <a:pt x="211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23"/>
            <p:cNvSpPr/>
            <p:nvPr/>
          </p:nvSpPr>
          <p:spPr>
            <a:xfrm>
              <a:off x="7839084" y="4060731"/>
              <a:ext cx="47157" cy="77403"/>
            </a:xfrm>
            <a:custGeom>
              <a:avLst/>
              <a:gdLst/>
              <a:ahLst/>
              <a:cxnLst/>
              <a:rect l="l" t="t" r="r" b="b"/>
              <a:pathLst>
                <a:path w="1425" h="2339" extrusionOk="0">
                  <a:moveTo>
                    <a:pt x="1166" y="0"/>
                  </a:moveTo>
                  <a:cubicBezTo>
                    <a:pt x="1109" y="0"/>
                    <a:pt x="1052" y="24"/>
                    <a:pt x="1012" y="82"/>
                  </a:cubicBezTo>
                  <a:cubicBezTo>
                    <a:pt x="566" y="710"/>
                    <a:pt x="251" y="1427"/>
                    <a:pt x="33" y="2163"/>
                  </a:cubicBezTo>
                  <a:cubicBezTo>
                    <a:pt x="1" y="2270"/>
                    <a:pt x="86" y="2339"/>
                    <a:pt x="172" y="2339"/>
                  </a:cubicBezTo>
                  <a:cubicBezTo>
                    <a:pt x="229" y="2339"/>
                    <a:pt x="286" y="2309"/>
                    <a:pt x="309" y="2240"/>
                  </a:cubicBezTo>
                  <a:cubicBezTo>
                    <a:pt x="552" y="1523"/>
                    <a:pt x="902" y="890"/>
                    <a:pt x="1329" y="269"/>
                  </a:cubicBezTo>
                  <a:cubicBezTo>
                    <a:pt x="1424" y="130"/>
                    <a:pt x="1297" y="0"/>
                    <a:pt x="116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7" name="Google Shape;547;p23"/>
          <p:cNvGrpSpPr/>
          <p:nvPr/>
        </p:nvGrpSpPr>
        <p:grpSpPr>
          <a:xfrm>
            <a:off x="7485292" y="4430739"/>
            <a:ext cx="1375953" cy="924075"/>
            <a:chOff x="7485292" y="4430739"/>
            <a:chExt cx="1375953" cy="924075"/>
          </a:xfrm>
        </p:grpSpPr>
        <p:sp>
          <p:nvSpPr>
            <p:cNvPr id="548" name="Google Shape;548;p23"/>
            <p:cNvSpPr/>
            <p:nvPr/>
          </p:nvSpPr>
          <p:spPr>
            <a:xfrm>
              <a:off x="7485292" y="4430739"/>
              <a:ext cx="1375953" cy="924075"/>
            </a:xfrm>
            <a:custGeom>
              <a:avLst/>
              <a:gdLst/>
              <a:ahLst/>
              <a:cxnLst/>
              <a:rect l="l" t="t" r="r" b="b"/>
              <a:pathLst>
                <a:path w="41579" h="27924" extrusionOk="0">
                  <a:moveTo>
                    <a:pt x="13728" y="692"/>
                  </a:moveTo>
                  <a:cubicBezTo>
                    <a:pt x="13766" y="692"/>
                    <a:pt x="13774" y="797"/>
                    <a:pt x="13754" y="1006"/>
                  </a:cubicBezTo>
                  <a:lnTo>
                    <a:pt x="13775" y="1913"/>
                  </a:lnTo>
                  <a:cubicBezTo>
                    <a:pt x="13789" y="2518"/>
                    <a:pt x="13804" y="3123"/>
                    <a:pt x="13818" y="3728"/>
                  </a:cubicBezTo>
                  <a:cubicBezTo>
                    <a:pt x="13850" y="5140"/>
                    <a:pt x="13879" y="6551"/>
                    <a:pt x="13921" y="7963"/>
                  </a:cubicBezTo>
                  <a:cubicBezTo>
                    <a:pt x="13925" y="8164"/>
                    <a:pt x="14060" y="8275"/>
                    <a:pt x="14212" y="8309"/>
                  </a:cubicBezTo>
                  <a:cubicBezTo>
                    <a:pt x="14218" y="8393"/>
                    <a:pt x="14268" y="8468"/>
                    <a:pt x="14346" y="8505"/>
                  </a:cubicBezTo>
                  <a:cubicBezTo>
                    <a:pt x="16226" y="9441"/>
                    <a:pt x="18226" y="10162"/>
                    <a:pt x="20191" y="10916"/>
                  </a:cubicBezTo>
                  <a:cubicBezTo>
                    <a:pt x="18350" y="11971"/>
                    <a:pt x="16388" y="12653"/>
                    <a:pt x="14274" y="13006"/>
                  </a:cubicBezTo>
                  <a:cubicBezTo>
                    <a:pt x="14020" y="13049"/>
                    <a:pt x="13957" y="13265"/>
                    <a:pt x="14020" y="13455"/>
                  </a:cubicBezTo>
                  <a:cubicBezTo>
                    <a:pt x="14000" y="13483"/>
                    <a:pt x="13985" y="13512"/>
                    <a:pt x="13973" y="13543"/>
                  </a:cubicBezTo>
                  <a:cubicBezTo>
                    <a:pt x="13215" y="15852"/>
                    <a:pt x="12424" y="18113"/>
                    <a:pt x="11436" y="20331"/>
                  </a:cubicBezTo>
                  <a:cubicBezTo>
                    <a:pt x="10251" y="18385"/>
                    <a:pt x="9122" y="16390"/>
                    <a:pt x="7800" y="14540"/>
                  </a:cubicBezTo>
                  <a:cubicBezTo>
                    <a:pt x="7749" y="14461"/>
                    <a:pt x="7662" y="14415"/>
                    <a:pt x="7569" y="14415"/>
                  </a:cubicBezTo>
                  <a:cubicBezTo>
                    <a:pt x="7562" y="14415"/>
                    <a:pt x="7555" y="14415"/>
                    <a:pt x="7548" y="14416"/>
                  </a:cubicBezTo>
                  <a:cubicBezTo>
                    <a:pt x="7489" y="14352"/>
                    <a:pt x="7408" y="14310"/>
                    <a:pt x="7310" y="14310"/>
                  </a:cubicBezTo>
                  <a:cubicBezTo>
                    <a:pt x="7273" y="14310"/>
                    <a:pt x="7233" y="14316"/>
                    <a:pt x="7191" y="14330"/>
                  </a:cubicBezTo>
                  <a:cubicBezTo>
                    <a:pt x="5233" y="14950"/>
                    <a:pt x="3230" y="15413"/>
                    <a:pt x="1199" y="15713"/>
                  </a:cubicBezTo>
                  <a:cubicBezTo>
                    <a:pt x="2349" y="13876"/>
                    <a:pt x="3661" y="12141"/>
                    <a:pt x="4751" y="10273"/>
                  </a:cubicBezTo>
                  <a:cubicBezTo>
                    <a:pt x="4860" y="10088"/>
                    <a:pt x="4697" y="9892"/>
                    <a:pt x="4521" y="9892"/>
                  </a:cubicBezTo>
                  <a:cubicBezTo>
                    <a:pt x="4514" y="9892"/>
                    <a:pt x="4506" y="9892"/>
                    <a:pt x="4498" y="9893"/>
                  </a:cubicBezTo>
                  <a:cubicBezTo>
                    <a:pt x="3664" y="8055"/>
                    <a:pt x="2818" y="6310"/>
                    <a:pt x="2282" y="4370"/>
                  </a:cubicBezTo>
                  <a:lnTo>
                    <a:pt x="2282" y="4370"/>
                  </a:lnTo>
                  <a:cubicBezTo>
                    <a:pt x="4299" y="5036"/>
                    <a:pt x="6293" y="5762"/>
                    <a:pt x="8264" y="6548"/>
                  </a:cubicBezTo>
                  <a:cubicBezTo>
                    <a:pt x="8315" y="6568"/>
                    <a:pt x="8362" y="6577"/>
                    <a:pt x="8406" y="6577"/>
                  </a:cubicBezTo>
                  <a:cubicBezTo>
                    <a:pt x="8594" y="6577"/>
                    <a:pt x="8715" y="6407"/>
                    <a:pt x="8727" y="6222"/>
                  </a:cubicBezTo>
                  <a:cubicBezTo>
                    <a:pt x="8762" y="6209"/>
                    <a:pt x="8794" y="6188"/>
                    <a:pt x="8820" y="6160"/>
                  </a:cubicBezTo>
                  <a:cubicBezTo>
                    <a:pt x="10326" y="4529"/>
                    <a:pt x="11695" y="2518"/>
                    <a:pt x="13461" y="1154"/>
                  </a:cubicBezTo>
                  <a:cubicBezTo>
                    <a:pt x="13593" y="846"/>
                    <a:pt x="13682" y="692"/>
                    <a:pt x="13728" y="692"/>
                  </a:cubicBezTo>
                  <a:close/>
                  <a:moveTo>
                    <a:pt x="36737" y="13239"/>
                  </a:moveTo>
                  <a:lnTo>
                    <a:pt x="34992" y="16448"/>
                  </a:lnTo>
                  <a:cubicBezTo>
                    <a:pt x="34883" y="16649"/>
                    <a:pt x="34972" y="16943"/>
                    <a:pt x="35216" y="16996"/>
                  </a:cubicBezTo>
                  <a:cubicBezTo>
                    <a:pt x="36545" y="17286"/>
                    <a:pt x="37881" y="17503"/>
                    <a:pt x="39229" y="17662"/>
                  </a:cubicBezTo>
                  <a:cubicBezTo>
                    <a:pt x="38268" y="18797"/>
                    <a:pt x="37383" y="19995"/>
                    <a:pt x="36577" y="21246"/>
                  </a:cubicBezTo>
                  <a:cubicBezTo>
                    <a:pt x="36456" y="21438"/>
                    <a:pt x="36570" y="21737"/>
                    <a:pt x="36796" y="21784"/>
                  </a:cubicBezTo>
                  <a:cubicBezTo>
                    <a:pt x="37740" y="21982"/>
                    <a:pt x="38682" y="22179"/>
                    <a:pt x="39625" y="22375"/>
                  </a:cubicBezTo>
                  <a:cubicBezTo>
                    <a:pt x="38996" y="22884"/>
                    <a:pt x="38365" y="23394"/>
                    <a:pt x="37732" y="23902"/>
                  </a:cubicBezTo>
                  <a:cubicBezTo>
                    <a:pt x="37513" y="24077"/>
                    <a:pt x="37660" y="24415"/>
                    <a:pt x="37888" y="24489"/>
                  </a:cubicBezTo>
                  <a:lnTo>
                    <a:pt x="40239" y="25247"/>
                  </a:lnTo>
                  <a:cubicBezTo>
                    <a:pt x="37347" y="26540"/>
                    <a:pt x="34207" y="27181"/>
                    <a:pt x="31059" y="27181"/>
                  </a:cubicBezTo>
                  <a:cubicBezTo>
                    <a:pt x="28900" y="27181"/>
                    <a:pt x="26736" y="26879"/>
                    <a:pt x="24645" y="26279"/>
                  </a:cubicBezTo>
                  <a:cubicBezTo>
                    <a:pt x="19744" y="24873"/>
                    <a:pt x="16160" y="22005"/>
                    <a:pt x="13325" y="17852"/>
                  </a:cubicBezTo>
                  <a:cubicBezTo>
                    <a:pt x="13852" y="16505"/>
                    <a:pt x="14320" y="15134"/>
                    <a:pt x="14691" y="13740"/>
                  </a:cubicBezTo>
                  <a:cubicBezTo>
                    <a:pt x="14694" y="13729"/>
                    <a:pt x="14691" y="13722"/>
                    <a:pt x="14693" y="13709"/>
                  </a:cubicBezTo>
                  <a:cubicBezTo>
                    <a:pt x="15144" y="13634"/>
                    <a:pt x="15590" y="13536"/>
                    <a:pt x="16031" y="13426"/>
                  </a:cubicBezTo>
                  <a:cubicBezTo>
                    <a:pt x="16053" y="13452"/>
                    <a:pt x="16079" y="13475"/>
                    <a:pt x="16109" y="13490"/>
                  </a:cubicBezTo>
                  <a:cubicBezTo>
                    <a:pt x="19181" y="15158"/>
                    <a:pt x="22603" y="15957"/>
                    <a:pt x="26032" y="15957"/>
                  </a:cubicBezTo>
                  <a:cubicBezTo>
                    <a:pt x="29738" y="15957"/>
                    <a:pt x="33452" y="15023"/>
                    <a:pt x="36737" y="13239"/>
                  </a:cubicBezTo>
                  <a:close/>
                  <a:moveTo>
                    <a:pt x="13872" y="0"/>
                  </a:moveTo>
                  <a:cubicBezTo>
                    <a:pt x="13071" y="0"/>
                    <a:pt x="12066" y="1484"/>
                    <a:pt x="11637" y="1932"/>
                  </a:cubicBezTo>
                  <a:cubicBezTo>
                    <a:pt x="10484" y="3137"/>
                    <a:pt x="9367" y="4399"/>
                    <a:pt x="8438" y="5787"/>
                  </a:cubicBezTo>
                  <a:cubicBezTo>
                    <a:pt x="6263" y="4917"/>
                    <a:pt x="4062" y="4123"/>
                    <a:pt x="1833" y="3406"/>
                  </a:cubicBezTo>
                  <a:cubicBezTo>
                    <a:pt x="1795" y="3394"/>
                    <a:pt x="1758" y="3388"/>
                    <a:pt x="1722" y="3388"/>
                  </a:cubicBezTo>
                  <a:cubicBezTo>
                    <a:pt x="1482" y="3388"/>
                    <a:pt x="1303" y="3644"/>
                    <a:pt x="1359" y="3881"/>
                  </a:cubicBezTo>
                  <a:cubicBezTo>
                    <a:pt x="1869" y="6105"/>
                    <a:pt x="2663" y="8435"/>
                    <a:pt x="4077" y="10260"/>
                  </a:cubicBezTo>
                  <a:cubicBezTo>
                    <a:pt x="2513" y="11959"/>
                    <a:pt x="1296" y="14042"/>
                    <a:pt x="127" y="16013"/>
                  </a:cubicBezTo>
                  <a:cubicBezTo>
                    <a:pt x="0" y="16226"/>
                    <a:pt x="144" y="16584"/>
                    <a:pt x="413" y="16584"/>
                  </a:cubicBezTo>
                  <a:cubicBezTo>
                    <a:pt x="426" y="16584"/>
                    <a:pt x="440" y="16583"/>
                    <a:pt x="453" y="16581"/>
                  </a:cubicBezTo>
                  <a:cubicBezTo>
                    <a:pt x="2817" y="16281"/>
                    <a:pt x="5122" y="15783"/>
                    <a:pt x="7393" y="15066"/>
                  </a:cubicBezTo>
                  <a:cubicBezTo>
                    <a:pt x="7408" y="15060"/>
                    <a:pt x="7424" y="15053"/>
                    <a:pt x="7440" y="15045"/>
                  </a:cubicBezTo>
                  <a:cubicBezTo>
                    <a:pt x="8516" y="17226"/>
                    <a:pt x="9874" y="19281"/>
                    <a:pt x="11155" y="21346"/>
                  </a:cubicBezTo>
                  <a:cubicBezTo>
                    <a:pt x="11228" y="21465"/>
                    <a:pt x="11371" y="21534"/>
                    <a:pt x="11510" y="21534"/>
                  </a:cubicBezTo>
                  <a:cubicBezTo>
                    <a:pt x="11637" y="21534"/>
                    <a:pt x="11760" y="21477"/>
                    <a:pt x="11821" y="21346"/>
                  </a:cubicBezTo>
                  <a:cubicBezTo>
                    <a:pt x="12263" y="20396"/>
                    <a:pt x="12688" y="19435"/>
                    <a:pt x="13083" y="18460"/>
                  </a:cubicBezTo>
                  <a:cubicBezTo>
                    <a:pt x="15105" y="22773"/>
                    <a:pt x="19788" y="25596"/>
                    <a:pt x="24191" y="26910"/>
                  </a:cubicBezTo>
                  <a:cubicBezTo>
                    <a:pt x="26436" y="27580"/>
                    <a:pt x="28786" y="27923"/>
                    <a:pt x="31134" y="27923"/>
                  </a:cubicBezTo>
                  <a:cubicBezTo>
                    <a:pt x="34632" y="27923"/>
                    <a:pt x="38126" y="27161"/>
                    <a:pt x="41255" y="25581"/>
                  </a:cubicBezTo>
                  <a:cubicBezTo>
                    <a:pt x="41578" y="25420"/>
                    <a:pt x="41434" y="25017"/>
                    <a:pt x="41158" y="24931"/>
                  </a:cubicBezTo>
                  <a:cubicBezTo>
                    <a:pt x="41119" y="24843"/>
                    <a:pt x="41042" y="24777"/>
                    <a:pt x="40949" y="24749"/>
                  </a:cubicBezTo>
                  <a:cubicBezTo>
                    <a:pt x="40201" y="24506"/>
                    <a:pt x="39454" y="24261"/>
                    <a:pt x="38706" y="24017"/>
                  </a:cubicBezTo>
                  <a:cubicBezTo>
                    <a:pt x="39370" y="23489"/>
                    <a:pt x="40031" y="22960"/>
                    <a:pt x="40694" y="22433"/>
                  </a:cubicBezTo>
                  <a:cubicBezTo>
                    <a:pt x="40906" y="22265"/>
                    <a:pt x="40783" y="21884"/>
                    <a:pt x="40537" y="21831"/>
                  </a:cubicBezTo>
                  <a:cubicBezTo>
                    <a:pt x="39523" y="21614"/>
                    <a:pt x="38510" y="21400"/>
                    <a:pt x="37496" y="21187"/>
                  </a:cubicBezTo>
                  <a:cubicBezTo>
                    <a:pt x="38322" y="19943"/>
                    <a:pt x="39230" y="18758"/>
                    <a:pt x="40215" y="17638"/>
                  </a:cubicBezTo>
                  <a:cubicBezTo>
                    <a:pt x="40440" y="17384"/>
                    <a:pt x="40275" y="17039"/>
                    <a:pt x="39955" y="17005"/>
                  </a:cubicBezTo>
                  <a:cubicBezTo>
                    <a:pt x="38588" y="16865"/>
                    <a:pt x="37230" y="16652"/>
                    <a:pt x="35885" y="16371"/>
                  </a:cubicBezTo>
                  <a:lnTo>
                    <a:pt x="38040" y="12423"/>
                  </a:lnTo>
                  <a:cubicBezTo>
                    <a:pt x="38183" y="12164"/>
                    <a:pt x="37973" y="11850"/>
                    <a:pt x="37712" y="11850"/>
                  </a:cubicBezTo>
                  <a:cubicBezTo>
                    <a:pt x="37651" y="11850"/>
                    <a:pt x="37587" y="11867"/>
                    <a:pt x="37524" y="11907"/>
                  </a:cubicBezTo>
                  <a:cubicBezTo>
                    <a:pt x="33998" y="14105"/>
                    <a:pt x="30027" y="15171"/>
                    <a:pt x="26030" y="15171"/>
                  </a:cubicBezTo>
                  <a:cubicBezTo>
                    <a:pt x="22887" y="15171"/>
                    <a:pt x="19729" y="14512"/>
                    <a:pt x="16760" y="13227"/>
                  </a:cubicBezTo>
                  <a:cubicBezTo>
                    <a:pt x="18348" y="12755"/>
                    <a:pt x="19863" y="12065"/>
                    <a:pt x="21260" y="11175"/>
                  </a:cubicBezTo>
                  <a:cubicBezTo>
                    <a:pt x="21559" y="10985"/>
                    <a:pt x="21473" y="10590"/>
                    <a:pt x="21168" y="10470"/>
                  </a:cubicBezTo>
                  <a:cubicBezTo>
                    <a:pt x="19019" y="9628"/>
                    <a:pt x="16872" y="8678"/>
                    <a:pt x="14659" y="8020"/>
                  </a:cubicBezTo>
                  <a:cubicBezTo>
                    <a:pt x="14663" y="8000"/>
                    <a:pt x="14667" y="7981"/>
                    <a:pt x="14668" y="7961"/>
                  </a:cubicBezTo>
                  <a:cubicBezTo>
                    <a:pt x="14630" y="5946"/>
                    <a:pt x="14573" y="3929"/>
                    <a:pt x="14523" y="1913"/>
                  </a:cubicBezTo>
                  <a:cubicBezTo>
                    <a:pt x="14509" y="1389"/>
                    <a:pt x="14751" y="187"/>
                    <a:pt x="14008" y="16"/>
                  </a:cubicBezTo>
                  <a:cubicBezTo>
                    <a:pt x="13964" y="5"/>
                    <a:pt x="13918" y="0"/>
                    <a:pt x="1387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23"/>
            <p:cNvSpPr/>
            <p:nvPr/>
          </p:nvSpPr>
          <p:spPr>
            <a:xfrm>
              <a:off x="8408507" y="4803526"/>
              <a:ext cx="134587" cy="42888"/>
            </a:xfrm>
            <a:custGeom>
              <a:avLst/>
              <a:gdLst/>
              <a:ahLst/>
              <a:cxnLst/>
              <a:rect l="l" t="t" r="r" b="b"/>
              <a:pathLst>
                <a:path w="4067" h="1296" extrusionOk="0">
                  <a:moveTo>
                    <a:pt x="3798" y="0"/>
                  </a:moveTo>
                  <a:cubicBezTo>
                    <a:pt x="3757" y="0"/>
                    <a:pt x="3712" y="16"/>
                    <a:pt x="3668" y="52"/>
                  </a:cubicBezTo>
                  <a:cubicBezTo>
                    <a:pt x="2871" y="709"/>
                    <a:pt x="1897" y="1038"/>
                    <a:pt x="888" y="1038"/>
                  </a:cubicBezTo>
                  <a:cubicBezTo>
                    <a:pt x="663" y="1038"/>
                    <a:pt x="437" y="1022"/>
                    <a:pt x="211" y="989"/>
                  </a:cubicBezTo>
                  <a:cubicBezTo>
                    <a:pt x="205" y="988"/>
                    <a:pt x="198" y="988"/>
                    <a:pt x="191" y="988"/>
                  </a:cubicBezTo>
                  <a:cubicBezTo>
                    <a:pt x="56" y="988"/>
                    <a:pt x="1" y="1196"/>
                    <a:pt x="148" y="1221"/>
                  </a:cubicBezTo>
                  <a:cubicBezTo>
                    <a:pt x="438" y="1271"/>
                    <a:pt x="726" y="1296"/>
                    <a:pt x="1010" y="1296"/>
                  </a:cubicBezTo>
                  <a:cubicBezTo>
                    <a:pt x="2042" y="1296"/>
                    <a:pt x="3026" y="968"/>
                    <a:pt x="3895" y="345"/>
                  </a:cubicBezTo>
                  <a:cubicBezTo>
                    <a:pt x="4067" y="221"/>
                    <a:pt x="3956" y="0"/>
                    <a:pt x="379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23"/>
            <p:cNvSpPr/>
            <p:nvPr/>
          </p:nvSpPr>
          <p:spPr>
            <a:xfrm>
              <a:off x="8480218" y="4767819"/>
              <a:ext cx="105400" cy="27963"/>
            </a:xfrm>
            <a:custGeom>
              <a:avLst/>
              <a:gdLst/>
              <a:ahLst/>
              <a:cxnLst/>
              <a:rect l="l" t="t" r="r" b="b"/>
              <a:pathLst>
                <a:path w="3185" h="845" extrusionOk="0">
                  <a:moveTo>
                    <a:pt x="2927" y="1"/>
                  </a:moveTo>
                  <a:cubicBezTo>
                    <a:pt x="2896" y="1"/>
                    <a:pt x="2863" y="10"/>
                    <a:pt x="2829" y="30"/>
                  </a:cubicBezTo>
                  <a:cubicBezTo>
                    <a:pt x="2310" y="340"/>
                    <a:pt x="1785" y="505"/>
                    <a:pt x="1239" y="505"/>
                  </a:cubicBezTo>
                  <a:cubicBezTo>
                    <a:pt x="914" y="505"/>
                    <a:pt x="581" y="446"/>
                    <a:pt x="237" y="324"/>
                  </a:cubicBezTo>
                  <a:cubicBezTo>
                    <a:pt x="224" y="319"/>
                    <a:pt x="210" y="317"/>
                    <a:pt x="197" y="317"/>
                  </a:cubicBezTo>
                  <a:cubicBezTo>
                    <a:pt x="74" y="317"/>
                    <a:pt x="0" y="520"/>
                    <a:pt x="130" y="577"/>
                  </a:cubicBezTo>
                  <a:cubicBezTo>
                    <a:pt x="530" y="752"/>
                    <a:pt x="967" y="844"/>
                    <a:pt x="1403" y="844"/>
                  </a:cubicBezTo>
                  <a:cubicBezTo>
                    <a:pt x="1973" y="844"/>
                    <a:pt x="2540" y="687"/>
                    <a:pt x="3019" y="356"/>
                  </a:cubicBezTo>
                  <a:cubicBezTo>
                    <a:pt x="3185" y="242"/>
                    <a:pt x="3087" y="1"/>
                    <a:pt x="29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1" name="Google Shape;551;p23"/>
          <p:cNvGrpSpPr/>
          <p:nvPr/>
        </p:nvGrpSpPr>
        <p:grpSpPr>
          <a:xfrm>
            <a:off x="8490510" y="1991557"/>
            <a:ext cx="536463" cy="705466"/>
            <a:chOff x="8490510" y="1991557"/>
            <a:chExt cx="536463" cy="705466"/>
          </a:xfrm>
        </p:grpSpPr>
        <p:grpSp>
          <p:nvGrpSpPr>
            <p:cNvPr id="552" name="Google Shape;552;p23"/>
            <p:cNvGrpSpPr/>
            <p:nvPr/>
          </p:nvGrpSpPr>
          <p:grpSpPr>
            <a:xfrm>
              <a:off x="8490510" y="1991557"/>
              <a:ext cx="536463" cy="576273"/>
              <a:chOff x="8490510" y="1991557"/>
              <a:chExt cx="536463" cy="576273"/>
            </a:xfrm>
          </p:grpSpPr>
          <p:sp>
            <p:nvSpPr>
              <p:cNvPr id="553" name="Google Shape;553;p23"/>
              <p:cNvSpPr/>
              <p:nvPr/>
            </p:nvSpPr>
            <p:spPr>
              <a:xfrm>
                <a:off x="8490510" y="1991557"/>
                <a:ext cx="536463" cy="576273"/>
              </a:xfrm>
              <a:custGeom>
                <a:avLst/>
                <a:gdLst/>
                <a:ahLst/>
                <a:cxnLst/>
                <a:rect l="l" t="t" r="r" b="b"/>
                <a:pathLst>
                  <a:path w="16211" h="17414" extrusionOk="0">
                    <a:moveTo>
                      <a:pt x="3146" y="1048"/>
                    </a:moveTo>
                    <a:cubicBezTo>
                      <a:pt x="3765" y="1048"/>
                      <a:pt x="4373" y="1475"/>
                      <a:pt x="5168" y="1973"/>
                    </a:cubicBezTo>
                    <a:cubicBezTo>
                      <a:pt x="6293" y="2678"/>
                      <a:pt x="7408" y="3402"/>
                      <a:pt x="8513" y="4144"/>
                    </a:cubicBezTo>
                    <a:cubicBezTo>
                      <a:pt x="10784" y="5669"/>
                      <a:pt x="13002" y="7269"/>
                      <a:pt x="15167" y="8945"/>
                    </a:cubicBezTo>
                    <a:cubicBezTo>
                      <a:pt x="14621" y="9412"/>
                      <a:pt x="13754" y="10270"/>
                      <a:pt x="13189" y="10271"/>
                    </a:cubicBezTo>
                    <a:cubicBezTo>
                      <a:pt x="13188" y="10271"/>
                      <a:pt x="13188" y="10271"/>
                      <a:pt x="13187" y="10271"/>
                    </a:cubicBezTo>
                    <a:cubicBezTo>
                      <a:pt x="12599" y="10271"/>
                      <a:pt x="11653" y="9291"/>
                      <a:pt x="11147" y="8939"/>
                    </a:cubicBezTo>
                    <a:cubicBezTo>
                      <a:pt x="10722" y="8644"/>
                      <a:pt x="10464" y="8485"/>
                      <a:pt x="10203" y="8485"/>
                    </a:cubicBezTo>
                    <a:cubicBezTo>
                      <a:pt x="9970" y="8485"/>
                      <a:pt x="9735" y="8612"/>
                      <a:pt x="9378" y="8882"/>
                    </a:cubicBezTo>
                    <a:cubicBezTo>
                      <a:pt x="8592" y="9478"/>
                      <a:pt x="7097" y="10340"/>
                      <a:pt x="7058" y="11466"/>
                    </a:cubicBezTo>
                    <a:cubicBezTo>
                      <a:pt x="7021" y="12486"/>
                      <a:pt x="8018" y="13808"/>
                      <a:pt x="8601" y="14688"/>
                    </a:cubicBezTo>
                    <a:cubicBezTo>
                      <a:pt x="8588" y="14693"/>
                      <a:pt x="8575" y="14699"/>
                      <a:pt x="8563" y="14705"/>
                    </a:cubicBezTo>
                    <a:cubicBezTo>
                      <a:pt x="8087" y="15045"/>
                      <a:pt x="7629" y="15411"/>
                      <a:pt x="7168" y="15768"/>
                    </a:cubicBezTo>
                    <a:cubicBezTo>
                      <a:pt x="6790" y="16061"/>
                      <a:pt x="6290" y="16346"/>
                      <a:pt x="5990" y="16732"/>
                    </a:cubicBezTo>
                    <a:cubicBezTo>
                      <a:pt x="5161" y="14280"/>
                      <a:pt x="4143" y="11887"/>
                      <a:pt x="3244" y="9461"/>
                    </a:cubicBezTo>
                    <a:cubicBezTo>
                      <a:pt x="2772" y="8184"/>
                      <a:pt x="2313" y="6903"/>
                      <a:pt x="1869" y="5617"/>
                    </a:cubicBezTo>
                    <a:cubicBezTo>
                      <a:pt x="1380" y="4209"/>
                      <a:pt x="605" y="3084"/>
                      <a:pt x="1686" y="1883"/>
                    </a:cubicBezTo>
                    <a:cubicBezTo>
                      <a:pt x="2231" y="1279"/>
                      <a:pt x="2691" y="1048"/>
                      <a:pt x="3146" y="1048"/>
                    </a:cubicBezTo>
                    <a:close/>
                    <a:moveTo>
                      <a:pt x="3116" y="1"/>
                    </a:moveTo>
                    <a:cubicBezTo>
                      <a:pt x="3115" y="1"/>
                      <a:pt x="3113" y="1"/>
                      <a:pt x="3112" y="1"/>
                    </a:cubicBezTo>
                    <a:cubicBezTo>
                      <a:pt x="1999" y="2"/>
                      <a:pt x="888" y="1563"/>
                      <a:pt x="139" y="2223"/>
                    </a:cubicBezTo>
                    <a:cubicBezTo>
                      <a:pt x="41" y="2309"/>
                      <a:pt x="0" y="2474"/>
                      <a:pt x="40" y="2597"/>
                    </a:cubicBezTo>
                    <a:cubicBezTo>
                      <a:pt x="1663" y="7534"/>
                      <a:pt x="3282" y="12645"/>
                      <a:pt x="5644" y="17289"/>
                    </a:cubicBezTo>
                    <a:cubicBezTo>
                      <a:pt x="5688" y="17377"/>
                      <a:pt x="5766" y="17414"/>
                      <a:pt x="5847" y="17414"/>
                    </a:cubicBezTo>
                    <a:cubicBezTo>
                      <a:pt x="5968" y="17414"/>
                      <a:pt x="6095" y="17330"/>
                      <a:pt x="6119" y="17206"/>
                    </a:cubicBezTo>
                    <a:cubicBezTo>
                      <a:pt x="6644" y="17078"/>
                      <a:pt x="7125" y="16594"/>
                      <a:pt x="7558" y="16275"/>
                    </a:cubicBezTo>
                    <a:cubicBezTo>
                      <a:pt x="8029" y="15928"/>
                      <a:pt x="8503" y="15586"/>
                      <a:pt x="8961" y="15221"/>
                    </a:cubicBezTo>
                    <a:cubicBezTo>
                      <a:pt x="9030" y="15168"/>
                      <a:pt x="9067" y="15084"/>
                      <a:pt x="9059" y="14996"/>
                    </a:cubicBezTo>
                    <a:cubicBezTo>
                      <a:pt x="9183" y="14955"/>
                      <a:pt x="9277" y="14843"/>
                      <a:pt x="9216" y="14693"/>
                    </a:cubicBezTo>
                    <a:cubicBezTo>
                      <a:pt x="8776" y="13600"/>
                      <a:pt x="7819" y="12413"/>
                      <a:pt x="8215" y="11294"/>
                    </a:cubicBezTo>
                    <a:cubicBezTo>
                      <a:pt x="8497" y="10503"/>
                      <a:pt x="8989" y="10043"/>
                      <a:pt x="9700" y="9578"/>
                    </a:cubicBezTo>
                    <a:cubicBezTo>
                      <a:pt x="9940" y="9420"/>
                      <a:pt x="10118" y="9355"/>
                      <a:pt x="10275" y="9355"/>
                    </a:cubicBezTo>
                    <a:cubicBezTo>
                      <a:pt x="10582" y="9355"/>
                      <a:pt x="10804" y="9607"/>
                      <a:pt x="11234" y="9918"/>
                    </a:cubicBezTo>
                    <a:cubicBezTo>
                      <a:pt x="11730" y="10274"/>
                      <a:pt x="12536" y="11123"/>
                      <a:pt x="13169" y="11132"/>
                    </a:cubicBezTo>
                    <a:cubicBezTo>
                      <a:pt x="13173" y="11132"/>
                      <a:pt x="13177" y="11132"/>
                      <a:pt x="13181" y="11132"/>
                    </a:cubicBezTo>
                    <a:cubicBezTo>
                      <a:pt x="14028" y="11132"/>
                      <a:pt x="15135" y="9871"/>
                      <a:pt x="15759" y="9406"/>
                    </a:cubicBezTo>
                    <a:cubicBezTo>
                      <a:pt x="15837" y="9348"/>
                      <a:pt x="15890" y="9264"/>
                      <a:pt x="15909" y="9169"/>
                    </a:cubicBezTo>
                    <a:cubicBezTo>
                      <a:pt x="16109" y="9046"/>
                      <a:pt x="16210" y="8783"/>
                      <a:pt x="15978" y="8602"/>
                    </a:cubicBezTo>
                    <a:cubicBezTo>
                      <a:pt x="12971" y="6277"/>
                      <a:pt x="9877" y="4072"/>
                      <a:pt x="6678" y="2019"/>
                    </a:cubicBezTo>
                    <a:cubicBezTo>
                      <a:pt x="5749" y="1424"/>
                      <a:pt x="4258" y="1"/>
                      <a:pt x="311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54;p23"/>
              <p:cNvSpPr/>
              <p:nvPr/>
            </p:nvSpPr>
            <p:spPr>
              <a:xfrm>
                <a:off x="8614210" y="2115256"/>
                <a:ext cx="152192" cy="171982"/>
              </a:xfrm>
              <a:custGeom>
                <a:avLst/>
                <a:gdLst/>
                <a:ahLst/>
                <a:cxnLst/>
                <a:rect l="l" t="t" r="r" b="b"/>
                <a:pathLst>
                  <a:path w="4599" h="5197" extrusionOk="0">
                    <a:moveTo>
                      <a:pt x="1007" y="1230"/>
                    </a:moveTo>
                    <a:lnTo>
                      <a:pt x="2094" y="1963"/>
                    </a:lnTo>
                    <a:cubicBezTo>
                      <a:pt x="2607" y="2311"/>
                      <a:pt x="3350" y="2660"/>
                      <a:pt x="3837" y="3100"/>
                    </a:cubicBezTo>
                    <a:cubicBezTo>
                      <a:pt x="3413" y="3677"/>
                      <a:pt x="2640" y="4198"/>
                      <a:pt x="2165" y="4686"/>
                    </a:cubicBezTo>
                    <a:cubicBezTo>
                      <a:pt x="1799" y="3513"/>
                      <a:pt x="1347" y="2401"/>
                      <a:pt x="1007" y="1230"/>
                    </a:cubicBezTo>
                    <a:close/>
                    <a:moveTo>
                      <a:pt x="409" y="1"/>
                    </a:moveTo>
                    <a:cubicBezTo>
                      <a:pt x="189" y="1"/>
                      <a:pt x="0" y="249"/>
                      <a:pt x="50" y="478"/>
                    </a:cubicBezTo>
                    <a:cubicBezTo>
                      <a:pt x="377" y="1998"/>
                      <a:pt x="791" y="3706"/>
                      <a:pt x="1610" y="5046"/>
                    </a:cubicBezTo>
                    <a:cubicBezTo>
                      <a:pt x="1674" y="5151"/>
                      <a:pt x="1776" y="5197"/>
                      <a:pt x="1878" y="5197"/>
                    </a:cubicBezTo>
                    <a:cubicBezTo>
                      <a:pt x="1991" y="5197"/>
                      <a:pt x="2105" y="5141"/>
                      <a:pt x="2166" y="5048"/>
                    </a:cubicBezTo>
                    <a:cubicBezTo>
                      <a:pt x="2218" y="5095"/>
                      <a:pt x="2283" y="5119"/>
                      <a:pt x="2349" y="5119"/>
                    </a:cubicBezTo>
                    <a:cubicBezTo>
                      <a:pt x="2410" y="5119"/>
                      <a:pt x="2472" y="5098"/>
                      <a:pt x="2522" y="5055"/>
                    </a:cubicBezTo>
                    <a:cubicBezTo>
                      <a:pt x="3173" y="4532"/>
                      <a:pt x="4096" y="3939"/>
                      <a:pt x="4531" y="3221"/>
                    </a:cubicBezTo>
                    <a:cubicBezTo>
                      <a:pt x="4588" y="3132"/>
                      <a:pt x="4598" y="2985"/>
                      <a:pt x="4533" y="2894"/>
                    </a:cubicBezTo>
                    <a:cubicBezTo>
                      <a:pt x="4133" y="2357"/>
                      <a:pt x="3433" y="2012"/>
                      <a:pt x="2889" y="1635"/>
                    </a:cubicBezTo>
                    <a:cubicBezTo>
                      <a:pt x="2125" y="1107"/>
                      <a:pt x="1358" y="585"/>
                      <a:pt x="592" y="61"/>
                    </a:cubicBezTo>
                    <a:cubicBezTo>
                      <a:pt x="531" y="19"/>
                      <a:pt x="469" y="1"/>
                      <a:pt x="40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55" name="Google Shape;555;p23"/>
            <p:cNvSpPr/>
            <p:nvPr/>
          </p:nvSpPr>
          <p:spPr>
            <a:xfrm>
              <a:off x="8597399" y="2575705"/>
              <a:ext cx="71844" cy="67674"/>
            </a:xfrm>
            <a:custGeom>
              <a:avLst/>
              <a:gdLst/>
              <a:ahLst/>
              <a:cxnLst/>
              <a:rect l="l" t="t" r="r" b="b"/>
              <a:pathLst>
                <a:path w="2171" h="2045" extrusionOk="0">
                  <a:moveTo>
                    <a:pt x="225" y="0"/>
                  </a:moveTo>
                  <a:cubicBezTo>
                    <a:pt x="113" y="0"/>
                    <a:pt x="1" y="122"/>
                    <a:pt x="66" y="257"/>
                  </a:cubicBezTo>
                  <a:cubicBezTo>
                    <a:pt x="424" y="985"/>
                    <a:pt x="1058" y="1699"/>
                    <a:pt x="1815" y="2026"/>
                  </a:cubicBezTo>
                  <a:cubicBezTo>
                    <a:pt x="1844" y="2039"/>
                    <a:pt x="1873" y="2044"/>
                    <a:pt x="1899" y="2044"/>
                  </a:cubicBezTo>
                  <a:cubicBezTo>
                    <a:pt x="2067" y="2044"/>
                    <a:pt x="2171" y="1826"/>
                    <a:pt x="1999" y="1714"/>
                  </a:cubicBezTo>
                  <a:cubicBezTo>
                    <a:pt x="1316" y="1265"/>
                    <a:pt x="775" y="801"/>
                    <a:pt x="362" y="84"/>
                  </a:cubicBezTo>
                  <a:cubicBezTo>
                    <a:pt x="327" y="25"/>
                    <a:pt x="276" y="0"/>
                    <a:pt x="22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23"/>
            <p:cNvSpPr/>
            <p:nvPr/>
          </p:nvSpPr>
          <p:spPr>
            <a:xfrm>
              <a:off x="8587736" y="2657444"/>
              <a:ext cx="91137" cy="39579"/>
            </a:xfrm>
            <a:custGeom>
              <a:avLst/>
              <a:gdLst/>
              <a:ahLst/>
              <a:cxnLst/>
              <a:rect l="l" t="t" r="r" b="b"/>
              <a:pathLst>
                <a:path w="2754" h="1196" extrusionOk="0">
                  <a:moveTo>
                    <a:pt x="250" y="0"/>
                  </a:moveTo>
                  <a:cubicBezTo>
                    <a:pt x="97" y="0"/>
                    <a:pt x="0" y="220"/>
                    <a:pt x="160" y="316"/>
                  </a:cubicBezTo>
                  <a:cubicBezTo>
                    <a:pt x="850" y="723"/>
                    <a:pt x="1617" y="1060"/>
                    <a:pt x="2412" y="1192"/>
                  </a:cubicBezTo>
                  <a:cubicBezTo>
                    <a:pt x="2425" y="1194"/>
                    <a:pt x="2439" y="1195"/>
                    <a:pt x="2451" y="1195"/>
                  </a:cubicBezTo>
                  <a:cubicBezTo>
                    <a:pt x="2669" y="1195"/>
                    <a:pt x="2753" y="876"/>
                    <a:pt x="2518" y="814"/>
                  </a:cubicBezTo>
                  <a:cubicBezTo>
                    <a:pt x="1753" y="612"/>
                    <a:pt x="1036" y="390"/>
                    <a:pt x="333" y="22"/>
                  </a:cubicBezTo>
                  <a:cubicBezTo>
                    <a:pt x="305" y="7"/>
                    <a:pt x="276" y="0"/>
                    <a:pt x="25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7" name="Google Shape;557;p23"/>
          <p:cNvGrpSpPr/>
          <p:nvPr/>
        </p:nvGrpSpPr>
        <p:grpSpPr>
          <a:xfrm>
            <a:off x="6765365" y="2520242"/>
            <a:ext cx="1413745" cy="811560"/>
            <a:chOff x="6765365" y="2520242"/>
            <a:chExt cx="1413745" cy="811560"/>
          </a:xfrm>
        </p:grpSpPr>
        <p:sp>
          <p:nvSpPr>
            <p:cNvPr id="558" name="Google Shape;558;p23"/>
            <p:cNvSpPr/>
            <p:nvPr/>
          </p:nvSpPr>
          <p:spPr>
            <a:xfrm>
              <a:off x="6765365" y="2520242"/>
              <a:ext cx="1413745" cy="811560"/>
            </a:xfrm>
            <a:custGeom>
              <a:avLst/>
              <a:gdLst/>
              <a:ahLst/>
              <a:cxnLst/>
              <a:rect l="l" t="t" r="r" b="b"/>
              <a:pathLst>
                <a:path w="42721" h="24524" extrusionOk="0">
                  <a:moveTo>
                    <a:pt x="38221" y="615"/>
                  </a:moveTo>
                  <a:cubicBezTo>
                    <a:pt x="39552" y="2782"/>
                    <a:pt x="40791" y="4929"/>
                    <a:pt x="41921" y="7207"/>
                  </a:cubicBezTo>
                  <a:cubicBezTo>
                    <a:pt x="41182" y="7583"/>
                    <a:pt x="40437" y="7953"/>
                    <a:pt x="39693" y="8320"/>
                  </a:cubicBezTo>
                  <a:cubicBezTo>
                    <a:pt x="39558" y="8118"/>
                    <a:pt x="39364" y="7933"/>
                    <a:pt x="39197" y="7773"/>
                  </a:cubicBezTo>
                  <a:cubicBezTo>
                    <a:pt x="38975" y="7564"/>
                    <a:pt x="38734" y="7377"/>
                    <a:pt x="38475" y="7213"/>
                  </a:cubicBezTo>
                  <a:cubicBezTo>
                    <a:pt x="38438" y="7189"/>
                    <a:pt x="38402" y="7179"/>
                    <a:pt x="38368" y="7179"/>
                  </a:cubicBezTo>
                  <a:cubicBezTo>
                    <a:pt x="38195" y="7179"/>
                    <a:pt x="38087" y="7446"/>
                    <a:pt x="38267" y="7571"/>
                  </a:cubicBezTo>
                  <a:cubicBezTo>
                    <a:pt x="38500" y="7732"/>
                    <a:pt x="38714" y="7914"/>
                    <a:pt x="38910" y="8120"/>
                  </a:cubicBezTo>
                  <a:cubicBezTo>
                    <a:pt x="39036" y="8250"/>
                    <a:pt x="39137" y="8400"/>
                    <a:pt x="39246" y="8542"/>
                  </a:cubicBezTo>
                  <a:cubicBezTo>
                    <a:pt x="38393" y="8962"/>
                    <a:pt x="37536" y="9378"/>
                    <a:pt x="36680" y="9790"/>
                  </a:cubicBezTo>
                  <a:cubicBezTo>
                    <a:pt x="36567" y="9653"/>
                    <a:pt x="36441" y="9522"/>
                    <a:pt x="36327" y="9391"/>
                  </a:cubicBezTo>
                  <a:cubicBezTo>
                    <a:pt x="36127" y="9166"/>
                    <a:pt x="35930" y="8939"/>
                    <a:pt x="35720" y="8723"/>
                  </a:cubicBezTo>
                  <a:cubicBezTo>
                    <a:pt x="35681" y="8682"/>
                    <a:pt x="35633" y="8665"/>
                    <a:pt x="35585" y="8665"/>
                  </a:cubicBezTo>
                  <a:cubicBezTo>
                    <a:pt x="35437" y="8665"/>
                    <a:pt x="35288" y="8827"/>
                    <a:pt x="35395" y="8973"/>
                  </a:cubicBezTo>
                  <a:cubicBezTo>
                    <a:pt x="35565" y="9204"/>
                    <a:pt x="35745" y="9427"/>
                    <a:pt x="35925" y="9651"/>
                  </a:cubicBezTo>
                  <a:cubicBezTo>
                    <a:pt x="36020" y="9767"/>
                    <a:pt x="36112" y="9895"/>
                    <a:pt x="36209" y="10016"/>
                  </a:cubicBezTo>
                  <a:cubicBezTo>
                    <a:pt x="35532" y="10340"/>
                    <a:pt x="34856" y="10670"/>
                    <a:pt x="34176" y="10988"/>
                  </a:cubicBezTo>
                  <a:cubicBezTo>
                    <a:pt x="34086" y="10797"/>
                    <a:pt x="33937" y="10618"/>
                    <a:pt x="33810" y="10464"/>
                  </a:cubicBezTo>
                  <a:cubicBezTo>
                    <a:pt x="33623" y="10244"/>
                    <a:pt x="33407" y="10049"/>
                    <a:pt x="33168" y="9888"/>
                  </a:cubicBezTo>
                  <a:cubicBezTo>
                    <a:pt x="33138" y="9868"/>
                    <a:pt x="33107" y="9858"/>
                    <a:pt x="33077" y="9858"/>
                  </a:cubicBezTo>
                  <a:cubicBezTo>
                    <a:pt x="32932" y="9858"/>
                    <a:pt x="32810" y="10066"/>
                    <a:pt x="32942" y="10183"/>
                  </a:cubicBezTo>
                  <a:cubicBezTo>
                    <a:pt x="33139" y="10357"/>
                    <a:pt x="33326" y="10552"/>
                    <a:pt x="33479" y="10769"/>
                  </a:cubicBezTo>
                  <a:cubicBezTo>
                    <a:pt x="33574" y="10905"/>
                    <a:pt x="33646" y="11056"/>
                    <a:pt x="33727" y="11200"/>
                  </a:cubicBezTo>
                  <a:cubicBezTo>
                    <a:pt x="32913" y="11581"/>
                    <a:pt x="32096" y="11961"/>
                    <a:pt x="31278" y="12336"/>
                  </a:cubicBezTo>
                  <a:cubicBezTo>
                    <a:pt x="31133" y="12163"/>
                    <a:pt x="30955" y="12013"/>
                    <a:pt x="30796" y="11855"/>
                  </a:cubicBezTo>
                  <a:lnTo>
                    <a:pt x="30186" y="11255"/>
                  </a:lnTo>
                  <a:cubicBezTo>
                    <a:pt x="30153" y="11222"/>
                    <a:pt x="30117" y="11208"/>
                    <a:pt x="30082" y="11208"/>
                  </a:cubicBezTo>
                  <a:cubicBezTo>
                    <a:pt x="29970" y="11208"/>
                    <a:pt x="29877" y="11355"/>
                    <a:pt x="29970" y="11469"/>
                  </a:cubicBezTo>
                  <a:lnTo>
                    <a:pt x="30488" y="12096"/>
                  </a:lnTo>
                  <a:cubicBezTo>
                    <a:pt x="30603" y="12235"/>
                    <a:pt x="30715" y="12394"/>
                    <a:pt x="30839" y="12537"/>
                  </a:cubicBezTo>
                  <a:cubicBezTo>
                    <a:pt x="29954" y="12941"/>
                    <a:pt x="29067" y="13345"/>
                    <a:pt x="28180" y="13747"/>
                  </a:cubicBezTo>
                  <a:cubicBezTo>
                    <a:pt x="28178" y="13745"/>
                    <a:pt x="28178" y="13742"/>
                    <a:pt x="28177" y="13740"/>
                  </a:cubicBezTo>
                  <a:cubicBezTo>
                    <a:pt x="28045" y="13578"/>
                    <a:pt x="27881" y="13433"/>
                    <a:pt x="27737" y="13281"/>
                  </a:cubicBezTo>
                  <a:cubicBezTo>
                    <a:pt x="27592" y="13131"/>
                    <a:pt x="27448" y="12969"/>
                    <a:pt x="27292" y="12826"/>
                  </a:cubicBezTo>
                  <a:cubicBezTo>
                    <a:pt x="27260" y="12797"/>
                    <a:pt x="27222" y="12784"/>
                    <a:pt x="27185" y="12784"/>
                  </a:cubicBezTo>
                  <a:cubicBezTo>
                    <a:pt x="27071" y="12784"/>
                    <a:pt x="26961" y="12900"/>
                    <a:pt x="27041" y="13019"/>
                  </a:cubicBezTo>
                  <a:cubicBezTo>
                    <a:pt x="27165" y="13204"/>
                    <a:pt x="27310" y="13377"/>
                    <a:pt x="27446" y="13554"/>
                  </a:cubicBezTo>
                  <a:cubicBezTo>
                    <a:pt x="27544" y="13682"/>
                    <a:pt x="27641" y="13815"/>
                    <a:pt x="27742" y="13943"/>
                  </a:cubicBezTo>
                  <a:cubicBezTo>
                    <a:pt x="26967" y="14290"/>
                    <a:pt x="26190" y="14641"/>
                    <a:pt x="25414" y="14986"/>
                  </a:cubicBezTo>
                  <a:cubicBezTo>
                    <a:pt x="25435" y="14906"/>
                    <a:pt x="25417" y="14822"/>
                    <a:pt x="25365" y="14759"/>
                  </a:cubicBezTo>
                  <a:cubicBezTo>
                    <a:pt x="25226" y="14584"/>
                    <a:pt x="25048" y="14430"/>
                    <a:pt x="24890" y="14269"/>
                  </a:cubicBezTo>
                  <a:cubicBezTo>
                    <a:pt x="24734" y="14108"/>
                    <a:pt x="24581" y="13933"/>
                    <a:pt x="24409" y="13785"/>
                  </a:cubicBezTo>
                  <a:cubicBezTo>
                    <a:pt x="24377" y="13756"/>
                    <a:pt x="24338" y="13744"/>
                    <a:pt x="24300" y="13744"/>
                  </a:cubicBezTo>
                  <a:cubicBezTo>
                    <a:pt x="24184" y="13744"/>
                    <a:pt x="24074" y="13858"/>
                    <a:pt x="24153" y="13982"/>
                  </a:cubicBezTo>
                  <a:cubicBezTo>
                    <a:pt x="24282" y="14182"/>
                    <a:pt x="24441" y="14365"/>
                    <a:pt x="24585" y="14555"/>
                  </a:cubicBezTo>
                  <a:cubicBezTo>
                    <a:pt x="24726" y="14739"/>
                    <a:pt x="24856" y="14941"/>
                    <a:pt x="25014" y="15110"/>
                  </a:cubicBezTo>
                  <a:cubicBezTo>
                    <a:pt x="25028" y="15122"/>
                    <a:pt x="25043" y="15133"/>
                    <a:pt x="25059" y="15142"/>
                  </a:cubicBezTo>
                  <a:cubicBezTo>
                    <a:pt x="24104" y="15563"/>
                    <a:pt x="23149" y="15981"/>
                    <a:pt x="22192" y="16396"/>
                  </a:cubicBezTo>
                  <a:cubicBezTo>
                    <a:pt x="21976" y="16039"/>
                    <a:pt x="21686" y="15712"/>
                    <a:pt x="21438" y="15378"/>
                  </a:cubicBezTo>
                  <a:cubicBezTo>
                    <a:pt x="21392" y="15315"/>
                    <a:pt x="21327" y="15289"/>
                    <a:pt x="21265" y="15289"/>
                  </a:cubicBezTo>
                  <a:cubicBezTo>
                    <a:pt x="21120" y="15289"/>
                    <a:pt x="20983" y="15428"/>
                    <a:pt x="21086" y="15584"/>
                  </a:cubicBezTo>
                  <a:cubicBezTo>
                    <a:pt x="21303" y="15915"/>
                    <a:pt x="21507" y="16269"/>
                    <a:pt x="21747" y="16588"/>
                  </a:cubicBezTo>
                  <a:cubicBezTo>
                    <a:pt x="20968" y="16925"/>
                    <a:pt x="20190" y="17258"/>
                    <a:pt x="19412" y="17594"/>
                  </a:cubicBezTo>
                  <a:cubicBezTo>
                    <a:pt x="19404" y="17563"/>
                    <a:pt x="19390" y="17534"/>
                    <a:pt x="19372" y="17510"/>
                  </a:cubicBezTo>
                  <a:cubicBezTo>
                    <a:pt x="19236" y="17343"/>
                    <a:pt x="19038" y="17228"/>
                    <a:pt x="18885" y="17073"/>
                  </a:cubicBezTo>
                  <a:cubicBezTo>
                    <a:pt x="18730" y="16915"/>
                    <a:pt x="18592" y="16741"/>
                    <a:pt x="18474" y="16552"/>
                  </a:cubicBezTo>
                  <a:cubicBezTo>
                    <a:pt x="18429" y="16481"/>
                    <a:pt x="18364" y="16451"/>
                    <a:pt x="18299" y="16451"/>
                  </a:cubicBezTo>
                  <a:cubicBezTo>
                    <a:pt x="18154" y="16451"/>
                    <a:pt x="18010" y="16602"/>
                    <a:pt x="18104" y="16770"/>
                  </a:cubicBezTo>
                  <a:cubicBezTo>
                    <a:pt x="18300" y="17119"/>
                    <a:pt x="18609" y="17565"/>
                    <a:pt x="18989" y="17773"/>
                  </a:cubicBezTo>
                  <a:cubicBezTo>
                    <a:pt x="18160" y="18127"/>
                    <a:pt x="17332" y="18479"/>
                    <a:pt x="16503" y="18831"/>
                  </a:cubicBezTo>
                  <a:cubicBezTo>
                    <a:pt x="16499" y="18827"/>
                    <a:pt x="16499" y="18822"/>
                    <a:pt x="16494" y="18818"/>
                  </a:cubicBezTo>
                  <a:cubicBezTo>
                    <a:pt x="16353" y="18657"/>
                    <a:pt x="16180" y="18524"/>
                    <a:pt x="16036" y="18364"/>
                  </a:cubicBezTo>
                  <a:cubicBezTo>
                    <a:pt x="15894" y="18203"/>
                    <a:pt x="15768" y="18030"/>
                    <a:pt x="15636" y="17863"/>
                  </a:cubicBezTo>
                  <a:cubicBezTo>
                    <a:pt x="15601" y="17819"/>
                    <a:pt x="15558" y="17800"/>
                    <a:pt x="15516" y="17800"/>
                  </a:cubicBezTo>
                  <a:cubicBezTo>
                    <a:pt x="15394" y="17800"/>
                    <a:pt x="15276" y="17957"/>
                    <a:pt x="15342" y="18090"/>
                  </a:cubicBezTo>
                  <a:cubicBezTo>
                    <a:pt x="15502" y="18413"/>
                    <a:pt x="15753" y="18767"/>
                    <a:pt x="16033" y="19029"/>
                  </a:cubicBezTo>
                  <a:cubicBezTo>
                    <a:pt x="15426" y="19286"/>
                    <a:pt x="14818" y="19542"/>
                    <a:pt x="14212" y="19799"/>
                  </a:cubicBezTo>
                  <a:cubicBezTo>
                    <a:pt x="14120" y="19622"/>
                    <a:pt x="13982" y="19455"/>
                    <a:pt x="13860" y="19314"/>
                  </a:cubicBezTo>
                  <a:cubicBezTo>
                    <a:pt x="13676" y="19103"/>
                    <a:pt x="13458" y="18923"/>
                    <a:pt x="13218" y="18782"/>
                  </a:cubicBezTo>
                  <a:cubicBezTo>
                    <a:pt x="13200" y="18772"/>
                    <a:pt x="13182" y="18768"/>
                    <a:pt x="13164" y="18768"/>
                  </a:cubicBezTo>
                  <a:cubicBezTo>
                    <a:pt x="13070" y="18768"/>
                    <a:pt x="12989" y="18893"/>
                    <a:pt x="13075" y="18968"/>
                  </a:cubicBezTo>
                  <a:cubicBezTo>
                    <a:pt x="13267" y="19132"/>
                    <a:pt x="13446" y="19312"/>
                    <a:pt x="13587" y="19524"/>
                  </a:cubicBezTo>
                  <a:cubicBezTo>
                    <a:pt x="13682" y="19663"/>
                    <a:pt x="13740" y="19818"/>
                    <a:pt x="13809" y="19968"/>
                  </a:cubicBezTo>
                  <a:cubicBezTo>
                    <a:pt x="13106" y="20263"/>
                    <a:pt x="12403" y="20558"/>
                    <a:pt x="11699" y="20853"/>
                  </a:cubicBezTo>
                  <a:cubicBezTo>
                    <a:pt x="11699" y="20852"/>
                    <a:pt x="11697" y="20850"/>
                    <a:pt x="11696" y="20849"/>
                  </a:cubicBezTo>
                  <a:cubicBezTo>
                    <a:pt x="11333" y="20446"/>
                    <a:pt x="11011" y="20055"/>
                    <a:pt x="10763" y="19568"/>
                  </a:cubicBezTo>
                  <a:cubicBezTo>
                    <a:pt x="10728" y="19500"/>
                    <a:pt x="10664" y="19471"/>
                    <a:pt x="10599" y="19471"/>
                  </a:cubicBezTo>
                  <a:cubicBezTo>
                    <a:pt x="10470" y="19471"/>
                    <a:pt x="10333" y="19582"/>
                    <a:pt x="10391" y="19726"/>
                  </a:cubicBezTo>
                  <a:cubicBezTo>
                    <a:pt x="10582" y="20202"/>
                    <a:pt x="10858" y="20679"/>
                    <a:pt x="11222" y="21052"/>
                  </a:cubicBezTo>
                  <a:cubicBezTo>
                    <a:pt x="10389" y="21400"/>
                    <a:pt x="9557" y="21748"/>
                    <a:pt x="8726" y="22094"/>
                  </a:cubicBezTo>
                  <a:cubicBezTo>
                    <a:pt x="8452" y="21669"/>
                    <a:pt x="8116" y="21288"/>
                    <a:pt x="7732" y="20962"/>
                  </a:cubicBezTo>
                  <a:cubicBezTo>
                    <a:pt x="7695" y="20930"/>
                    <a:pt x="7654" y="20916"/>
                    <a:pt x="7615" y="20916"/>
                  </a:cubicBezTo>
                  <a:cubicBezTo>
                    <a:pt x="7478" y="20916"/>
                    <a:pt x="7362" y="21083"/>
                    <a:pt x="7487" y="21207"/>
                  </a:cubicBezTo>
                  <a:cubicBezTo>
                    <a:pt x="7813" y="21529"/>
                    <a:pt x="8073" y="21884"/>
                    <a:pt x="8302" y="22270"/>
                  </a:cubicBezTo>
                  <a:lnTo>
                    <a:pt x="6663" y="22951"/>
                  </a:lnTo>
                  <a:cubicBezTo>
                    <a:pt x="6655" y="22938"/>
                    <a:pt x="6646" y="22924"/>
                    <a:pt x="6635" y="22912"/>
                  </a:cubicBezTo>
                  <a:cubicBezTo>
                    <a:pt x="6431" y="22693"/>
                    <a:pt x="6162" y="22538"/>
                    <a:pt x="5954" y="22316"/>
                  </a:cubicBezTo>
                  <a:cubicBezTo>
                    <a:pt x="5745" y="22094"/>
                    <a:pt x="5611" y="21826"/>
                    <a:pt x="5405" y="21608"/>
                  </a:cubicBezTo>
                  <a:cubicBezTo>
                    <a:pt x="5376" y="21577"/>
                    <a:pt x="5342" y="21564"/>
                    <a:pt x="5308" y="21564"/>
                  </a:cubicBezTo>
                  <a:cubicBezTo>
                    <a:pt x="5222" y="21564"/>
                    <a:pt x="5142" y="21652"/>
                    <a:pt x="5162" y="21751"/>
                  </a:cubicBezTo>
                  <a:cubicBezTo>
                    <a:pt x="5223" y="22054"/>
                    <a:pt x="5445" y="22337"/>
                    <a:pt x="5634" y="22575"/>
                  </a:cubicBezTo>
                  <a:cubicBezTo>
                    <a:pt x="5787" y="22766"/>
                    <a:pt x="5975" y="22994"/>
                    <a:pt x="6191" y="23147"/>
                  </a:cubicBezTo>
                  <a:lnTo>
                    <a:pt x="3979" y="24066"/>
                  </a:lnTo>
                  <a:cubicBezTo>
                    <a:pt x="3962" y="24074"/>
                    <a:pt x="3946" y="24083"/>
                    <a:pt x="3931" y="24093"/>
                  </a:cubicBezTo>
                  <a:lnTo>
                    <a:pt x="3931" y="24093"/>
                  </a:lnTo>
                  <a:cubicBezTo>
                    <a:pt x="4034" y="23988"/>
                    <a:pt x="4079" y="23829"/>
                    <a:pt x="3987" y="23664"/>
                  </a:cubicBezTo>
                  <a:cubicBezTo>
                    <a:pt x="3332" y="22487"/>
                    <a:pt x="2704" y="21297"/>
                    <a:pt x="2120" y="20083"/>
                  </a:cubicBezTo>
                  <a:cubicBezTo>
                    <a:pt x="1569" y="18939"/>
                    <a:pt x="1155" y="17606"/>
                    <a:pt x="403" y="16580"/>
                  </a:cubicBezTo>
                  <a:cubicBezTo>
                    <a:pt x="6646" y="14148"/>
                    <a:pt x="12783" y="11428"/>
                    <a:pt x="18954" y="8823"/>
                  </a:cubicBezTo>
                  <a:cubicBezTo>
                    <a:pt x="25337" y="6125"/>
                    <a:pt x="31758" y="3497"/>
                    <a:pt x="38102" y="710"/>
                  </a:cubicBezTo>
                  <a:cubicBezTo>
                    <a:pt x="38149" y="690"/>
                    <a:pt x="38190" y="656"/>
                    <a:pt x="38221" y="615"/>
                  </a:cubicBezTo>
                  <a:close/>
                  <a:moveTo>
                    <a:pt x="37933" y="0"/>
                  </a:moveTo>
                  <a:cubicBezTo>
                    <a:pt x="37895" y="0"/>
                    <a:pt x="37855" y="8"/>
                    <a:pt x="37814" y="25"/>
                  </a:cubicBezTo>
                  <a:cubicBezTo>
                    <a:pt x="31594" y="2575"/>
                    <a:pt x="25434" y="5283"/>
                    <a:pt x="19249" y="7917"/>
                  </a:cubicBezTo>
                  <a:cubicBezTo>
                    <a:pt x="12879" y="10631"/>
                    <a:pt x="6448" y="13232"/>
                    <a:pt x="157" y="16121"/>
                  </a:cubicBezTo>
                  <a:cubicBezTo>
                    <a:pt x="22" y="16182"/>
                    <a:pt x="3" y="16329"/>
                    <a:pt x="54" y="16445"/>
                  </a:cubicBezTo>
                  <a:cubicBezTo>
                    <a:pt x="17" y="16477"/>
                    <a:pt x="0" y="16525"/>
                    <a:pt x="8" y="16571"/>
                  </a:cubicBezTo>
                  <a:cubicBezTo>
                    <a:pt x="138" y="17756"/>
                    <a:pt x="755" y="18896"/>
                    <a:pt x="1255" y="19968"/>
                  </a:cubicBezTo>
                  <a:cubicBezTo>
                    <a:pt x="1899" y="21352"/>
                    <a:pt x="2599" y="22706"/>
                    <a:pt x="3348" y="24037"/>
                  </a:cubicBezTo>
                  <a:cubicBezTo>
                    <a:pt x="3420" y="24165"/>
                    <a:pt x="3531" y="24218"/>
                    <a:pt x="3642" y="24218"/>
                  </a:cubicBezTo>
                  <a:cubicBezTo>
                    <a:pt x="3729" y="24218"/>
                    <a:pt x="3817" y="24186"/>
                    <a:pt x="3887" y="24132"/>
                  </a:cubicBezTo>
                  <a:lnTo>
                    <a:pt x="3887" y="24132"/>
                  </a:lnTo>
                  <a:cubicBezTo>
                    <a:pt x="3764" y="24271"/>
                    <a:pt x="3834" y="24523"/>
                    <a:pt x="4022" y="24523"/>
                  </a:cubicBezTo>
                  <a:cubicBezTo>
                    <a:pt x="4046" y="24523"/>
                    <a:pt x="4073" y="24519"/>
                    <a:pt x="4102" y="24509"/>
                  </a:cubicBezTo>
                  <a:cubicBezTo>
                    <a:pt x="17310" y="20086"/>
                    <a:pt x="30122" y="14042"/>
                    <a:pt x="42514" y="7723"/>
                  </a:cubicBezTo>
                  <a:cubicBezTo>
                    <a:pt x="42681" y="7642"/>
                    <a:pt x="42721" y="7493"/>
                    <a:pt x="42687" y="7357"/>
                  </a:cubicBezTo>
                  <a:cubicBezTo>
                    <a:pt x="42701" y="7302"/>
                    <a:pt x="42698" y="7243"/>
                    <a:pt x="42678" y="7190"/>
                  </a:cubicBezTo>
                  <a:cubicBezTo>
                    <a:pt x="41716" y="4678"/>
                    <a:pt x="40281" y="2189"/>
                    <a:pt x="38504" y="166"/>
                  </a:cubicBezTo>
                  <a:cubicBezTo>
                    <a:pt x="38459" y="114"/>
                    <a:pt x="38404" y="93"/>
                    <a:pt x="38348" y="93"/>
                  </a:cubicBezTo>
                  <a:cubicBezTo>
                    <a:pt x="38293" y="93"/>
                    <a:pt x="38239" y="114"/>
                    <a:pt x="38194" y="149"/>
                  </a:cubicBezTo>
                  <a:cubicBezTo>
                    <a:pt x="38130" y="62"/>
                    <a:pt x="38039" y="0"/>
                    <a:pt x="3793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23"/>
            <p:cNvSpPr/>
            <p:nvPr/>
          </p:nvSpPr>
          <p:spPr>
            <a:xfrm>
              <a:off x="6863484" y="3117827"/>
              <a:ext cx="66317" cy="60361"/>
            </a:xfrm>
            <a:custGeom>
              <a:avLst/>
              <a:gdLst/>
              <a:ahLst/>
              <a:cxnLst/>
              <a:rect l="l" t="t" r="r" b="b"/>
              <a:pathLst>
                <a:path w="2004" h="1824" extrusionOk="0">
                  <a:moveTo>
                    <a:pt x="720" y="496"/>
                  </a:moveTo>
                  <a:lnTo>
                    <a:pt x="720" y="496"/>
                  </a:lnTo>
                  <a:cubicBezTo>
                    <a:pt x="736" y="501"/>
                    <a:pt x="752" y="504"/>
                    <a:pt x="769" y="505"/>
                  </a:cubicBezTo>
                  <a:cubicBezTo>
                    <a:pt x="776" y="505"/>
                    <a:pt x="784" y="505"/>
                    <a:pt x="791" y="505"/>
                  </a:cubicBezTo>
                  <a:cubicBezTo>
                    <a:pt x="1039" y="505"/>
                    <a:pt x="1296" y="559"/>
                    <a:pt x="1385" y="833"/>
                  </a:cubicBezTo>
                  <a:cubicBezTo>
                    <a:pt x="1459" y="1064"/>
                    <a:pt x="1282" y="1262"/>
                    <a:pt x="1071" y="1329"/>
                  </a:cubicBezTo>
                  <a:lnTo>
                    <a:pt x="1071" y="1328"/>
                  </a:lnTo>
                  <a:cubicBezTo>
                    <a:pt x="1016" y="1345"/>
                    <a:pt x="966" y="1353"/>
                    <a:pt x="919" y="1353"/>
                  </a:cubicBezTo>
                  <a:cubicBezTo>
                    <a:pt x="520" y="1353"/>
                    <a:pt x="435" y="767"/>
                    <a:pt x="720" y="496"/>
                  </a:cubicBezTo>
                  <a:close/>
                  <a:moveTo>
                    <a:pt x="967" y="1"/>
                  </a:moveTo>
                  <a:cubicBezTo>
                    <a:pt x="861" y="1"/>
                    <a:pt x="754" y="24"/>
                    <a:pt x="653" y="77"/>
                  </a:cubicBezTo>
                  <a:cubicBezTo>
                    <a:pt x="612" y="98"/>
                    <a:pt x="579" y="133"/>
                    <a:pt x="561" y="176"/>
                  </a:cubicBezTo>
                  <a:cubicBezTo>
                    <a:pt x="547" y="178"/>
                    <a:pt x="533" y="182"/>
                    <a:pt x="521" y="188"/>
                  </a:cubicBezTo>
                  <a:cubicBezTo>
                    <a:pt x="134" y="407"/>
                    <a:pt x="0" y="901"/>
                    <a:pt x="164" y="1305"/>
                  </a:cubicBezTo>
                  <a:cubicBezTo>
                    <a:pt x="300" y="1640"/>
                    <a:pt x="613" y="1824"/>
                    <a:pt x="947" y="1824"/>
                  </a:cubicBezTo>
                  <a:cubicBezTo>
                    <a:pt x="1057" y="1824"/>
                    <a:pt x="1169" y="1804"/>
                    <a:pt x="1278" y="1763"/>
                  </a:cubicBezTo>
                  <a:cubicBezTo>
                    <a:pt x="1719" y="1597"/>
                    <a:pt x="2004" y="1138"/>
                    <a:pt x="1852" y="672"/>
                  </a:cubicBezTo>
                  <a:cubicBezTo>
                    <a:pt x="1733" y="309"/>
                    <a:pt x="1352" y="1"/>
                    <a:pt x="96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23"/>
            <p:cNvSpPr/>
            <p:nvPr/>
          </p:nvSpPr>
          <p:spPr>
            <a:xfrm>
              <a:off x="7444754" y="2556545"/>
              <a:ext cx="102653" cy="56588"/>
            </a:xfrm>
            <a:custGeom>
              <a:avLst/>
              <a:gdLst/>
              <a:ahLst/>
              <a:cxnLst/>
              <a:rect l="l" t="t" r="r" b="b"/>
              <a:pathLst>
                <a:path w="3102" h="1710" extrusionOk="0">
                  <a:moveTo>
                    <a:pt x="2826" y="0"/>
                  </a:moveTo>
                  <a:cubicBezTo>
                    <a:pt x="2792" y="0"/>
                    <a:pt x="2754" y="10"/>
                    <a:pt x="2715" y="32"/>
                  </a:cubicBezTo>
                  <a:cubicBezTo>
                    <a:pt x="1873" y="513"/>
                    <a:pt x="1090" y="1002"/>
                    <a:pt x="184" y="1362"/>
                  </a:cubicBezTo>
                  <a:cubicBezTo>
                    <a:pt x="0" y="1435"/>
                    <a:pt x="46" y="1709"/>
                    <a:pt x="216" y="1709"/>
                  </a:cubicBezTo>
                  <a:cubicBezTo>
                    <a:pt x="235" y="1709"/>
                    <a:pt x="255" y="1706"/>
                    <a:pt x="277" y="1699"/>
                  </a:cubicBezTo>
                  <a:cubicBezTo>
                    <a:pt x="1191" y="1389"/>
                    <a:pt x="2158" y="990"/>
                    <a:pt x="2927" y="395"/>
                  </a:cubicBezTo>
                  <a:cubicBezTo>
                    <a:pt x="3101" y="262"/>
                    <a:pt x="3005" y="0"/>
                    <a:pt x="282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23"/>
            <p:cNvSpPr/>
            <p:nvPr/>
          </p:nvSpPr>
          <p:spPr>
            <a:xfrm>
              <a:off x="7490388" y="2588082"/>
              <a:ext cx="121085" cy="54536"/>
            </a:xfrm>
            <a:custGeom>
              <a:avLst/>
              <a:gdLst/>
              <a:ahLst/>
              <a:cxnLst/>
              <a:rect l="l" t="t" r="r" b="b"/>
              <a:pathLst>
                <a:path w="3659" h="1648" extrusionOk="0">
                  <a:moveTo>
                    <a:pt x="3399" y="1"/>
                  </a:moveTo>
                  <a:cubicBezTo>
                    <a:pt x="3375" y="1"/>
                    <a:pt x="3349" y="6"/>
                    <a:pt x="3321" y="17"/>
                  </a:cubicBezTo>
                  <a:cubicBezTo>
                    <a:pt x="2264" y="424"/>
                    <a:pt x="1211" y="851"/>
                    <a:pt x="172" y="1300"/>
                  </a:cubicBezTo>
                  <a:cubicBezTo>
                    <a:pt x="1" y="1375"/>
                    <a:pt x="95" y="1647"/>
                    <a:pt x="260" y="1647"/>
                  </a:cubicBezTo>
                  <a:cubicBezTo>
                    <a:pt x="277" y="1647"/>
                    <a:pt x="296" y="1644"/>
                    <a:pt x="315" y="1637"/>
                  </a:cubicBezTo>
                  <a:cubicBezTo>
                    <a:pt x="1361" y="1257"/>
                    <a:pt x="2404" y="853"/>
                    <a:pt x="3435" y="432"/>
                  </a:cubicBezTo>
                  <a:cubicBezTo>
                    <a:pt x="3659" y="339"/>
                    <a:pt x="3599" y="1"/>
                    <a:pt x="339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2" name="Google Shape;562;p23"/>
          <p:cNvGrpSpPr/>
          <p:nvPr/>
        </p:nvGrpSpPr>
        <p:grpSpPr>
          <a:xfrm>
            <a:off x="8454538" y="1064636"/>
            <a:ext cx="841873" cy="594507"/>
            <a:chOff x="8454538" y="1064636"/>
            <a:chExt cx="841873" cy="594507"/>
          </a:xfrm>
        </p:grpSpPr>
        <p:sp>
          <p:nvSpPr>
            <p:cNvPr id="563" name="Google Shape;563;p23"/>
            <p:cNvSpPr/>
            <p:nvPr/>
          </p:nvSpPr>
          <p:spPr>
            <a:xfrm>
              <a:off x="8457550" y="1064636"/>
              <a:ext cx="838862" cy="594507"/>
            </a:xfrm>
            <a:custGeom>
              <a:avLst/>
              <a:gdLst/>
              <a:ahLst/>
              <a:cxnLst/>
              <a:rect l="l" t="t" r="r" b="b"/>
              <a:pathLst>
                <a:path w="25349" h="17965" extrusionOk="0">
                  <a:moveTo>
                    <a:pt x="12831" y="685"/>
                  </a:moveTo>
                  <a:cubicBezTo>
                    <a:pt x="13661" y="685"/>
                    <a:pt x="14498" y="764"/>
                    <a:pt x="15327" y="912"/>
                  </a:cubicBezTo>
                  <a:cubicBezTo>
                    <a:pt x="18805" y="1532"/>
                    <a:pt x="22034" y="3240"/>
                    <a:pt x="23293" y="6725"/>
                  </a:cubicBezTo>
                  <a:cubicBezTo>
                    <a:pt x="24521" y="10122"/>
                    <a:pt x="23762" y="13755"/>
                    <a:pt x="23019" y="17165"/>
                  </a:cubicBezTo>
                  <a:cubicBezTo>
                    <a:pt x="22509" y="17089"/>
                    <a:pt x="22000" y="17006"/>
                    <a:pt x="21492" y="16923"/>
                  </a:cubicBezTo>
                  <a:cubicBezTo>
                    <a:pt x="21539" y="16709"/>
                    <a:pt x="21584" y="16493"/>
                    <a:pt x="21628" y="16279"/>
                  </a:cubicBezTo>
                  <a:cubicBezTo>
                    <a:pt x="21670" y="16073"/>
                    <a:pt x="21493" y="15944"/>
                    <a:pt x="21334" y="15944"/>
                  </a:cubicBezTo>
                  <a:cubicBezTo>
                    <a:pt x="21228" y="15944"/>
                    <a:pt x="21129" y="16003"/>
                    <a:pt x="21110" y="16136"/>
                  </a:cubicBezTo>
                  <a:cubicBezTo>
                    <a:pt x="21078" y="16374"/>
                    <a:pt x="21048" y="16609"/>
                    <a:pt x="21018" y="16847"/>
                  </a:cubicBezTo>
                  <a:cubicBezTo>
                    <a:pt x="20415" y="16747"/>
                    <a:pt x="19813" y="16646"/>
                    <a:pt x="19213" y="16541"/>
                  </a:cubicBezTo>
                  <a:cubicBezTo>
                    <a:pt x="19291" y="16269"/>
                    <a:pt x="19363" y="15991"/>
                    <a:pt x="19360" y="15730"/>
                  </a:cubicBezTo>
                  <a:cubicBezTo>
                    <a:pt x="19358" y="15585"/>
                    <a:pt x="19215" y="15477"/>
                    <a:pt x="19083" y="15477"/>
                  </a:cubicBezTo>
                  <a:cubicBezTo>
                    <a:pt x="19005" y="15477"/>
                    <a:pt x="18931" y="15515"/>
                    <a:pt x="18891" y="15603"/>
                  </a:cubicBezTo>
                  <a:cubicBezTo>
                    <a:pt x="18778" y="15857"/>
                    <a:pt x="18732" y="16156"/>
                    <a:pt x="18694" y="16449"/>
                  </a:cubicBezTo>
                  <a:cubicBezTo>
                    <a:pt x="18066" y="16338"/>
                    <a:pt x="17438" y="16231"/>
                    <a:pt x="16811" y="16115"/>
                  </a:cubicBezTo>
                  <a:cubicBezTo>
                    <a:pt x="17001" y="15816"/>
                    <a:pt x="17156" y="15484"/>
                    <a:pt x="17243" y="15173"/>
                  </a:cubicBezTo>
                  <a:cubicBezTo>
                    <a:pt x="17297" y="14981"/>
                    <a:pt x="17153" y="14864"/>
                    <a:pt x="17004" y="14864"/>
                  </a:cubicBezTo>
                  <a:cubicBezTo>
                    <a:pt x="16903" y="14864"/>
                    <a:pt x="16799" y="14917"/>
                    <a:pt x="16753" y="15038"/>
                  </a:cubicBezTo>
                  <a:cubicBezTo>
                    <a:pt x="16660" y="15277"/>
                    <a:pt x="16588" y="15522"/>
                    <a:pt x="16479" y="15756"/>
                  </a:cubicBezTo>
                  <a:cubicBezTo>
                    <a:pt x="16436" y="15848"/>
                    <a:pt x="16387" y="15939"/>
                    <a:pt x="16338" y="16029"/>
                  </a:cubicBezTo>
                  <a:cubicBezTo>
                    <a:pt x="15624" y="15896"/>
                    <a:pt x="14910" y="15761"/>
                    <a:pt x="14198" y="15622"/>
                  </a:cubicBezTo>
                  <a:cubicBezTo>
                    <a:pt x="14237" y="15525"/>
                    <a:pt x="14275" y="15429"/>
                    <a:pt x="14316" y="15332"/>
                  </a:cubicBezTo>
                  <a:cubicBezTo>
                    <a:pt x="14411" y="15118"/>
                    <a:pt x="14548" y="14914"/>
                    <a:pt x="14612" y="14689"/>
                  </a:cubicBezTo>
                  <a:cubicBezTo>
                    <a:pt x="14655" y="14538"/>
                    <a:pt x="14513" y="14390"/>
                    <a:pt x="14374" y="14390"/>
                  </a:cubicBezTo>
                  <a:cubicBezTo>
                    <a:pt x="14320" y="14390"/>
                    <a:pt x="14267" y="14412"/>
                    <a:pt x="14226" y="14464"/>
                  </a:cubicBezTo>
                  <a:cubicBezTo>
                    <a:pt x="13998" y="14745"/>
                    <a:pt x="13861" y="15151"/>
                    <a:pt x="13788" y="15540"/>
                  </a:cubicBezTo>
                  <a:cubicBezTo>
                    <a:pt x="13099" y="15406"/>
                    <a:pt x="12409" y="15271"/>
                    <a:pt x="11720" y="15131"/>
                  </a:cubicBezTo>
                  <a:cubicBezTo>
                    <a:pt x="11823" y="14801"/>
                    <a:pt x="11944" y="14481"/>
                    <a:pt x="12106" y="14167"/>
                  </a:cubicBezTo>
                  <a:cubicBezTo>
                    <a:pt x="12209" y="13966"/>
                    <a:pt x="12052" y="13808"/>
                    <a:pt x="11889" y="13808"/>
                  </a:cubicBezTo>
                  <a:cubicBezTo>
                    <a:pt x="11798" y="13808"/>
                    <a:pt x="11705" y="13857"/>
                    <a:pt x="11656" y="13977"/>
                  </a:cubicBezTo>
                  <a:cubicBezTo>
                    <a:pt x="11510" y="14323"/>
                    <a:pt x="11399" y="14683"/>
                    <a:pt x="11324" y="15050"/>
                  </a:cubicBezTo>
                  <a:cubicBezTo>
                    <a:pt x="10660" y="14917"/>
                    <a:pt x="9997" y="14782"/>
                    <a:pt x="9334" y="14644"/>
                  </a:cubicBezTo>
                  <a:cubicBezTo>
                    <a:pt x="9513" y="14307"/>
                    <a:pt x="9692" y="13963"/>
                    <a:pt x="9807" y="13611"/>
                  </a:cubicBezTo>
                  <a:cubicBezTo>
                    <a:pt x="9863" y="13440"/>
                    <a:pt x="9718" y="13319"/>
                    <a:pt x="9573" y="13319"/>
                  </a:cubicBezTo>
                  <a:cubicBezTo>
                    <a:pt x="9498" y="13319"/>
                    <a:pt x="9423" y="13352"/>
                    <a:pt x="9375" y="13428"/>
                  </a:cubicBezTo>
                  <a:cubicBezTo>
                    <a:pt x="9167" y="13768"/>
                    <a:pt x="9014" y="14163"/>
                    <a:pt x="8864" y="14546"/>
                  </a:cubicBezTo>
                  <a:cubicBezTo>
                    <a:pt x="8202" y="14409"/>
                    <a:pt x="7540" y="14268"/>
                    <a:pt x="6880" y="14127"/>
                  </a:cubicBezTo>
                  <a:cubicBezTo>
                    <a:pt x="6946" y="13920"/>
                    <a:pt x="7009" y="13712"/>
                    <a:pt x="7076" y="13508"/>
                  </a:cubicBezTo>
                  <a:cubicBezTo>
                    <a:pt x="7138" y="13323"/>
                    <a:pt x="6977" y="13199"/>
                    <a:pt x="6824" y="13199"/>
                  </a:cubicBezTo>
                  <a:cubicBezTo>
                    <a:pt x="6724" y="13199"/>
                    <a:pt x="6627" y="13252"/>
                    <a:pt x="6596" y="13375"/>
                  </a:cubicBezTo>
                  <a:cubicBezTo>
                    <a:pt x="6540" y="13592"/>
                    <a:pt x="6481" y="13810"/>
                    <a:pt x="6424" y="14029"/>
                  </a:cubicBezTo>
                  <a:cubicBezTo>
                    <a:pt x="5873" y="13911"/>
                    <a:pt x="5323" y="13791"/>
                    <a:pt x="4773" y="13673"/>
                  </a:cubicBezTo>
                  <a:cubicBezTo>
                    <a:pt x="4899" y="13286"/>
                    <a:pt x="5009" y="12880"/>
                    <a:pt x="5058" y="12491"/>
                  </a:cubicBezTo>
                  <a:cubicBezTo>
                    <a:pt x="5077" y="12346"/>
                    <a:pt x="4974" y="12278"/>
                    <a:pt x="4861" y="12278"/>
                  </a:cubicBezTo>
                  <a:cubicBezTo>
                    <a:pt x="4762" y="12278"/>
                    <a:pt x="4656" y="12330"/>
                    <a:pt x="4617" y="12431"/>
                  </a:cubicBezTo>
                  <a:cubicBezTo>
                    <a:pt x="4479" y="12784"/>
                    <a:pt x="4388" y="13185"/>
                    <a:pt x="4320" y="13575"/>
                  </a:cubicBezTo>
                  <a:cubicBezTo>
                    <a:pt x="3745" y="13450"/>
                    <a:pt x="3171" y="13326"/>
                    <a:pt x="2597" y="13200"/>
                  </a:cubicBezTo>
                  <a:cubicBezTo>
                    <a:pt x="2777" y="12826"/>
                    <a:pt x="2947" y="12437"/>
                    <a:pt x="3076" y="12053"/>
                  </a:cubicBezTo>
                  <a:cubicBezTo>
                    <a:pt x="3128" y="11898"/>
                    <a:pt x="2982" y="11774"/>
                    <a:pt x="2846" y="11774"/>
                  </a:cubicBezTo>
                  <a:cubicBezTo>
                    <a:pt x="2777" y="11774"/>
                    <a:pt x="2710" y="11806"/>
                    <a:pt x="2673" y="11883"/>
                  </a:cubicBezTo>
                  <a:cubicBezTo>
                    <a:pt x="2486" y="12272"/>
                    <a:pt x="2338" y="12696"/>
                    <a:pt x="2203" y="13114"/>
                  </a:cubicBezTo>
                  <a:lnTo>
                    <a:pt x="535" y="12750"/>
                  </a:lnTo>
                  <a:cubicBezTo>
                    <a:pt x="1877" y="9530"/>
                    <a:pt x="2904" y="6294"/>
                    <a:pt x="5364" y="3684"/>
                  </a:cubicBezTo>
                  <a:cubicBezTo>
                    <a:pt x="7359" y="1569"/>
                    <a:pt x="10051" y="685"/>
                    <a:pt x="12831" y="685"/>
                  </a:cubicBezTo>
                  <a:close/>
                  <a:moveTo>
                    <a:pt x="12799" y="0"/>
                  </a:moveTo>
                  <a:cubicBezTo>
                    <a:pt x="10250" y="0"/>
                    <a:pt x="7711" y="688"/>
                    <a:pt x="5738" y="2383"/>
                  </a:cubicBezTo>
                  <a:cubicBezTo>
                    <a:pt x="2935" y="4790"/>
                    <a:pt x="578" y="9076"/>
                    <a:pt x="117" y="12744"/>
                  </a:cubicBezTo>
                  <a:cubicBezTo>
                    <a:pt x="114" y="12768"/>
                    <a:pt x="115" y="12793"/>
                    <a:pt x="121" y="12816"/>
                  </a:cubicBezTo>
                  <a:cubicBezTo>
                    <a:pt x="0" y="12960"/>
                    <a:pt x="14" y="13209"/>
                    <a:pt x="250" y="13280"/>
                  </a:cubicBezTo>
                  <a:cubicBezTo>
                    <a:pt x="7001" y="15266"/>
                    <a:pt x="14005" y="16605"/>
                    <a:pt x="20977" y="17645"/>
                  </a:cubicBezTo>
                  <a:cubicBezTo>
                    <a:pt x="21013" y="17696"/>
                    <a:pt x="21077" y="17723"/>
                    <a:pt x="21141" y="17723"/>
                  </a:cubicBezTo>
                  <a:cubicBezTo>
                    <a:pt x="21185" y="17723"/>
                    <a:pt x="21228" y="17711"/>
                    <a:pt x="21264" y="17686"/>
                  </a:cubicBezTo>
                  <a:cubicBezTo>
                    <a:pt x="21888" y="17778"/>
                    <a:pt x="22512" y="17871"/>
                    <a:pt x="23135" y="17960"/>
                  </a:cubicBezTo>
                  <a:cubicBezTo>
                    <a:pt x="23156" y="17963"/>
                    <a:pt x="23177" y="17965"/>
                    <a:pt x="23197" y="17965"/>
                  </a:cubicBezTo>
                  <a:cubicBezTo>
                    <a:pt x="23444" y="17965"/>
                    <a:pt x="23603" y="17748"/>
                    <a:pt x="23613" y="17548"/>
                  </a:cubicBezTo>
                  <a:cubicBezTo>
                    <a:pt x="23668" y="17502"/>
                    <a:pt x="23706" y="17440"/>
                    <a:pt x="23722" y="17369"/>
                  </a:cubicBezTo>
                  <a:cubicBezTo>
                    <a:pt x="24573" y="13629"/>
                    <a:pt x="25348" y="9587"/>
                    <a:pt x="23765" y="5927"/>
                  </a:cubicBezTo>
                  <a:cubicBezTo>
                    <a:pt x="22261" y="2448"/>
                    <a:pt x="18807" y="784"/>
                    <a:pt x="15226" y="200"/>
                  </a:cubicBezTo>
                  <a:cubicBezTo>
                    <a:pt x="14428" y="70"/>
                    <a:pt x="13613" y="0"/>
                    <a:pt x="1279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23"/>
            <p:cNvSpPr/>
            <p:nvPr/>
          </p:nvSpPr>
          <p:spPr>
            <a:xfrm>
              <a:off x="8682546" y="1188600"/>
              <a:ext cx="424312" cy="302234"/>
            </a:xfrm>
            <a:custGeom>
              <a:avLst/>
              <a:gdLst/>
              <a:ahLst/>
              <a:cxnLst/>
              <a:rect l="l" t="t" r="r" b="b"/>
              <a:pathLst>
                <a:path w="12822" h="9133" extrusionOk="0">
                  <a:moveTo>
                    <a:pt x="6897" y="673"/>
                  </a:moveTo>
                  <a:cubicBezTo>
                    <a:pt x="7008" y="673"/>
                    <a:pt x="7121" y="676"/>
                    <a:pt x="7234" y="681"/>
                  </a:cubicBezTo>
                  <a:cubicBezTo>
                    <a:pt x="11532" y="894"/>
                    <a:pt x="12035" y="4720"/>
                    <a:pt x="11720" y="8161"/>
                  </a:cubicBezTo>
                  <a:cubicBezTo>
                    <a:pt x="11247" y="8019"/>
                    <a:pt x="10697" y="7990"/>
                    <a:pt x="10247" y="7904"/>
                  </a:cubicBezTo>
                  <a:cubicBezTo>
                    <a:pt x="9116" y="7688"/>
                    <a:pt x="7984" y="7474"/>
                    <a:pt x="6854" y="7264"/>
                  </a:cubicBezTo>
                  <a:cubicBezTo>
                    <a:pt x="4765" y="6870"/>
                    <a:pt x="2674" y="6481"/>
                    <a:pt x="575" y="6166"/>
                  </a:cubicBezTo>
                  <a:cubicBezTo>
                    <a:pt x="1244" y="3083"/>
                    <a:pt x="3624" y="673"/>
                    <a:pt x="6897" y="673"/>
                  </a:cubicBezTo>
                  <a:close/>
                  <a:moveTo>
                    <a:pt x="6926" y="0"/>
                  </a:moveTo>
                  <a:cubicBezTo>
                    <a:pt x="3348" y="0"/>
                    <a:pt x="356" y="2743"/>
                    <a:pt x="11" y="6334"/>
                  </a:cubicBezTo>
                  <a:cubicBezTo>
                    <a:pt x="0" y="6446"/>
                    <a:pt x="66" y="6523"/>
                    <a:pt x="153" y="6561"/>
                  </a:cubicBezTo>
                  <a:cubicBezTo>
                    <a:pt x="182" y="6582"/>
                    <a:pt x="216" y="6598"/>
                    <a:pt x="251" y="6605"/>
                  </a:cubicBezTo>
                  <a:cubicBezTo>
                    <a:pt x="2151" y="7062"/>
                    <a:pt x="4067" y="7451"/>
                    <a:pt x="5981" y="7835"/>
                  </a:cubicBezTo>
                  <a:cubicBezTo>
                    <a:pt x="6883" y="8016"/>
                    <a:pt x="7787" y="8195"/>
                    <a:pt x="8689" y="8373"/>
                  </a:cubicBezTo>
                  <a:cubicBezTo>
                    <a:pt x="9470" y="8528"/>
                    <a:pt x="10758" y="8560"/>
                    <a:pt x="11550" y="8903"/>
                  </a:cubicBezTo>
                  <a:cubicBezTo>
                    <a:pt x="11581" y="8970"/>
                    <a:pt x="11634" y="9025"/>
                    <a:pt x="11702" y="9057"/>
                  </a:cubicBezTo>
                  <a:lnTo>
                    <a:pt x="11757" y="9085"/>
                  </a:lnTo>
                  <a:cubicBezTo>
                    <a:pt x="11821" y="9117"/>
                    <a:pt x="11885" y="9132"/>
                    <a:pt x="11946" y="9132"/>
                  </a:cubicBezTo>
                  <a:cubicBezTo>
                    <a:pt x="12073" y="9132"/>
                    <a:pt x="12188" y="9068"/>
                    <a:pt x="12273" y="8950"/>
                  </a:cubicBezTo>
                  <a:lnTo>
                    <a:pt x="12320" y="8884"/>
                  </a:lnTo>
                  <a:cubicBezTo>
                    <a:pt x="12363" y="8823"/>
                    <a:pt x="12382" y="8748"/>
                    <a:pt x="12374" y="8675"/>
                  </a:cubicBezTo>
                  <a:cubicBezTo>
                    <a:pt x="12380" y="8656"/>
                    <a:pt x="12386" y="8636"/>
                    <a:pt x="12391" y="8618"/>
                  </a:cubicBezTo>
                  <a:cubicBezTo>
                    <a:pt x="12821" y="4732"/>
                    <a:pt x="12224" y="422"/>
                    <a:pt x="7522" y="26"/>
                  </a:cubicBezTo>
                  <a:cubicBezTo>
                    <a:pt x="7322" y="9"/>
                    <a:pt x="7123" y="0"/>
                    <a:pt x="692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23"/>
            <p:cNvSpPr/>
            <p:nvPr/>
          </p:nvSpPr>
          <p:spPr>
            <a:xfrm>
              <a:off x="8470754" y="1133435"/>
              <a:ext cx="70983" cy="92990"/>
            </a:xfrm>
            <a:custGeom>
              <a:avLst/>
              <a:gdLst/>
              <a:ahLst/>
              <a:cxnLst/>
              <a:rect l="l" t="t" r="r" b="b"/>
              <a:pathLst>
                <a:path w="2145" h="2810" extrusionOk="0">
                  <a:moveTo>
                    <a:pt x="1870" y="0"/>
                  </a:moveTo>
                  <a:cubicBezTo>
                    <a:pt x="1808" y="0"/>
                    <a:pt x="1748" y="32"/>
                    <a:pt x="1707" y="107"/>
                  </a:cubicBezTo>
                  <a:cubicBezTo>
                    <a:pt x="1254" y="971"/>
                    <a:pt x="753" y="1775"/>
                    <a:pt x="110" y="2515"/>
                  </a:cubicBezTo>
                  <a:cubicBezTo>
                    <a:pt x="1" y="2642"/>
                    <a:pt x="109" y="2810"/>
                    <a:pt x="237" y="2810"/>
                  </a:cubicBezTo>
                  <a:cubicBezTo>
                    <a:pt x="276" y="2810"/>
                    <a:pt x="317" y="2794"/>
                    <a:pt x="353" y="2757"/>
                  </a:cubicBezTo>
                  <a:cubicBezTo>
                    <a:pt x="1055" y="2053"/>
                    <a:pt x="1666" y="1230"/>
                    <a:pt x="2070" y="319"/>
                  </a:cubicBezTo>
                  <a:cubicBezTo>
                    <a:pt x="2144" y="153"/>
                    <a:pt x="2005" y="0"/>
                    <a:pt x="187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23"/>
            <p:cNvSpPr/>
            <p:nvPr/>
          </p:nvSpPr>
          <p:spPr>
            <a:xfrm>
              <a:off x="8454538" y="1100574"/>
              <a:ext cx="79852" cy="60625"/>
            </a:xfrm>
            <a:custGeom>
              <a:avLst/>
              <a:gdLst/>
              <a:ahLst/>
              <a:cxnLst/>
              <a:rect l="l" t="t" r="r" b="b"/>
              <a:pathLst>
                <a:path w="2413" h="1832" extrusionOk="0">
                  <a:moveTo>
                    <a:pt x="2114" y="0"/>
                  </a:moveTo>
                  <a:cubicBezTo>
                    <a:pt x="2068" y="0"/>
                    <a:pt x="2018" y="17"/>
                    <a:pt x="1969" y="57"/>
                  </a:cubicBezTo>
                  <a:cubicBezTo>
                    <a:pt x="1352" y="566"/>
                    <a:pt x="726" y="1062"/>
                    <a:pt x="108" y="1571"/>
                  </a:cubicBezTo>
                  <a:cubicBezTo>
                    <a:pt x="1" y="1659"/>
                    <a:pt x="101" y="1832"/>
                    <a:pt x="217" y="1832"/>
                  </a:cubicBezTo>
                  <a:cubicBezTo>
                    <a:pt x="242" y="1832"/>
                    <a:pt x="267" y="1824"/>
                    <a:pt x="291" y="1807"/>
                  </a:cubicBezTo>
                  <a:cubicBezTo>
                    <a:pt x="937" y="1336"/>
                    <a:pt x="1574" y="854"/>
                    <a:pt x="2220" y="384"/>
                  </a:cubicBezTo>
                  <a:cubicBezTo>
                    <a:pt x="2412" y="245"/>
                    <a:pt x="2290" y="0"/>
                    <a:pt x="211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7" name="Google Shape;567;p23"/>
          <p:cNvGrpSpPr/>
          <p:nvPr/>
        </p:nvGrpSpPr>
        <p:grpSpPr>
          <a:xfrm>
            <a:off x="7961559" y="-202278"/>
            <a:ext cx="1015476" cy="922487"/>
            <a:chOff x="7961559" y="-202278"/>
            <a:chExt cx="1015476" cy="922487"/>
          </a:xfrm>
        </p:grpSpPr>
        <p:grpSp>
          <p:nvGrpSpPr>
            <p:cNvPr id="568" name="Google Shape;568;p23"/>
            <p:cNvGrpSpPr/>
            <p:nvPr/>
          </p:nvGrpSpPr>
          <p:grpSpPr>
            <a:xfrm>
              <a:off x="7961559" y="-121102"/>
              <a:ext cx="1015476" cy="841311"/>
              <a:chOff x="7961559" y="-121102"/>
              <a:chExt cx="1015476" cy="841311"/>
            </a:xfrm>
          </p:grpSpPr>
          <p:sp>
            <p:nvSpPr>
              <p:cNvPr id="569" name="Google Shape;569;p23"/>
              <p:cNvSpPr/>
              <p:nvPr/>
            </p:nvSpPr>
            <p:spPr>
              <a:xfrm>
                <a:off x="7961559" y="-121102"/>
                <a:ext cx="1015476" cy="841311"/>
              </a:xfrm>
              <a:custGeom>
                <a:avLst/>
                <a:gdLst/>
                <a:ahLst/>
                <a:cxnLst/>
                <a:rect l="l" t="t" r="r" b="b"/>
                <a:pathLst>
                  <a:path w="30686" h="25423" extrusionOk="0">
                    <a:moveTo>
                      <a:pt x="27538" y="752"/>
                    </a:moveTo>
                    <a:cubicBezTo>
                      <a:pt x="27287" y="1203"/>
                      <a:pt x="27189" y="1722"/>
                      <a:pt x="27229" y="2252"/>
                    </a:cubicBezTo>
                    <a:cubicBezTo>
                      <a:pt x="27242" y="2432"/>
                      <a:pt x="27378" y="2530"/>
                      <a:pt x="27529" y="2530"/>
                    </a:cubicBezTo>
                    <a:cubicBezTo>
                      <a:pt x="27584" y="2530"/>
                      <a:pt x="27642" y="2516"/>
                      <a:pt x="27696" y="2489"/>
                    </a:cubicBezTo>
                    <a:cubicBezTo>
                      <a:pt x="28142" y="2266"/>
                      <a:pt x="28598" y="2111"/>
                      <a:pt x="29096" y="2059"/>
                    </a:cubicBezTo>
                    <a:cubicBezTo>
                      <a:pt x="29200" y="2047"/>
                      <a:pt x="29304" y="2044"/>
                      <a:pt x="29409" y="2044"/>
                    </a:cubicBezTo>
                    <a:cubicBezTo>
                      <a:pt x="29493" y="2044"/>
                      <a:pt x="29577" y="2046"/>
                      <a:pt x="29661" y="2047"/>
                    </a:cubicBezTo>
                    <a:cubicBezTo>
                      <a:pt x="28577" y="2661"/>
                      <a:pt x="27722" y="3836"/>
                      <a:pt x="27269" y="4955"/>
                    </a:cubicBezTo>
                    <a:cubicBezTo>
                      <a:pt x="26258" y="4491"/>
                      <a:pt x="25141" y="4157"/>
                      <a:pt x="24210" y="3855"/>
                    </a:cubicBezTo>
                    <a:cubicBezTo>
                      <a:pt x="24605" y="3218"/>
                      <a:pt x="24959" y="2587"/>
                      <a:pt x="25514" y="2045"/>
                    </a:cubicBezTo>
                    <a:cubicBezTo>
                      <a:pt x="26111" y="1462"/>
                      <a:pt x="26791" y="1079"/>
                      <a:pt x="27538" y="752"/>
                    </a:cubicBezTo>
                    <a:close/>
                    <a:moveTo>
                      <a:pt x="12595" y="1027"/>
                    </a:moveTo>
                    <a:cubicBezTo>
                      <a:pt x="15327" y="1811"/>
                      <a:pt x="18070" y="2529"/>
                      <a:pt x="20766" y="3434"/>
                    </a:cubicBezTo>
                    <a:cubicBezTo>
                      <a:pt x="22397" y="3983"/>
                      <a:pt x="24013" y="4574"/>
                      <a:pt x="25612" y="5209"/>
                    </a:cubicBezTo>
                    <a:cubicBezTo>
                      <a:pt x="27209" y="5845"/>
                      <a:pt x="29143" y="6369"/>
                      <a:pt x="29309" y="8354"/>
                    </a:cubicBezTo>
                    <a:cubicBezTo>
                      <a:pt x="29451" y="10072"/>
                      <a:pt x="28035" y="11633"/>
                      <a:pt x="27068" y="12924"/>
                    </a:cubicBezTo>
                    <a:cubicBezTo>
                      <a:pt x="26195" y="14088"/>
                      <a:pt x="25311" y="15246"/>
                      <a:pt x="24418" y="16396"/>
                    </a:cubicBezTo>
                    <a:cubicBezTo>
                      <a:pt x="22826" y="18445"/>
                      <a:pt x="21188" y="20459"/>
                      <a:pt x="19539" y="22464"/>
                    </a:cubicBezTo>
                    <a:cubicBezTo>
                      <a:pt x="19524" y="22195"/>
                      <a:pt x="19461" y="21928"/>
                      <a:pt x="19354" y="21680"/>
                    </a:cubicBezTo>
                    <a:cubicBezTo>
                      <a:pt x="19115" y="20637"/>
                      <a:pt x="18355" y="20086"/>
                      <a:pt x="17460" y="19565"/>
                    </a:cubicBezTo>
                    <a:cubicBezTo>
                      <a:pt x="15714" y="18549"/>
                      <a:pt x="13820" y="17727"/>
                      <a:pt x="11936" y="17003"/>
                    </a:cubicBezTo>
                    <a:cubicBezTo>
                      <a:pt x="8809" y="15800"/>
                      <a:pt x="5502" y="14826"/>
                      <a:pt x="2152" y="14518"/>
                    </a:cubicBezTo>
                    <a:cubicBezTo>
                      <a:pt x="2111" y="14475"/>
                      <a:pt x="2060" y="14445"/>
                      <a:pt x="2004" y="14426"/>
                    </a:cubicBezTo>
                    <a:cubicBezTo>
                      <a:pt x="5650" y="10068"/>
                      <a:pt x="8995" y="5438"/>
                      <a:pt x="12592" y="1034"/>
                    </a:cubicBezTo>
                    <a:cubicBezTo>
                      <a:pt x="12593" y="1033"/>
                      <a:pt x="12593" y="1030"/>
                      <a:pt x="12595" y="1027"/>
                    </a:cubicBezTo>
                    <a:close/>
                    <a:moveTo>
                      <a:pt x="2405" y="15057"/>
                    </a:moveTo>
                    <a:cubicBezTo>
                      <a:pt x="5033" y="15632"/>
                      <a:pt x="7651" y="16183"/>
                      <a:pt x="10204" y="17071"/>
                    </a:cubicBezTo>
                    <a:cubicBezTo>
                      <a:pt x="11792" y="17624"/>
                      <a:pt x="13350" y="18265"/>
                      <a:pt x="14867" y="18991"/>
                    </a:cubicBezTo>
                    <a:cubicBezTo>
                      <a:pt x="16188" y="19622"/>
                      <a:pt x="18404" y="20363"/>
                      <a:pt x="18730" y="21948"/>
                    </a:cubicBezTo>
                    <a:cubicBezTo>
                      <a:pt x="18739" y="21996"/>
                      <a:pt x="18761" y="22041"/>
                      <a:pt x="18790" y="22080"/>
                    </a:cubicBezTo>
                    <a:cubicBezTo>
                      <a:pt x="19171" y="23986"/>
                      <a:pt x="17751" y="24564"/>
                      <a:pt x="15860" y="24564"/>
                    </a:cubicBezTo>
                    <a:cubicBezTo>
                      <a:pt x="13387" y="24564"/>
                      <a:pt x="10109" y="23576"/>
                      <a:pt x="9006" y="23279"/>
                    </a:cubicBezTo>
                    <a:cubicBezTo>
                      <a:pt x="6257" y="22539"/>
                      <a:pt x="3624" y="21521"/>
                      <a:pt x="932" y="20620"/>
                    </a:cubicBezTo>
                    <a:cubicBezTo>
                      <a:pt x="2540" y="19294"/>
                      <a:pt x="3100" y="17006"/>
                      <a:pt x="2405" y="15057"/>
                    </a:cubicBezTo>
                    <a:close/>
                    <a:moveTo>
                      <a:pt x="27764" y="0"/>
                    </a:moveTo>
                    <a:cubicBezTo>
                      <a:pt x="27737" y="0"/>
                      <a:pt x="27709" y="3"/>
                      <a:pt x="27679" y="10"/>
                    </a:cubicBezTo>
                    <a:cubicBezTo>
                      <a:pt x="26022" y="379"/>
                      <a:pt x="24126" y="1942"/>
                      <a:pt x="23728" y="3695"/>
                    </a:cubicBezTo>
                    <a:cubicBezTo>
                      <a:pt x="23634" y="3662"/>
                      <a:pt x="23538" y="3630"/>
                      <a:pt x="23451" y="3600"/>
                    </a:cubicBezTo>
                    <a:cubicBezTo>
                      <a:pt x="19951" y="2322"/>
                      <a:pt x="16358" y="1151"/>
                      <a:pt x="12702" y="420"/>
                    </a:cubicBezTo>
                    <a:cubicBezTo>
                      <a:pt x="12679" y="415"/>
                      <a:pt x="12656" y="412"/>
                      <a:pt x="12633" y="412"/>
                    </a:cubicBezTo>
                    <a:cubicBezTo>
                      <a:pt x="12569" y="412"/>
                      <a:pt x="12506" y="433"/>
                      <a:pt x="12455" y="474"/>
                    </a:cubicBezTo>
                    <a:cubicBezTo>
                      <a:pt x="12407" y="450"/>
                      <a:pt x="12355" y="436"/>
                      <a:pt x="12303" y="436"/>
                    </a:cubicBezTo>
                    <a:cubicBezTo>
                      <a:pt x="12219" y="436"/>
                      <a:pt x="12133" y="471"/>
                      <a:pt x="12062" y="558"/>
                    </a:cubicBezTo>
                    <a:cubicBezTo>
                      <a:pt x="8338" y="5062"/>
                      <a:pt x="4468" y="9613"/>
                      <a:pt x="1242" y="14492"/>
                    </a:cubicBezTo>
                    <a:cubicBezTo>
                      <a:pt x="1115" y="14685"/>
                      <a:pt x="1310" y="14886"/>
                      <a:pt x="1501" y="14886"/>
                    </a:cubicBezTo>
                    <a:cubicBezTo>
                      <a:pt x="1521" y="14886"/>
                      <a:pt x="1540" y="14884"/>
                      <a:pt x="1560" y="14880"/>
                    </a:cubicBezTo>
                    <a:lnTo>
                      <a:pt x="1560" y="14880"/>
                    </a:lnTo>
                    <a:cubicBezTo>
                      <a:pt x="2429" y="16854"/>
                      <a:pt x="1870" y="18960"/>
                      <a:pt x="296" y="20395"/>
                    </a:cubicBezTo>
                    <a:cubicBezTo>
                      <a:pt x="285" y="20407"/>
                      <a:pt x="275" y="20421"/>
                      <a:pt x="267" y="20436"/>
                    </a:cubicBezTo>
                    <a:cubicBezTo>
                      <a:pt x="72" y="20485"/>
                      <a:pt x="0" y="20810"/>
                      <a:pt x="215" y="20919"/>
                    </a:cubicBezTo>
                    <a:cubicBezTo>
                      <a:pt x="4382" y="23005"/>
                      <a:pt x="9201" y="24296"/>
                      <a:pt x="13762" y="25160"/>
                    </a:cubicBezTo>
                    <a:cubicBezTo>
                      <a:pt x="14470" y="25294"/>
                      <a:pt x="15236" y="25423"/>
                      <a:pt x="15986" y="25423"/>
                    </a:cubicBezTo>
                    <a:cubicBezTo>
                      <a:pt x="16943" y="25423"/>
                      <a:pt x="17873" y="25213"/>
                      <a:pt x="18618" y="24538"/>
                    </a:cubicBezTo>
                    <a:cubicBezTo>
                      <a:pt x="18768" y="24399"/>
                      <a:pt x="18905" y="24244"/>
                      <a:pt x="19026" y="24079"/>
                    </a:cubicBezTo>
                    <a:cubicBezTo>
                      <a:pt x="19122" y="24074"/>
                      <a:pt x="19213" y="24028"/>
                      <a:pt x="19272" y="23953"/>
                    </a:cubicBezTo>
                    <a:cubicBezTo>
                      <a:pt x="21734" y="21049"/>
                      <a:pt x="24101" y="18061"/>
                      <a:pt x="26408" y="15033"/>
                    </a:cubicBezTo>
                    <a:cubicBezTo>
                      <a:pt x="27851" y="13140"/>
                      <a:pt x="30686" y="10362"/>
                      <a:pt x="30053" y="7700"/>
                    </a:cubicBezTo>
                    <a:cubicBezTo>
                      <a:pt x="29791" y="6592"/>
                      <a:pt x="28912" y="5820"/>
                      <a:pt x="27834" y="5237"/>
                    </a:cubicBezTo>
                    <a:cubicBezTo>
                      <a:pt x="28111" y="4632"/>
                      <a:pt x="28428" y="4065"/>
                      <a:pt x="28857" y="3549"/>
                    </a:cubicBezTo>
                    <a:cubicBezTo>
                      <a:pt x="29274" y="3051"/>
                      <a:pt x="29768" y="2661"/>
                      <a:pt x="30231" y="2214"/>
                    </a:cubicBezTo>
                    <a:cubicBezTo>
                      <a:pt x="30297" y="2151"/>
                      <a:pt x="30297" y="2062"/>
                      <a:pt x="30263" y="1988"/>
                    </a:cubicBezTo>
                    <a:cubicBezTo>
                      <a:pt x="30427" y="1923"/>
                      <a:pt x="30404" y="1685"/>
                      <a:pt x="30266" y="1601"/>
                    </a:cubicBezTo>
                    <a:cubicBezTo>
                      <a:pt x="30017" y="1447"/>
                      <a:pt x="29715" y="1385"/>
                      <a:pt x="29395" y="1385"/>
                    </a:cubicBezTo>
                    <a:cubicBezTo>
                      <a:pt x="28865" y="1385"/>
                      <a:pt x="28286" y="1555"/>
                      <a:pt x="27812" y="1762"/>
                    </a:cubicBezTo>
                    <a:cubicBezTo>
                      <a:pt x="27835" y="1327"/>
                      <a:pt x="27984" y="930"/>
                      <a:pt x="28228" y="535"/>
                    </a:cubicBezTo>
                    <a:cubicBezTo>
                      <a:pt x="28316" y="393"/>
                      <a:pt x="28203" y="256"/>
                      <a:pt x="28070" y="230"/>
                    </a:cubicBezTo>
                    <a:cubicBezTo>
                      <a:pt x="28032" y="105"/>
                      <a:pt x="27921" y="0"/>
                      <a:pt x="2776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0" name="Google Shape;570;p23"/>
              <p:cNvSpPr/>
              <p:nvPr/>
            </p:nvSpPr>
            <p:spPr>
              <a:xfrm>
                <a:off x="8300393" y="-9514"/>
                <a:ext cx="454393" cy="238465"/>
              </a:xfrm>
              <a:custGeom>
                <a:avLst/>
                <a:gdLst/>
                <a:ahLst/>
                <a:cxnLst/>
                <a:rect l="l" t="t" r="r" b="b"/>
                <a:pathLst>
                  <a:path w="13731" h="7206" extrusionOk="0">
                    <a:moveTo>
                      <a:pt x="3405" y="398"/>
                    </a:moveTo>
                    <a:cubicBezTo>
                      <a:pt x="6672" y="1199"/>
                      <a:pt x="9840" y="2187"/>
                      <a:pt x="13011" y="3312"/>
                    </a:cubicBezTo>
                    <a:cubicBezTo>
                      <a:pt x="12479" y="3907"/>
                      <a:pt x="12000" y="4550"/>
                      <a:pt x="11473" y="5149"/>
                    </a:cubicBezTo>
                    <a:cubicBezTo>
                      <a:pt x="11067" y="5608"/>
                      <a:pt x="10614" y="6052"/>
                      <a:pt x="10240" y="6544"/>
                    </a:cubicBezTo>
                    <a:cubicBezTo>
                      <a:pt x="10193" y="6499"/>
                      <a:pt x="10133" y="6469"/>
                      <a:pt x="10070" y="6455"/>
                    </a:cubicBezTo>
                    <a:cubicBezTo>
                      <a:pt x="6912" y="5792"/>
                      <a:pt x="3808" y="4954"/>
                      <a:pt x="694" y="4118"/>
                    </a:cubicBezTo>
                    <a:cubicBezTo>
                      <a:pt x="1630" y="2949"/>
                      <a:pt x="2576" y="1722"/>
                      <a:pt x="3379" y="460"/>
                    </a:cubicBezTo>
                    <a:cubicBezTo>
                      <a:pt x="3391" y="441"/>
                      <a:pt x="3400" y="419"/>
                      <a:pt x="3405" y="398"/>
                    </a:cubicBezTo>
                    <a:close/>
                    <a:moveTo>
                      <a:pt x="3390" y="1"/>
                    </a:moveTo>
                    <a:cubicBezTo>
                      <a:pt x="3293" y="1"/>
                      <a:pt x="3228" y="67"/>
                      <a:pt x="3207" y="145"/>
                    </a:cubicBezTo>
                    <a:cubicBezTo>
                      <a:pt x="3193" y="142"/>
                      <a:pt x="3178" y="141"/>
                      <a:pt x="3164" y="141"/>
                    </a:cubicBezTo>
                    <a:cubicBezTo>
                      <a:pt x="3106" y="141"/>
                      <a:pt x="3049" y="162"/>
                      <a:pt x="3007" y="202"/>
                    </a:cubicBezTo>
                    <a:cubicBezTo>
                      <a:pt x="1927" y="1257"/>
                      <a:pt x="951" y="2528"/>
                      <a:pt x="109" y="3779"/>
                    </a:cubicBezTo>
                    <a:cubicBezTo>
                      <a:pt x="0" y="3940"/>
                      <a:pt x="81" y="4110"/>
                      <a:pt x="218" y="4202"/>
                    </a:cubicBezTo>
                    <a:cubicBezTo>
                      <a:pt x="152" y="4348"/>
                      <a:pt x="198" y="4559"/>
                      <a:pt x="394" y="4628"/>
                    </a:cubicBezTo>
                    <a:cubicBezTo>
                      <a:pt x="3495" y="5723"/>
                      <a:pt x="6690" y="6516"/>
                      <a:pt x="9906" y="7192"/>
                    </a:cubicBezTo>
                    <a:cubicBezTo>
                      <a:pt x="9929" y="7196"/>
                      <a:pt x="9953" y="7198"/>
                      <a:pt x="9976" y="7198"/>
                    </a:cubicBezTo>
                    <a:cubicBezTo>
                      <a:pt x="10025" y="7198"/>
                      <a:pt x="10074" y="7189"/>
                      <a:pt x="10119" y="7169"/>
                    </a:cubicBezTo>
                    <a:cubicBezTo>
                      <a:pt x="10161" y="7192"/>
                      <a:pt x="10209" y="7206"/>
                      <a:pt x="10256" y="7206"/>
                    </a:cubicBezTo>
                    <a:cubicBezTo>
                      <a:pt x="10298" y="7206"/>
                      <a:pt x="10339" y="7195"/>
                      <a:pt x="10377" y="7172"/>
                    </a:cubicBezTo>
                    <a:cubicBezTo>
                      <a:pt x="11037" y="6764"/>
                      <a:pt x="11583" y="6120"/>
                      <a:pt x="12095" y="5545"/>
                    </a:cubicBezTo>
                    <a:cubicBezTo>
                      <a:pt x="12622" y="4956"/>
                      <a:pt x="13156" y="4348"/>
                      <a:pt x="13591" y="3686"/>
                    </a:cubicBezTo>
                    <a:cubicBezTo>
                      <a:pt x="13731" y="3473"/>
                      <a:pt x="13565" y="3257"/>
                      <a:pt x="13360" y="3204"/>
                    </a:cubicBezTo>
                    <a:cubicBezTo>
                      <a:pt x="13446" y="3060"/>
                      <a:pt x="13441" y="2847"/>
                      <a:pt x="13259" y="2773"/>
                    </a:cubicBezTo>
                    <a:cubicBezTo>
                      <a:pt x="10102" y="1488"/>
                      <a:pt x="6785" y="578"/>
                      <a:pt x="3428" y="4"/>
                    </a:cubicBezTo>
                    <a:cubicBezTo>
                      <a:pt x="3415" y="2"/>
                      <a:pt x="3402" y="1"/>
                      <a:pt x="339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1" name="Google Shape;571;p23"/>
              <p:cNvSpPr/>
              <p:nvPr/>
            </p:nvSpPr>
            <p:spPr>
              <a:xfrm>
                <a:off x="8035852" y="538101"/>
                <a:ext cx="467895" cy="136871"/>
              </a:xfrm>
              <a:custGeom>
                <a:avLst/>
                <a:gdLst/>
                <a:ahLst/>
                <a:cxnLst/>
                <a:rect l="l" t="t" r="r" b="b"/>
                <a:pathLst>
                  <a:path w="14139" h="4136" extrusionOk="0">
                    <a:moveTo>
                      <a:pt x="214" y="0"/>
                    </a:moveTo>
                    <a:cubicBezTo>
                      <a:pt x="73" y="0"/>
                      <a:pt x="1" y="223"/>
                      <a:pt x="148" y="285"/>
                    </a:cubicBezTo>
                    <a:cubicBezTo>
                      <a:pt x="4430" y="2105"/>
                      <a:pt x="9175" y="3165"/>
                      <a:pt x="13711" y="4129"/>
                    </a:cubicBezTo>
                    <a:cubicBezTo>
                      <a:pt x="13733" y="4134"/>
                      <a:pt x="13753" y="4136"/>
                      <a:pt x="13772" y="4136"/>
                    </a:cubicBezTo>
                    <a:cubicBezTo>
                      <a:pt x="14058" y="4136"/>
                      <a:pt x="14139" y="3678"/>
                      <a:pt x="13826" y="3612"/>
                    </a:cubicBezTo>
                    <a:cubicBezTo>
                      <a:pt x="9221" y="2642"/>
                      <a:pt x="4795" y="1178"/>
                      <a:pt x="250" y="5"/>
                    </a:cubicBezTo>
                    <a:cubicBezTo>
                      <a:pt x="238" y="2"/>
                      <a:pt x="226" y="0"/>
                      <a:pt x="21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2" name="Google Shape;572;p23"/>
              <p:cNvSpPr/>
              <p:nvPr/>
            </p:nvSpPr>
            <p:spPr>
              <a:xfrm>
                <a:off x="8065073" y="496669"/>
                <a:ext cx="284728" cy="96829"/>
              </a:xfrm>
              <a:custGeom>
                <a:avLst/>
                <a:gdLst/>
                <a:ahLst/>
                <a:cxnLst/>
                <a:rect l="l" t="t" r="r" b="b"/>
                <a:pathLst>
                  <a:path w="8604" h="2926" extrusionOk="0">
                    <a:moveTo>
                      <a:pt x="215" y="0"/>
                    </a:moveTo>
                    <a:cubicBezTo>
                      <a:pt x="39" y="0"/>
                      <a:pt x="1" y="272"/>
                      <a:pt x="187" y="332"/>
                    </a:cubicBezTo>
                    <a:cubicBezTo>
                      <a:pt x="2858" y="1203"/>
                      <a:pt x="5540" y="2122"/>
                      <a:pt x="8234" y="2917"/>
                    </a:cubicBezTo>
                    <a:cubicBezTo>
                      <a:pt x="8253" y="2923"/>
                      <a:pt x="8272" y="2925"/>
                      <a:pt x="8291" y="2925"/>
                    </a:cubicBezTo>
                    <a:cubicBezTo>
                      <a:pt x="8497" y="2925"/>
                      <a:pt x="8604" y="2586"/>
                      <a:pt x="8387" y="2496"/>
                    </a:cubicBezTo>
                    <a:cubicBezTo>
                      <a:pt x="5794" y="1431"/>
                      <a:pt x="2990" y="626"/>
                      <a:pt x="259" y="6"/>
                    </a:cubicBezTo>
                    <a:cubicBezTo>
                      <a:pt x="243" y="2"/>
                      <a:pt x="229" y="0"/>
                      <a:pt x="21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3" name="Google Shape;573;p23"/>
              <p:cNvSpPr/>
              <p:nvPr/>
            </p:nvSpPr>
            <p:spPr>
              <a:xfrm>
                <a:off x="8062458" y="453450"/>
                <a:ext cx="442447" cy="137566"/>
              </a:xfrm>
              <a:custGeom>
                <a:avLst/>
                <a:gdLst/>
                <a:ahLst/>
                <a:cxnLst/>
                <a:rect l="l" t="t" r="r" b="b"/>
                <a:pathLst>
                  <a:path w="13370" h="4157" extrusionOk="0">
                    <a:moveTo>
                      <a:pt x="229" y="0"/>
                    </a:moveTo>
                    <a:cubicBezTo>
                      <a:pt x="49" y="0"/>
                      <a:pt x="1" y="275"/>
                      <a:pt x="194" y="325"/>
                    </a:cubicBezTo>
                    <a:cubicBezTo>
                      <a:pt x="4520" y="1454"/>
                      <a:pt x="8735" y="2768"/>
                      <a:pt x="12987" y="4146"/>
                    </a:cubicBezTo>
                    <a:cubicBezTo>
                      <a:pt x="13009" y="4154"/>
                      <a:pt x="13030" y="4157"/>
                      <a:pt x="13051" y="4157"/>
                    </a:cubicBezTo>
                    <a:cubicBezTo>
                      <a:pt x="13262" y="4157"/>
                      <a:pt x="13370" y="3801"/>
                      <a:pt x="13146" y="3708"/>
                    </a:cubicBezTo>
                    <a:cubicBezTo>
                      <a:pt x="9037" y="2045"/>
                      <a:pt x="4617" y="824"/>
                      <a:pt x="264" y="4"/>
                    </a:cubicBezTo>
                    <a:cubicBezTo>
                      <a:pt x="252" y="1"/>
                      <a:pt x="240" y="0"/>
                      <a:pt x="2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4" name="Google Shape;574;p23"/>
              <p:cNvSpPr/>
              <p:nvPr/>
            </p:nvSpPr>
            <p:spPr>
              <a:xfrm>
                <a:off x="8133177" y="416684"/>
                <a:ext cx="277381" cy="106657"/>
              </a:xfrm>
              <a:custGeom>
                <a:avLst/>
                <a:gdLst/>
                <a:ahLst/>
                <a:cxnLst/>
                <a:rect l="l" t="t" r="r" b="b"/>
                <a:pathLst>
                  <a:path w="8382" h="3223" extrusionOk="0">
                    <a:moveTo>
                      <a:pt x="213" y="0"/>
                    </a:moveTo>
                    <a:cubicBezTo>
                      <a:pt x="41" y="0"/>
                      <a:pt x="0" y="259"/>
                      <a:pt x="181" y="314"/>
                    </a:cubicBezTo>
                    <a:cubicBezTo>
                      <a:pt x="2848" y="1118"/>
                      <a:pt x="5404" y="2014"/>
                      <a:pt x="7928" y="3198"/>
                    </a:cubicBezTo>
                    <a:cubicBezTo>
                      <a:pt x="7964" y="3215"/>
                      <a:pt x="8000" y="3222"/>
                      <a:pt x="8033" y="3222"/>
                    </a:cubicBezTo>
                    <a:cubicBezTo>
                      <a:pt x="8252" y="3222"/>
                      <a:pt x="8382" y="2897"/>
                      <a:pt x="8145" y="2778"/>
                    </a:cubicBezTo>
                    <a:cubicBezTo>
                      <a:pt x="5669" y="1537"/>
                      <a:pt x="2973" y="533"/>
                      <a:pt x="250" y="4"/>
                    </a:cubicBezTo>
                    <a:cubicBezTo>
                      <a:pt x="237" y="2"/>
                      <a:pt x="225" y="0"/>
                      <a:pt x="21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75" name="Google Shape;575;p23"/>
            <p:cNvGrpSpPr/>
            <p:nvPr/>
          </p:nvGrpSpPr>
          <p:grpSpPr>
            <a:xfrm>
              <a:off x="8502092" y="-202278"/>
              <a:ext cx="136937" cy="83459"/>
              <a:chOff x="8502092" y="-202278"/>
              <a:chExt cx="136937" cy="83459"/>
            </a:xfrm>
          </p:grpSpPr>
          <p:sp>
            <p:nvSpPr>
              <p:cNvPr id="576" name="Google Shape;576;p23"/>
              <p:cNvSpPr/>
              <p:nvPr/>
            </p:nvSpPr>
            <p:spPr>
              <a:xfrm>
                <a:off x="8502092" y="-153466"/>
                <a:ext cx="103910" cy="34648"/>
              </a:xfrm>
              <a:custGeom>
                <a:avLst/>
                <a:gdLst/>
                <a:ahLst/>
                <a:cxnLst/>
                <a:rect l="l" t="t" r="r" b="b"/>
                <a:pathLst>
                  <a:path w="3140" h="1047" extrusionOk="0">
                    <a:moveTo>
                      <a:pt x="230" y="0"/>
                    </a:moveTo>
                    <a:cubicBezTo>
                      <a:pt x="60" y="0"/>
                      <a:pt x="1" y="269"/>
                      <a:pt x="188" y="320"/>
                    </a:cubicBezTo>
                    <a:cubicBezTo>
                      <a:pt x="1065" y="565"/>
                      <a:pt x="1943" y="839"/>
                      <a:pt x="2833" y="1041"/>
                    </a:cubicBezTo>
                    <a:cubicBezTo>
                      <a:pt x="2849" y="1045"/>
                      <a:pt x="2865" y="1047"/>
                      <a:pt x="2880" y="1047"/>
                    </a:cubicBezTo>
                    <a:cubicBezTo>
                      <a:pt x="3074" y="1047"/>
                      <a:pt x="3140" y="752"/>
                      <a:pt x="2929" y="689"/>
                    </a:cubicBezTo>
                    <a:cubicBezTo>
                      <a:pt x="2056" y="424"/>
                      <a:pt x="1159" y="229"/>
                      <a:pt x="273" y="6"/>
                    </a:cubicBezTo>
                    <a:cubicBezTo>
                      <a:pt x="258" y="2"/>
                      <a:pt x="244" y="0"/>
                      <a:pt x="23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7" name="Google Shape;577;p23"/>
              <p:cNvSpPr/>
              <p:nvPr/>
            </p:nvSpPr>
            <p:spPr>
              <a:xfrm>
                <a:off x="8542101" y="-202278"/>
                <a:ext cx="96928" cy="43881"/>
              </a:xfrm>
              <a:custGeom>
                <a:avLst/>
                <a:gdLst/>
                <a:ahLst/>
                <a:cxnLst/>
                <a:rect l="l" t="t" r="r" b="b"/>
                <a:pathLst>
                  <a:path w="2929" h="1326" extrusionOk="0">
                    <a:moveTo>
                      <a:pt x="234" y="0"/>
                    </a:moveTo>
                    <a:cubicBezTo>
                      <a:pt x="88" y="0"/>
                      <a:pt x="0" y="234"/>
                      <a:pt x="153" y="305"/>
                    </a:cubicBezTo>
                    <a:cubicBezTo>
                      <a:pt x="944" y="674"/>
                      <a:pt x="1772" y="1012"/>
                      <a:pt x="2592" y="1311"/>
                    </a:cubicBezTo>
                    <a:cubicBezTo>
                      <a:pt x="2619" y="1321"/>
                      <a:pt x="2645" y="1326"/>
                      <a:pt x="2669" y="1326"/>
                    </a:cubicBezTo>
                    <a:cubicBezTo>
                      <a:pt x="2872" y="1326"/>
                      <a:pt x="2929" y="989"/>
                      <a:pt x="2706" y="897"/>
                    </a:cubicBezTo>
                    <a:cubicBezTo>
                      <a:pt x="1916" y="571"/>
                      <a:pt x="1094" y="266"/>
                      <a:pt x="279" y="7"/>
                    </a:cubicBezTo>
                    <a:cubicBezTo>
                      <a:pt x="263" y="2"/>
                      <a:pt x="248" y="0"/>
                      <a:pt x="23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578" name="Google Shape;578;p23"/>
          <p:cNvGrpSpPr/>
          <p:nvPr/>
        </p:nvGrpSpPr>
        <p:grpSpPr>
          <a:xfrm>
            <a:off x="4816519" y="4288164"/>
            <a:ext cx="772313" cy="497744"/>
            <a:chOff x="4816519" y="4288164"/>
            <a:chExt cx="772313" cy="497744"/>
          </a:xfrm>
        </p:grpSpPr>
        <p:sp>
          <p:nvSpPr>
            <p:cNvPr id="579" name="Google Shape;579;p23"/>
            <p:cNvSpPr/>
            <p:nvPr/>
          </p:nvSpPr>
          <p:spPr>
            <a:xfrm>
              <a:off x="4925186" y="4301061"/>
              <a:ext cx="627897" cy="471965"/>
            </a:xfrm>
            <a:custGeom>
              <a:avLst/>
              <a:gdLst/>
              <a:ahLst/>
              <a:cxnLst/>
              <a:rect l="l" t="t" r="r" b="b"/>
              <a:pathLst>
                <a:path w="18974" h="14262" extrusionOk="0">
                  <a:moveTo>
                    <a:pt x="2988" y="1"/>
                  </a:moveTo>
                  <a:cubicBezTo>
                    <a:pt x="2525" y="1"/>
                    <a:pt x="2056" y="123"/>
                    <a:pt x="1593" y="416"/>
                  </a:cubicBezTo>
                  <a:cubicBezTo>
                    <a:pt x="1" y="1425"/>
                    <a:pt x="39" y="3716"/>
                    <a:pt x="350" y="5361"/>
                  </a:cubicBezTo>
                  <a:cubicBezTo>
                    <a:pt x="797" y="7721"/>
                    <a:pt x="2174" y="9760"/>
                    <a:pt x="3820" y="11461"/>
                  </a:cubicBezTo>
                  <a:cubicBezTo>
                    <a:pt x="5052" y="12735"/>
                    <a:pt x="6440" y="14261"/>
                    <a:pt x="8322" y="14261"/>
                  </a:cubicBezTo>
                  <a:cubicBezTo>
                    <a:pt x="8371" y="14261"/>
                    <a:pt x="8421" y="14260"/>
                    <a:pt x="8470" y="14258"/>
                  </a:cubicBezTo>
                  <a:cubicBezTo>
                    <a:pt x="12386" y="14096"/>
                    <a:pt x="16661" y="11734"/>
                    <a:pt x="18086" y="7966"/>
                  </a:cubicBezTo>
                  <a:cubicBezTo>
                    <a:pt x="18657" y="6462"/>
                    <a:pt x="18974" y="4192"/>
                    <a:pt x="17952" y="2803"/>
                  </a:cubicBezTo>
                  <a:cubicBezTo>
                    <a:pt x="17453" y="2124"/>
                    <a:pt x="16710" y="1879"/>
                    <a:pt x="15917" y="1879"/>
                  </a:cubicBezTo>
                  <a:cubicBezTo>
                    <a:pt x="15596" y="1879"/>
                    <a:pt x="15266" y="1919"/>
                    <a:pt x="14941" y="1987"/>
                  </a:cubicBezTo>
                  <a:cubicBezTo>
                    <a:pt x="14900" y="1970"/>
                    <a:pt x="14860" y="1956"/>
                    <a:pt x="14817" y="1944"/>
                  </a:cubicBezTo>
                  <a:cubicBezTo>
                    <a:pt x="14573" y="1878"/>
                    <a:pt x="14346" y="1848"/>
                    <a:pt x="14131" y="1848"/>
                  </a:cubicBezTo>
                  <a:cubicBezTo>
                    <a:pt x="13095" y="1848"/>
                    <a:pt x="12355" y="2550"/>
                    <a:pt x="11556" y="3329"/>
                  </a:cubicBezTo>
                  <a:cubicBezTo>
                    <a:pt x="10541" y="4317"/>
                    <a:pt x="9538" y="5315"/>
                    <a:pt x="8535" y="6314"/>
                  </a:cubicBezTo>
                  <a:cubicBezTo>
                    <a:pt x="8423" y="4413"/>
                    <a:pt x="7620" y="2785"/>
                    <a:pt x="6213" y="1454"/>
                  </a:cubicBezTo>
                  <a:cubicBezTo>
                    <a:pt x="6087" y="1333"/>
                    <a:pt x="5935" y="1244"/>
                    <a:pt x="5767" y="1194"/>
                  </a:cubicBezTo>
                  <a:cubicBezTo>
                    <a:pt x="4945" y="560"/>
                    <a:pt x="3980" y="1"/>
                    <a:pt x="2988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23"/>
            <p:cNvSpPr/>
            <p:nvPr/>
          </p:nvSpPr>
          <p:spPr>
            <a:xfrm>
              <a:off x="4816519" y="4288164"/>
              <a:ext cx="772313" cy="497744"/>
            </a:xfrm>
            <a:custGeom>
              <a:avLst/>
              <a:gdLst/>
              <a:ahLst/>
              <a:cxnLst/>
              <a:rect l="l" t="t" r="r" b="b"/>
              <a:pathLst>
                <a:path w="23338" h="15041" extrusionOk="0">
                  <a:moveTo>
                    <a:pt x="7095" y="721"/>
                  </a:moveTo>
                  <a:cubicBezTo>
                    <a:pt x="7622" y="721"/>
                    <a:pt x="8178" y="845"/>
                    <a:pt x="8741" y="1117"/>
                  </a:cubicBezTo>
                  <a:cubicBezTo>
                    <a:pt x="10751" y="2088"/>
                    <a:pt x="11547" y="4287"/>
                    <a:pt x="11823" y="6364"/>
                  </a:cubicBezTo>
                  <a:cubicBezTo>
                    <a:pt x="11672" y="6627"/>
                    <a:pt x="11920" y="6868"/>
                    <a:pt x="12174" y="6868"/>
                  </a:cubicBezTo>
                  <a:cubicBezTo>
                    <a:pt x="12290" y="6868"/>
                    <a:pt x="12407" y="6819"/>
                    <a:pt x="12489" y="6699"/>
                  </a:cubicBezTo>
                  <a:cubicBezTo>
                    <a:pt x="13875" y="4691"/>
                    <a:pt x="15594" y="2216"/>
                    <a:pt x="18283" y="2043"/>
                  </a:cubicBezTo>
                  <a:cubicBezTo>
                    <a:pt x="18379" y="2037"/>
                    <a:pt x="18473" y="2034"/>
                    <a:pt x="18566" y="2034"/>
                  </a:cubicBezTo>
                  <a:cubicBezTo>
                    <a:pt x="21416" y="2034"/>
                    <a:pt x="22590" y="4930"/>
                    <a:pt x="21547" y="7369"/>
                  </a:cubicBezTo>
                  <a:cubicBezTo>
                    <a:pt x="19845" y="11346"/>
                    <a:pt x="14967" y="13248"/>
                    <a:pt x="11085" y="14216"/>
                  </a:cubicBezTo>
                  <a:cubicBezTo>
                    <a:pt x="11079" y="14216"/>
                    <a:pt x="11075" y="14221"/>
                    <a:pt x="11071" y="14222"/>
                  </a:cubicBezTo>
                  <a:cubicBezTo>
                    <a:pt x="8029" y="12032"/>
                    <a:pt x="3303" y="8519"/>
                    <a:pt x="3592" y="4333"/>
                  </a:cubicBezTo>
                  <a:cubicBezTo>
                    <a:pt x="3735" y="2272"/>
                    <a:pt x="5232" y="721"/>
                    <a:pt x="7095" y="721"/>
                  </a:cubicBezTo>
                  <a:close/>
                  <a:moveTo>
                    <a:pt x="6988" y="1"/>
                  </a:moveTo>
                  <a:cubicBezTo>
                    <a:pt x="5758" y="1"/>
                    <a:pt x="4566" y="507"/>
                    <a:pt x="3767" y="1587"/>
                  </a:cubicBezTo>
                  <a:cubicBezTo>
                    <a:pt x="1" y="6676"/>
                    <a:pt x="7237" y="12429"/>
                    <a:pt x="10797" y="14970"/>
                  </a:cubicBezTo>
                  <a:cubicBezTo>
                    <a:pt x="10866" y="15019"/>
                    <a:pt x="10933" y="15041"/>
                    <a:pt x="10996" y="15041"/>
                  </a:cubicBezTo>
                  <a:cubicBezTo>
                    <a:pt x="11172" y="15041"/>
                    <a:pt x="11310" y="14876"/>
                    <a:pt x="11337" y="14691"/>
                  </a:cubicBezTo>
                  <a:cubicBezTo>
                    <a:pt x="15885" y="14101"/>
                    <a:pt x="23337" y="10392"/>
                    <a:pt x="22676" y="4904"/>
                  </a:cubicBezTo>
                  <a:cubicBezTo>
                    <a:pt x="22413" y="2733"/>
                    <a:pt x="20731" y="1287"/>
                    <a:pt x="18602" y="1287"/>
                  </a:cubicBezTo>
                  <a:cubicBezTo>
                    <a:pt x="18492" y="1287"/>
                    <a:pt x="18382" y="1291"/>
                    <a:pt x="18271" y="1299"/>
                  </a:cubicBezTo>
                  <a:cubicBezTo>
                    <a:pt x="15565" y="1484"/>
                    <a:pt x="13768" y="3605"/>
                    <a:pt x="12293" y="5682"/>
                  </a:cubicBezTo>
                  <a:cubicBezTo>
                    <a:pt x="12066" y="3642"/>
                    <a:pt x="11183" y="1634"/>
                    <a:pt x="9306" y="607"/>
                  </a:cubicBezTo>
                  <a:cubicBezTo>
                    <a:pt x="8581" y="209"/>
                    <a:pt x="7777" y="1"/>
                    <a:pt x="698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81" name="Google Shape;581;p23"/>
          <p:cNvGrpSpPr/>
          <p:nvPr/>
        </p:nvGrpSpPr>
        <p:grpSpPr>
          <a:xfrm>
            <a:off x="1637980" y="2854741"/>
            <a:ext cx="851139" cy="910474"/>
            <a:chOff x="1637980" y="2854741"/>
            <a:chExt cx="851139" cy="910474"/>
          </a:xfrm>
        </p:grpSpPr>
        <p:grpSp>
          <p:nvGrpSpPr>
            <p:cNvPr id="582" name="Google Shape;582;p23"/>
            <p:cNvGrpSpPr/>
            <p:nvPr/>
          </p:nvGrpSpPr>
          <p:grpSpPr>
            <a:xfrm>
              <a:off x="1637980" y="2854741"/>
              <a:ext cx="851139" cy="910474"/>
              <a:chOff x="1637980" y="2854741"/>
              <a:chExt cx="851139" cy="910474"/>
            </a:xfrm>
          </p:grpSpPr>
          <p:sp>
            <p:nvSpPr>
              <p:cNvPr id="583" name="Google Shape;583;p23"/>
              <p:cNvSpPr/>
              <p:nvPr/>
            </p:nvSpPr>
            <p:spPr>
              <a:xfrm>
                <a:off x="1659027" y="2860301"/>
                <a:ext cx="177475" cy="191539"/>
              </a:xfrm>
              <a:custGeom>
                <a:avLst/>
                <a:gdLst/>
                <a:ahLst/>
                <a:cxnLst/>
                <a:rect l="l" t="t" r="r" b="b"/>
                <a:pathLst>
                  <a:path w="5363" h="5788" extrusionOk="0">
                    <a:moveTo>
                      <a:pt x="1470" y="1"/>
                    </a:moveTo>
                    <a:cubicBezTo>
                      <a:pt x="747" y="1"/>
                      <a:pt x="1" y="780"/>
                      <a:pt x="456" y="1627"/>
                    </a:cubicBezTo>
                    <a:cubicBezTo>
                      <a:pt x="661" y="2011"/>
                      <a:pt x="604" y="2480"/>
                      <a:pt x="623" y="2901"/>
                    </a:cubicBezTo>
                    <a:cubicBezTo>
                      <a:pt x="646" y="3408"/>
                      <a:pt x="716" y="3869"/>
                      <a:pt x="923" y="4334"/>
                    </a:cubicBezTo>
                    <a:cubicBezTo>
                      <a:pt x="1288" y="5159"/>
                      <a:pt x="2009" y="5787"/>
                      <a:pt x="2933" y="5787"/>
                    </a:cubicBezTo>
                    <a:cubicBezTo>
                      <a:pt x="2965" y="5787"/>
                      <a:pt x="2998" y="5786"/>
                      <a:pt x="3030" y="5785"/>
                    </a:cubicBezTo>
                    <a:cubicBezTo>
                      <a:pt x="3767" y="5750"/>
                      <a:pt x="4217" y="5125"/>
                      <a:pt x="4073" y="4416"/>
                    </a:cubicBezTo>
                    <a:cubicBezTo>
                      <a:pt x="4009" y="4091"/>
                      <a:pt x="3943" y="3768"/>
                      <a:pt x="3877" y="3445"/>
                    </a:cubicBezTo>
                    <a:lnTo>
                      <a:pt x="3877" y="3445"/>
                    </a:lnTo>
                    <a:cubicBezTo>
                      <a:pt x="3909" y="3446"/>
                      <a:pt x="3940" y="3451"/>
                      <a:pt x="3971" y="3452"/>
                    </a:cubicBezTo>
                    <a:cubicBezTo>
                      <a:pt x="3993" y="3453"/>
                      <a:pt x="4016" y="3454"/>
                      <a:pt x="4038" y="3454"/>
                    </a:cubicBezTo>
                    <a:cubicBezTo>
                      <a:pt x="5362" y="3454"/>
                      <a:pt x="5337" y="1359"/>
                      <a:pt x="3971" y="1288"/>
                    </a:cubicBezTo>
                    <a:cubicBezTo>
                      <a:pt x="3603" y="1270"/>
                      <a:pt x="3393" y="1092"/>
                      <a:pt x="3165" y="815"/>
                    </a:cubicBezTo>
                    <a:cubicBezTo>
                      <a:pt x="2959" y="565"/>
                      <a:pt x="2716" y="463"/>
                      <a:pt x="2475" y="463"/>
                    </a:cubicBezTo>
                    <a:cubicBezTo>
                      <a:pt x="2412" y="463"/>
                      <a:pt x="2350" y="470"/>
                      <a:pt x="2289" y="482"/>
                    </a:cubicBezTo>
                    <a:cubicBezTo>
                      <a:pt x="2084" y="143"/>
                      <a:pt x="1779" y="1"/>
                      <a:pt x="1470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4" name="Google Shape;584;p23"/>
              <p:cNvSpPr/>
              <p:nvPr/>
            </p:nvSpPr>
            <p:spPr>
              <a:xfrm>
                <a:off x="1977310" y="3359865"/>
                <a:ext cx="481198" cy="382053"/>
              </a:xfrm>
              <a:custGeom>
                <a:avLst/>
                <a:gdLst/>
                <a:ahLst/>
                <a:cxnLst/>
                <a:rect l="l" t="t" r="r" b="b"/>
                <a:pathLst>
                  <a:path w="14541" h="11545" extrusionOk="0">
                    <a:moveTo>
                      <a:pt x="5344" y="0"/>
                    </a:moveTo>
                    <a:cubicBezTo>
                      <a:pt x="5114" y="0"/>
                      <a:pt x="4888" y="70"/>
                      <a:pt x="4709" y="224"/>
                    </a:cubicBezTo>
                    <a:cubicBezTo>
                      <a:pt x="4594" y="258"/>
                      <a:pt x="4483" y="303"/>
                      <a:pt x="4375" y="356"/>
                    </a:cubicBezTo>
                    <a:cubicBezTo>
                      <a:pt x="3835" y="636"/>
                      <a:pt x="3584" y="1096"/>
                      <a:pt x="3510" y="1618"/>
                    </a:cubicBezTo>
                    <a:cubicBezTo>
                      <a:pt x="3195" y="1804"/>
                      <a:pt x="2838" y="1905"/>
                      <a:pt x="2448" y="1905"/>
                    </a:cubicBezTo>
                    <a:cubicBezTo>
                      <a:pt x="2249" y="1905"/>
                      <a:pt x="2041" y="1878"/>
                      <a:pt x="1825" y="1823"/>
                    </a:cubicBezTo>
                    <a:cubicBezTo>
                      <a:pt x="1723" y="1798"/>
                      <a:pt x="1626" y="1785"/>
                      <a:pt x="1533" y="1785"/>
                    </a:cubicBezTo>
                    <a:cubicBezTo>
                      <a:pt x="399" y="1785"/>
                      <a:pt x="1" y="3594"/>
                      <a:pt x="1249" y="3911"/>
                    </a:cubicBezTo>
                    <a:cubicBezTo>
                      <a:pt x="1427" y="3954"/>
                      <a:pt x="1606" y="3989"/>
                      <a:pt x="1787" y="4014"/>
                    </a:cubicBezTo>
                    <a:cubicBezTo>
                      <a:pt x="1830" y="4184"/>
                      <a:pt x="1908" y="4344"/>
                      <a:pt x="2017" y="4484"/>
                    </a:cubicBezTo>
                    <a:cubicBezTo>
                      <a:pt x="4601" y="7780"/>
                      <a:pt x="9244" y="9063"/>
                      <a:pt x="12588" y="11377"/>
                    </a:cubicBezTo>
                    <a:cubicBezTo>
                      <a:pt x="12756" y="11494"/>
                      <a:pt x="12934" y="11544"/>
                      <a:pt x="13109" y="11544"/>
                    </a:cubicBezTo>
                    <a:cubicBezTo>
                      <a:pt x="13858" y="11544"/>
                      <a:pt x="14540" y="10612"/>
                      <a:pt x="14067" y="9896"/>
                    </a:cubicBezTo>
                    <a:cubicBezTo>
                      <a:pt x="12569" y="7628"/>
                      <a:pt x="10683" y="5613"/>
                      <a:pt x="8937" y="3536"/>
                    </a:cubicBezTo>
                    <a:cubicBezTo>
                      <a:pt x="8345" y="2834"/>
                      <a:pt x="7452" y="1362"/>
                      <a:pt x="6391" y="617"/>
                    </a:cubicBezTo>
                    <a:cubicBezTo>
                      <a:pt x="6200" y="234"/>
                      <a:pt x="5764" y="0"/>
                      <a:pt x="5344" y="0"/>
                    </a:cubicBezTo>
                    <a:close/>
                  </a:path>
                </a:pathLst>
              </a:custGeom>
              <a:solidFill>
                <a:srgbClr val="FED58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5" name="Google Shape;585;p23"/>
              <p:cNvSpPr/>
              <p:nvPr/>
            </p:nvSpPr>
            <p:spPr>
              <a:xfrm>
                <a:off x="1637980" y="2854741"/>
                <a:ext cx="851139" cy="910474"/>
              </a:xfrm>
              <a:custGeom>
                <a:avLst/>
                <a:gdLst/>
                <a:ahLst/>
                <a:cxnLst/>
                <a:rect l="l" t="t" r="r" b="b"/>
                <a:pathLst>
                  <a:path w="25720" h="27513" extrusionOk="0">
                    <a:moveTo>
                      <a:pt x="994" y="589"/>
                    </a:moveTo>
                    <a:cubicBezTo>
                      <a:pt x="2625" y="839"/>
                      <a:pt x="4230" y="1315"/>
                      <a:pt x="5575" y="2259"/>
                    </a:cubicBezTo>
                    <a:cubicBezTo>
                      <a:pt x="5570" y="2279"/>
                      <a:pt x="5567" y="2300"/>
                      <a:pt x="5567" y="2321"/>
                    </a:cubicBezTo>
                    <a:cubicBezTo>
                      <a:pt x="5598" y="2841"/>
                      <a:pt x="5255" y="3270"/>
                      <a:pt x="4790" y="3270"/>
                    </a:cubicBezTo>
                    <a:cubicBezTo>
                      <a:pt x="4666" y="3270"/>
                      <a:pt x="4532" y="3239"/>
                      <a:pt x="4395" y="3171"/>
                    </a:cubicBezTo>
                    <a:cubicBezTo>
                      <a:pt x="4367" y="3157"/>
                      <a:pt x="4337" y="3150"/>
                      <a:pt x="4306" y="3150"/>
                    </a:cubicBezTo>
                    <a:cubicBezTo>
                      <a:pt x="4278" y="3150"/>
                      <a:pt x="4249" y="3156"/>
                      <a:pt x="4224" y="3168"/>
                    </a:cubicBezTo>
                    <a:cubicBezTo>
                      <a:pt x="4189" y="3133"/>
                      <a:pt x="4155" y="3099"/>
                      <a:pt x="4121" y="3067"/>
                    </a:cubicBezTo>
                    <a:cubicBezTo>
                      <a:pt x="4060" y="3010"/>
                      <a:pt x="3992" y="2985"/>
                      <a:pt x="3926" y="2985"/>
                    </a:cubicBezTo>
                    <a:cubicBezTo>
                      <a:pt x="3700" y="2985"/>
                      <a:pt x="3504" y="3272"/>
                      <a:pt x="3709" y="3478"/>
                    </a:cubicBezTo>
                    <a:cubicBezTo>
                      <a:pt x="4187" y="3956"/>
                      <a:pt x="4882" y="4591"/>
                      <a:pt x="4648" y="5351"/>
                    </a:cubicBezTo>
                    <a:cubicBezTo>
                      <a:pt x="4528" y="5738"/>
                      <a:pt x="4188" y="5875"/>
                      <a:pt x="3830" y="5875"/>
                    </a:cubicBezTo>
                    <a:cubicBezTo>
                      <a:pt x="3746" y="5875"/>
                      <a:pt x="3660" y="5867"/>
                      <a:pt x="3576" y="5853"/>
                    </a:cubicBezTo>
                    <a:cubicBezTo>
                      <a:pt x="3357" y="5818"/>
                      <a:pt x="2515" y="5634"/>
                      <a:pt x="2548" y="5354"/>
                    </a:cubicBezTo>
                    <a:cubicBezTo>
                      <a:pt x="2562" y="5237"/>
                      <a:pt x="2449" y="5161"/>
                      <a:pt x="2342" y="5161"/>
                    </a:cubicBezTo>
                    <a:cubicBezTo>
                      <a:pt x="2290" y="5161"/>
                      <a:pt x="2239" y="5179"/>
                      <a:pt x="2205" y="5221"/>
                    </a:cubicBezTo>
                    <a:cubicBezTo>
                      <a:pt x="2198" y="5041"/>
                      <a:pt x="2190" y="4864"/>
                      <a:pt x="2175" y="4689"/>
                    </a:cubicBezTo>
                    <a:lnTo>
                      <a:pt x="2176" y="4689"/>
                    </a:lnTo>
                    <a:cubicBezTo>
                      <a:pt x="2055" y="3234"/>
                      <a:pt x="1635" y="1885"/>
                      <a:pt x="994" y="589"/>
                    </a:cubicBezTo>
                    <a:close/>
                    <a:moveTo>
                      <a:pt x="6094" y="2655"/>
                    </a:moveTo>
                    <a:cubicBezTo>
                      <a:pt x="6247" y="2785"/>
                      <a:pt x="6400" y="2916"/>
                      <a:pt x="6544" y="3060"/>
                    </a:cubicBezTo>
                    <a:cubicBezTo>
                      <a:pt x="8160" y="4679"/>
                      <a:pt x="9485" y="8566"/>
                      <a:pt x="6181" y="9191"/>
                    </a:cubicBezTo>
                    <a:cubicBezTo>
                      <a:pt x="5969" y="9231"/>
                      <a:pt x="5744" y="9251"/>
                      <a:pt x="5515" y="9251"/>
                    </a:cubicBezTo>
                    <a:cubicBezTo>
                      <a:pt x="4588" y="9251"/>
                      <a:pt x="3582" y="8921"/>
                      <a:pt x="2980" y="8253"/>
                    </a:cubicBezTo>
                    <a:cubicBezTo>
                      <a:pt x="2349" y="7553"/>
                      <a:pt x="2262" y="6640"/>
                      <a:pt x="2225" y="5737"/>
                    </a:cubicBezTo>
                    <a:lnTo>
                      <a:pt x="2225" y="5737"/>
                    </a:lnTo>
                    <a:cubicBezTo>
                      <a:pt x="2384" y="5954"/>
                      <a:pt x="2724" y="6091"/>
                      <a:pt x="2982" y="6192"/>
                    </a:cubicBezTo>
                    <a:cubicBezTo>
                      <a:pt x="3280" y="6309"/>
                      <a:pt x="3609" y="6398"/>
                      <a:pt x="3930" y="6398"/>
                    </a:cubicBezTo>
                    <a:cubicBezTo>
                      <a:pt x="4205" y="6398"/>
                      <a:pt x="4474" y="6332"/>
                      <a:pt x="4714" y="6163"/>
                    </a:cubicBezTo>
                    <a:cubicBezTo>
                      <a:pt x="5659" y="5495"/>
                      <a:pt x="5247" y="4440"/>
                      <a:pt x="4654" y="3662"/>
                    </a:cubicBezTo>
                    <a:lnTo>
                      <a:pt x="4654" y="3662"/>
                    </a:lnTo>
                    <a:cubicBezTo>
                      <a:pt x="4708" y="3668"/>
                      <a:pt x="4763" y="3672"/>
                      <a:pt x="4817" y="3672"/>
                    </a:cubicBezTo>
                    <a:cubicBezTo>
                      <a:pt x="5417" y="3672"/>
                      <a:pt x="5993" y="3268"/>
                      <a:pt x="6094" y="2655"/>
                    </a:cubicBezTo>
                    <a:close/>
                    <a:moveTo>
                      <a:pt x="8192" y="8998"/>
                    </a:moveTo>
                    <a:cubicBezTo>
                      <a:pt x="10846" y="10302"/>
                      <a:pt x="13138" y="12431"/>
                      <a:pt x="15184" y="14668"/>
                    </a:cubicBezTo>
                    <a:cubicBezTo>
                      <a:pt x="15103" y="14689"/>
                      <a:pt x="15031" y="14744"/>
                      <a:pt x="14997" y="14853"/>
                    </a:cubicBezTo>
                    <a:cubicBezTo>
                      <a:pt x="14311" y="17071"/>
                      <a:pt x="12095" y="16968"/>
                      <a:pt x="10195" y="17014"/>
                    </a:cubicBezTo>
                    <a:cubicBezTo>
                      <a:pt x="8564" y="14957"/>
                      <a:pt x="7344" y="12595"/>
                      <a:pt x="6746" y="9884"/>
                    </a:cubicBezTo>
                    <a:cubicBezTo>
                      <a:pt x="7301" y="9724"/>
                      <a:pt x="7802" y="9433"/>
                      <a:pt x="8191" y="8998"/>
                    </a:cubicBezTo>
                    <a:close/>
                    <a:moveTo>
                      <a:pt x="15524" y="15043"/>
                    </a:moveTo>
                    <a:cubicBezTo>
                      <a:pt x="16137" y="15724"/>
                      <a:pt x="16726" y="16412"/>
                      <a:pt x="17297" y="17084"/>
                    </a:cubicBezTo>
                    <a:cubicBezTo>
                      <a:pt x="19805" y="20045"/>
                      <a:pt x="21773" y="23480"/>
                      <a:pt x="24243" y="26450"/>
                    </a:cubicBezTo>
                    <a:cubicBezTo>
                      <a:pt x="19213" y="24483"/>
                      <a:pt x="14031" y="21609"/>
                      <a:pt x="10543" y="17441"/>
                    </a:cubicBezTo>
                    <a:lnTo>
                      <a:pt x="10545" y="17441"/>
                    </a:lnTo>
                    <a:cubicBezTo>
                      <a:pt x="10847" y="17475"/>
                      <a:pt x="11166" y="17494"/>
                      <a:pt x="11490" y="17494"/>
                    </a:cubicBezTo>
                    <a:cubicBezTo>
                      <a:pt x="13251" y="17494"/>
                      <a:pt x="15172" y="16929"/>
                      <a:pt x="15524" y="15043"/>
                    </a:cubicBezTo>
                    <a:close/>
                    <a:moveTo>
                      <a:pt x="278" y="1"/>
                    </a:moveTo>
                    <a:cubicBezTo>
                      <a:pt x="44" y="1"/>
                      <a:pt x="1" y="264"/>
                      <a:pt x="127" y="407"/>
                    </a:cubicBezTo>
                    <a:cubicBezTo>
                      <a:pt x="110" y="493"/>
                      <a:pt x="125" y="580"/>
                      <a:pt x="167" y="657"/>
                    </a:cubicBezTo>
                    <a:cubicBezTo>
                      <a:pt x="1167" y="2554"/>
                      <a:pt x="1292" y="4320"/>
                      <a:pt x="1487" y="6402"/>
                    </a:cubicBezTo>
                    <a:cubicBezTo>
                      <a:pt x="1588" y="7481"/>
                      <a:pt x="1914" y="8420"/>
                      <a:pt x="2783" y="9111"/>
                    </a:cubicBezTo>
                    <a:cubicBezTo>
                      <a:pt x="3523" y="9700"/>
                      <a:pt x="4568" y="10039"/>
                      <a:pt x="5590" y="10039"/>
                    </a:cubicBezTo>
                    <a:cubicBezTo>
                      <a:pt x="5812" y="10039"/>
                      <a:pt x="6032" y="10023"/>
                      <a:pt x="6249" y="9990"/>
                    </a:cubicBezTo>
                    <a:cubicBezTo>
                      <a:pt x="6866" y="14289"/>
                      <a:pt x="9685" y="17887"/>
                      <a:pt x="12848" y="20720"/>
                    </a:cubicBezTo>
                    <a:cubicBezTo>
                      <a:pt x="16285" y="23799"/>
                      <a:pt x="20649" y="26464"/>
                      <a:pt x="25188" y="27502"/>
                    </a:cubicBezTo>
                    <a:cubicBezTo>
                      <a:pt x="25219" y="27509"/>
                      <a:pt x="25248" y="27512"/>
                      <a:pt x="25275" y="27512"/>
                    </a:cubicBezTo>
                    <a:cubicBezTo>
                      <a:pt x="25618" y="27512"/>
                      <a:pt x="25720" y="27008"/>
                      <a:pt x="25360" y="26876"/>
                    </a:cubicBezTo>
                    <a:lnTo>
                      <a:pt x="25305" y="26854"/>
                    </a:lnTo>
                    <a:cubicBezTo>
                      <a:pt x="25300" y="26831"/>
                      <a:pt x="25294" y="26807"/>
                      <a:pt x="25283" y="26785"/>
                    </a:cubicBezTo>
                    <a:cubicBezTo>
                      <a:pt x="23295" y="22973"/>
                      <a:pt x="20229" y="19324"/>
                      <a:pt x="17415" y="16083"/>
                    </a:cubicBezTo>
                    <a:cubicBezTo>
                      <a:pt x="14916" y="13202"/>
                      <a:pt x="12036" y="10180"/>
                      <a:pt x="8479" y="8632"/>
                    </a:cubicBezTo>
                    <a:cubicBezTo>
                      <a:pt x="9520" y="7034"/>
                      <a:pt x="8878" y="4830"/>
                      <a:pt x="7815" y="3401"/>
                    </a:cubicBezTo>
                    <a:cubicBezTo>
                      <a:pt x="6046" y="1024"/>
                      <a:pt x="3143" y="127"/>
                      <a:pt x="292" y="1"/>
                    </a:cubicBezTo>
                    <a:cubicBezTo>
                      <a:pt x="287" y="1"/>
                      <a:pt x="283" y="1"/>
                      <a:pt x="2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86" name="Google Shape;586;p23"/>
            <p:cNvGrpSpPr/>
            <p:nvPr/>
          </p:nvGrpSpPr>
          <p:grpSpPr>
            <a:xfrm>
              <a:off x="2299466" y="3346165"/>
              <a:ext cx="124295" cy="108279"/>
              <a:chOff x="2299466" y="3346165"/>
              <a:chExt cx="124295" cy="108279"/>
            </a:xfrm>
          </p:grpSpPr>
          <p:sp>
            <p:nvSpPr>
              <p:cNvPr id="587" name="Google Shape;587;p23"/>
              <p:cNvSpPr/>
              <p:nvPr/>
            </p:nvSpPr>
            <p:spPr>
              <a:xfrm>
                <a:off x="2299466" y="3346165"/>
                <a:ext cx="89581" cy="92924"/>
              </a:xfrm>
              <a:custGeom>
                <a:avLst/>
                <a:gdLst/>
                <a:ahLst/>
                <a:cxnLst/>
                <a:rect l="l" t="t" r="r" b="b"/>
                <a:pathLst>
                  <a:path w="2707" h="2808" extrusionOk="0">
                    <a:moveTo>
                      <a:pt x="177" y="0"/>
                    </a:moveTo>
                    <a:cubicBezTo>
                      <a:pt x="83" y="0"/>
                      <a:pt x="1" y="137"/>
                      <a:pt x="88" y="208"/>
                    </a:cubicBezTo>
                    <a:cubicBezTo>
                      <a:pt x="990" y="939"/>
                      <a:pt x="1641" y="1795"/>
                      <a:pt x="2315" y="2726"/>
                    </a:cubicBezTo>
                    <a:cubicBezTo>
                      <a:pt x="2357" y="2783"/>
                      <a:pt x="2413" y="2808"/>
                      <a:pt x="2469" y="2808"/>
                    </a:cubicBezTo>
                    <a:cubicBezTo>
                      <a:pt x="2592" y="2808"/>
                      <a:pt x="2707" y="2687"/>
                      <a:pt x="2628" y="2544"/>
                    </a:cubicBezTo>
                    <a:cubicBezTo>
                      <a:pt x="2066" y="1541"/>
                      <a:pt x="1151" y="694"/>
                      <a:pt x="235" y="20"/>
                    </a:cubicBezTo>
                    <a:cubicBezTo>
                      <a:pt x="216" y="6"/>
                      <a:pt x="196" y="0"/>
                      <a:pt x="17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8" name="Google Shape;588;p23"/>
              <p:cNvSpPr/>
              <p:nvPr/>
            </p:nvSpPr>
            <p:spPr>
              <a:xfrm>
                <a:off x="2361680" y="3363936"/>
                <a:ext cx="62082" cy="90508"/>
              </a:xfrm>
              <a:custGeom>
                <a:avLst/>
                <a:gdLst/>
                <a:ahLst/>
                <a:cxnLst/>
                <a:rect l="l" t="t" r="r" b="b"/>
                <a:pathLst>
                  <a:path w="1876" h="2735" extrusionOk="0">
                    <a:moveTo>
                      <a:pt x="183" y="1"/>
                    </a:moveTo>
                    <a:cubicBezTo>
                      <a:pt x="91" y="1"/>
                      <a:pt x="1" y="96"/>
                      <a:pt x="60" y="201"/>
                    </a:cubicBezTo>
                    <a:cubicBezTo>
                      <a:pt x="518" y="1016"/>
                      <a:pt x="988" y="1824"/>
                      <a:pt x="1445" y="2641"/>
                    </a:cubicBezTo>
                    <a:cubicBezTo>
                      <a:pt x="1482" y="2707"/>
                      <a:pt x="1540" y="2734"/>
                      <a:pt x="1599" y="2734"/>
                    </a:cubicBezTo>
                    <a:cubicBezTo>
                      <a:pt x="1735" y="2734"/>
                      <a:pt x="1875" y="2591"/>
                      <a:pt x="1781" y="2443"/>
                    </a:cubicBezTo>
                    <a:cubicBezTo>
                      <a:pt x="1281" y="1653"/>
                      <a:pt x="794" y="855"/>
                      <a:pt x="294" y="65"/>
                    </a:cubicBezTo>
                    <a:cubicBezTo>
                      <a:pt x="266" y="19"/>
                      <a:pt x="224" y="1"/>
                      <a:pt x="18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6314390"/>
              </p:ext>
            </p:extLst>
          </p:nvPr>
        </p:nvGraphicFramePr>
        <p:xfrm>
          <a:off x="-4" y="0"/>
          <a:ext cx="9144003" cy="51435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1088">
                  <a:extLst>
                    <a:ext uri="{9D8B030D-6E8A-4147-A177-3AD203B41FA5}">
                      <a16:colId xmlns:a16="http://schemas.microsoft.com/office/drawing/2014/main" val="3065890915"/>
                    </a:ext>
                  </a:extLst>
                </a:gridCol>
                <a:gridCol w="1272583">
                  <a:extLst>
                    <a:ext uri="{9D8B030D-6E8A-4147-A177-3AD203B41FA5}">
                      <a16:colId xmlns:a16="http://schemas.microsoft.com/office/drawing/2014/main" val="693839065"/>
                    </a:ext>
                  </a:extLst>
                </a:gridCol>
                <a:gridCol w="1272583">
                  <a:extLst>
                    <a:ext uri="{9D8B030D-6E8A-4147-A177-3AD203B41FA5}">
                      <a16:colId xmlns:a16="http://schemas.microsoft.com/office/drawing/2014/main" val="4004334345"/>
                    </a:ext>
                  </a:extLst>
                </a:gridCol>
                <a:gridCol w="1272583">
                  <a:extLst>
                    <a:ext uri="{9D8B030D-6E8A-4147-A177-3AD203B41FA5}">
                      <a16:colId xmlns:a16="http://schemas.microsoft.com/office/drawing/2014/main" val="764007880"/>
                    </a:ext>
                  </a:extLst>
                </a:gridCol>
                <a:gridCol w="1272583">
                  <a:extLst>
                    <a:ext uri="{9D8B030D-6E8A-4147-A177-3AD203B41FA5}">
                      <a16:colId xmlns:a16="http://schemas.microsoft.com/office/drawing/2014/main" val="3603207393"/>
                    </a:ext>
                  </a:extLst>
                </a:gridCol>
                <a:gridCol w="1272583">
                  <a:extLst>
                    <a:ext uri="{9D8B030D-6E8A-4147-A177-3AD203B41FA5}">
                      <a16:colId xmlns:a16="http://schemas.microsoft.com/office/drawing/2014/main" val="3576059657"/>
                    </a:ext>
                  </a:extLst>
                </a:gridCol>
              </a:tblGrid>
              <a:tr h="919603">
                <a:tc>
                  <a:txBody>
                    <a:bodyPr/>
                    <a:lstStyle/>
                    <a:p>
                      <a:pPr algn="ctr"/>
                      <a:r>
                        <a:rPr lang="ru-RU" sz="2400" b="1" cap="none" spc="0" dirty="0" smtClean="0">
                          <a:ln w="22225">
                            <a:solidFill>
                              <a:schemeClr val="accent2"/>
                            </a:solidFill>
                            <a:prstDash val="solid"/>
                          </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omfortaa" panose="020F0803070200060003" pitchFamily="34" charset="0"/>
                        </a:rPr>
                        <a:t>Русский и литература</a:t>
                      </a:r>
                      <a:endParaRPr lang="ru-RU" sz="2400" b="1" cap="none" spc="0" dirty="0">
                        <a:ln w="22225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effectLst/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3" action="ppaction://hlinksldjump"/>
                        </a:rPr>
                        <a:t>100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4" action="ppaction://hlinksldjump"/>
                        </a:rPr>
                        <a:t>200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5" action="ppaction://hlinksldjump"/>
                        </a:rPr>
                        <a:t>300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6" action="ppaction://hlinksldjump"/>
                        </a:rPr>
                        <a:t>400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7" action="ppaction://hlinksldjump"/>
                        </a:rPr>
                        <a:t>500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3172772"/>
                  </a:ext>
                </a:extLst>
              </a:tr>
              <a:tr h="603414">
                <a:tc>
                  <a:txBody>
                    <a:bodyPr/>
                    <a:lstStyle/>
                    <a:p>
                      <a:pPr algn="ctr"/>
                      <a:r>
                        <a:rPr lang="ru-RU" sz="2400" b="1" cap="none" spc="0" dirty="0" smtClean="0">
                          <a:ln w="22225">
                            <a:solidFill>
                              <a:schemeClr val="accent2"/>
                            </a:solidFill>
                            <a:prstDash val="solid"/>
                          </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omfortaa" panose="020F0803070200060003" pitchFamily="34" charset="0"/>
                        </a:rPr>
                        <a:t>Математика</a:t>
                      </a:r>
                      <a:endParaRPr lang="ru-RU" sz="2400" b="1" cap="none" spc="0" dirty="0">
                        <a:ln w="22225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effectLst/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8" action="ppaction://hlinksldjump"/>
                        </a:rPr>
                        <a:t>100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9" action="ppaction://hlinksldjump"/>
                        </a:rPr>
                        <a:t>200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10" action="ppaction://hlinksldjump"/>
                        </a:rPr>
                        <a:t>300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11" action="ppaction://hlinksldjump"/>
                        </a:rPr>
                        <a:t>400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12" action="ppaction://hlinksldjump"/>
                        </a:rPr>
                        <a:t>500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814268"/>
                  </a:ext>
                </a:extLst>
              </a:tr>
              <a:tr h="603414">
                <a:tc>
                  <a:txBody>
                    <a:bodyPr/>
                    <a:lstStyle/>
                    <a:p>
                      <a:pPr algn="ctr"/>
                      <a:r>
                        <a:rPr lang="ru-RU" sz="2400" b="1" cap="none" spc="0" dirty="0" smtClean="0">
                          <a:ln w="22225">
                            <a:solidFill>
                              <a:schemeClr val="accent2"/>
                            </a:solidFill>
                            <a:prstDash val="solid"/>
                          </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omfortaa" panose="020F0803070200060003" pitchFamily="34" charset="0"/>
                        </a:rPr>
                        <a:t>География</a:t>
                      </a:r>
                      <a:endParaRPr lang="ru-RU" sz="2400" b="1" cap="none" spc="0" dirty="0">
                        <a:ln w="22225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effectLst/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13" action="ppaction://hlinksldjump"/>
                        </a:rPr>
                        <a:t>100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14" action="ppaction://hlinksldjump"/>
                        </a:rPr>
                        <a:t>200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15" action="ppaction://hlinksldjump"/>
                        </a:rPr>
                        <a:t>300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16" action="ppaction://hlinksldjump"/>
                        </a:rPr>
                        <a:t>400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17" action="ppaction://hlinksldjump"/>
                        </a:rPr>
                        <a:t>500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9292976"/>
                  </a:ext>
                </a:extLst>
              </a:tr>
              <a:tr h="603414">
                <a:tc>
                  <a:txBody>
                    <a:bodyPr/>
                    <a:lstStyle/>
                    <a:p>
                      <a:pPr algn="ctr"/>
                      <a:r>
                        <a:rPr lang="ru-RU" sz="2400" b="1" cap="none" spc="0" dirty="0" smtClean="0">
                          <a:ln w="22225">
                            <a:solidFill>
                              <a:schemeClr val="accent2"/>
                            </a:solidFill>
                            <a:prstDash val="solid"/>
                          </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omfortaa" panose="020F0803070200060003" pitchFamily="34" charset="0"/>
                        </a:rPr>
                        <a:t>Биология</a:t>
                      </a:r>
                      <a:endParaRPr lang="ru-RU" sz="2400" b="1" cap="none" spc="0" dirty="0">
                        <a:ln w="22225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effectLst/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18" action="ppaction://hlinksldjump"/>
                        </a:rPr>
                        <a:t>100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19" action="ppaction://hlinksldjump"/>
                        </a:rPr>
                        <a:t>200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20" action="ppaction://hlinksldjump"/>
                        </a:rPr>
                        <a:t>300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21" action="ppaction://hlinksldjump"/>
                        </a:rPr>
                        <a:t>400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22" action="ppaction://hlinksldjump"/>
                        </a:rPr>
                        <a:t>500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041602"/>
                  </a:ext>
                </a:extLst>
              </a:tr>
              <a:tr h="603414">
                <a:tc>
                  <a:txBody>
                    <a:bodyPr/>
                    <a:lstStyle/>
                    <a:p>
                      <a:pPr algn="ctr"/>
                      <a:r>
                        <a:rPr lang="ru-RU" sz="2400" b="1" cap="none" spc="0" dirty="0" smtClean="0">
                          <a:ln w="22225">
                            <a:solidFill>
                              <a:schemeClr val="accent2"/>
                            </a:solidFill>
                            <a:prstDash val="solid"/>
                          </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omfortaa" panose="020F0803070200060003" pitchFamily="34" charset="0"/>
                        </a:rPr>
                        <a:t>История</a:t>
                      </a:r>
                      <a:endParaRPr lang="ru-RU" sz="2400" b="1" cap="none" spc="0" dirty="0">
                        <a:ln w="22225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effectLst/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23" action="ppaction://hlinksldjump"/>
                        </a:rPr>
                        <a:t>100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24" action="ppaction://hlinksldjump"/>
                        </a:rPr>
                        <a:t>200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25" action="ppaction://hlinksldjump"/>
                        </a:rPr>
                        <a:t>300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26" action="ppaction://hlinksldjump"/>
                        </a:rPr>
                        <a:t>400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27" action="ppaction://hlinksldjump"/>
                        </a:rPr>
                        <a:t>500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009410"/>
                  </a:ext>
                </a:extLst>
              </a:tr>
              <a:tr h="603414">
                <a:tc>
                  <a:txBody>
                    <a:bodyPr/>
                    <a:lstStyle/>
                    <a:p>
                      <a:pPr algn="ctr"/>
                      <a:r>
                        <a:rPr lang="ru-RU" sz="2400" b="1" cap="none" spc="0" dirty="0" smtClean="0">
                          <a:ln w="22225">
                            <a:solidFill>
                              <a:schemeClr val="accent2"/>
                            </a:solidFill>
                            <a:prstDash val="solid"/>
                          </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omfortaa" panose="020F0803070200060003" pitchFamily="34" charset="0"/>
                        </a:rPr>
                        <a:t>Фильмы</a:t>
                      </a:r>
                      <a:endParaRPr lang="ru-RU" sz="2400" b="1" cap="none" spc="0" dirty="0">
                        <a:ln w="22225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effectLst/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28" action="ppaction://hlinksldjump"/>
                        </a:rPr>
                        <a:t>100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29" action="ppaction://hlinksldjump"/>
                        </a:rPr>
                        <a:t>200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30" action="ppaction://hlinksldjump"/>
                        </a:rPr>
                        <a:t>300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31" action="ppaction://hlinksldjump"/>
                        </a:rPr>
                        <a:t>400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32" action="ppaction://hlinksldjump"/>
                        </a:rPr>
                        <a:t>500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742862"/>
                  </a:ext>
                </a:extLst>
              </a:tr>
              <a:tr h="603414">
                <a:tc>
                  <a:txBody>
                    <a:bodyPr/>
                    <a:lstStyle/>
                    <a:p>
                      <a:pPr algn="ctr"/>
                      <a:r>
                        <a:rPr lang="ru-RU" sz="2400" b="1" cap="none" spc="0" dirty="0" smtClean="0">
                          <a:ln w="22225">
                            <a:solidFill>
                              <a:schemeClr val="accent2"/>
                            </a:solidFill>
                            <a:prstDash val="solid"/>
                          </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omfortaa" panose="020F0803070200060003" pitchFamily="34" charset="0"/>
                        </a:rPr>
                        <a:t>Музыка</a:t>
                      </a:r>
                      <a:endParaRPr lang="ru-RU" sz="2400" b="1" cap="none" spc="0" dirty="0">
                        <a:ln w="22225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effectLst/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33" action="ppaction://hlinksldjump"/>
                        </a:rPr>
                        <a:t>100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34" action="ppaction://hlinksldjump"/>
                        </a:rPr>
                        <a:t>200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35" action="ppaction://hlinksldjump"/>
                        </a:rPr>
                        <a:t>300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36" action="ppaction://hlinksldjump"/>
                        </a:rPr>
                        <a:t>400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37" action="ppaction://hlinksldjump"/>
                        </a:rPr>
                        <a:t>500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6422387"/>
                  </a:ext>
                </a:extLst>
              </a:tr>
              <a:tr h="603414">
                <a:tc>
                  <a:txBody>
                    <a:bodyPr/>
                    <a:lstStyle/>
                    <a:p>
                      <a:pPr algn="ctr"/>
                      <a:r>
                        <a:rPr lang="ru-RU" sz="2400" b="1" cap="none" spc="0" dirty="0" smtClean="0">
                          <a:ln w="22225">
                            <a:solidFill>
                              <a:schemeClr val="accent2"/>
                            </a:solidFill>
                            <a:prstDash val="solid"/>
                          </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omfortaa" panose="020F0803070200060003" pitchFamily="34" charset="0"/>
                        </a:rPr>
                        <a:t>Кот</a:t>
                      </a:r>
                      <a:r>
                        <a:rPr lang="ru-RU" sz="2400" b="1" cap="none" spc="0" baseline="0" dirty="0" smtClean="0">
                          <a:ln w="22225">
                            <a:solidFill>
                              <a:schemeClr val="accent2"/>
                            </a:solidFill>
                            <a:prstDash val="solid"/>
                          </a:ln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omfortaa" panose="020F0803070200060003" pitchFamily="34" charset="0"/>
                        </a:rPr>
                        <a:t> в мешке</a:t>
                      </a:r>
                      <a:endParaRPr lang="ru-RU" sz="2400" b="1" cap="none" spc="0" dirty="0">
                        <a:ln w="22225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effectLst/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38" action="ppaction://hlinksldjump"/>
                        </a:rPr>
                        <a:t>100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39" action="ppaction://hlinksldjump"/>
                        </a:rPr>
                        <a:t>200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40" action="ppaction://hlinksldjump"/>
                        </a:rPr>
                        <a:t>300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41" action="ppaction://hlinksldjump"/>
                        </a:rPr>
                        <a:t>400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12700">
                            <a:solidFill>
                              <a:schemeClr val="accent1"/>
                            </a:solidFill>
                            <a:prstDash val="solid"/>
                          </a:ln>
                          <a:pattFill prst="pct50">
                            <a:fgClr>
                              <a:schemeClr val="accent1"/>
                            </a:fgClr>
                            <a:bgClr>
                              <a:schemeClr val="accent1">
                                <a:lumMod val="20000"/>
                                <a:lumOff val="80000"/>
                              </a:schemeClr>
                            </a:bgClr>
                          </a:pattFill>
                          <a:effectLst>
                            <a:outerShdw dist="38100" dir="2640000" algn="bl" rotWithShape="0">
                              <a:schemeClr val="accent1"/>
                            </a:outerShdw>
                          </a:effectLst>
                          <a:hlinkClick r:id="rId42" action="ppaction://hlinksldjump"/>
                        </a:rPr>
                        <a:t>500</a:t>
                      </a:r>
                      <a:endParaRPr lang="ru-RU" sz="2800" b="1" cap="none" spc="0" dirty="0">
                        <a:ln w="12700">
                          <a:solidFill>
                            <a:schemeClr val="accent1"/>
                          </a:solidFill>
                          <a:prstDash val="solid"/>
                        </a:ln>
                        <a:pattFill prst="pct50">
                          <a:fgClr>
                            <a:schemeClr val="accent1"/>
                          </a:fgClr>
                          <a:bgClr>
                            <a:schemeClr val="accent1">
                              <a:lumMod val="20000"/>
                              <a:lumOff val="80000"/>
                            </a:schemeClr>
                          </a:bgClr>
                        </a:pattFill>
                        <a:effectLst>
                          <a:outerShdw dist="38100" dir="2640000" algn="bl" rotWithShape="0">
                            <a:schemeClr val="accent1"/>
                          </a:outerShdw>
                        </a:effectLst>
                        <a:latin typeface="Comfortaa" panose="020F08030702000600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6366688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700" y="434634"/>
            <a:ext cx="8520600" cy="572700"/>
          </a:xfrm>
        </p:spPr>
        <p:txBody>
          <a:bodyPr/>
          <a:lstStyle/>
          <a:p>
            <a:r>
              <a:rPr lang="ru-RU" dirty="0" smtClean="0"/>
              <a:t>Русский за 100</a:t>
            </a:r>
            <a:endParaRPr lang="ru-RU" dirty="0"/>
          </a:p>
        </p:txBody>
      </p:sp>
      <p:sp>
        <p:nvSpPr>
          <p:cNvPr id="13" name="Google Shape;1240;p41"/>
          <p:cNvSpPr/>
          <p:nvPr/>
        </p:nvSpPr>
        <p:spPr>
          <a:xfrm>
            <a:off x="1620655" y="1194955"/>
            <a:ext cx="5975100" cy="2213263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rgbClr val="A6DFD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241;p41"/>
          <p:cNvSpPr/>
          <p:nvPr/>
        </p:nvSpPr>
        <p:spPr>
          <a:xfrm>
            <a:off x="2498398" y="2760711"/>
            <a:ext cx="12667" cy="6783"/>
          </a:xfrm>
          <a:custGeom>
            <a:avLst/>
            <a:gdLst/>
            <a:ahLst/>
            <a:cxnLst/>
            <a:rect l="l" t="t" r="r" b="b"/>
            <a:pathLst>
              <a:path w="155" h="83" extrusionOk="0">
                <a:moveTo>
                  <a:pt x="77" y="0"/>
                </a:moveTo>
                <a:cubicBezTo>
                  <a:pt x="52" y="0"/>
                  <a:pt x="27" y="13"/>
                  <a:pt x="1" y="41"/>
                </a:cubicBezTo>
                <a:cubicBezTo>
                  <a:pt x="27" y="68"/>
                  <a:pt x="53" y="82"/>
                  <a:pt x="79" y="82"/>
                </a:cubicBezTo>
                <a:cubicBezTo>
                  <a:pt x="104" y="82"/>
                  <a:pt x="129" y="69"/>
                  <a:pt x="155" y="42"/>
                </a:cubicBezTo>
                <a:cubicBezTo>
                  <a:pt x="129" y="14"/>
                  <a:pt x="103" y="0"/>
                  <a:pt x="77" y="0"/>
                </a:cubicBezTo>
                <a:close/>
              </a:path>
            </a:pathLst>
          </a:custGeom>
          <a:solidFill>
            <a:srgbClr val="B8E5E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243;p41"/>
          <p:cNvSpPr txBox="1">
            <a:spLocks/>
          </p:cNvSpPr>
          <p:nvPr/>
        </p:nvSpPr>
        <p:spPr>
          <a:xfrm>
            <a:off x="2446457" y="1295974"/>
            <a:ext cx="4251086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Clr>
                <a:schemeClr val="dk1"/>
              </a:buClr>
              <a:buSzPts val="1100"/>
            </a:pPr>
            <a:r>
              <a:rPr lang="ru-RU" sz="2800" dirty="0" smtClean="0">
                <a:latin typeface="Comfortaa" panose="020F0803070200060003" pitchFamily="34" charset="0"/>
              </a:rPr>
              <a:t>Замените </a:t>
            </a:r>
            <a:r>
              <a:rPr lang="ru-RU" sz="2800" dirty="0">
                <a:latin typeface="Comfortaa" panose="020F0803070200060003" pitchFamily="34" charset="0"/>
              </a:rPr>
              <a:t>фразеологизм одним глаголом синонимом : прикусить язык.</a:t>
            </a:r>
            <a:endParaRPr lang="en-US" sz="2800" dirty="0" smtClean="0">
              <a:latin typeface="Comfortaa" panose="020F0803070200060003" pitchFamily="34" charset="0"/>
            </a:endParaRPr>
          </a:p>
        </p:txBody>
      </p:sp>
      <p:grpSp>
        <p:nvGrpSpPr>
          <p:cNvPr id="16" name="Google Shape;1245;p41"/>
          <p:cNvGrpSpPr/>
          <p:nvPr/>
        </p:nvGrpSpPr>
        <p:grpSpPr>
          <a:xfrm flipH="1">
            <a:off x="170641" y="2088574"/>
            <a:ext cx="1438545" cy="2349010"/>
            <a:chOff x="3908325" y="238100"/>
            <a:chExt cx="2292175" cy="4082250"/>
          </a:xfrm>
        </p:grpSpPr>
        <p:sp>
          <p:nvSpPr>
            <p:cNvPr id="17" name="Google Shape;1246;p41"/>
            <p:cNvSpPr/>
            <p:nvPr/>
          </p:nvSpPr>
          <p:spPr>
            <a:xfrm>
              <a:off x="4555525" y="1019075"/>
              <a:ext cx="1320950" cy="3254375"/>
            </a:xfrm>
            <a:custGeom>
              <a:avLst/>
              <a:gdLst/>
              <a:ahLst/>
              <a:cxnLst/>
              <a:rect l="l" t="t" r="r" b="b"/>
              <a:pathLst>
                <a:path w="52838" h="130175" extrusionOk="0">
                  <a:moveTo>
                    <a:pt x="12333" y="114830"/>
                  </a:moveTo>
                  <a:lnTo>
                    <a:pt x="12410" y="114850"/>
                  </a:lnTo>
                  <a:cubicBezTo>
                    <a:pt x="12409" y="115000"/>
                    <a:pt x="12406" y="115149"/>
                    <a:pt x="12400" y="115296"/>
                  </a:cubicBezTo>
                  <a:cubicBezTo>
                    <a:pt x="12379" y="115140"/>
                    <a:pt x="12355" y="114985"/>
                    <a:pt x="12333" y="114830"/>
                  </a:cubicBezTo>
                  <a:close/>
                  <a:moveTo>
                    <a:pt x="4442" y="0"/>
                  </a:moveTo>
                  <a:cubicBezTo>
                    <a:pt x="2337" y="0"/>
                    <a:pt x="1" y="1935"/>
                    <a:pt x="227" y="4215"/>
                  </a:cubicBezTo>
                  <a:cubicBezTo>
                    <a:pt x="3052" y="32744"/>
                    <a:pt x="2112" y="61594"/>
                    <a:pt x="1857" y="90243"/>
                  </a:cubicBezTo>
                  <a:cubicBezTo>
                    <a:pt x="766" y="92514"/>
                    <a:pt x="610" y="95091"/>
                    <a:pt x="1153" y="97535"/>
                  </a:cubicBezTo>
                  <a:cubicBezTo>
                    <a:pt x="981" y="99339"/>
                    <a:pt x="889" y="101150"/>
                    <a:pt x="889" y="102961"/>
                  </a:cubicBezTo>
                  <a:cubicBezTo>
                    <a:pt x="390" y="103314"/>
                    <a:pt x="94" y="103918"/>
                    <a:pt x="335" y="104687"/>
                  </a:cubicBezTo>
                  <a:lnTo>
                    <a:pt x="1810" y="109418"/>
                  </a:lnTo>
                  <a:cubicBezTo>
                    <a:pt x="1803" y="109519"/>
                    <a:pt x="1795" y="109620"/>
                    <a:pt x="1793" y="109727"/>
                  </a:cubicBezTo>
                  <a:cubicBezTo>
                    <a:pt x="1642" y="115645"/>
                    <a:pt x="2268" y="121690"/>
                    <a:pt x="2502" y="127606"/>
                  </a:cubicBezTo>
                  <a:cubicBezTo>
                    <a:pt x="2545" y="128694"/>
                    <a:pt x="3347" y="129234"/>
                    <a:pt x="4159" y="129234"/>
                  </a:cubicBezTo>
                  <a:cubicBezTo>
                    <a:pt x="4975" y="129234"/>
                    <a:pt x="5801" y="128688"/>
                    <a:pt x="5874" y="127606"/>
                  </a:cubicBezTo>
                  <a:cubicBezTo>
                    <a:pt x="6189" y="122931"/>
                    <a:pt x="7163" y="118377"/>
                    <a:pt x="8806" y="114009"/>
                  </a:cubicBezTo>
                  <a:cubicBezTo>
                    <a:pt x="9899" y="118010"/>
                    <a:pt x="10212" y="126710"/>
                    <a:pt x="10369" y="128182"/>
                  </a:cubicBezTo>
                  <a:cubicBezTo>
                    <a:pt x="10479" y="129210"/>
                    <a:pt x="11338" y="129835"/>
                    <a:pt x="12168" y="129835"/>
                  </a:cubicBezTo>
                  <a:cubicBezTo>
                    <a:pt x="12806" y="129835"/>
                    <a:pt x="13428" y="129466"/>
                    <a:pt x="13681" y="128629"/>
                  </a:cubicBezTo>
                  <a:cubicBezTo>
                    <a:pt x="14953" y="124433"/>
                    <a:pt x="15697" y="120033"/>
                    <a:pt x="15705" y="115636"/>
                  </a:cubicBezTo>
                  <a:cubicBezTo>
                    <a:pt x="20355" y="116636"/>
                    <a:pt x="25154" y="117213"/>
                    <a:pt x="29820" y="117213"/>
                  </a:cubicBezTo>
                  <a:cubicBezTo>
                    <a:pt x="31140" y="117213"/>
                    <a:pt x="32450" y="117166"/>
                    <a:pt x="33743" y="117071"/>
                  </a:cubicBezTo>
                  <a:cubicBezTo>
                    <a:pt x="34492" y="117015"/>
                    <a:pt x="35272" y="116965"/>
                    <a:pt x="36066" y="116904"/>
                  </a:cubicBezTo>
                  <a:lnTo>
                    <a:pt x="36066" y="116904"/>
                  </a:lnTo>
                  <a:cubicBezTo>
                    <a:pt x="35975" y="120742"/>
                    <a:pt x="36599" y="124830"/>
                    <a:pt x="36928" y="128508"/>
                  </a:cubicBezTo>
                  <a:cubicBezTo>
                    <a:pt x="37018" y="129509"/>
                    <a:pt x="37989" y="130174"/>
                    <a:pt x="38862" y="130174"/>
                  </a:cubicBezTo>
                  <a:cubicBezTo>
                    <a:pt x="39506" y="130174"/>
                    <a:pt x="40096" y="129812"/>
                    <a:pt x="40240" y="128956"/>
                  </a:cubicBezTo>
                  <a:cubicBezTo>
                    <a:pt x="40951" y="124722"/>
                    <a:pt x="41327" y="120439"/>
                    <a:pt x="41362" y="116147"/>
                  </a:cubicBezTo>
                  <a:cubicBezTo>
                    <a:pt x="41825" y="116031"/>
                    <a:pt x="42281" y="115898"/>
                    <a:pt x="42726" y="115746"/>
                  </a:cubicBezTo>
                  <a:cubicBezTo>
                    <a:pt x="43505" y="119948"/>
                    <a:pt x="44285" y="124149"/>
                    <a:pt x="45064" y="128351"/>
                  </a:cubicBezTo>
                  <a:cubicBezTo>
                    <a:pt x="45221" y="129195"/>
                    <a:pt x="45845" y="129564"/>
                    <a:pt x="46510" y="129564"/>
                  </a:cubicBezTo>
                  <a:cubicBezTo>
                    <a:pt x="47381" y="129564"/>
                    <a:pt x="48323" y="128930"/>
                    <a:pt x="48376" y="127902"/>
                  </a:cubicBezTo>
                  <a:cubicBezTo>
                    <a:pt x="48633" y="122958"/>
                    <a:pt x="49122" y="117673"/>
                    <a:pt x="48603" y="112734"/>
                  </a:cubicBezTo>
                  <a:cubicBezTo>
                    <a:pt x="48553" y="112264"/>
                    <a:pt x="48462" y="111865"/>
                    <a:pt x="48335" y="111524"/>
                  </a:cubicBezTo>
                  <a:cubicBezTo>
                    <a:pt x="50067" y="109139"/>
                    <a:pt x="51173" y="106158"/>
                    <a:pt x="51738" y="103415"/>
                  </a:cubicBezTo>
                  <a:cubicBezTo>
                    <a:pt x="52530" y="99581"/>
                    <a:pt x="52837" y="94961"/>
                    <a:pt x="50783" y="91458"/>
                  </a:cubicBezTo>
                  <a:cubicBezTo>
                    <a:pt x="48706" y="87914"/>
                    <a:pt x="44794" y="86782"/>
                    <a:pt x="40954" y="86382"/>
                  </a:cubicBezTo>
                  <a:cubicBezTo>
                    <a:pt x="31627" y="85411"/>
                    <a:pt x="22116" y="85290"/>
                    <a:pt x="12746" y="85169"/>
                  </a:cubicBezTo>
                  <a:cubicBezTo>
                    <a:pt x="12554" y="85167"/>
                    <a:pt x="12361" y="85165"/>
                    <a:pt x="12170" y="85165"/>
                  </a:cubicBezTo>
                  <a:cubicBezTo>
                    <a:pt x="11552" y="85165"/>
                    <a:pt x="10940" y="85179"/>
                    <a:pt x="10338" y="85215"/>
                  </a:cubicBezTo>
                  <a:cubicBezTo>
                    <a:pt x="10639" y="58222"/>
                    <a:pt x="11318" y="31077"/>
                    <a:pt x="8657" y="4215"/>
                  </a:cubicBezTo>
                  <a:cubicBezTo>
                    <a:pt x="8433" y="1949"/>
                    <a:pt x="6880" y="0"/>
                    <a:pt x="4442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247;p41"/>
            <p:cNvSpPr/>
            <p:nvPr/>
          </p:nvSpPr>
          <p:spPr>
            <a:xfrm>
              <a:off x="4506850" y="927300"/>
              <a:ext cx="1445075" cy="3393050"/>
            </a:xfrm>
            <a:custGeom>
              <a:avLst/>
              <a:gdLst/>
              <a:ahLst/>
              <a:cxnLst/>
              <a:rect l="l" t="t" r="r" b="b"/>
              <a:pathLst>
                <a:path w="57803" h="135722" extrusionOk="0">
                  <a:moveTo>
                    <a:pt x="9490" y="1"/>
                  </a:moveTo>
                  <a:cubicBezTo>
                    <a:pt x="9435" y="1"/>
                    <a:pt x="9380" y="4"/>
                    <a:pt x="9325" y="11"/>
                  </a:cubicBezTo>
                  <a:cubicBezTo>
                    <a:pt x="8644" y="102"/>
                    <a:pt x="8165" y="725"/>
                    <a:pt x="8254" y="1406"/>
                  </a:cubicBezTo>
                  <a:cubicBezTo>
                    <a:pt x="11392" y="25114"/>
                    <a:pt x="11962" y="50296"/>
                    <a:pt x="10043" y="80657"/>
                  </a:cubicBezTo>
                  <a:cubicBezTo>
                    <a:pt x="9911" y="82728"/>
                    <a:pt x="9640" y="87035"/>
                    <a:pt x="12546" y="89195"/>
                  </a:cubicBezTo>
                  <a:cubicBezTo>
                    <a:pt x="14285" y="90487"/>
                    <a:pt x="16517" y="90503"/>
                    <a:pt x="18147" y="90516"/>
                  </a:cubicBezTo>
                  <a:lnTo>
                    <a:pt x="34116" y="90636"/>
                  </a:lnTo>
                  <a:cubicBezTo>
                    <a:pt x="39320" y="90676"/>
                    <a:pt x="44700" y="90717"/>
                    <a:pt x="49212" y="93562"/>
                  </a:cubicBezTo>
                  <a:cubicBezTo>
                    <a:pt x="50805" y="94566"/>
                    <a:pt x="52069" y="95883"/>
                    <a:pt x="52866" y="97373"/>
                  </a:cubicBezTo>
                  <a:cubicBezTo>
                    <a:pt x="55046" y="101439"/>
                    <a:pt x="53436" y="105252"/>
                    <a:pt x="51734" y="109289"/>
                  </a:cubicBezTo>
                  <a:cubicBezTo>
                    <a:pt x="51027" y="110962"/>
                    <a:pt x="50297" y="112692"/>
                    <a:pt x="49823" y="114478"/>
                  </a:cubicBezTo>
                  <a:cubicBezTo>
                    <a:pt x="48820" y="118256"/>
                    <a:pt x="49012" y="122157"/>
                    <a:pt x="49197" y="125929"/>
                  </a:cubicBezTo>
                  <a:cubicBezTo>
                    <a:pt x="49246" y="126925"/>
                    <a:pt x="49293" y="127919"/>
                    <a:pt x="49320" y="128910"/>
                  </a:cubicBezTo>
                  <a:cubicBezTo>
                    <a:pt x="49351" y="130075"/>
                    <a:pt x="49342" y="131289"/>
                    <a:pt x="48873" y="132218"/>
                  </a:cubicBezTo>
                  <a:cubicBezTo>
                    <a:pt x="48673" y="132609"/>
                    <a:pt x="48365" y="132934"/>
                    <a:pt x="47986" y="133157"/>
                  </a:cubicBezTo>
                  <a:cubicBezTo>
                    <a:pt x="47951" y="133150"/>
                    <a:pt x="47858" y="133108"/>
                    <a:pt x="47848" y="133003"/>
                  </a:cubicBezTo>
                  <a:cubicBezTo>
                    <a:pt x="47498" y="129413"/>
                    <a:pt x="47017" y="125796"/>
                    <a:pt x="46419" y="122251"/>
                  </a:cubicBezTo>
                  <a:cubicBezTo>
                    <a:pt x="46295" y="121518"/>
                    <a:pt x="46065" y="120153"/>
                    <a:pt x="44936" y="119386"/>
                  </a:cubicBezTo>
                  <a:cubicBezTo>
                    <a:pt x="44356" y="118993"/>
                    <a:pt x="43717" y="118878"/>
                    <a:pt x="43130" y="118878"/>
                  </a:cubicBezTo>
                  <a:cubicBezTo>
                    <a:pt x="42620" y="118878"/>
                    <a:pt x="42148" y="118965"/>
                    <a:pt x="41790" y="119030"/>
                  </a:cubicBezTo>
                  <a:cubicBezTo>
                    <a:pt x="37621" y="119797"/>
                    <a:pt x="33804" y="120181"/>
                    <a:pt x="30296" y="120181"/>
                  </a:cubicBezTo>
                  <a:cubicBezTo>
                    <a:pt x="26355" y="120181"/>
                    <a:pt x="22804" y="119696"/>
                    <a:pt x="19582" y="118725"/>
                  </a:cubicBezTo>
                  <a:cubicBezTo>
                    <a:pt x="19321" y="118647"/>
                    <a:pt x="19053" y="118608"/>
                    <a:pt x="18786" y="118608"/>
                  </a:cubicBezTo>
                  <a:cubicBezTo>
                    <a:pt x="18247" y="118608"/>
                    <a:pt x="17714" y="118766"/>
                    <a:pt x="17257" y="119073"/>
                  </a:cubicBezTo>
                  <a:cubicBezTo>
                    <a:pt x="16574" y="119532"/>
                    <a:pt x="16133" y="120272"/>
                    <a:pt x="16055" y="121091"/>
                  </a:cubicBezTo>
                  <a:lnTo>
                    <a:pt x="15003" y="132193"/>
                  </a:lnTo>
                  <a:cubicBezTo>
                    <a:pt x="14953" y="132731"/>
                    <a:pt x="14563" y="133173"/>
                    <a:pt x="14096" y="133223"/>
                  </a:cubicBezTo>
                  <a:cubicBezTo>
                    <a:pt x="14062" y="133226"/>
                    <a:pt x="14031" y="133228"/>
                    <a:pt x="14003" y="133228"/>
                  </a:cubicBezTo>
                  <a:cubicBezTo>
                    <a:pt x="13830" y="133228"/>
                    <a:pt x="13751" y="133174"/>
                    <a:pt x="13690" y="133120"/>
                  </a:cubicBezTo>
                  <a:cubicBezTo>
                    <a:pt x="13377" y="132841"/>
                    <a:pt x="13056" y="131973"/>
                    <a:pt x="13042" y="130660"/>
                  </a:cubicBezTo>
                  <a:lnTo>
                    <a:pt x="12971" y="123896"/>
                  </a:lnTo>
                  <a:cubicBezTo>
                    <a:pt x="12966" y="123555"/>
                    <a:pt x="12993" y="123147"/>
                    <a:pt x="13019" y="122713"/>
                  </a:cubicBezTo>
                  <a:cubicBezTo>
                    <a:pt x="13120" y="121031"/>
                    <a:pt x="13225" y="119292"/>
                    <a:pt x="12280" y="118288"/>
                  </a:cubicBezTo>
                  <a:cubicBezTo>
                    <a:pt x="11881" y="117865"/>
                    <a:pt x="11318" y="117640"/>
                    <a:pt x="10747" y="117640"/>
                  </a:cubicBezTo>
                  <a:cubicBezTo>
                    <a:pt x="10200" y="117640"/>
                    <a:pt x="9646" y="117846"/>
                    <a:pt x="9221" y="118281"/>
                  </a:cubicBezTo>
                  <a:cubicBezTo>
                    <a:pt x="7926" y="119609"/>
                    <a:pt x="7746" y="122915"/>
                    <a:pt x="7874" y="127818"/>
                  </a:cubicBezTo>
                  <a:lnTo>
                    <a:pt x="7876" y="127944"/>
                  </a:lnTo>
                  <a:cubicBezTo>
                    <a:pt x="7920" y="129593"/>
                    <a:pt x="7961" y="131150"/>
                    <a:pt x="7098" y="132286"/>
                  </a:cubicBezTo>
                  <a:cubicBezTo>
                    <a:pt x="6799" y="132681"/>
                    <a:pt x="6294" y="133025"/>
                    <a:pt x="5771" y="133025"/>
                  </a:cubicBezTo>
                  <a:cubicBezTo>
                    <a:pt x="5626" y="133025"/>
                    <a:pt x="5481" y="132999"/>
                    <a:pt x="5338" y="132941"/>
                  </a:cubicBezTo>
                  <a:cubicBezTo>
                    <a:pt x="4160" y="132463"/>
                    <a:pt x="4389" y="130095"/>
                    <a:pt x="4542" y="129100"/>
                  </a:cubicBezTo>
                  <a:lnTo>
                    <a:pt x="4628" y="128547"/>
                  </a:lnTo>
                  <a:cubicBezTo>
                    <a:pt x="5081" y="125626"/>
                    <a:pt x="5551" y="122605"/>
                    <a:pt x="5105" y="119562"/>
                  </a:cubicBezTo>
                  <a:cubicBezTo>
                    <a:pt x="4884" y="118053"/>
                    <a:pt x="4447" y="116612"/>
                    <a:pt x="4024" y="115218"/>
                  </a:cubicBezTo>
                  <a:cubicBezTo>
                    <a:pt x="3671" y="114056"/>
                    <a:pt x="3338" y="112958"/>
                    <a:pt x="3125" y="111833"/>
                  </a:cubicBezTo>
                  <a:cubicBezTo>
                    <a:pt x="2518" y="108641"/>
                    <a:pt x="2907" y="105233"/>
                    <a:pt x="3284" y="101937"/>
                  </a:cubicBezTo>
                  <a:lnTo>
                    <a:pt x="3408" y="100835"/>
                  </a:lnTo>
                  <a:cubicBezTo>
                    <a:pt x="4496" y="90999"/>
                    <a:pt x="4616" y="80980"/>
                    <a:pt x="4733" y="71291"/>
                  </a:cubicBezTo>
                  <a:lnTo>
                    <a:pt x="5165" y="35374"/>
                  </a:lnTo>
                  <a:cubicBezTo>
                    <a:pt x="5257" y="27816"/>
                    <a:pt x="5350" y="20000"/>
                    <a:pt x="4752" y="12304"/>
                  </a:cubicBezTo>
                  <a:cubicBezTo>
                    <a:pt x="4701" y="11649"/>
                    <a:pt x="4146" y="11155"/>
                    <a:pt x="3509" y="11155"/>
                  </a:cubicBezTo>
                  <a:cubicBezTo>
                    <a:pt x="3478" y="11155"/>
                    <a:pt x="3446" y="11156"/>
                    <a:pt x="3414" y="11158"/>
                  </a:cubicBezTo>
                  <a:cubicBezTo>
                    <a:pt x="2728" y="11212"/>
                    <a:pt x="2215" y="11811"/>
                    <a:pt x="2268" y="12496"/>
                  </a:cubicBezTo>
                  <a:cubicBezTo>
                    <a:pt x="2859" y="20083"/>
                    <a:pt x="2765" y="27842"/>
                    <a:pt x="2675" y="35344"/>
                  </a:cubicBezTo>
                  <a:lnTo>
                    <a:pt x="2243" y="71261"/>
                  </a:lnTo>
                  <a:cubicBezTo>
                    <a:pt x="2127" y="80890"/>
                    <a:pt x="2007" y="90846"/>
                    <a:pt x="932" y="100560"/>
                  </a:cubicBezTo>
                  <a:lnTo>
                    <a:pt x="809" y="101655"/>
                  </a:lnTo>
                  <a:cubicBezTo>
                    <a:pt x="411" y="105135"/>
                    <a:pt x="1" y="108734"/>
                    <a:pt x="677" y="112298"/>
                  </a:cubicBezTo>
                  <a:cubicBezTo>
                    <a:pt x="916" y="113554"/>
                    <a:pt x="1284" y="114768"/>
                    <a:pt x="1641" y="115942"/>
                  </a:cubicBezTo>
                  <a:cubicBezTo>
                    <a:pt x="2055" y="117308"/>
                    <a:pt x="2447" y="118599"/>
                    <a:pt x="2640" y="119922"/>
                  </a:cubicBezTo>
                  <a:cubicBezTo>
                    <a:pt x="3031" y="122594"/>
                    <a:pt x="2591" y="125427"/>
                    <a:pt x="2166" y="128165"/>
                  </a:cubicBezTo>
                  <a:lnTo>
                    <a:pt x="2080" y="128721"/>
                  </a:lnTo>
                  <a:cubicBezTo>
                    <a:pt x="1376" y="133296"/>
                    <a:pt x="3231" y="134775"/>
                    <a:pt x="4400" y="135250"/>
                  </a:cubicBezTo>
                  <a:cubicBezTo>
                    <a:pt x="4837" y="135427"/>
                    <a:pt x="5296" y="135512"/>
                    <a:pt x="5757" y="135512"/>
                  </a:cubicBezTo>
                  <a:cubicBezTo>
                    <a:pt x="6997" y="135512"/>
                    <a:pt x="8247" y="134894"/>
                    <a:pt x="9083" y="133793"/>
                  </a:cubicBezTo>
                  <a:cubicBezTo>
                    <a:pt x="10474" y="131961"/>
                    <a:pt x="10417" y="129793"/>
                    <a:pt x="10367" y="127882"/>
                  </a:cubicBezTo>
                  <a:lnTo>
                    <a:pt x="10363" y="127756"/>
                  </a:lnTo>
                  <a:cubicBezTo>
                    <a:pt x="10273" y="124270"/>
                    <a:pt x="10395" y="122298"/>
                    <a:pt x="10587" y="121204"/>
                  </a:cubicBezTo>
                  <a:lnTo>
                    <a:pt x="10587" y="121204"/>
                  </a:lnTo>
                  <a:cubicBezTo>
                    <a:pt x="10584" y="121697"/>
                    <a:pt x="10553" y="122220"/>
                    <a:pt x="10532" y="122566"/>
                  </a:cubicBezTo>
                  <a:cubicBezTo>
                    <a:pt x="10503" y="123064"/>
                    <a:pt x="10475" y="123534"/>
                    <a:pt x="10479" y="123925"/>
                  </a:cubicBezTo>
                  <a:lnTo>
                    <a:pt x="10551" y="130689"/>
                  </a:lnTo>
                  <a:cubicBezTo>
                    <a:pt x="10562" y="131809"/>
                    <a:pt x="10771" y="133859"/>
                    <a:pt x="12035" y="134982"/>
                  </a:cubicBezTo>
                  <a:cubicBezTo>
                    <a:pt x="12581" y="135470"/>
                    <a:pt x="13254" y="135722"/>
                    <a:pt x="13997" y="135722"/>
                  </a:cubicBezTo>
                  <a:cubicBezTo>
                    <a:pt x="14119" y="135721"/>
                    <a:pt x="14240" y="135713"/>
                    <a:pt x="14361" y="135699"/>
                  </a:cubicBezTo>
                  <a:cubicBezTo>
                    <a:pt x="16008" y="135525"/>
                    <a:pt x="17321" y="134147"/>
                    <a:pt x="17483" y="132427"/>
                  </a:cubicBezTo>
                  <a:lnTo>
                    <a:pt x="18534" y="121327"/>
                  </a:lnTo>
                  <a:cubicBezTo>
                    <a:pt x="18540" y="121252"/>
                    <a:pt x="18580" y="121184"/>
                    <a:pt x="18643" y="121142"/>
                  </a:cubicBezTo>
                  <a:cubicBezTo>
                    <a:pt x="18686" y="121114"/>
                    <a:pt x="18737" y="121099"/>
                    <a:pt x="18787" y="121099"/>
                  </a:cubicBezTo>
                  <a:cubicBezTo>
                    <a:pt x="18813" y="121099"/>
                    <a:pt x="18838" y="121103"/>
                    <a:pt x="18863" y="121110"/>
                  </a:cubicBezTo>
                  <a:cubicBezTo>
                    <a:pt x="22320" y="122151"/>
                    <a:pt x="26110" y="122671"/>
                    <a:pt x="30299" y="122671"/>
                  </a:cubicBezTo>
                  <a:cubicBezTo>
                    <a:pt x="33960" y="122671"/>
                    <a:pt x="37926" y="122274"/>
                    <a:pt x="42240" y="121481"/>
                  </a:cubicBezTo>
                  <a:cubicBezTo>
                    <a:pt x="42480" y="121437"/>
                    <a:pt x="42852" y="121369"/>
                    <a:pt x="43149" y="121369"/>
                  </a:cubicBezTo>
                  <a:cubicBezTo>
                    <a:pt x="43312" y="121369"/>
                    <a:pt x="43453" y="121390"/>
                    <a:pt x="43536" y="121446"/>
                  </a:cubicBezTo>
                  <a:cubicBezTo>
                    <a:pt x="43786" y="121616"/>
                    <a:pt x="43909" y="122350"/>
                    <a:pt x="43962" y="122664"/>
                  </a:cubicBezTo>
                  <a:cubicBezTo>
                    <a:pt x="44551" y="126154"/>
                    <a:pt x="45024" y="129714"/>
                    <a:pt x="45370" y="133246"/>
                  </a:cubicBezTo>
                  <a:cubicBezTo>
                    <a:pt x="45457" y="134150"/>
                    <a:pt x="45999" y="134947"/>
                    <a:pt x="46808" y="135360"/>
                  </a:cubicBezTo>
                  <a:cubicBezTo>
                    <a:pt x="47182" y="135551"/>
                    <a:pt x="47585" y="135647"/>
                    <a:pt x="47986" y="135647"/>
                  </a:cubicBezTo>
                  <a:cubicBezTo>
                    <a:pt x="48421" y="135647"/>
                    <a:pt x="48853" y="135534"/>
                    <a:pt x="49241" y="135310"/>
                  </a:cubicBezTo>
                  <a:cubicBezTo>
                    <a:pt x="50023" y="134858"/>
                    <a:pt x="50681" y="134161"/>
                    <a:pt x="51095" y="133344"/>
                  </a:cubicBezTo>
                  <a:cubicBezTo>
                    <a:pt x="51827" y="131895"/>
                    <a:pt x="51851" y="130328"/>
                    <a:pt x="51811" y="128843"/>
                  </a:cubicBezTo>
                  <a:cubicBezTo>
                    <a:pt x="51783" y="127835"/>
                    <a:pt x="51734" y="126822"/>
                    <a:pt x="51685" y="125807"/>
                  </a:cubicBezTo>
                  <a:cubicBezTo>
                    <a:pt x="51501" y="122060"/>
                    <a:pt x="51327" y="118521"/>
                    <a:pt x="52231" y="115116"/>
                  </a:cubicBezTo>
                  <a:cubicBezTo>
                    <a:pt x="52660" y="113499"/>
                    <a:pt x="53356" y="111852"/>
                    <a:pt x="54028" y="110257"/>
                  </a:cubicBezTo>
                  <a:cubicBezTo>
                    <a:pt x="55884" y="105859"/>
                    <a:pt x="57803" y="101311"/>
                    <a:pt x="55063" y="96196"/>
                  </a:cubicBezTo>
                  <a:cubicBezTo>
                    <a:pt x="54062" y="94328"/>
                    <a:pt x="52498" y="92688"/>
                    <a:pt x="50540" y="91454"/>
                  </a:cubicBezTo>
                  <a:cubicBezTo>
                    <a:pt x="45428" y="88231"/>
                    <a:pt x="39428" y="88186"/>
                    <a:pt x="34135" y="88145"/>
                  </a:cubicBezTo>
                  <a:lnTo>
                    <a:pt x="18166" y="88024"/>
                  </a:lnTo>
                  <a:cubicBezTo>
                    <a:pt x="16498" y="88012"/>
                    <a:pt x="15035" y="87941"/>
                    <a:pt x="14032" y="87196"/>
                  </a:cubicBezTo>
                  <a:cubicBezTo>
                    <a:pt x="12431" y="86007"/>
                    <a:pt x="12363" y="83426"/>
                    <a:pt x="12529" y="80814"/>
                  </a:cubicBezTo>
                  <a:cubicBezTo>
                    <a:pt x="14458" y="50289"/>
                    <a:pt x="13884" y="24951"/>
                    <a:pt x="10723" y="1079"/>
                  </a:cubicBezTo>
                  <a:cubicBezTo>
                    <a:pt x="10638" y="454"/>
                    <a:pt x="10104" y="1"/>
                    <a:pt x="94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248;p41"/>
            <p:cNvSpPr/>
            <p:nvPr/>
          </p:nvSpPr>
          <p:spPr>
            <a:xfrm>
              <a:off x="5444025" y="3910925"/>
              <a:ext cx="157400" cy="408375"/>
            </a:xfrm>
            <a:custGeom>
              <a:avLst/>
              <a:gdLst/>
              <a:ahLst/>
              <a:cxnLst/>
              <a:rect l="l" t="t" r="r" b="b"/>
              <a:pathLst>
                <a:path w="6296" h="16335" extrusionOk="0">
                  <a:moveTo>
                    <a:pt x="5223" y="1"/>
                  </a:moveTo>
                  <a:cubicBezTo>
                    <a:pt x="4635" y="2"/>
                    <a:pt x="4159" y="478"/>
                    <a:pt x="4159" y="1067"/>
                  </a:cubicBezTo>
                  <a:lnTo>
                    <a:pt x="4164" y="12782"/>
                  </a:lnTo>
                  <a:cubicBezTo>
                    <a:pt x="4164" y="13033"/>
                    <a:pt x="4166" y="13294"/>
                    <a:pt x="4126" y="13491"/>
                  </a:cubicBezTo>
                  <a:cubicBezTo>
                    <a:pt x="4045" y="13886"/>
                    <a:pt x="3763" y="14125"/>
                    <a:pt x="3534" y="14179"/>
                  </a:cubicBezTo>
                  <a:cubicBezTo>
                    <a:pt x="3460" y="14197"/>
                    <a:pt x="3380" y="14204"/>
                    <a:pt x="3296" y="14204"/>
                  </a:cubicBezTo>
                  <a:cubicBezTo>
                    <a:pt x="2976" y="14204"/>
                    <a:pt x="2592" y="14093"/>
                    <a:pt x="2217" y="13985"/>
                  </a:cubicBezTo>
                  <a:lnTo>
                    <a:pt x="2150" y="13965"/>
                  </a:lnTo>
                  <a:cubicBezTo>
                    <a:pt x="2147" y="13882"/>
                    <a:pt x="2150" y="13777"/>
                    <a:pt x="2152" y="13717"/>
                  </a:cubicBezTo>
                  <a:lnTo>
                    <a:pt x="2511" y="1853"/>
                  </a:lnTo>
                  <a:cubicBezTo>
                    <a:pt x="2529" y="1265"/>
                    <a:pt x="2067" y="774"/>
                    <a:pt x="1479" y="757"/>
                  </a:cubicBezTo>
                  <a:cubicBezTo>
                    <a:pt x="894" y="761"/>
                    <a:pt x="400" y="1201"/>
                    <a:pt x="382" y="1790"/>
                  </a:cubicBezTo>
                  <a:lnTo>
                    <a:pt x="23" y="13653"/>
                  </a:lnTo>
                  <a:cubicBezTo>
                    <a:pt x="14" y="13960"/>
                    <a:pt x="1" y="14422"/>
                    <a:pt x="187" y="14871"/>
                  </a:cubicBezTo>
                  <a:cubicBezTo>
                    <a:pt x="538" y="15718"/>
                    <a:pt x="1330" y="15946"/>
                    <a:pt x="1628" y="16033"/>
                  </a:cubicBezTo>
                  <a:cubicBezTo>
                    <a:pt x="2111" y="16171"/>
                    <a:pt x="2680" y="16334"/>
                    <a:pt x="3297" y="16334"/>
                  </a:cubicBezTo>
                  <a:cubicBezTo>
                    <a:pt x="3302" y="16334"/>
                    <a:pt x="3307" y="16334"/>
                    <a:pt x="3311" y="16334"/>
                  </a:cubicBezTo>
                  <a:cubicBezTo>
                    <a:pt x="3550" y="16334"/>
                    <a:pt x="3788" y="16307"/>
                    <a:pt x="4022" y="16252"/>
                  </a:cubicBezTo>
                  <a:cubicBezTo>
                    <a:pt x="5116" y="15995"/>
                    <a:pt x="5976" y="15077"/>
                    <a:pt x="6213" y="13914"/>
                  </a:cubicBezTo>
                  <a:cubicBezTo>
                    <a:pt x="6295" y="13505"/>
                    <a:pt x="6294" y="13102"/>
                    <a:pt x="6294" y="12779"/>
                  </a:cubicBezTo>
                  <a:lnTo>
                    <a:pt x="6289" y="1066"/>
                  </a:lnTo>
                  <a:cubicBezTo>
                    <a:pt x="6288" y="477"/>
                    <a:pt x="5811" y="1"/>
                    <a:pt x="52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249;p41"/>
            <p:cNvSpPr/>
            <p:nvPr/>
          </p:nvSpPr>
          <p:spPr>
            <a:xfrm>
              <a:off x="4979150" y="3148525"/>
              <a:ext cx="627400" cy="302575"/>
            </a:xfrm>
            <a:custGeom>
              <a:avLst/>
              <a:gdLst/>
              <a:ahLst/>
              <a:cxnLst/>
              <a:rect l="l" t="t" r="r" b="b"/>
              <a:pathLst>
                <a:path w="25096" h="12103" extrusionOk="0">
                  <a:moveTo>
                    <a:pt x="1088" y="0"/>
                  </a:moveTo>
                  <a:cubicBezTo>
                    <a:pt x="505" y="0"/>
                    <a:pt x="30" y="471"/>
                    <a:pt x="24" y="1055"/>
                  </a:cubicBezTo>
                  <a:cubicBezTo>
                    <a:pt x="1" y="3485"/>
                    <a:pt x="1159" y="5960"/>
                    <a:pt x="3200" y="7847"/>
                  </a:cubicBezTo>
                  <a:cubicBezTo>
                    <a:pt x="6191" y="10608"/>
                    <a:pt x="9767" y="12102"/>
                    <a:pt x="13186" y="12102"/>
                  </a:cubicBezTo>
                  <a:cubicBezTo>
                    <a:pt x="13190" y="12102"/>
                    <a:pt x="13195" y="12102"/>
                    <a:pt x="13199" y="12102"/>
                  </a:cubicBezTo>
                  <a:cubicBezTo>
                    <a:pt x="14141" y="12102"/>
                    <a:pt x="15078" y="11984"/>
                    <a:pt x="15990" y="11749"/>
                  </a:cubicBezTo>
                  <a:cubicBezTo>
                    <a:pt x="18857" y="11004"/>
                    <a:pt x="22729" y="8733"/>
                    <a:pt x="24897" y="2135"/>
                  </a:cubicBezTo>
                  <a:cubicBezTo>
                    <a:pt x="25095" y="1571"/>
                    <a:pt x="24792" y="954"/>
                    <a:pt x="24225" y="768"/>
                  </a:cubicBezTo>
                  <a:cubicBezTo>
                    <a:pt x="24114" y="732"/>
                    <a:pt x="24002" y="715"/>
                    <a:pt x="23891" y="715"/>
                  </a:cubicBezTo>
                  <a:cubicBezTo>
                    <a:pt x="23436" y="715"/>
                    <a:pt x="23013" y="1010"/>
                    <a:pt x="22873" y="1471"/>
                  </a:cubicBezTo>
                  <a:cubicBezTo>
                    <a:pt x="21396" y="5970"/>
                    <a:pt x="18832" y="8811"/>
                    <a:pt x="15456" y="9687"/>
                  </a:cubicBezTo>
                  <a:cubicBezTo>
                    <a:pt x="14718" y="9879"/>
                    <a:pt x="13956" y="9973"/>
                    <a:pt x="13180" y="9973"/>
                  </a:cubicBezTo>
                  <a:cubicBezTo>
                    <a:pt x="10296" y="9973"/>
                    <a:pt x="7236" y="8674"/>
                    <a:pt x="4646" y="6282"/>
                  </a:cubicBezTo>
                  <a:cubicBezTo>
                    <a:pt x="3045" y="4803"/>
                    <a:pt x="2136" y="2906"/>
                    <a:pt x="2154" y="1076"/>
                  </a:cubicBezTo>
                  <a:cubicBezTo>
                    <a:pt x="2159" y="488"/>
                    <a:pt x="1687" y="6"/>
                    <a:pt x="110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250;p41"/>
            <p:cNvSpPr/>
            <p:nvPr/>
          </p:nvSpPr>
          <p:spPr>
            <a:xfrm>
              <a:off x="5054950" y="3668275"/>
              <a:ext cx="577925" cy="283525"/>
            </a:xfrm>
            <a:custGeom>
              <a:avLst/>
              <a:gdLst/>
              <a:ahLst/>
              <a:cxnLst/>
              <a:rect l="l" t="t" r="r" b="b"/>
              <a:pathLst>
                <a:path w="23117" h="11341" extrusionOk="0">
                  <a:moveTo>
                    <a:pt x="14503" y="0"/>
                  </a:moveTo>
                  <a:cubicBezTo>
                    <a:pt x="8314" y="0"/>
                    <a:pt x="2398" y="4077"/>
                    <a:pt x="255" y="9909"/>
                  </a:cubicBezTo>
                  <a:cubicBezTo>
                    <a:pt x="0" y="10604"/>
                    <a:pt x="515" y="11341"/>
                    <a:pt x="1255" y="11341"/>
                  </a:cubicBezTo>
                  <a:cubicBezTo>
                    <a:pt x="1702" y="11341"/>
                    <a:pt x="2100" y="11063"/>
                    <a:pt x="2255" y="10643"/>
                  </a:cubicBezTo>
                  <a:cubicBezTo>
                    <a:pt x="4074" y="5696"/>
                    <a:pt x="9300" y="2133"/>
                    <a:pt x="14564" y="2133"/>
                  </a:cubicBezTo>
                  <a:cubicBezTo>
                    <a:pt x="14745" y="2133"/>
                    <a:pt x="14926" y="2137"/>
                    <a:pt x="15107" y="2146"/>
                  </a:cubicBezTo>
                  <a:cubicBezTo>
                    <a:pt x="16587" y="2220"/>
                    <a:pt x="17691" y="2583"/>
                    <a:pt x="18391" y="3225"/>
                  </a:cubicBezTo>
                  <a:cubicBezTo>
                    <a:pt x="19382" y="4132"/>
                    <a:pt x="19664" y="5620"/>
                    <a:pt x="19962" y="7193"/>
                  </a:cubicBezTo>
                  <a:cubicBezTo>
                    <a:pt x="20183" y="8358"/>
                    <a:pt x="20411" y="9563"/>
                    <a:pt x="20939" y="10681"/>
                  </a:cubicBezTo>
                  <a:cubicBezTo>
                    <a:pt x="21120" y="11066"/>
                    <a:pt x="21503" y="11291"/>
                    <a:pt x="21902" y="11291"/>
                  </a:cubicBezTo>
                  <a:cubicBezTo>
                    <a:pt x="22054" y="11291"/>
                    <a:pt x="22209" y="11258"/>
                    <a:pt x="22356" y="11188"/>
                  </a:cubicBezTo>
                  <a:cubicBezTo>
                    <a:pt x="22888" y="10938"/>
                    <a:pt x="23116" y="10303"/>
                    <a:pt x="22865" y="9771"/>
                  </a:cubicBezTo>
                  <a:cubicBezTo>
                    <a:pt x="22453" y="8899"/>
                    <a:pt x="22259" y="7878"/>
                    <a:pt x="22055" y="6796"/>
                  </a:cubicBezTo>
                  <a:cubicBezTo>
                    <a:pt x="21705" y="4950"/>
                    <a:pt x="21343" y="3041"/>
                    <a:pt x="19830" y="1654"/>
                  </a:cubicBezTo>
                  <a:cubicBezTo>
                    <a:pt x="18756" y="669"/>
                    <a:pt x="17202" y="119"/>
                    <a:pt x="15214" y="18"/>
                  </a:cubicBezTo>
                  <a:cubicBezTo>
                    <a:pt x="14977" y="6"/>
                    <a:pt x="14740" y="0"/>
                    <a:pt x="14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251;p41"/>
            <p:cNvSpPr/>
            <p:nvPr/>
          </p:nvSpPr>
          <p:spPr>
            <a:xfrm>
              <a:off x="5616900" y="3269325"/>
              <a:ext cx="222350" cy="409500"/>
            </a:xfrm>
            <a:custGeom>
              <a:avLst/>
              <a:gdLst/>
              <a:ahLst/>
              <a:cxnLst/>
              <a:rect l="l" t="t" r="r" b="b"/>
              <a:pathLst>
                <a:path w="8894" h="16380" extrusionOk="0">
                  <a:moveTo>
                    <a:pt x="5986" y="1"/>
                  </a:moveTo>
                  <a:cubicBezTo>
                    <a:pt x="5842" y="1"/>
                    <a:pt x="5697" y="30"/>
                    <a:pt x="5557" y="91"/>
                  </a:cubicBezTo>
                  <a:cubicBezTo>
                    <a:pt x="2190" y="1540"/>
                    <a:pt x="1" y="5373"/>
                    <a:pt x="464" y="9008"/>
                  </a:cubicBezTo>
                  <a:cubicBezTo>
                    <a:pt x="926" y="12644"/>
                    <a:pt x="4005" y="15806"/>
                    <a:pt x="7627" y="16367"/>
                  </a:cubicBezTo>
                  <a:cubicBezTo>
                    <a:pt x="7681" y="16375"/>
                    <a:pt x="7736" y="16379"/>
                    <a:pt x="7791" y="16379"/>
                  </a:cubicBezTo>
                  <a:lnTo>
                    <a:pt x="7792" y="16379"/>
                  </a:lnTo>
                  <a:cubicBezTo>
                    <a:pt x="8347" y="16378"/>
                    <a:pt x="8809" y="15950"/>
                    <a:pt x="8852" y="15394"/>
                  </a:cubicBezTo>
                  <a:cubicBezTo>
                    <a:pt x="8894" y="14840"/>
                    <a:pt x="8502" y="14346"/>
                    <a:pt x="7952" y="14261"/>
                  </a:cubicBezTo>
                  <a:cubicBezTo>
                    <a:pt x="5235" y="13841"/>
                    <a:pt x="2923" y="11467"/>
                    <a:pt x="2577" y="8740"/>
                  </a:cubicBezTo>
                  <a:cubicBezTo>
                    <a:pt x="2231" y="6012"/>
                    <a:pt x="3873" y="3135"/>
                    <a:pt x="6399" y="2048"/>
                  </a:cubicBezTo>
                  <a:cubicBezTo>
                    <a:pt x="6944" y="1819"/>
                    <a:pt x="7198" y="1189"/>
                    <a:pt x="6964" y="646"/>
                  </a:cubicBezTo>
                  <a:cubicBezTo>
                    <a:pt x="6791" y="242"/>
                    <a:pt x="6398" y="1"/>
                    <a:pt x="59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252;p41"/>
            <p:cNvSpPr/>
            <p:nvPr/>
          </p:nvSpPr>
          <p:spPr>
            <a:xfrm>
              <a:off x="4712425" y="3422650"/>
              <a:ext cx="376450" cy="311250"/>
            </a:xfrm>
            <a:custGeom>
              <a:avLst/>
              <a:gdLst/>
              <a:ahLst/>
              <a:cxnLst/>
              <a:rect l="l" t="t" r="r" b="b"/>
              <a:pathLst>
                <a:path w="15058" h="12450" extrusionOk="0">
                  <a:moveTo>
                    <a:pt x="7743" y="2132"/>
                  </a:moveTo>
                  <a:cubicBezTo>
                    <a:pt x="8240" y="2132"/>
                    <a:pt x="8728" y="2220"/>
                    <a:pt x="9178" y="2404"/>
                  </a:cubicBezTo>
                  <a:cubicBezTo>
                    <a:pt x="10725" y="3069"/>
                    <a:pt x="11786" y="4133"/>
                    <a:pt x="12332" y="5568"/>
                  </a:cubicBezTo>
                  <a:cubicBezTo>
                    <a:pt x="12940" y="7168"/>
                    <a:pt x="12683" y="8613"/>
                    <a:pt x="12520" y="8959"/>
                  </a:cubicBezTo>
                  <a:cubicBezTo>
                    <a:pt x="12233" y="9568"/>
                    <a:pt x="11501" y="10054"/>
                    <a:pt x="10608" y="10227"/>
                  </a:cubicBezTo>
                  <a:cubicBezTo>
                    <a:pt x="10265" y="10294"/>
                    <a:pt x="9908" y="10320"/>
                    <a:pt x="9544" y="10320"/>
                  </a:cubicBezTo>
                  <a:cubicBezTo>
                    <a:pt x="8898" y="10320"/>
                    <a:pt x="8230" y="10239"/>
                    <a:pt x="7576" y="10158"/>
                  </a:cubicBezTo>
                  <a:cubicBezTo>
                    <a:pt x="5886" y="9954"/>
                    <a:pt x="4165" y="9659"/>
                    <a:pt x="3313" y="8555"/>
                  </a:cubicBezTo>
                  <a:cubicBezTo>
                    <a:pt x="2356" y="7316"/>
                    <a:pt x="2824" y="5370"/>
                    <a:pt x="3749" y="4169"/>
                  </a:cubicBezTo>
                  <a:cubicBezTo>
                    <a:pt x="4740" y="2882"/>
                    <a:pt x="6288" y="2132"/>
                    <a:pt x="7743" y="2132"/>
                  </a:cubicBezTo>
                  <a:close/>
                  <a:moveTo>
                    <a:pt x="7734" y="0"/>
                  </a:moveTo>
                  <a:cubicBezTo>
                    <a:pt x="5632" y="0"/>
                    <a:pt x="3471" y="1040"/>
                    <a:pt x="2061" y="2868"/>
                  </a:cubicBezTo>
                  <a:cubicBezTo>
                    <a:pt x="615" y="4746"/>
                    <a:pt x="1" y="7750"/>
                    <a:pt x="1627" y="9857"/>
                  </a:cubicBezTo>
                  <a:cubicBezTo>
                    <a:pt x="3095" y="11758"/>
                    <a:pt x="5739" y="12081"/>
                    <a:pt x="7319" y="12274"/>
                  </a:cubicBezTo>
                  <a:cubicBezTo>
                    <a:pt x="8014" y="12358"/>
                    <a:pt x="8768" y="12450"/>
                    <a:pt x="9544" y="12450"/>
                  </a:cubicBezTo>
                  <a:cubicBezTo>
                    <a:pt x="10028" y="12450"/>
                    <a:pt x="10522" y="12414"/>
                    <a:pt x="11014" y="12318"/>
                  </a:cubicBezTo>
                  <a:cubicBezTo>
                    <a:pt x="12585" y="12014"/>
                    <a:pt x="13867" y="11097"/>
                    <a:pt x="14447" y="9867"/>
                  </a:cubicBezTo>
                  <a:cubicBezTo>
                    <a:pt x="14940" y="8817"/>
                    <a:pt x="15057" y="6744"/>
                    <a:pt x="14323" y="4811"/>
                  </a:cubicBezTo>
                  <a:cubicBezTo>
                    <a:pt x="13574" y="2840"/>
                    <a:pt x="12081" y="1331"/>
                    <a:pt x="10008" y="443"/>
                  </a:cubicBezTo>
                  <a:lnTo>
                    <a:pt x="9994" y="437"/>
                  </a:lnTo>
                  <a:cubicBezTo>
                    <a:pt x="9276" y="142"/>
                    <a:pt x="8509" y="0"/>
                    <a:pt x="773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253;p41"/>
            <p:cNvSpPr/>
            <p:nvPr/>
          </p:nvSpPr>
          <p:spPr>
            <a:xfrm>
              <a:off x="4551175" y="3078900"/>
              <a:ext cx="218800" cy="403400"/>
            </a:xfrm>
            <a:custGeom>
              <a:avLst/>
              <a:gdLst/>
              <a:ahLst/>
              <a:cxnLst/>
              <a:rect l="l" t="t" r="r" b="b"/>
              <a:pathLst>
                <a:path w="8752" h="16136" extrusionOk="0">
                  <a:moveTo>
                    <a:pt x="2273" y="1"/>
                  </a:moveTo>
                  <a:cubicBezTo>
                    <a:pt x="1986" y="1"/>
                    <a:pt x="1700" y="116"/>
                    <a:pt x="1490" y="344"/>
                  </a:cubicBezTo>
                  <a:cubicBezTo>
                    <a:pt x="1091" y="777"/>
                    <a:pt x="1119" y="1450"/>
                    <a:pt x="1552" y="1849"/>
                  </a:cubicBezTo>
                  <a:cubicBezTo>
                    <a:pt x="3586" y="3720"/>
                    <a:pt x="6411" y="7543"/>
                    <a:pt x="6016" y="9802"/>
                  </a:cubicBezTo>
                  <a:cubicBezTo>
                    <a:pt x="5610" y="12130"/>
                    <a:pt x="3476" y="14004"/>
                    <a:pt x="1299" y="14004"/>
                  </a:cubicBezTo>
                  <a:cubicBezTo>
                    <a:pt x="1247" y="14004"/>
                    <a:pt x="1195" y="14003"/>
                    <a:pt x="1143" y="14001"/>
                  </a:cubicBezTo>
                  <a:cubicBezTo>
                    <a:pt x="1120" y="13999"/>
                    <a:pt x="1097" y="13999"/>
                    <a:pt x="1075" y="13999"/>
                  </a:cubicBezTo>
                  <a:cubicBezTo>
                    <a:pt x="519" y="13999"/>
                    <a:pt x="56" y="14449"/>
                    <a:pt x="29" y="15013"/>
                  </a:cubicBezTo>
                  <a:cubicBezTo>
                    <a:pt x="0" y="15601"/>
                    <a:pt x="453" y="16099"/>
                    <a:pt x="1041" y="16128"/>
                  </a:cubicBezTo>
                  <a:cubicBezTo>
                    <a:pt x="1136" y="16133"/>
                    <a:pt x="1228" y="16135"/>
                    <a:pt x="1323" y="16135"/>
                  </a:cubicBezTo>
                  <a:cubicBezTo>
                    <a:pt x="4519" y="16135"/>
                    <a:pt x="7531" y="13517"/>
                    <a:pt x="8115" y="10169"/>
                  </a:cubicBezTo>
                  <a:cubicBezTo>
                    <a:pt x="8752" y="6513"/>
                    <a:pt x="4636" y="1792"/>
                    <a:pt x="2995" y="282"/>
                  </a:cubicBezTo>
                  <a:cubicBezTo>
                    <a:pt x="2790" y="94"/>
                    <a:pt x="2531" y="1"/>
                    <a:pt x="22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254;p41"/>
            <p:cNvSpPr/>
            <p:nvPr/>
          </p:nvSpPr>
          <p:spPr>
            <a:xfrm>
              <a:off x="4662100" y="2392350"/>
              <a:ext cx="174625" cy="341450"/>
            </a:xfrm>
            <a:custGeom>
              <a:avLst/>
              <a:gdLst/>
              <a:ahLst/>
              <a:cxnLst/>
              <a:rect l="l" t="t" r="r" b="b"/>
              <a:pathLst>
                <a:path w="6985" h="13658" extrusionOk="0">
                  <a:moveTo>
                    <a:pt x="5798" y="1"/>
                  </a:moveTo>
                  <a:cubicBezTo>
                    <a:pt x="5701" y="1"/>
                    <a:pt x="5602" y="14"/>
                    <a:pt x="5504" y="42"/>
                  </a:cubicBezTo>
                  <a:cubicBezTo>
                    <a:pt x="2686" y="851"/>
                    <a:pt x="533" y="3453"/>
                    <a:pt x="267" y="6374"/>
                  </a:cubicBezTo>
                  <a:cubicBezTo>
                    <a:pt x="1" y="9293"/>
                    <a:pt x="1648" y="12242"/>
                    <a:pt x="4275" y="13546"/>
                  </a:cubicBezTo>
                  <a:cubicBezTo>
                    <a:pt x="4422" y="13619"/>
                    <a:pt x="4583" y="13657"/>
                    <a:pt x="4748" y="13657"/>
                  </a:cubicBezTo>
                  <a:lnTo>
                    <a:pt x="4748" y="13656"/>
                  </a:lnTo>
                  <a:cubicBezTo>
                    <a:pt x="4749" y="13656"/>
                    <a:pt x="4750" y="13656"/>
                    <a:pt x="4750" y="13656"/>
                  </a:cubicBezTo>
                  <a:cubicBezTo>
                    <a:pt x="5244" y="13656"/>
                    <a:pt x="5672" y="13316"/>
                    <a:pt x="5786" y="12836"/>
                  </a:cubicBezTo>
                  <a:cubicBezTo>
                    <a:pt x="5898" y="12354"/>
                    <a:pt x="5665" y="11858"/>
                    <a:pt x="5222" y="11638"/>
                  </a:cubicBezTo>
                  <a:cubicBezTo>
                    <a:pt x="3395" y="10731"/>
                    <a:pt x="2203" y="8598"/>
                    <a:pt x="2388" y="6566"/>
                  </a:cubicBezTo>
                  <a:cubicBezTo>
                    <a:pt x="2574" y="4535"/>
                    <a:pt x="4131" y="2653"/>
                    <a:pt x="6092" y="2091"/>
                  </a:cubicBezTo>
                  <a:cubicBezTo>
                    <a:pt x="6657" y="1928"/>
                    <a:pt x="6985" y="1338"/>
                    <a:pt x="6822" y="773"/>
                  </a:cubicBezTo>
                  <a:cubicBezTo>
                    <a:pt x="6688" y="305"/>
                    <a:pt x="6261" y="1"/>
                    <a:pt x="57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255;p41"/>
            <p:cNvSpPr/>
            <p:nvPr/>
          </p:nvSpPr>
          <p:spPr>
            <a:xfrm>
              <a:off x="4642075" y="1858875"/>
              <a:ext cx="168475" cy="260800"/>
            </a:xfrm>
            <a:custGeom>
              <a:avLst/>
              <a:gdLst/>
              <a:ahLst/>
              <a:cxnLst/>
              <a:rect l="l" t="t" r="r" b="b"/>
              <a:pathLst>
                <a:path w="6739" h="10432" extrusionOk="0">
                  <a:moveTo>
                    <a:pt x="3374" y="2361"/>
                  </a:moveTo>
                  <a:lnTo>
                    <a:pt x="3374" y="2362"/>
                  </a:lnTo>
                  <a:cubicBezTo>
                    <a:pt x="3905" y="3432"/>
                    <a:pt x="4417" y="4532"/>
                    <a:pt x="4496" y="5651"/>
                  </a:cubicBezTo>
                  <a:cubicBezTo>
                    <a:pt x="4561" y="6571"/>
                    <a:pt x="4231" y="7761"/>
                    <a:pt x="3351" y="8203"/>
                  </a:cubicBezTo>
                  <a:cubicBezTo>
                    <a:pt x="3185" y="8285"/>
                    <a:pt x="3017" y="8305"/>
                    <a:pt x="2932" y="8305"/>
                  </a:cubicBezTo>
                  <a:cubicBezTo>
                    <a:pt x="2907" y="8305"/>
                    <a:pt x="2890" y="8303"/>
                    <a:pt x="2881" y="8301"/>
                  </a:cubicBezTo>
                  <a:cubicBezTo>
                    <a:pt x="2865" y="8279"/>
                    <a:pt x="2829" y="8213"/>
                    <a:pt x="2767" y="7992"/>
                  </a:cubicBezTo>
                  <a:cubicBezTo>
                    <a:pt x="2249" y="6142"/>
                    <a:pt x="2477" y="4064"/>
                    <a:pt x="3374" y="2361"/>
                  </a:cubicBezTo>
                  <a:close/>
                  <a:moveTo>
                    <a:pt x="3456" y="0"/>
                  </a:moveTo>
                  <a:cubicBezTo>
                    <a:pt x="3034" y="0"/>
                    <a:pt x="2475" y="155"/>
                    <a:pt x="1884" y="746"/>
                  </a:cubicBezTo>
                  <a:lnTo>
                    <a:pt x="1720" y="954"/>
                  </a:lnTo>
                  <a:cubicBezTo>
                    <a:pt x="366" y="3236"/>
                    <a:pt x="0" y="6012"/>
                    <a:pt x="716" y="8567"/>
                  </a:cubicBezTo>
                  <a:cubicBezTo>
                    <a:pt x="821" y="8936"/>
                    <a:pt x="971" y="9364"/>
                    <a:pt x="1301" y="9729"/>
                  </a:cubicBezTo>
                  <a:cubicBezTo>
                    <a:pt x="1756" y="10230"/>
                    <a:pt x="2358" y="10432"/>
                    <a:pt x="2959" y="10432"/>
                  </a:cubicBezTo>
                  <a:cubicBezTo>
                    <a:pt x="3433" y="10432"/>
                    <a:pt x="3906" y="10308"/>
                    <a:pt x="4305" y="10106"/>
                  </a:cubicBezTo>
                  <a:cubicBezTo>
                    <a:pt x="6068" y="9220"/>
                    <a:pt x="6738" y="7154"/>
                    <a:pt x="6621" y="5499"/>
                  </a:cubicBezTo>
                  <a:cubicBezTo>
                    <a:pt x="6505" y="3865"/>
                    <a:pt x="5783" y="2418"/>
                    <a:pt x="5146" y="1141"/>
                  </a:cubicBezTo>
                  <a:cubicBezTo>
                    <a:pt x="4839" y="526"/>
                    <a:pt x="4322" y="119"/>
                    <a:pt x="3728" y="22"/>
                  </a:cubicBezTo>
                  <a:cubicBezTo>
                    <a:pt x="3645" y="9"/>
                    <a:pt x="3555" y="0"/>
                    <a:pt x="345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256;p41"/>
            <p:cNvSpPr/>
            <p:nvPr/>
          </p:nvSpPr>
          <p:spPr>
            <a:xfrm>
              <a:off x="4639900" y="1170400"/>
              <a:ext cx="162050" cy="323325"/>
            </a:xfrm>
            <a:custGeom>
              <a:avLst/>
              <a:gdLst/>
              <a:ahLst/>
              <a:cxnLst/>
              <a:rect l="l" t="t" r="r" b="b"/>
              <a:pathLst>
                <a:path w="6482" h="12933" extrusionOk="0">
                  <a:moveTo>
                    <a:pt x="5283" y="1"/>
                  </a:moveTo>
                  <a:cubicBezTo>
                    <a:pt x="5165" y="1"/>
                    <a:pt x="5046" y="21"/>
                    <a:pt x="4929" y="63"/>
                  </a:cubicBezTo>
                  <a:cubicBezTo>
                    <a:pt x="2416" y="945"/>
                    <a:pt x="0" y="5279"/>
                    <a:pt x="99" y="7748"/>
                  </a:cubicBezTo>
                  <a:cubicBezTo>
                    <a:pt x="193" y="10079"/>
                    <a:pt x="1938" y="12723"/>
                    <a:pt x="4594" y="12931"/>
                  </a:cubicBezTo>
                  <a:cubicBezTo>
                    <a:pt x="4622" y="12932"/>
                    <a:pt x="4649" y="12933"/>
                    <a:pt x="4677" y="12933"/>
                  </a:cubicBezTo>
                  <a:lnTo>
                    <a:pt x="4677" y="12933"/>
                  </a:lnTo>
                  <a:cubicBezTo>
                    <a:pt x="5249" y="12932"/>
                    <a:pt x="5717" y="12481"/>
                    <a:pt x="5740" y="11908"/>
                  </a:cubicBezTo>
                  <a:cubicBezTo>
                    <a:pt x="5762" y="11337"/>
                    <a:pt x="5328" y="10851"/>
                    <a:pt x="4758" y="10806"/>
                  </a:cubicBezTo>
                  <a:cubicBezTo>
                    <a:pt x="3315" y="10694"/>
                    <a:pt x="2285" y="9091"/>
                    <a:pt x="2227" y="7663"/>
                  </a:cubicBezTo>
                  <a:cubicBezTo>
                    <a:pt x="2162" y="6056"/>
                    <a:pt x="4088" y="2615"/>
                    <a:pt x="5635" y="2072"/>
                  </a:cubicBezTo>
                  <a:cubicBezTo>
                    <a:pt x="6189" y="1877"/>
                    <a:pt x="6481" y="1269"/>
                    <a:pt x="6286" y="715"/>
                  </a:cubicBezTo>
                  <a:cubicBezTo>
                    <a:pt x="6133" y="277"/>
                    <a:pt x="5721" y="1"/>
                    <a:pt x="5283" y="1"/>
                  </a:cubicBezTo>
                  <a:close/>
                  <a:moveTo>
                    <a:pt x="4677" y="12933"/>
                  </a:moveTo>
                  <a:lnTo>
                    <a:pt x="4677" y="12933"/>
                  </a:lnTo>
                  <a:cubicBezTo>
                    <a:pt x="4677" y="12933"/>
                    <a:pt x="4676" y="12933"/>
                    <a:pt x="4676" y="12933"/>
                  </a:cubicBezTo>
                  <a:lnTo>
                    <a:pt x="4677" y="12933"/>
                  </a:lnTo>
                  <a:cubicBezTo>
                    <a:pt x="4677" y="12933"/>
                    <a:pt x="4677" y="12933"/>
                    <a:pt x="4677" y="1293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257;p41"/>
            <p:cNvSpPr/>
            <p:nvPr/>
          </p:nvSpPr>
          <p:spPr>
            <a:xfrm>
              <a:off x="5825825" y="2474025"/>
              <a:ext cx="374675" cy="861450"/>
            </a:xfrm>
            <a:custGeom>
              <a:avLst/>
              <a:gdLst/>
              <a:ahLst/>
              <a:cxnLst/>
              <a:rect l="l" t="t" r="r" b="b"/>
              <a:pathLst>
                <a:path w="14987" h="34458" extrusionOk="0">
                  <a:moveTo>
                    <a:pt x="10970" y="2130"/>
                  </a:moveTo>
                  <a:cubicBezTo>
                    <a:pt x="11253" y="2130"/>
                    <a:pt x="11583" y="2194"/>
                    <a:pt x="11866" y="2417"/>
                  </a:cubicBezTo>
                  <a:cubicBezTo>
                    <a:pt x="12236" y="2708"/>
                    <a:pt x="12487" y="3203"/>
                    <a:pt x="12627" y="3916"/>
                  </a:cubicBezTo>
                  <a:cubicBezTo>
                    <a:pt x="12582" y="3806"/>
                    <a:pt x="12526" y="3700"/>
                    <a:pt x="12462" y="3600"/>
                  </a:cubicBezTo>
                  <a:cubicBezTo>
                    <a:pt x="12136" y="3103"/>
                    <a:pt x="11737" y="2781"/>
                    <a:pt x="11277" y="2641"/>
                  </a:cubicBezTo>
                  <a:cubicBezTo>
                    <a:pt x="11098" y="2587"/>
                    <a:pt x="10920" y="2560"/>
                    <a:pt x="10744" y="2560"/>
                  </a:cubicBezTo>
                  <a:cubicBezTo>
                    <a:pt x="9897" y="2560"/>
                    <a:pt x="9098" y="3174"/>
                    <a:pt x="8536" y="4290"/>
                  </a:cubicBezTo>
                  <a:cubicBezTo>
                    <a:pt x="8528" y="4306"/>
                    <a:pt x="8521" y="4320"/>
                    <a:pt x="8513" y="4336"/>
                  </a:cubicBezTo>
                  <a:cubicBezTo>
                    <a:pt x="8623" y="3889"/>
                    <a:pt x="8806" y="3454"/>
                    <a:pt x="9093" y="3071"/>
                  </a:cubicBezTo>
                  <a:cubicBezTo>
                    <a:pt x="9462" y="2582"/>
                    <a:pt x="10081" y="2227"/>
                    <a:pt x="10707" y="2147"/>
                  </a:cubicBezTo>
                  <a:cubicBezTo>
                    <a:pt x="10794" y="2136"/>
                    <a:pt x="10881" y="2130"/>
                    <a:pt x="10969" y="2130"/>
                  </a:cubicBezTo>
                  <a:close/>
                  <a:moveTo>
                    <a:pt x="10705" y="4824"/>
                  </a:moveTo>
                  <a:lnTo>
                    <a:pt x="10705" y="4824"/>
                  </a:lnTo>
                  <a:cubicBezTo>
                    <a:pt x="11060" y="5726"/>
                    <a:pt x="10234" y="9248"/>
                    <a:pt x="9449" y="10585"/>
                  </a:cubicBezTo>
                  <a:cubicBezTo>
                    <a:pt x="9339" y="10173"/>
                    <a:pt x="9220" y="9768"/>
                    <a:pt x="9104" y="9372"/>
                  </a:cubicBezTo>
                  <a:cubicBezTo>
                    <a:pt x="9066" y="9243"/>
                    <a:pt x="9028" y="9117"/>
                    <a:pt x="8993" y="8991"/>
                  </a:cubicBezTo>
                  <a:cubicBezTo>
                    <a:pt x="9233" y="7734"/>
                    <a:pt x="9826" y="6467"/>
                    <a:pt x="10439" y="5249"/>
                  </a:cubicBezTo>
                  <a:cubicBezTo>
                    <a:pt x="10538" y="5054"/>
                    <a:pt x="10630" y="4916"/>
                    <a:pt x="10705" y="4824"/>
                  </a:cubicBezTo>
                  <a:close/>
                  <a:moveTo>
                    <a:pt x="12350" y="8965"/>
                  </a:moveTo>
                  <a:cubicBezTo>
                    <a:pt x="12301" y="9153"/>
                    <a:pt x="12249" y="9341"/>
                    <a:pt x="12191" y="9530"/>
                  </a:cubicBezTo>
                  <a:cubicBezTo>
                    <a:pt x="12035" y="10041"/>
                    <a:pt x="11865" y="10466"/>
                    <a:pt x="11671" y="10813"/>
                  </a:cubicBezTo>
                  <a:cubicBezTo>
                    <a:pt x="11928" y="10252"/>
                    <a:pt x="12160" y="9620"/>
                    <a:pt x="12350" y="8965"/>
                  </a:cubicBezTo>
                  <a:close/>
                  <a:moveTo>
                    <a:pt x="10966" y="1"/>
                  </a:moveTo>
                  <a:cubicBezTo>
                    <a:pt x="10792" y="1"/>
                    <a:pt x="10615" y="12"/>
                    <a:pt x="10437" y="35"/>
                  </a:cubicBezTo>
                  <a:cubicBezTo>
                    <a:pt x="9244" y="189"/>
                    <a:pt x="8106" y="844"/>
                    <a:pt x="7393" y="1791"/>
                  </a:cubicBezTo>
                  <a:cubicBezTo>
                    <a:pt x="6080" y="3533"/>
                    <a:pt x="6118" y="5733"/>
                    <a:pt x="6382" y="7271"/>
                  </a:cubicBezTo>
                  <a:cubicBezTo>
                    <a:pt x="6490" y="7903"/>
                    <a:pt x="6645" y="8516"/>
                    <a:pt x="6813" y="9115"/>
                  </a:cubicBezTo>
                  <a:cubicBezTo>
                    <a:pt x="6727" y="9781"/>
                    <a:pt x="6721" y="10461"/>
                    <a:pt x="6828" y="11156"/>
                  </a:cubicBezTo>
                  <a:cubicBezTo>
                    <a:pt x="6967" y="12071"/>
                    <a:pt x="7298" y="12796"/>
                    <a:pt x="7811" y="13316"/>
                  </a:cubicBezTo>
                  <a:cubicBezTo>
                    <a:pt x="8031" y="15278"/>
                    <a:pt x="7866" y="17480"/>
                    <a:pt x="7306" y="20255"/>
                  </a:cubicBezTo>
                  <a:cubicBezTo>
                    <a:pt x="6799" y="22764"/>
                    <a:pt x="6186" y="24720"/>
                    <a:pt x="5373" y="26412"/>
                  </a:cubicBezTo>
                  <a:cubicBezTo>
                    <a:pt x="4223" y="28800"/>
                    <a:pt x="2554" y="30901"/>
                    <a:pt x="489" y="32561"/>
                  </a:cubicBezTo>
                  <a:cubicBezTo>
                    <a:pt x="136" y="32844"/>
                    <a:pt x="0" y="33318"/>
                    <a:pt x="149" y="33746"/>
                  </a:cubicBezTo>
                  <a:cubicBezTo>
                    <a:pt x="300" y="34172"/>
                    <a:pt x="703" y="34457"/>
                    <a:pt x="1155" y="34457"/>
                  </a:cubicBezTo>
                  <a:cubicBezTo>
                    <a:pt x="1396" y="34457"/>
                    <a:pt x="1631" y="34375"/>
                    <a:pt x="1819" y="34223"/>
                  </a:cubicBezTo>
                  <a:cubicBezTo>
                    <a:pt x="4123" y="32378"/>
                    <a:pt x="6016" y="29995"/>
                    <a:pt x="7293" y="27335"/>
                  </a:cubicBezTo>
                  <a:cubicBezTo>
                    <a:pt x="8183" y="25479"/>
                    <a:pt x="8851" y="23363"/>
                    <a:pt x="9393" y="20676"/>
                  </a:cubicBezTo>
                  <a:cubicBezTo>
                    <a:pt x="9736" y="18974"/>
                    <a:pt x="10119" y="16642"/>
                    <a:pt x="10008" y="14181"/>
                  </a:cubicBezTo>
                  <a:cubicBezTo>
                    <a:pt x="10777" y="14176"/>
                    <a:pt x="11573" y="13913"/>
                    <a:pt x="12241" y="13396"/>
                  </a:cubicBezTo>
                  <a:cubicBezTo>
                    <a:pt x="13413" y="12489"/>
                    <a:pt x="13937" y="11109"/>
                    <a:pt x="14229" y="10150"/>
                  </a:cubicBezTo>
                  <a:cubicBezTo>
                    <a:pt x="14772" y="8375"/>
                    <a:pt x="14987" y="6515"/>
                    <a:pt x="14863" y="4663"/>
                  </a:cubicBezTo>
                  <a:cubicBezTo>
                    <a:pt x="14742" y="2823"/>
                    <a:pt x="14193" y="1541"/>
                    <a:pt x="13187" y="747"/>
                  </a:cubicBezTo>
                  <a:cubicBezTo>
                    <a:pt x="12569" y="257"/>
                    <a:pt x="11794" y="1"/>
                    <a:pt x="1096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258;p41"/>
            <p:cNvSpPr/>
            <p:nvPr/>
          </p:nvSpPr>
          <p:spPr>
            <a:xfrm>
              <a:off x="4595350" y="336400"/>
              <a:ext cx="148050" cy="296375"/>
            </a:xfrm>
            <a:custGeom>
              <a:avLst/>
              <a:gdLst/>
              <a:ahLst/>
              <a:cxnLst/>
              <a:rect l="l" t="t" r="r" b="b"/>
              <a:pathLst>
                <a:path w="5922" h="11855" extrusionOk="0">
                  <a:moveTo>
                    <a:pt x="4808" y="0"/>
                  </a:moveTo>
                  <a:cubicBezTo>
                    <a:pt x="4804" y="0"/>
                    <a:pt x="4800" y="0"/>
                    <a:pt x="4796" y="0"/>
                  </a:cubicBezTo>
                  <a:cubicBezTo>
                    <a:pt x="4207" y="8"/>
                    <a:pt x="3736" y="491"/>
                    <a:pt x="3744" y="1079"/>
                  </a:cubicBezTo>
                  <a:cubicBezTo>
                    <a:pt x="3784" y="4360"/>
                    <a:pt x="2548" y="7640"/>
                    <a:pt x="354" y="10077"/>
                  </a:cubicBezTo>
                  <a:cubicBezTo>
                    <a:pt x="72" y="10390"/>
                    <a:pt x="1" y="10839"/>
                    <a:pt x="172" y="11223"/>
                  </a:cubicBezTo>
                  <a:cubicBezTo>
                    <a:pt x="343" y="11607"/>
                    <a:pt x="724" y="11855"/>
                    <a:pt x="1144" y="11855"/>
                  </a:cubicBezTo>
                  <a:cubicBezTo>
                    <a:pt x="1446" y="11855"/>
                    <a:pt x="1734" y="11727"/>
                    <a:pt x="1936" y="11503"/>
                  </a:cubicBezTo>
                  <a:cubicBezTo>
                    <a:pt x="4485" y="8672"/>
                    <a:pt x="5922" y="4862"/>
                    <a:pt x="5875" y="1052"/>
                  </a:cubicBezTo>
                  <a:cubicBezTo>
                    <a:pt x="5867" y="469"/>
                    <a:pt x="5391" y="0"/>
                    <a:pt x="480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259;p41"/>
            <p:cNvSpPr/>
            <p:nvPr/>
          </p:nvSpPr>
          <p:spPr>
            <a:xfrm>
              <a:off x="4704125" y="475525"/>
              <a:ext cx="259725" cy="203150"/>
            </a:xfrm>
            <a:custGeom>
              <a:avLst/>
              <a:gdLst/>
              <a:ahLst/>
              <a:cxnLst/>
              <a:rect l="l" t="t" r="r" b="b"/>
              <a:pathLst>
                <a:path w="10389" h="8126" extrusionOk="0">
                  <a:moveTo>
                    <a:pt x="9168" y="0"/>
                  </a:moveTo>
                  <a:cubicBezTo>
                    <a:pt x="8976" y="0"/>
                    <a:pt x="8781" y="52"/>
                    <a:pt x="8606" y="161"/>
                  </a:cubicBezTo>
                  <a:cubicBezTo>
                    <a:pt x="5684" y="1921"/>
                    <a:pt x="2946" y="3971"/>
                    <a:pt x="432" y="6277"/>
                  </a:cubicBezTo>
                  <a:cubicBezTo>
                    <a:pt x="109" y="6574"/>
                    <a:pt x="1" y="7038"/>
                    <a:pt x="160" y="7448"/>
                  </a:cubicBezTo>
                  <a:cubicBezTo>
                    <a:pt x="319" y="7856"/>
                    <a:pt x="713" y="8126"/>
                    <a:pt x="1153" y="8126"/>
                  </a:cubicBezTo>
                  <a:cubicBezTo>
                    <a:pt x="1419" y="8126"/>
                    <a:pt x="1676" y="8026"/>
                    <a:pt x="1872" y="7845"/>
                  </a:cubicBezTo>
                  <a:cubicBezTo>
                    <a:pt x="4282" y="5635"/>
                    <a:pt x="6905" y="3673"/>
                    <a:pt x="9705" y="1986"/>
                  </a:cubicBezTo>
                  <a:cubicBezTo>
                    <a:pt x="10218" y="1686"/>
                    <a:pt x="10388" y="1025"/>
                    <a:pt x="10081" y="515"/>
                  </a:cubicBezTo>
                  <a:cubicBezTo>
                    <a:pt x="9881" y="183"/>
                    <a:pt x="9529" y="0"/>
                    <a:pt x="916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260;p41"/>
            <p:cNvSpPr/>
            <p:nvPr/>
          </p:nvSpPr>
          <p:spPr>
            <a:xfrm>
              <a:off x="4896275" y="403575"/>
              <a:ext cx="135375" cy="146675"/>
            </a:xfrm>
            <a:custGeom>
              <a:avLst/>
              <a:gdLst/>
              <a:ahLst/>
              <a:cxnLst/>
              <a:rect l="l" t="t" r="r" b="b"/>
              <a:pathLst>
                <a:path w="5415" h="5867" extrusionOk="0">
                  <a:moveTo>
                    <a:pt x="3372" y="1"/>
                  </a:moveTo>
                  <a:cubicBezTo>
                    <a:pt x="3369" y="1"/>
                    <a:pt x="3366" y="1"/>
                    <a:pt x="3364" y="1"/>
                  </a:cubicBezTo>
                  <a:cubicBezTo>
                    <a:pt x="2709" y="1"/>
                    <a:pt x="2206" y="337"/>
                    <a:pt x="1884" y="589"/>
                  </a:cubicBezTo>
                  <a:cubicBezTo>
                    <a:pt x="1401" y="967"/>
                    <a:pt x="922" y="1590"/>
                    <a:pt x="702" y="2295"/>
                  </a:cubicBezTo>
                  <a:cubicBezTo>
                    <a:pt x="353" y="2708"/>
                    <a:pt x="123" y="3204"/>
                    <a:pt x="68" y="3693"/>
                  </a:cubicBezTo>
                  <a:cubicBezTo>
                    <a:pt x="0" y="4295"/>
                    <a:pt x="197" y="4850"/>
                    <a:pt x="624" y="5256"/>
                  </a:cubicBezTo>
                  <a:cubicBezTo>
                    <a:pt x="979" y="5594"/>
                    <a:pt x="1423" y="5770"/>
                    <a:pt x="1919" y="5770"/>
                  </a:cubicBezTo>
                  <a:cubicBezTo>
                    <a:pt x="1939" y="5770"/>
                    <a:pt x="1959" y="5770"/>
                    <a:pt x="1979" y="5769"/>
                  </a:cubicBezTo>
                  <a:cubicBezTo>
                    <a:pt x="2050" y="5767"/>
                    <a:pt x="2119" y="5761"/>
                    <a:pt x="2189" y="5751"/>
                  </a:cubicBezTo>
                  <a:cubicBezTo>
                    <a:pt x="2433" y="5828"/>
                    <a:pt x="2687" y="5867"/>
                    <a:pt x="2943" y="5867"/>
                  </a:cubicBezTo>
                  <a:cubicBezTo>
                    <a:pt x="3049" y="5867"/>
                    <a:pt x="3155" y="5860"/>
                    <a:pt x="3260" y="5847"/>
                  </a:cubicBezTo>
                  <a:cubicBezTo>
                    <a:pt x="4065" y="5749"/>
                    <a:pt x="4751" y="5289"/>
                    <a:pt x="5095" y="4617"/>
                  </a:cubicBezTo>
                  <a:cubicBezTo>
                    <a:pt x="5355" y="4108"/>
                    <a:pt x="5401" y="3516"/>
                    <a:pt x="5238" y="2951"/>
                  </a:cubicBezTo>
                  <a:cubicBezTo>
                    <a:pt x="5286" y="2801"/>
                    <a:pt x="5322" y="2646"/>
                    <a:pt x="5343" y="2489"/>
                  </a:cubicBezTo>
                  <a:cubicBezTo>
                    <a:pt x="5414" y="1948"/>
                    <a:pt x="5283" y="1385"/>
                    <a:pt x="4987" y="927"/>
                  </a:cubicBezTo>
                  <a:cubicBezTo>
                    <a:pt x="4977" y="909"/>
                    <a:pt x="4967" y="893"/>
                    <a:pt x="4957" y="875"/>
                  </a:cubicBezTo>
                  <a:cubicBezTo>
                    <a:pt x="4733" y="508"/>
                    <a:pt x="4408" y="248"/>
                    <a:pt x="4022" y="122"/>
                  </a:cubicBezTo>
                  <a:cubicBezTo>
                    <a:pt x="3815" y="43"/>
                    <a:pt x="3594" y="1"/>
                    <a:pt x="33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261;p41"/>
            <p:cNvSpPr/>
            <p:nvPr/>
          </p:nvSpPr>
          <p:spPr>
            <a:xfrm>
              <a:off x="4653875" y="238100"/>
              <a:ext cx="129875" cy="156075"/>
            </a:xfrm>
            <a:custGeom>
              <a:avLst/>
              <a:gdLst/>
              <a:ahLst/>
              <a:cxnLst/>
              <a:rect l="l" t="t" r="r" b="b"/>
              <a:pathLst>
                <a:path w="5195" h="6243" extrusionOk="0">
                  <a:moveTo>
                    <a:pt x="2266" y="1"/>
                  </a:moveTo>
                  <a:cubicBezTo>
                    <a:pt x="2137" y="1"/>
                    <a:pt x="2009" y="16"/>
                    <a:pt x="1883" y="46"/>
                  </a:cubicBezTo>
                  <a:cubicBezTo>
                    <a:pt x="1660" y="86"/>
                    <a:pt x="1449" y="167"/>
                    <a:pt x="1256" y="285"/>
                  </a:cubicBezTo>
                  <a:cubicBezTo>
                    <a:pt x="699" y="624"/>
                    <a:pt x="443" y="1173"/>
                    <a:pt x="300" y="1559"/>
                  </a:cubicBezTo>
                  <a:cubicBezTo>
                    <a:pt x="84" y="2133"/>
                    <a:pt x="0" y="2912"/>
                    <a:pt x="179" y="3630"/>
                  </a:cubicBezTo>
                  <a:cubicBezTo>
                    <a:pt x="98" y="4164"/>
                    <a:pt x="157" y="4706"/>
                    <a:pt x="366" y="5154"/>
                  </a:cubicBezTo>
                  <a:cubicBezTo>
                    <a:pt x="623" y="5702"/>
                    <a:pt x="1081" y="6073"/>
                    <a:pt x="1656" y="6198"/>
                  </a:cubicBezTo>
                  <a:cubicBezTo>
                    <a:pt x="1787" y="6227"/>
                    <a:pt x="1923" y="6241"/>
                    <a:pt x="2059" y="6242"/>
                  </a:cubicBezTo>
                  <a:cubicBezTo>
                    <a:pt x="2416" y="6242"/>
                    <a:pt x="2763" y="6137"/>
                    <a:pt x="3080" y="5928"/>
                  </a:cubicBezTo>
                  <a:cubicBezTo>
                    <a:pt x="3139" y="5891"/>
                    <a:pt x="3195" y="5849"/>
                    <a:pt x="3249" y="5806"/>
                  </a:cubicBezTo>
                  <a:cubicBezTo>
                    <a:pt x="3602" y="5718"/>
                    <a:pt x="3930" y="5555"/>
                    <a:pt x="4214" y="5329"/>
                  </a:cubicBezTo>
                  <a:cubicBezTo>
                    <a:pt x="4849" y="4826"/>
                    <a:pt x="5195" y="4076"/>
                    <a:pt x="5138" y="3323"/>
                  </a:cubicBezTo>
                  <a:cubicBezTo>
                    <a:pt x="5095" y="2754"/>
                    <a:pt x="4825" y="2224"/>
                    <a:pt x="4393" y="1827"/>
                  </a:cubicBezTo>
                  <a:cubicBezTo>
                    <a:pt x="4356" y="1673"/>
                    <a:pt x="4305" y="1523"/>
                    <a:pt x="4242" y="1377"/>
                  </a:cubicBezTo>
                  <a:cubicBezTo>
                    <a:pt x="4020" y="878"/>
                    <a:pt x="3615" y="466"/>
                    <a:pt x="3124" y="230"/>
                  </a:cubicBezTo>
                  <a:cubicBezTo>
                    <a:pt x="3106" y="220"/>
                    <a:pt x="3089" y="211"/>
                    <a:pt x="3072" y="203"/>
                  </a:cubicBezTo>
                  <a:cubicBezTo>
                    <a:pt x="2812" y="68"/>
                    <a:pt x="2539" y="1"/>
                    <a:pt x="226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262;p41"/>
            <p:cNvSpPr/>
            <p:nvPr/>
          </p:nvSpPr>
          <p:spPr>
            <a:xfrm>
              <a:off x="4352700" y="403800"/>
              <a:ext cx="273525" cy="265900"/>
            </a:xfrm>
            <a:custGeom>
              <a:avLst/>
              <a:gdLst/>
              <a:ahLst/>
              <a:cxnLst/>
              <a:rect l="l" t="t" r="r" b="b"/>
              <a:pathLst>
                <a:path w="10941" h="10636" extrusionOk="0">
                  <a:moveTo>
                    <a:pt x="3325" y="1"/>
                  </a:moveTo>
                  <a:cubicBezTo>
                    <a:pt x="3252" y="1"/>
                    <a:pt x="3178" y="5"/>
                    <a:pt x="3103" y="13"/>
                  </a:cubicBezTo>
                  <a:cubicBezTo>
                    <a:pt x="555" y="294"/>
                    <a:pt x="1" y="5377"/>
                    <a:pt x="300" y="9644"/>
                  </a:cubicBezTo>
                  <a:cubicBezTo>
                    <a:pt x="339" y="10202"/>
                    <a:pt x="803" y="10634"/>
                    <a:pt x="1363" y="10635"/>
                  </a:cubicBezTo>
                  <a:cubicBezTo>
                    <a:pt x="1387" y="10635"/>
                    <a:pt x="1412" y="10634"/>
                    <a:pt x="1438" y="10633"/>
                  </a:cubicBezTo>
                  <a:cubicBezTo>
                    <a:pt x="2025" y="10592"/>
                    <a:pt x="2467" y="10082"/>
                    <a:pt x="2426" y="9495"/>
                  </a:cubicBezTo>
                  <a:cubicBezTo>
                    <a:pt x="2115" y="5070"/>
                    <a:pt x="2866" y="2827"/>
                    <a:pt x="3304" y="2237"/>
                  </a:cubicBezTo>
                  <a:cubicBezTo>
                    <a:pt x="3574" y="2562"/>
                    <a:pt x="4205" y="3618"/>
                    <a:pt x="4665" y="6683"/>
                  </a:cubicBezTo>
                  <a:cubicBezTo>
                    <a:pt x="4763" y="7334"/>
                    <a:pt x="4895" y="8227"/>
                    <a:pt x="5658" y="8816"/>
                  </a:cubicBezTo>
                  <a:cubicBezTo>
                    <a:pt x="6105" y="9163"/>
                    <a:pt x="6622" y="9265"/>
                    <a:pt x="6961" y="9333"/>
                  </a:cubicBezTo>
                  <a:lnTo>
                    <a:pt x="9580" y="9851"/>
                  </a:lnTo>
                  <a:cubicBezTo>
                    <a:pt x="9648" y="9865"/>
                    <a:pt x="9716" y="9871"/>
                    <a:pt x="9783" y="9871"/>
                  </a:cubicBezTo>
                  <a:cubicBezTo>
                    <a:pt x="10281" y="9871"/>
                    <a:pt x="10726" y="9520"/>
                    <a:pt x="10826" y="9013"/>
                  </a:cubicBezTo>
                  <a:cubicBezTo>
                    <a:pt x="10941" y="8439"/>
                    <a:pt x="10569" y="7880"/>
                    <a:pt x="9995" y="7763"/>
                  </a:cubicBezTo>
                  <a:lnTo>
                    <a:pt x="7376" y="7243"/>
                  </a:lnTo>
                  <a:cubicBezTo>
                    <a:pt x="7261" y="7221"/>
                    <a:pt x="7022" y="7173"/>
                    <a:pt x="6963" y="7133"/>
                  </a:cubicBezTo>
                  <a:cubicBezTo>
                    <a:pt x="6874" y="7046"/>
                    <a:pt x="6805" y="6588"/>
                    <a:pt x="6763" y="6307"/>
                  </a:cubicBezTo>
                  <a:cubicBezTo>
                    <a:pt x="6133" y="2120"/>
                    <a:pt x="4984" y="1"/>
                    <a:pt x="33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263;p41"/>
            <p:cNvSpPr/>
            <p:nvPr/>
          </p:nvSpPr>
          <p:spPr>
            <a:xfrm>
              <a:off x="4570050" y="597300"/>
              <a:ext cx="434800" cy="332175"/>
            </a:xfrm>
            <a:custGeom>
              <a:avLst/>
              <a:gdLst/>
              <a:ahLst/>
              <a:cxnLst/>
              <a:rect l="l" t="t" r="r" b="b"/>
              <a:pathLst>
                <a:path w="17392" h="13287" extrusionOk="0">
                  <a:moveTo>
                    <a:pt x="1075" y="0"/>
                  </a:moveTo>
                  <a:cubicBezTo>
                    <a:pt x="523" y="0"/>
                    <a:pt x="57" y="452"/>
                    <a:pt x="30" y="1015"/>
                  </a:cubicBezTo>
                  <a:cubicBezTo>
                    <a:pt x="1" y="1603"/>
                    <a:pt x="454" y="2101"/>
                    <a:pt x="1042" y="2130"/>
                  </a:cubicBezTo>
                  <a:cubicBezTo>
                    <a:pt x="5070" y="2326"/>
                    <a:pt x="5848" y="4359"/>
                    <a:pt x="6221" y="5336"/>
                  </a:cubicBezTo>
                  <a:cubicBezTo>
                    <a:pt x="6361" y="5701"/>
                    <a:pt x="6482" y="6016"/>
                    <a:pt x="6787" y="6252"/>
                  </a:cubicBezTo>
                  <a:cubicBezTo>
                    <a:pt x="7196" y="6570"/>
                    <a:pt x="7641" y="6679"/>
                    <a:pt x="8077" y="6679"/>
                  </a:cubicBezTo>
                  <a:cubicBezTo>
                    <a:pt x="8686" y="6679"/>
                    <a:pt x="9276" y="6465"/>
                    <a:pt x="9719" y="6305"/>
                  </a:cubicBezTo>
                  <a:cubicBezTo>
                    <a:pt x="10459" y="6038"/>
                    <a:pt x="11214" y="5932"/>
                    <a:pt x="11946" y="5932"/>
                  </a:cubicBezTo>
                  <a:cubicBezTo>
                    <a:pt x="13068" y="5932"/>
                    <a:pt x="14138" y="6182"/>
                    <a:pt x="15019" y="6480"/>
                  </a:cubicBezTo>
                  <a:cubicBezTo>
                    <a:pt x="13998" y="7824"/>
                    <a:pt x="9086" y="11023"/>
                    <a:pt x="7346" y="11158"/>
                  </a:cubicBezTo>
                  <a:cubicBezTo>
                    <a:pt x="6777" y="11204"/>
                    <a:pt x="6344" y="11691"/>
                    <a:pt x="6366" y="12262"/>
                  </a:cubicBezTo>
                  <a:cubicBezTo>
                    <a:pt x="6388" y="12832"/>
                    <a:pt x="6857" y="13284"/>
                    <a:pt x="7428" y="13286"/>
                  </a:cubicBezTo>
                  <a:cubicBezTo>
                    <a:pt x="7456" y="13286"/>
                    <a:pt x="7484" y="13285"/>
                    <a:pt x="7512" y="13282"/>
                  </a:cubicBezTo>
                  <a:cubicBezTo>
                    <a:pt x="9371" y="13137"/>
                    <a:pt x="16934" y="9092"/>
                    <a:pt x="17300" y="6478"/>
                  </a:cubicBezTo>
                  <a:cubicBezTo>
                    <a:pt x="17391" y="5821"/>
                    <a:pt x="17120" y="4982"/>
                    <a:pt x="16079" y="4594"/>
                  </a:cubicBezTo>
                  <a:cubicBezTo>
                    <a:pt x="14981" y="4186"/>
                    <a:pt x="13539" y="3806"/>
                    <a:pt x="11962" y="3806"/>
                  </a:cubicBezTo>
                  <a:cubicBezTo>
                    <a:pt x="10992" y="3806"/>
                    <a:pt x="9970" y="3950"/>
                    <a:pt x="8947" y="4319"/>
                  </a:cubicBezTo>
                  <a:cubicBezTo>
                    <a:pt x="8742" y="4394"/>
                    <a:pt x="8398" y="4520"/>
                    <a:pt x="8205" y="4559"/>
                  </a:cubicBezTo>
                  <a:cubicBezTo>
                    <a:pt x="7749" y="3367"/>
                    <a:pt x="6537" y="264"/>
                    <a:pt x="1144" y="3"/>
                  </a:cubicBezTo>
                  <a:cubicBezTo>
                    <a:pt x="1121" y="1"/>
                    <a:pt x="1098" y="0"/>
                    <a:pt x="107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264;p41"/>
            <p:cNvSpPr/>
            <p:nvPr/>
          </p:nvSpPr>
          <p:spPr>
            <a:xfrm>
              <a:off x="3908325" y="616400"/>
              <a:ext cx="876850" cy="855375"/>
            </a:xfrm>
            <a:custGeom>
              <a:avLst/>
              <a:gdLst/>
              <a:ahLst/>
              <a:cxnLst/>
              <a:rect l="l" t="t" r="r" b="b"/>
              <a:pathLst>
                <a:path w="35074" h="34215" extrusionOk="0">
                  <a:moveTo>
                    <a:pt x="19137" y="0"/>
                  </a:moveTo>
                  <a:cubicBezTo>
                    <a:pt x="18982" y="0"/>
                    <a:pt x="18824" y="35"/>
                    <a:pt x="18676" y="107"/>
                  </a:cubicBezTo>
                  <a:cubicBezTo>
                    <a:pt x="15035" y="1865"/>
                    <a:pt x="11049" y="4896"/>
                    <a:pt x="6831" y="9114"/>
                  </a:cubicBezTo>
                  <a:cubicBezTo>
                    <a:pt x="3109" y="12836"/>
                    <a:pt x="770" y="17354"/>
                    <a:pt x="245" y="21837"/>
                  </a:cubicBezTo>
                  <a:cubicBezTo>
                    <a:pt x="0" y="23930"/>
                    <a:pt x="56" y="26977"/>
                    <a:pt x="1713" y="29605"/>
                  </a:cubicBezTo>
                  <a:cubicBezTo>
                    <a:pt x="3749" y="32834"/>
                    <a:pt x="7401" y="34214"/>
                    <a:pt x="10963" y="34214"/>
                  </a:cubicBezTo>
                  <a:cubicBezTo>
                    <a:pt x="12416" y="34214"/>
                    <a:pt x="13854" y="33985"/>
                    <a:pt x="15162" y="33557"/>
                  </a:cubicBezTo>
                  <a:cubicBezTo>
                    <a:pt x="19965" y="31987"/>
                    <a:pt x="23664" y="28151"/>
                    <a:pt x="26350" y="24985"/>
                  </a:cubicBezTo>
                  <a:cubicBezTo>
                    <a:pt x="29078" y="21767"/>
                    <a:pt x="33821" y="15769"/>
                    <a:pt x="34926" y="11738"/>
                  </a:cubicBezTo>
                  <a:cubicBezTo>
                    <a:pt x="35074" y="11174"/>
                    <a:pt x="34740" y="10595"/>
                    <a:pt x="34178" y="10440"/>
                  </a:cubicBezTo>
                  <a:cubicBezTo>
                    <a:pt x="34084" y="10414"/>
                    <a:pt x="33989" y="10402"/>
                    <a:pt x="33896" y="10402"/>
                  </a:cubicBezTo>
                  <a:cubicBezTo>
                    <a:pt x="33432" y="10402"/>
                    <a:pt x="33005" y="10707"/>
                    <a:pt x="32872" y="11175"/>
                  </a:cubicBezTo>
                  <a:cubicBezTo>
                    <a:pt x="32144" y="13829"/>
                    <a:pt x="29174" y="18362"/>
                    <a:pt x="24725" y="23606"/>
                  </a:cubicBezTo>
                  <a:cubicBezTo>
                    <a:pt x="22066" y="26743"/>
                    <a:pt x="18770" y="30136"/>
                    <a:pt x="14499" y="31533"/>
                  </a:cubicBezTo>
                  <a:cubicBezTo>
                    <a:pt x="13426" y="31884"/>
                    <a:pt x="12225" y="32073"/>
                    <a:pt x="11009" y="32073"/>
                  </a:cubicBezTo>
                  <a:cubicBezTo>
                    <a:pt x="8105" y="32073"/>
                    <a:pt x="5107" y="30996"/>
                    <a:pt x="3515" y="28469"/>
                  </a:cubicBezTo>
                  <a:cubicBezTo>
                    <a:pt x="2189" y="26368"/>
                    <a:pt x="2156" y="23837"/>
                    <a:pt x="2362" y="22085"/>
                  </a:cubicBezTo>
                  <a:cubicBezTo>
                    <a:pt x="2831" y="18075"/>
                    <a:pt x="4953" y="14004"/>
                    <a:pt x="8337" y="10620"/>
                  </a:cubicBezTo>
                  <a:cubicBezTo>
                    <a:pt x="12386" y="6571"/>
                    <a:pt x="16176" y="3679"/>
                    <a:pt x="19602" y="2024"/>
                  </a:cubicBezTo>
                  <a:cubicBezTo>
                    <a:pt x="20132" y="1769"/>
                    <a:pt x="20353" y="1133"/>
                    <a:pt x="20097" y="603"/>
                  </a:cubicBezTo>
                  <a:cubicBezTo>
                    <a:pt x="19914" y="222"/>
                    <a:pt x="19532" y="0"/>
                    <a:pt x="1913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265;p41"/>
            <p:cNvSpPr/>
            <p:nvPr/>
          </p:nvSpPr>
          <p:spPr>
            <a:xfrm>
              <a:off x="4015950" y="913450"/>
              <a:ext cx="448325" cy="456025"/>
            </a:xfrm>
            <a:custGeom>
              <a:avLst/>
              <a:gdLst/>
              <a:ahLst/>
              <a:cxnLst/>
              <a:rect l="l" t="t" r="r" b="b"/>
              <a:pathLst>
                <a:path w="17933" h="18241" extrusionOk="0">
                  <a:moveTo>
                    <a:pt x="3470" y="1"/>
                  </a:moveTo>
                  <a:cubicBezTo>
                    <a:pt x="2627" y="1"/>
                    <a:pt x="1784" y="80"/>
                    <a:pt x="954" y="244"/>
                  </a:cubicBezTo>
                  <a:cubicBezTo>
                    <a:pt x="377" y="358"/>
                    <a:pt x="1" y="918"/>
                    <a:pt x="114" y="1495"/>
                  </a:cubicBezTo>
                  <a:cubicBezTo>
                    <a:pt x="215" y="2003"/>
                    <a:pt x="660" y="2355"/>
                    <a:pt x="1159" y="2355"/>
                  </a:cubicBezTo>
                  <a:cubicBezTo>
                    <a:pt x="1227" y="2355"/>
                    <a:pt x="1296" y="2348"/>
                    <a:pt x="1366" y="2335"/>
                  </a:cubicBezTo>
                  <a:cubicBezTo>
                    <a:pt x="2065" y="2197"/>
                    <a:pt x="2775" y="2130"/>
                    <a:pt x="3486" y="2130"/>
                  </a:cubicBezTo>
                  <a:cubicBezTo>
                    <a:pt x="6693" y="2130"/>
                    <a:pt x="9902" y="3493"/>
                    <a:pt x="12064" y="5877"/>
                  </a:cubicBezTo>
                  <a:cubicBezTo>
                    <a:pt x="14705" y="8790"/>
                    <a:pt x="15681" y="13104"/>
                    <a:pt x="14551" y="16869"/>
                  </a:cubicBezTo>
                  <a:cubicBezTo>
                    <a:pt x="14345" y="17553"/>
                    <a:pt x="14858" y="18241"/>
                    <a:pt x="15572" y="18241"/>
                  </a:cubicBezTo>
                  <a:cubicBezTo>
                    <a:pt x="16042" y="18240"/>
                    <a:pt x="16456" y="17932"/>
                    <a:pt x="16592" y="17483"/>
                  </a:cubicBezTo>
                  <a:cubicBezTo>
                    <a:pt x="17932" y="13017"/>
                    <a:pt x="16774" y="7901"/>
                    <a:pt x="13641" y="4447"/>
                  </a:cubicBezTo>
                  <a:cubicBezTo>
                    <a:pt x="11077" y="1619"/>
                    <a:pt x="7275" y="1"/>
                    <a:pt x="347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266;p41"/>
            <p:cNvSpPr/>
            <p:nvPr/>
          </p:nvSpPr>
          <p:spPr>
            <a:xfrm>
              <a:off x="4539975" y="814675"/>
              <a:ext cx="114775" cy="119725"/>
            </a:xfrm>
            <a:custGeom>
              <a:avLst/>
              <a:gdLst/>
              <a:ahLst/>
              <a:cxnLst/>
              <a:rect l="l" t="t" r="r" b="b"/>
              <a:pathLst>
                <a:path w="4591" h="4789" extrusionOk="0">
                  <a:moveTo>
                    <a:pt x="3009" y="1"/>
                  </a:moveTo>
                  <a:cubicBezTo>
                    <a:pt x="2267" y="1"/>
                    <a:pt x="1403" y="517"/>
                    <a:pt x="812" y="1392"/>
                  </a:cubicBezTo>
                  <a:cubicBezTo>
                    <a:pt x="0" y="2592"/>
                    <a:pt x="8" y="4014"/>
                    <a:pt x="829" y="4568"/>
                  </a:cubicBezTo>
                  <a:cubicBezTo>
                    <a:pt x="1051" y="4718"/>
                    <a:pt x="1309" y="4789"/>
                    <a:pt x="1584" y="4789"/>
                  </a:cubicBezTo>
                  <a:cubicBezTo>
                    <a:pt x="2326" y="4789"/>
                    <a:pt x="3189" y="4273"/>
                    <a:pt x="3780" y="3398"/>
                  </a:cubicBezTo>
                  <a:cubicBezTo>
                    <a:pt x="4591" y="2197"/>
                    <a:pt x="4584" y="775"/>
                    <a:pt x="3764" y="221"/>
                  </a:cubicBezTo>
                  <a:cubicBezTo>
                    <a:pt x="3542" y="72"/>
                    <a:pt x="3284" y="1"/>
                    <a:pt x="300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267;p41"/>
            <p:cNvSpPr/>
            <p:nvPr/>
          </p:nvSpPr>
          <p:spPr>
            <a:xfrm>
              <a:off x="4375425" y="703525"/>
              <a:ext cx="114775" cy="119725"/>
            </a:xfrm>
            <a:custGeom>
              <a:avLst/>
              <a:gdLst/>
              <a:ahLst/>
              <a:cxnLst/>
              <a:rect l="l" t="t" r="r" b="b"/>
              <a:pathLst>
                <a:path w="4591" h="4789" extrusionOk="0">
                  <a:moveTo>
                    <a:pt x="3008" y="1"/>
                  </a:moveTo>
                  <a:cubicBezTo>
                    <a:pt x="2266" y="1"/>
                    <a:pt x="1402" y="517"/>
                    <a:pt x="811" y="1392"/>
                  </a:cubicBezTo>
                  <a:cubicBezTo>
                    <a:pt x="0" y="2592"/>
                    <a:pt x="8" y="4015"/>
                    <a:pt x="828" y="4568"/>
                  </a:cubicBezTo>
                  <a:cubicBezTo>
                    <a:pt x="1049" y="4718"/>
                    <a:pt x="1307" y="4789"/>
                    <a:pt x="1582" y="4789"/>
                  </a:cubicBezTo>
                  <a:cubicBezTo>
                    <a:pt x="2325" y="4789"/>
                    <a:pt x="3189" y="4273"/>
                    <a:pt x="3780" y="3397"/>
                  </a:cubicBezTo>
                  <a:cubicBezTo>
                    <a:pt x="4591" y="2197"/>
                    <a:pt x="4583" y="775"/>
                    <a:pt x="3763" y="222"/>
                  </a:cubicBezTo>
                  <a:cubicBezTo>
                    <a:pt x="3542" y="72"/>
                    <a:pt x="3283" y="1"/>
                    <a:pt x="300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268;p41"/>
            <p:cNvSpPr/>
            <p:nvPr/>
          </p:nvSpPr>
          <p:spPr>
            <a:xfrm>
              <a:off x="4083600" y="1078375"/>
              <a:ext cx="112825" cy="108150"/>
            </a:xfrm>
            <a:custGeom>
              <a:avLst/>
              <a:gdLst/>
              <a:ahLst/>
              <a:cxnLst/>
              <a:rect l="l" t="t" r="r" b="b"/>
              <a:pathLst>
                <a:path w="4513" h="4326" extrusionOk="0">
                  <a:moveTo>
                    <a:pt x="3343" y="1"/>
                  </a:moveTo>
                  <a:cubicBezTo>
                    <a:pt x="3071" y="1"/>
                    <a:pt x="2798" y="105"/>
                    <a:pt x="2591" y="312"/>
                  </a:cubicBezTo>
                  <a:lnTo>
                    <a:pt x="395" y="2508"/>
                  </a:lnTo>
                  <a:cubicBezTo>
                    <a:pt x="91" y="2813"/>
                    <a:pt x="0" y="3270"/>
                    <a:pt x="165" y="3669"/>
                  </a:cubicBezTo>
                  <a:cubicBezTo>
                    <a:pt x="330" y="4066"/>
                    <a:pt x="718" y="4326"/>
                    <a:pt x="1149" y="4326"/>
                  </a:cubicBezTo>
                  <a:cubicBezTo>
                    <a:pt x="1431" y="4326"/>
                    <a:pt x="1702" y="4215"/>
                    <a:pt x="1902" y="4014"/>
                  </a:cubicBezTo>
                  <a:lnTo>
                    <a:pt x="4096" y="1819"/>
                  </a:lnTo>
                  <a:cubicBezTo>
                    <a:pt x="4512" y="1403"/>
                    <a:pt x="4512" y="729"/>
                    <a:pt x="4096" y="312"/>
                  </a:cubicBezTo>
                  <a:cubicBezTo>
                    <a:pt x="3888" y="105"/>
                    <a:pt x="3616" y="1"/>
                    <a:pt x="334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269;p41"/>
            <p:cNvSpPr/>
            <p:nvPr/>
          </p:nvSpPr>
          <p:spPr>
            <a:xfrm>
              <a:off x="4175250" y="1153825"/>
              <a:ext cx="112825" cy="108175"/>
            </a:xfrm>
            <a:custGeom>
              <a:avLst/>
              <a:gdLst/>
              <a:ahLst/>
              <a:cxnLst/>
              <a:rect l="l" t="t" r="r" b="b"/>
              <a:pathLst>
                <a:path w="4513" h="4327" extrusionOk="0">
                  <a:moveTo>
                    <a:pt x="3344" y="0"/>
                  </a:moveTo>
                  <a:cubicBezTo>
                    <a:pt x="3071" y="0"/>
                    <a:pt x="2799" y="104"/>
                    <a:pt x="2591" y="313"/>
                  </a:cubicBezTo>
                  <a:lnTo>
                    <a:pt x="397" y="2508"/>
                  </a:lnTo>
                  <a:cubicBezTo>
                    <a:pt x="92" y="2812"/>
                    <a:pt x="0" y="3271"/>
                    <a:pt x="165" y="3668"/>
                  </a:cubicBezTo>
                  <a:cubicBezTo>
                    <a:pt x="330" y="4067"/>
                    <a:pt x="718" y="4326"/>
                    <a:pt x="1149" y="4326"/>
                  </a:cubicBezTo>
                  <a:cubicBezTo>
                    <a:pt x="1432" y="4326"/>
                    <a:pt x="1703" y="4214"/>
                    <a:pt x="1902" y="4014"/>
                  </a:cubicBezTo>
                  <a:lnTo>
                    <a:pt x="4097" y="1819"/>
                  </a:lnTo>
                  <a:cubicBezTo>
                    <a:pt x="4513" y="1402"/>
                    <a:pt x="4513" y="729"/>
                    <a:pt x="4097" y="313"/>
                  </a:cubicBezTo>
                  <a:cubicBezTo>
                    <a:pt x="3889" y="104"/>
                    <a:pt x="3616" y="0"/>
                    <a:pt x="334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4274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Русский за 100</a:t>
            </a:r>
            <a:endParaRPr lang="ru-RU" dirty="0"/>
          </a:p>
        </p:txBody>
      </p:sp>
      <p:sp>
        <p:nvSpPr>
          <p:cNvPr id="6" name="Google Shape;709;p27"/>
          <p:cNvSpPr/>
          <p:nvPr/>
        </p:nvSpPr>
        <p:spPr>
          <a:xfrm>
            <a:off x="1778578" y="1198691"/>
            <a:ext cx="5753100" cy="2567700"/>
          </a:xfrm>
          <a:prstGeom prst="roundRect">
            <a:avLst>
              <a:gd name="adj" fmla="val 13942"/>
            </a:avLst>
          </a:prstGeom>
          <a:solidFill>
            <a:srgbClr val="FED58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711;p27"/>
          <p:cNvSpPr txBox="1">
            <a:spLocks/>
          </p:cNvSpPr>
          <p:nvPr/>
        </p:nvSpPr>
        <p:spPr>
          <a:xfrm>
            <a:off x="1997878" y="1537057"/>
            <a:ext cx="5314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4800" dirty="0" smtClean="0">
                <a:latin typeface="Comfortaa" panose="020F0803070200060003" pitchFamily="34" charset="0"/>
              </a:rPr>
              <a:t>Ответ:</a:t>
            </a:r>
          </a:p>
          <a:p>
            <a:pPr algn="ctr"/>
            <a:r>
              <a:rPr lang="ru-RU" sz="4800" dirty="0" smtClean="0">
                <a:latin typeface="Comfortaa" panose="020F0803070200060003" pitchFamily="34" charset="0"/>
              </a:rPr>
              <a:t>МОЛЧАТЬ</a:t>
            </a:r>
            <a:endParaRPr lang="en-US" sz="4800" dirty="0">
              <a:latin typeface="Comfortaa" panose="020F0803070200060003" pitchFamily="34" charset="0"/>
            </a:endParaRPr>
          </a:p>
        </p:txBody>
      </p:sp>
      <p:sp>
        <p:nvSpPr>
          <p:cNvPr id="8" name="Google Shape;713;p27"/>
          <p:cNvSpPr/>
          <p:nvPr/>
        </p:nvSpPr>
        <p:spPr>
          <a:xfrm rot="5400000">
            <a:off x="3314288" y="-455593"/>
            <a:ext cx="2719813" cy="587626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968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641" y="227150"/>
            <a:ext cx="8520600" cy="572700"/>
          </a:xfrm>
        </p:spPr>
        <p:txBody>
          <a:bodyPr/>
          <a:lstStyle/>
          <a:p>
            <a:r>
              <a:rPr lang="ru-RU" dirty="0" smtClean="0"/>
              <a:t>Русский за 200</a:t>
            </a:r>
            <a:endParaRPr lang="ru-RU" dirty="0"/>
          </a:p>
        </p:txBody>
      </p:sp>
      <p:sp>
        <p:nvSpPr>
          <p:cNvPr id="4" name="Google Shape;1240;p41"/>
          <p:cNvSpPr/>
          <p:nvPr/>
        </p:nvSpPr>
        <p:spPr>
          <a:xfrm>
            <a:off x="1620655" y="1194955"/>
            <a:ext cx="5975100" cy="2213263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rgbClr val="A6DFD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Google Shape;1241;p41"/>
          <p:cNvSpPr/>
          <p:nvPr/>
        </p:nvSpPr>
        <p:spPr>
          <a:xfrm>
            <a:off x="2498398" y="2760711"/>
            <a:ext cx="12667" cy="6783"/>
          </a:xfrm>
          <a:custGeom>
            <a:avLst/>
            <a:gdLst/>
            <a:ahLst/>
            <a:cxnLst/>
            <a:rect l="l" t="t" r="r" b="b"/>
            <a:pathLst>
              <a:path w="155" h="83" extrusionOk="0">
                <a:moveTo>
                  <a:pt x="77" y="0"/>
                </a:moveTo>
                <a:cubicBezTo>
                  <a:pt x="52" y="0"/>
                  <a:pt x="27" y="13"/>
                  <a:pt x="1" y="41"/>
                </a:cubicBezTo>
                <a:cubicBezTo>
                  <a:pt x="27" y="68"/>
                  <a:pt x="53" y="82"/>
                  <a:pt x="79" y="82"/>
                </a:cubicBezTo>
                <a:cubicBezTo>
                  <a:pt x="104" y="82"/>
                  <a:pt x="129" y="69"/>
                  <a:pt x="155" y="42"/>
                </a:cubicBezTo>
                <a:cubicBezTo>
                  <a:pt x="129" y="14"/>
                  <a:pt x="103" y="0"/>
                  <a:pt x="77" y="0"/>
                </a:cubicBezTo>
                <a:close/>
              </a:path>
            </a:pathLst>
          </a:custGeom>
          <a:solidFill>
            <a:srgbClr val="B8E5E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Google Shape;1243;p41"/>
          <p:cNvSpPr txBox="1">
            <a:spLocks/>
          </p:cNvSpPr>
          <p:nvPr/>
        </p:nvSpPr>
        <p:spPr>
          <a:xfrm>
            <a:off x="2446457" y="1295974"/>
            <a:ext cx="4251086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Clr>
                <a:schemeClr val="dk1"/>
              </a:buClr>
              <a:buSzPts val="1100"/>
            </a:pPr>
            <a:r>
              <a:rPr lang="ru-RU" sz="4000" dirty="0" smtClean="0">
                <a:latin typeface="Comfortaa" panose="020F0803070200060003" pitchFamily="34" charset="0"/>
              </a:rPr>
              <a:t>Что </a:t>
            </a:r>
            <a:r>
              <a:rPr lang="ru-RU" sz="4000" dirty="0">
                <a:latin typeface="Comfortaa" panose="020F0803070200060003" pitchFamily="34" charset="0"/>
              </a:rPr>
              <a:t>такое </a:t>
            </a:r>
            <a:r>
              <a:rPr lang="ru-RU" sz="4000" dirty="0" smtClean="0">
                <a:latin typeface="Comfortaa" panose="020F0803070200060003" pitchFamily="34" charset="0"/>
              </a:rPr>
              <a:t>лексический </a:t>
            </a:r>
            <a:r>
              <a:rPr lang="ru-RU" sz="4000" dirty="0">
                <a:latin typeface="Comfortaa" panose="020F0803070200060003" pitchFamily="34" charset="0"/>
              </a:rPr>
              <a:t>повтор?</a:t>
            </a:r>
            <a:endParaRPr lang="en-US" sz="4000" dirty="0" smtClean="0">
              <a:latin typeface="Comfortaa" panose="020F0803070200060003" pitchFamily="34" charset="0"/>
            </a:endParaRPr>
          </a:p>
        </p:txBody>
      </p:sp>
      <p:grpSp>
        <p:nvGrpSpPr>
          <p:cNvPr id="7" name="Google Shape;1245;p41"/>
          <p:cNvGrpSpPr/>
          <p:nvPr/>
        </p:nvGrpSpPr>
        <p:grpSpPr>
          <a:xfrm flipH="1">
            <a:off x="170641" y="2088574"/>
            <a:ext cx="1438545" cy="2349010"/>
            <a:chOff x="3908325" y="238100"/>
            <a:chExt cx="2292175" cy="4082250"/>
          </a:xfrm>
        </p:grpSpPr>
        <p:sp>
          <p:nvSpPr>
            <p:cNvPr id="8" name="Google Shape;1246;p41"/>
            <p:cNvSpPr/>
            <p:nvPr/>
          </p:nvSpPr>
          <p:spPr>
            <a:xfrm>
              <a:off x="4555525" y="1019075"/>
              <a:ext cx="1320950" cy="3254375"/>
            </a:xfrm>
            <a:custGeom>
              <a:avLst/>
              <a:gdLst/>
              <a:ahLst/>
              <a:cxnLst/>
              <a:rect l="l" t="t" r="r" b="b"/>
              <a:pathLst>
                <a:path w="52838" h="130175" extrusionOk="0">
                  <a:moveTo>
                    <a:pt x="12333" y="114830"/>
                  </a:moveTo>
                  <a:lnTo>
                    <a:pt x="12410" y="114850"/>
                  </a:lnTo>
                  <a:cubicBezTo>
                    <a:pt x="12409" y="115000"/>
                    <a:pt x="12406" y="115149"/>
                    <a:pt x="12400" y="115296"/>
                  </a:cubicBezTo>
                  <a:cubicBezTo>
                    <a:pt x="12379" y="115140"/>
                    <a:pt x="12355" y="114985"/>
                    <a:pt x="12333" y="114830"/>
                  </a:cubicBezTo>
                  <a:close/>
                  <a:moveTo>
                    <a:pt x="4442" y="0"/>
                  </a:moveTo>
                  <a:cubicBezTo>
                    <a:pt x="2337" y="0"/>
                    <a:pt x="1" y="1935"/>
                    <a:pt x="227" y="4215"/>
                  </a:cubicBezTo>
                  <a:cubicBezTo>
                    <a:pt x="3052" y="32744"/>
                    <a:pt x="2112" y="61594"/>
                    <a:pt x="1857" y="90243"/>
                  </a:cubicBezTo>
                  <a:cubicBezTo>
                    <a:pt x="766" y="92514"/>
                    <a:pt x="610" y="95091"/>
                    <a:pt x="1153" y="97535"/>
                  </a:cubicBezTo>
                  <a:cubicBezTo>
                    <a:pt x="981" y="99339"/>
                    <a:pt x="889" y="101150"/>
                    <a:pt x="889" y="102961"/>
                  </a:cubicBezTo>
                  <a:cubicBezTo>
                    <a:pt x="390" y="103314"/>
                    <a:pt x="94" y="103918"/>
                    <a:pt x="335" y="104687"/>
                  </a:cubicBezTo>
                  <a:lnTo>
                    <a:pt x="1810" y="109418"/>
                  </a:lnTo>
                  <a:cubicBezTo>
                    <a:pt x="1803" y="109519"/>
                    <a:pt x="1795" y="109620"/>
                    <a:pt x="1793" y="109727"/>
                  </a:cubicBezTo>
                  <a:cubicBezTo>
                    <a:pt x="1642" y="115645"/>
                    <a:pt x="2268" y="121690"/>
                    <a:pt x="2502" y="127606"/>
                  </a:cubicBezTo>
                  <a:cubicBezTo>
                    <a:pt x="2545" y="128694"/>
                    <a:pt x="3347" y="129234"/>
                    <a:pt x="4159" y="129234"/>
                  </a:cubicBezTo>
                  <a:cubicBezTo>
                    <a:pt x="4975" y="129234"/>
                    <a:pt x="5801" y="128688"/>
                    <a:pt x="5874" y="127606"/>
                  </a:cubicBezTo>
                  <a:cubicBezTo>
                    <a:pt x="6189" y="122931"/>
                    <a:pt x="7163" y="118377"/>
                    <a:pt x="8806" y="114009"/>
                  </a:cubicBezTo>
                  <a:cubicBezTo>
                    <a:pt x="9899" y="118010"/>
                    <a:pt x="10212" y="126710"/>
                    <a:pt x="10369" y="128182"/>
                  </a:cubicBezTo>
                  <a:cubicBezTo>
                    <a:pt x="10479" y="129210"/>
                    <a:pt x="11338" y="129835"/>
                    <a:pt x="12168" y="129835"/>
                  </a:cubicBezTo>
                  <a:cubicBezTo>
                    <a:pt x="12806" y="129835"/>
                    <a:pt x="13428" y="129466"/>
                    <a:pt x="13681" y="128629"/>
                  </a:cubicBezTo>
                  <a:cubicBezTo>
                    <a:pt x="14953" y="124433"/>
                    <a:pt x="15697" y="120033"/>
                    <a:pt x="15705" y="115636"/>
                  </a:cubicBezTo>
                  <a:cubicBezTo>
                    <a:pt x="20355" y="116636"/>
                    <a:pt x="25154" y="117213"/>
                    <a:pt x="29820" y="117213"/>
                  </a:cubicBezTo>
                  <a:cubicBezTo>
                    <a:pt x="31140" y="117213"/>
                    <a:pt x="32450" y="117166"/>
                    <a:pt x="33743" y="117071"/>
                  </a:cubicBezTo>
                  <a:cubicBezTo>
                    <a:pt x="34492" y="117015"/>
                    <a:pt x="35272" y="116965"/>
                    <a:pt x="36066" y="116904"/>
                  </a:cubicBezTo>
                  <a:lnTo>
                    <a:pt x="36066" y="116904"/>
                  </a:lnTo>
                  <a:cubicBezTo>
                    <a:pt x="35975" y="120742"/>
                    <a:pt x="36599" y="124830"/>
                    <a:pt x="36928" y="128508"/>
                  </a:cubicBezTo>
                  <a:cubicBezTo>
                    <a:pt x="37018" y="129509"/>
                    <a:pt x="37989" y="130174"/>
                    <a:pt x="38862" y="130174"/>
                  </a:cubicBezTo>
                  <a:cubicBezTo>
                    <a:pt x="39506" y="130174"/>
                    <a:pt x="40096" y="129812"/>
                    <a:pt x="40240" y="128956"/>
                  </a:cubicBezTo>
                  <a:cubicBezTo>
                    <a:pt x="40951" y="124722"/>
                    <a:pt x="41327" y="120439"/>
                    <a:pt x="41362" y="116147"/>
                  </a:cubicBezTo>
                  <a:cubicBezTo>
                    <a:pt x="41825" y="116031"/>
                    <a:pt x="42281" y="115898"/>
                    <a:pt x="42726" y="115746"/>
                  </a:cubicBezTo>
                  <a:cubicBezTo>
                    <a:pt x="43505" y="119948"/>
                    <a:pt x="44285" y="124149"/>
                    <a:pt x="45064" y="128351"/>
                  </a:cubicBezTo>
                  <a:cubicBezTo>
                    <a:pt x="45221" y="129195"/>
                    <a:pt x="45845" y="129564"/>
                    <a:pt x="46510" y="129564"/>
                  </a:cubicBezTo>
                  <a:cubicBezTo>
                    <a:pt x="47381" y="129564"/>
                    <a:pt x="48323" y="128930"/>
                    <a:pt x="48376" y="127902"/>
                  </a:cubicBezTo>
                  <a:cubicBezTo>
                    <a:pt x="48633" y="122958"/>
                    <a:pt x="49122" y="117673"/>
                    <a:pt x="48603" y="112734"/>
                  </a:cubicBezTo>
                  <a:cubicBezTo>
                    <a:pt x="48553" y="112264"/>
                    <a:pt x="48462" y="111865"/>
                    <a:pt x="48335" y="111524"/>
                  </a:cubicBezTo>
                  <a:cubicBezTo>
                    <a:pt x="50067" y="109139"/>
                    <a:pt x="51173" y="106158"/>
                    <a:pt x="51738" y="103415"/>
                  </a:cubicBezTo>
                  <a:cubicBezTo>
                    <a:pt x="52530" y="99581"/>
                    <a:pt x="52837" y="94961"/>
                    <a:pt x="50783" y="91458"/>
                  </a:cubicBezTo>
                  <a:cubicBezTo>
                    <a:pt x="48706" y="87914"/>
                    <a:pt x="44794" y="86782"/>
                    <a:pt x="40954" y="86382"/>
                  </a:cubicBezTo>
                  <a:cubicBezTo>
                    <a:pt x="31627" y="85411"/>
                    <a:pt x="22116" y="85290"/>
                    <a:pt x="12746" y="85169"/>
                  </a:cubicBezTo>
                  <a:cubicBezTo>
                    <a:pt x="12554" y="85167"/>
                    <a:pt x="12361" y="85165"/>
                    <a:pt x="12170" y="85165"/>
                  </a:cubicBezTo>
                  <a:cubicBezTo>
                    <a:pt x="11552" y="85165"/>
                    <a:pt x="10940" y="85179"/>
                    <a:pt x="10338" y="85215"/>
                  </a:cubicBezTo>
                  <a:cubicBezTo>
                    <a:pt x="10639" y="58222"/>
                    <a:pt x="11318" y="31077"/>
                    <a:pt x="8657" y="4215"/>
                  </a:cubicBezTo>
                  <a:cubicBezTo>
                    <a:pt x="8433" y="1949"/>
                    <a:pt x="6880" y="0"/>
                    <a:pt x="4442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1247;p41"/>
            <p:cNvSpPr/>
            <p:nvPr/>
          </p:nvSpPr>
          <p:spPr>
            <a:xfrm>
              <a:off x="4506850" y="927300"/>
              <a:ext cx="1445075" cy="3393050"/>
            </a:xfrm>
            <a:custGeom>
              <a:avLst/>
              <a:gdLst/>
              <a:ahLst/>
              <a:cxnLst/>
              <a:rect l="l" t="t" r="r" b="b"/>
              <a:pathLst>
                <a:path w="57803" h="135722" extrusionOk="0">
                  <a:moveTo>
                    <a:pt x="9490" y="1"/>
                  </a:moveTo>
                  <a:cubicBezTo>
                    <a:pt x="9435" y="1"/>
                    <a:pt x="9380" y="4"/>
                    <a:pt x="9325" y="11"/>
                  </a:cubicBezTo>
                  <a:cubicBezTo>
                    <a:pt x="8644" y="102"/>
                    <a:pt x="8165" y="725"/>
                    <a:pt x="8254" y="1406"/>
                  </a:cubicBezTo>
                  <a:cubicBezTo>
                    <a:pt x="11392" y="25114"/>
                    <a:pt x="11962" y="50296"/>
                    <a:pt x="10043" y="80657"/>
                  </a:cubicBezTo>
                  <a:cubicBezTo>
                    <a:pt x="9911" y="82728"/>
                    <a:pt x="9640" y="87035"/>
                    <a:pt x="12546" y="89195"/>
                  </a:cubicBezTo>
                  <a:cubicBezTo>
                    <a:pt x="14285" y="90487"/>
                    <a:pt x="16517" y="90503"/>
                    <a:pt x="18147" y="90516"/>
                  </a:cubicBezTo>
                  <a:lnTo>
                    <a:pt x="34116" y="90636"/>
                  </a:lnTo>
                  <a:cubicBezTo>
                    <a:pt x="39320" y="90676"/>
                    <a:pt x="44700" y="90717"/>
                    <a:pt x="49212" y="93562"/>
                  </a:cubicBezTo>
                  <a:cubicBezTo>
                    <a:pt x="50805" y="94566"/>
                    <a:pt x="52069" y="95883"/>
                    <a:pt x="52866" y="97373"/>
                  </a:cubicBezTo>
                  <a:cubicBezTo>
                    <a:pt x="55046" y="101439"/>
                    <a:pt x="53436" y="105252"/>
                    <a:pt x="51734" y="109289"/>
                  </a:cubicBezTo>
                  <a:cubicBezTo>
                    <a:pt x="51027" y="110962"/>
                    <a:pt x="50297" y="112692"/>
                    <a:pt x="49823" y="114478"/>
                  </a:cubicBezTo>
                  <a:cubicBezTo>
                    <a:pt x="48820" y="118256"/>
                    <a:pt x="49012" y="122157"/>
                    <a:pt x="49197" y="125929"/>
                  </a:cubicBezTo>
                  <a:cubicBezTo>
                    <a:pt x="49246" y="126925"/>
                    <a:pt x="49293" y="127919"/>
                    <a:pt x="49320" y="128910"/>
                  </a:cubicBezTo>
                  <a:cubicBezTo>
                    <a:pt x="49351" y="130075"/>
                    <a:pt x="49342" y="131289"/>
                    <a:pt x="48873" y="132218"/>
                  </a:cubicBezTo>
                  <a:cubicBezTo>
                    <a:pt x="48673" y="132609"/>
                    <a:pt x="48365" y="132934"/>
                    <a:pt x="47986" y="133157"/>
                  </a:cubicBezTo>
                  <a:cubicBezTo>
                    <a:pt x="47951" y="133150"/>
                    <a:pt x="47858" y="133108"/>
                    <a:pt x="47848" y="133003"/>
                  </a:cubicBezTo>
                  <a:cubicBezTo>
                    <a:pt x="47498" y="129413"/>
                    <a:pt x="47017" y="125796"/>
                    <a:pt x="46419" y="122251"/>
                  </a:cubicBezTo>
                  <a:cubicBezTo>
                    <a:pt x="46295" y="121518"/>
                    <a:pt x="46065" y="120153"/>
                    <a:pt x="44936" y="119386"/>
                  </a:cubicBezTo>
                  <a:cubicBezTo>
                    <a:pt x="44356" y="118993"/>
                    <a:pt x="43717" y="118878"/>
                    <a:pt x="43130" y="118878"/>
                  </a:cubicBezTo>
                  <a:cubicBezTo>
                    <a:pt x="42620" y="118878"/>
                    <a:pt x="42148" y="118965"/>
                    <a:pt x="41790" y="119030"/>
                  </a:cubicBezTo>
                  <a:cubicBezTo>
                    <a:pt x="37621" y="119797"/>
                    <a:pt x="33804" y="120181"/>
                    <a:pt x="30296" y="120181"/>
                  </a:cubicBezTo>
                  <a:cubicBezTo>
                    <a:pt x="26355" y="120181"/>
                    <a:pt x="22804" y="119696"/>
                    <a:pt x="19582" y="118725"/>
                  </a:cubicBezTo>
                  <a:cubicBezTo>
                    <a:pt x="19321" y="118647"/>
                    <a:pt x="19053" y="118608"/>
                    <a:pt x="18786" y="118608"/>
                  </a:cubicBezTo>
                  <a:cubicBezTo>
                    <a:pt x="18247" y="118608"/>
                    <a:pt x="17714" y="118766"/>
                    <a:pt x="17257" y="119073"/>
                  </a:cubicBezTo>
                  <a:cubicBezTo>
                    <a:pt x="16574" y="119532"/>
                    <a:pt x="16133" y="120272"/>
                    <a:pt x="16055" y="121091"/>
                  </a:cubicBezTo>
                  <a:lnTo>
                    <a:pt x="15003" y="132193"/>
                  </a:lnTo>
                  <a:cubicBezTo>
                    <a:pt x="14953" y="132731"/>
                    <a:pt x="14563" y="133173"/>
                    <a:pt x="14096" y="133223"/>
                  </a:cubicBezTo>
                  <a:cubicBezTo>
                    <a:pt x="14062" y="133226"/>
                    <a:pt x="14031" y="133228"/>
                    <a:pt x="14003" y="133228"/>
                  </a:cubicBezTo>
                  <a:cubicBezTo>
                    <a:pt x="13830" y="133228"/>
                    <a:pt x="13751" y="133174"/>
                    <a:pt x="13690" y="133120"/>
                  </a:cubicBezTo>
                  <a:cubicBezTo>
                    <a:pt x="13377" y="132841"/>
                    <a:pt x="13056" y="131973"/>
                    <a:pt x="13042" y="130660"/>
                  </a:cubicBezTo>
                  <a:lnTo>
                    <a:pt x="12971" y="123896"/>
                  </a:lnTo>
                  <a:cubicBezTo>
                    <a:pt x="12966" y="123555"/>
                    <a:pt x="12993" y="123147"/>
                    <a:pt x="13019" y="122713"/>
                  </a:cubicBezTo>
                  <a:cubicBezTo>
                    <a:pt x="13120" y="121031"/>
                    <a:pt x="13225" y="119292"/>
                    <a:pt x="12280" y="118288"/>
                  </a:cubicBezTo>
                  <a:cubicBezTo>
                    <a:pt x="11881" y="117865"/>
                    <a:pt x="11318" y="117640"/>
                    <a:pt x="10747" y="117640"/>
                  </a:cubicBezTo>
                  <a:cubicBezTo>
                    <a:pt x="10200" y="117640"/>
                    <a:pt x="9646" y="117846"/>
                    <a:pt x="9221" y="118281"/>
                  </a:cubicBezTo>
                  <a:cubicBezTo>
                    <a:pt x="7926" y="119609"/>
                    <a:pt x="7746" y="122915"/>
                    <a:pt x="7874" y="127818"/>
                  </a:cubicBezTo>
                  <a:lnTo>
                    <a:pt x="7876" y="127944"/>
                  </a:lnTo>
                  <a:cubicBezTo>
                    <a:pt x="7920" y="129593"/>
                    <a:pt x="7961" y="131150"/>
                    <a:pt x="7098" y="132286"/>
                  </a:cubicBezTo>
                  <a:cubicBezTo>
                    <a:pt x="6799" y="132681"/>
                    <a:pt x="6294" y="133025"/>
                    <a:pt x="5771" y="133025"/>
                  </a:cubicBezTo>
                  <a:cubicBezTo>
                    <a:pt x="5626" y="133025"/>
                    <a:pt x="5481" y="132999"/>
                    <a:pt x="5338" y="132941"/>
                  </a:cubicBezTo>
                  <a:cubicBezTo>
                    <a:pt x="4160" y="132463"/>
                    <a:pt x="4389" y="130095"/>
                    <a:pt x="4542" y="129100"/>
                  </a:cubicBezTo>
                  <a:lnTo>
                    <a:pt x="4628" y="128547"/>
                  </a:lnTo>
                  <a:cubicBezTo>
                    <a:pt x="5081" y="125626"/>
                    <a:pt x="5551" y="122605"/>
                    <a:pt x="5105" y="119562"/>
                  </a:cubicBezTo>
                  <a:cubicBezTo>
                    <a:pt x="4884" y="118053"/>
                    <a:pt x="4447" y="116612"/>
                    <a:pt x="4024" y="115218"/>
                  </a:cubicBezTo>
                  <a:cubicBezTo>
                    <a:pt x="3671" y="114056"/>
                    <a:pt x="3338" y="112958"/>
                    <a:pt x="3125" y="111833"/>
                  </a:cubicBezTo>
                  <a:cubicBezTo>
                    <a:pt x="2518" y="108641"/>
                    <a:pt x="2907" y="105233"/>
                    <a:pt x="3284" y="101937"/>
                  </a:cubicBezTo>
                  <a:lnTo>
                    <a:pt x="3408" y="100835"/>
                  </a:lnTo>
                  <a:cubicBezTo>
                    <a:pt x="4496" y="90999"/>
                    <a:pt x="4616" y="80980"/>
                    <a:pt x="4733" y="71291"/>
                  </a:cubicBezTo>
                  <a:lnTo>
                    <a:pt x="5165" y="35374"/>
                  </a:lnTo>
                  <a:cubicBezTo>
                    <a:pt x="5257" y="27816"/>
                    <a:pt x="5350" y="20000"/>
                    <a:pt x="4752" y="12304"/>
                  </a:cubicBezTo>
                  <a:cubicBezTo>
                    <a:pt x="4701" y="11649"/>
                    <a:pt x="4146" y="11155"/>
                    <a:pt x="3509" y="11155"/>
                  </a:cubicBezTo>
                  <a:cubicBezTo>
                    <a:pt x="3478" y="11155"/>
                    <a:pt x="3446" y="11156"/>
                    <a:pt x="3414" y="11158"/>
                  </a:cubicBezTo>
                  <a:cubicBezTo>
                    <a:pt x="2728" y="11212"/>
                    <a:pt x="2215" y="11811"/>
                    <a:pt x="2268" y="12496"/>
                  </a:cubicBezTo>
                  <a:cubicBezTo>
                    <a:pt x="2859" y="20083"/>
                    <a:pt x="2765" y="27842"/>
                    <a:pt x="2675" y="35344"/>
                  </a:cubicBezTo>
                  <a:lnTo>
                    <a:pt x="2243" y="71261"/>
                  </a:lnTo>
                  <a:cubicBezTo>
                    <a:pt x="2127" y="80890"/>
                    <a:pt x="2007" y="90846"/>
                    <a:pt x="932" y="100560"/>
                  </a:cubicBezTo>
                  <a:lnTo>
                    <a:pt x="809" y="101655"/>
                  </a:lnTo>
                  <a:cubicBezTo>
                    <a:pt x="411" y="105135"/>
                    <a:pt x="1" y="108734"/>
                    <a:pt x="677" y="112298"/>
                  </a:cubicBezTo>
                  <a:cubicBezTo>
                    <a:pt x="916" y="113554"/>
                    <a:pt x="1284" y="114768"/>
                    <a:pt x="1641" y="115942"/>
                  </a:cubicBezTo>
                  <a:cubicBezTo>
                    <a:pt x="2055" y="117308"/>
                    <a:pt x="2447" y="118599"/>
                    <a:pt x="2640" y="119922"/>
                  </a:cubicBezTo>
                  <a:cubicBezTo>
                    <a:pt x="3031" y="122594"/>
                    <a:pt x="2591" y="125427"/>
                    <a:pt x="2166" y="128165"/>
                  </a:cubicBezTo>
                  <a:lnTo>
                    <a:pt x="2080" y="128721"/>
                  </a:lnTo>
                  <a:cubicBezTo>
                    <a:pt x="1376" y="133296"/>
                    <a:pt x="3231" y="134775"/>
                    <a:pt x="4400" y="135250"/>
                  </a:cubicBezTo>
                  <a:cubicBezTo>
                    <a:pt x="4837" y="135427"/>
                    <a:pt x="5296" y="135512"/>
                    <a:pt x="5757" y="135512"/>
                  </a:cubicBezTo>
                  <a:cubicBezTo>
                    <a:pt x="6997" y="135512"/>
                    <a:pt x="8247" y="134894"/>
                    <a:pt x="9083" y="133793"/>
                  </a:cubicBezTo>
                  <a:cubicBezTo>
                    <a:pt x="10474" y="131961"/>
                    <a:pt x="10417" y="129793"/>
                    <a:pt x="10367" y="127882"/>
                  </a:cubicBezTo>
                  <a:lnTo>
                    <a:pt x="10363" y="127756"/>
                  </a:lnTo>
                  <a:cubicBezTo>
                    <a:pt x="10273" y="124270"/>
                    <a:pt x="10395" y="122298"/>
                    <a:pt x="10587" y="121204"/>
                  </a:cubicBezTo>
                  <a:lnTo>
                    <a:pt x="10587" y="121204"/>
                  </a:lnTo>
                  <a:cubicBezTo>
                    <a:pt x="10584" y="121697"/>
                    <a:pt x="10553" y="122220"/>
                    <a:pt x="10532" y="122566"/>
                  </a:cubicBezTo>
                  <a:cubicBezTo>
                    <a:pt x="10503" y="123064"/>
                    <a:pt x="10475" y="123534"/>
                    <a:pt x="10479" y="123925"/>
                  </a:cubicBezTo>
                  <a:lnTo>
                    <a:pt x="10551" y="130689"/>
                  </a:lnTo>
                  <a:cubicBezTo>
                    <a:pt x="10562" y="131809"/>
                    <a:pt x="10771" y="133859"/>
                    <a:pt x="12035" y="134982"/>
                  </a:cubicBezTo>
                  <a:cubicBezTo>
                    <a:pt x="12581" y="135470"/>
                    <a:pt x="13254" y="135722"/>
                    <a:pt x="13997" y="135722"/>
                  </a:cubicBezTo>
                  <a:cubicBezTo>
                    <a:pt x="14119" y="135721"/>
                    <a:pt x="14240" y="135713"/>
                    <a:pt x="14361" y="135699"/>
                  </a:cubicBezTo>
                  <a:cubicBezTo>
                    <a:pt x="16008" y="135525"/>
                    <a:pt x="17321" y="134147"/>
                    <a:pt x="17483" y="132427"/>
                  </a:cubicBezTo>
                  <a:lnTo>
                    <a:pt x="18534" y="121327"/>
                  </a:lnTo>
                  <a:cubicBezTo>
                    <a:pt x="18540" y="121252"/>
                    <a:pt x="18580" y="121184"/>
                    <a:pt x="18643" y="121142"/>
                  </a:cubicBezTo>
                  <a:cubicBezTo>
                    <a:pt x="18686" y="121114"/>
                    <a:pt x="18737" y="121099"/>
                    <a:pt x="18787" y="121099"/>
                  </a:cubicBezTo>
                  <a:cubicBezTo>
                    <a:pt x="18813" y="121099"/>
                    <a:pt x="18838" y="121103"/>
                    <a:pt x="18863" y="121110"/>
                  </a:cubicBezTo>
                  <a:cubicBezTo>
                    <a:pt x="22320" y="122151"/>
                    <a:pt x="26110" y="122671"/>
                    <a:pt x="30299" y="122671"/>
                  </a:cubicBezTo>
                  <a:cubicBezTo>
                    <a:pt x="33960" y="122671"/>
                    <a:pt x="37926" y="122274"/>
                    <a:pt x="42240" y="121481"/>
                  </a:cubicBezTo>
                  <a:cubicBezTo>
                    <a:pt x="42480" y="121437"/>
                    <a:pt x="42852" y="121369"/>
                    <a:pt x="43149" y="121369"/>
                  </a:cubicBezTo>
                  <a:cubicBezTo>
                    <a:pt x="43312" y="121369"/>
                    <a:pt x="43453" y="121390"/>
                    <a:pt x="43536" y="121446"/>
                  </a:cubicBezTo>
                  <a:cubicBezTo>
                    <a:pt x="43786" y="121616"/>
                    <a:pt x="43909" y="122350"/>
                    <a:pt x="43962" y="122664"/>
                  </a:cubicBezTo>
                  <a:cubicBezTo>
                    <a:pt x="44551" y="126154"/>
                    <a:pt x="45024" y="129714"/>
                    <a:pt x="45370" y="133246"/>
                  </a:cubicBezTo>
                  <a:cubicBezTo>
                    <a:pt x="45457" y="134150"/>
                    <a:pt x="45999" y="134947"/>
                    <a:pt x="46808" y="135360"/>
                  </a:cubicBezTo>
                  <a:cubicBezTo>
                    <a:pt x="47182" y="135551"/>
                    <a:pt x="47585" y="135647"/>
                    <a:pt x="47986" y="135647"/>
                  </a:cubicBezTo>
                  <a:cubicBezTo>
                    <a:pt x="48421" y="135647"/>
                    <a:pt x="48853" y="135534"/>
                    <a:pt x="49241" y="135310"/>
                  </a:cubicBezTo>
                  <a:cubicBezTo>
                    <a:pt x="50023" y="134858"/>
                    <a:pt x="50681" y="134161"/>
                    <a:pt x="51095" y="133344"/>
                  </a:cubicBezTo>
                  <a:cubicBezTo>
                    <a:pt x="51827" y="131895"/>
                    <a:pt x="51851" y="130328"/>
                    <a:pt x="51811" y="128843"/>
                  </a:cubicBezTo>
                  <a:cubicBezTo>
                    <a:pt x="51783" y="127835"/>
                    <a:pt x="51734" y="126822"/>
                    <a:pt x="51685" y="125807"/>
                  </a:cubicBezTo>
                  <a:cubicBezTo>
                    <a:pt x="51501" y="122060"/>
                    <a:pt x="51327" y="118521"/>
                    <a:pt x="52231" y="115116"/>
                  </a:cubicBezTo>
                  <a:cubicBezTo>
                    <a:pt x="52660" y="113499"/>
                    <a:pt x="53356" y="111852"/>
                    <a:pt x="54028" y="110257"/>
                  </a:cubicBezTo>
                  <a:cubicBezTo>
                    <a:pt x="55884" y="105859"/>
                    <a:pt x="57803" y="101311"/>
                    <a:pt x="55063" y="96196"/>
                  </a:cubicBezTo>
                  <a:cubicBezTo>
                    <a:pt x="54062" y="94328"/>
                    <a:pt x="52498" y="92688"/>
                    <a:pt x="50540" y="91454"/>
                  </a:cubicBezTo>
                  <a:cubicBezTo>
                    <a:pt x="45428" y="88231"/>
                    <a:pt x="39428" y="88186"/>
                    <a:pt x="34135" y="88145"/>
                  </a:cubicBezTo>
                  <a:lnTo>
                    <a:pt x="18166" y="88024"/>
                  </a:lnTo>
                  <a:cubicBezTo>
                    <a:pt x="16498" y="88012"/>
                    <a:pt x="15035" y="87941"/>
                    <a:pt x="14032" y="87196"/>
                  </a:cubicBezTo>
                  <a:cubicBezTo>
                    <a:pt x="12431" y="86007"/>
                    <a:pt x="12363" y="83426"/>
                    <a:pt x="12529" y="80814"/>
                  </a:cubicBezTo>
                  <a:cubicBezTo>
                    <a:pt x="14458" y="50289"/>
                    <a:pt x="13884" y="24951"/>
                    <a:pt x="10723" y="1079"/>
                  </a:cubicBezTo>
                  <a:cubicBezTo>
                    <a:pt x="10638" y="454"/>
                    <a:pt x="10104" y="1"/>
                    <a:pt x="94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248;p41"/>
            <p:cNvSpPr/>
            <p:nvPr/>
          </p:nvSpPr>
          <p:spPr>
            <a:xfrm>
              <a:off x="5444025" y="3910925"/>
              <a:ext cx="157400" cy="408375"/>
            </a:xfrm>
            <a:custGeom>
              <a:avLst/>
              <a:gdLst/>
              <a:ahLst/>
              <a:cxnLst/>
              <a:rect l="l" t="t" r="r" b="b"/>
              <a:pathLst>
                <a:path w="6296" h="16335" extrusionOk="0">
                  <a:moveTo>
                    <a:pt x="5223" y="1"/>
                  </a:moveTo>
                  <a:cubicBezTo>
                    <a:pt x="4635" y="2"/>
                    <a:pt x="4159" y="478"/>
                    <a:pt x="4159" y="1067"/>
                  </a:cubicBezTo>
                  <a:lnTo>
                    <a:pt x="4164" y="12782"/>
                  </a:lnTo>
                  <a:cubicBezTo>
                    <a:pt x="4164" y="13033"/>
                    <a:pt x="4166" y="13294"/>
                    <a:pt x="4126" y="13491"/>
                  </a:cubicBezTo>
                  <a:cubicBezTo>
                    <a:pt x="4045" y="13886"/>
                    <a:pt x="3763" y="14125"/>
                    <a:pt x="3534" y="14179"/>
                  </a:cubicBezTo>
                  <a:cubicBezTo>
                    <a:pt x="3460" y="14197"/>
                    <a:pt x="3380" y="14204"/>
                    <a:pt x="3296" y="14204"/>
                  </a:cubicBezTo>
                  <a:cubicBezTo>
                    <a:pt x="2976" y="14204"/>
                    <a:pt x="2592" y="14093"/>
                    <a:pt x="2217" y="13985"/>
                  </a:cubicBezTo>
                  <a:lnTo>
                    <a:pt x="2150" y="13965"/>
                  </a:lnTo>
                  <a:cubicBezTo>
                    <a:pt x="2147" y="13882"/>
                    <a:pt x="2150" y="13777"/>
                    <a:pt x="2152" y="13717"/>
                  </a:cubicBezTo>
                  <a:lnTo>
                    <a:pt x="2511" y="1853"/>
                  </a:lnTo>
                  <a:cubicBezTo>
                    <a:pt x="2529" y="1265"/>
                    <a:pt x="2067" y="774"/>
                    <a:pt x="1479" y="757"/>
                  </a:cubicBezTo>
                  <a:cubicBezTo>
                    <a:pt x="894" y="761"/>
                    <a:pt x="400" y="1201"/>
                    <a:pt x="382" y="1790"/>
                  </a:cubicBezTo>
                  <a:lnTo>
                    <a:pt x="23" y="13653"/>
                  </a:lnTo>
                  <a:cubicBezTo>
                    <a:pt x="14" y="13960"/>
                    <a:pt x="1" y="14422"/>
                    <a:pt x="187" y="14871"/>
                  </a:cubicBezTo>
                  <a:cubicBezTo>
                    <a:pt x="538" y="15718"/>
                    <a:pt x="1330" y="15946"/>
                    <a:pt x="1628" y="16033"/>
                  </a:cubicBezTo>
                  <a:cubicBezTo>
                    <a:pt x="2111" y="16171"/>
                    <a:pt x="2680" y="16334"/>
                    <a:pt x="3297" y="16334"/>
                  </a:cubicBezTo>
                  <a:cubicBezTo>
                    <a:pt x="3302" y="16334"/>
                    <a:pt x="3307" y="16334"/>
                    <a:pt x="3311" y="16334"/>
                  </a:cubicBezTo>
                  <a:cubicBezTo>
                    <a:pt x="3550" y="16334"/>
                    <a:pt x="3788" y="16307"/>
                    <a:pt x="4022" y="16252"/>
                  </a:cubicBezTo>
                  <a:cubicBezTo>
                    <a:pt x="5116" y="15995"/>
                    <a:pt x="5976" y="15077"/>
                    <a:pt x="6213" y="13914"/>
                  </a:cubicBezTo>
                  <a:cubicBezTo>
                    <a:pt x="6295" y="13505"/>
                    <a:pt x="6294" y="13102"/>
                    <a:pt x="6294" y="12779"/>
                  </a:cubicBezTo>
                  <a:lnTo>
                    <a:pt x="6289" y="1066"/>
                  </a:lnTo>
                  <a:cubicBezTo>
                    <a:pt x="6288" y="477"/>
                    <a:pt x="5811" y="1"/>
                    <a:pt x="52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249;p41"/>
            <p:cNvSpPr/>
            <p:nvPr/>
          </p:nvSpPr>
          <p:spPr>
            <a:xfrm>
              <a:off x="4979150" y="3148525"/>
              <a:ext cx="627400" cy="302575"/>
            </a:xfrm>
            <a:custGeom>
              <a:avLst/>
              <a:gdLst/>
              <a:ahLst/>
              <a:cxnLst/>
              <a:rect l="l" t="t" r="r" b="b"/>
              <a:pathLst>
                <a:path w="25096" h="12103" extrusionOk="0">
                  <a:moveTo>
                    <a:pt x="1088" y="0"/>
                  </a:moveTo>
                  <a:cubicBezTo>
                    <a:pt x="505" y="0"/>
                    <a:pt x="30" y="471"/>
                    <a:pt x="24" y="1055"/>
                  </a:cubicBezTo>
                  <a:cubicBezTo>
                    <a:pt x="1" y="3485"/>
                    <a:pt x="1159" y="5960"/>
                    <a:pt x="3200" y="7847"/>
                  </a:cubicBezTo>
                  <a:cubicBezTo>
                    <a:pt x="6191" y="10608"/>
                    <a:pt x="9767" y="12102"/>
                    <a:pt x="13186" y="12102"/>
                  </a:cubicBezTo>
                  <a:cubicBezTo>
                    <a:pt x="13190" y="12102"/>
                    <a:pt x="13195" y="12102"/>
                    <a:pt x="13199" y="12102"/>
                  </a:cubicBezTo>
                  <a:cubicBezTo>
                    <a:pt x="14141" y="12102"/>
                    <a:pt x="15078" y="11984"/>
                    <a:pt x="15990" y="11749"/>
                  </a:cubicBezTo>
                  <a:cubicBezTo>
                    <a:pt x="18857" y="11004"/>
                    <a:pt x="22729" y="8733"/>
                    <a:pt x="24897" y="2135"/>
                  </a:cubicBezTo>
                  <a:cubicBezTo>
                    <a:pt x="25095" y="1571"/>
                    <a:pt x="24792" y="954"/>
                    <a:pt x="24225" y="768"/>
                  </a:cubicBezTo>
                  <a:cubicBezTo>
                    <a:pt x="24114" y="732"/>
                    <a:pt x="24002" y="715"/>
                    <a:pt x="23891" y="715"/>
                  </a:cubicBezTo>
                  <a:cubicBezTo>
                    <a:pt x="23436" y="715"/>
                    <a:pt x="23013" y="1010"/>
                    <a:pt x="22873" y="1471"/>
                  </a:cubicBezTo>
                  <a:cubicBezTo>
                    <a:pt x="21396" y="5970"/>
                    <a:pt x="18832" y="8811"/>
                    <a:pt x="15456" y="9687"/>
                  </a:cubicBezTo>
                  <a:cubicBezTo>
                    <a:pt x="14718" y="9879"/>
                    <a:pt x="13956" y="9973"/>
                    <a:pt x="13180" y="9973"/>
                  </a:cubicBezTo>
                  <a:cubicBezTo>
                    <a:pt x="10296" y="9973"/>
                    <a:pt x="7236" y="8674"/>
                    <a:pt x="4646" y="6282"/>
                  </a:cubicBezTo>
                  <a:cubicBezTo>
                    <a:pt x="3045" y="4803"/>
                    <a:pt x="2136" y="2906"/>
                    <a:pt x="2154" y="1076"/>
                  </a:cubicBezTo>
                  <a:cubicBezTo>
                    <a:pt x="2159" y="488"/>
                    <a:pt x="1687" y="6"/>
                    <a:pt x="110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50;p41"/>
            <p:cNvSpPr/>
            <p:nvPr/>
          </p:nvSpPr>
          <p:spPr>
            <a:xfrm>
              <a:off x="5054950" y="3668275"/>
              <a:ext cx="577925" cy="283525"/>
            </a:xfrm>
            <a:custGeom>
              <a:avLst/>
              <a:gdLst/>
              <a:ahLst/>
              <a:cxnLst/>
              <a:rect l="l" t="t" r="r" b="b"/>
              <a:pathLst>
                <a:path w="23117" h="11341" extrusionOk="0">
                  <a:moveTo>
                    <a:pt x="14503" y="0"/>
                  </a:moveTo>
                  <a:cubicBezTo>
                    <a:pt x="8314" y="0"/>
                    <a:pt x="2398" y="4077"/>
                    <a:pt x="255" y="9909"/>
                  </a:cubicBezTo>
                  <a:cubicBezTo>
                    <a:pt x="0" y="10604"/>
                    <a:pt x="515" y="11341"/>
                    <a:pt x="1255" y="11341"/>
                  </a:cubicBezTo>
                  <a:cubicBezTo>
                    <a:pt x="1702" y="11341"/>
                    <a:pt x="2100" y="11063"/>
                    <a:pt x="2255" y="10643"/>
                  </a:cubicBezTo>
                  <a:cubicBezTo>
                    <a:pt x="4074" y="5696"/>
                    <a:pt x="9300" y="2133"/>
                    <a:pt x="14564" y="2133"/>
                  </a:cubicBezTo>
                  <a:cubicBezTo>
                    <a:pt x="14745" y="2133"/>
                    <a:pt x="14926" y="2137"/>
                    <a:pt x="15107" y="2146"/>
                  </a:cubicBezTo>
                  <a:cubicBezTo>
                    <a:pt x="16587" y="2220"/>
                    <a:pt x="17691" y="2583"/>
                    <a:pt x="18391" y="3225"/>
                  </a:cubicBezTo>
                  <a:cubicBezTo>
                    <a:pt x="19382" y="4132"/>
                    <a:pt x="19664" y="5620"/>
                    <a:pt x="19962" y="7193"/>
                  </a:cubicBezTo>
                  <a:cubicBezTo>
                    <a:pt x="20183" y="8358"/>
                    <a:pt x="20411" y="9563"/>
                    <a:pt x="20939" y="10681"/>
                  </a:cubicBezTo>
                  <a:cubicBezTo>
                    <a:pt x="21120" y="11066"/>
                    <a:pt x="21503" y="11291"/>
                    <a:pt x="21902" y="11291"/>
                  </a:cubicBezTo>
                  <a:cubicBezTo>
                    <a:pt x="22054" y="11291"/>
                    <a:pt x="22209" y="11258"/>
                    <a:pt x="22356" y="11188"/>
                  </a:cubicBezTo>
                  <a:cubicBezTo>
                    <a:pt x="22888" y="10938"/>
                    <a:pt x="23116" y="10303"/>
                    <a:pt x="22865" y="9771"/>
                  </a:cubicBezTo>
                  <a:cubicBezTo>
                    <a:pt x="22453" y="8899"/>
                    <a:pt x="22259" y="7878"/>
                    <a:pt x="22055" y="6796"/>
                  </a:cubicBezTo>
                  <a:cubicBezTo>
                    <a:pt x="21705" y="4950"/>
                    <a:pt x="21343" y="3041"/>
                    <a:pt x="19830" y="1654"/>
                  </a:cubicBezTo>
                  <a:cubicBezTo>
                    <a:pt x="18756" y="669"/>
                    <a:pt x="17202" y="119"/>
                    <a:pt x="15214" y="18"/>
                  </a:cubicBezTo>
                  <a:cubicBezTo>
                    <a:pt x="14977" y="6"/>
                    <a:pt x="14740" y="0"/>
                    <a:pt x="14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251;p41"/>
            <p:cNvSpPr/>
            <p:nvPr/>
          </p:nvSpPr>
          <p:spPr>
            <a:xfrm>
              <a:off x="5616900" y="3269325"/>
              <a:ext cx="222350" cy="409500"/>
            </a:xfrm>
            <a:custGeom>
              <a:avLst/>
              <a:gdLst/>
              <a:ahLst/>
              <a:cxnLst/>
              <a:rect l="l" t="t" r="r" b="b"/>
              <a:pathLst>
                <a:path w="8894" h="16380" extrusionOk="0">
                  <a:moveTo>
                    <a:pt x="5986" y="1"/>
                  </a:moveTo>
                  <a:cubicBezTo>
                    <a:pt x="5842" y="1"/>
                    <a:pt x="5697" y="30"/>
                    <a:pt x="5557" y="91"/>
                  </a:cubicBezTo>
                  <a:cubicBezTo>
                    <a:pt x="2190" y="1540"/>
                    <a:pt x="1" y="5373"/>
                    <a:pt x="464" y="9008"/>
                  </a:cubicBezTo>
                  <a:cubicBezTo>
                    <a:pt x="926" y="12644"/>
                    <a:pt x="4005" y="15806"/>
                    <a:pt x="7627" y="16367"/>
                  </a:cubicBezTo>
                  <a:cubicBezTo>
                    <a:pt x="7681" y="16375"/>
                    <a:pt x="7736" y="16379"/>
                    <a:pt x="7791" y="16379"/>
                  </a:cubicBezTo>
                  <a:lnTo>
                    <a:pt x="7792" y="16379"/>
                  </a:lnTo>
                  <a:cubicBezTo>
                    <a:pt x="8347" y="16378"/>
                    <a:pt x="8809" y="15950"/>
                    <a:pt x="8852" y="15394"/>
                  </a:cubicBezTo>
                  <a:cubicBezTo>
                    <a:pt x="8894" y="14840"/>
                    <a:pt x="8502" y="14346"/>
                    <a:pt x="7952" y="14261"/>
                  </a:cubicBezTo>
                  <a:cubicBezTo>
                    <a:pt x="5235" y="13841"/>
                    <a:pt x="2923" y="11467"/>
                    <a:pt x="2577" y="8740"/>
                  </a:cubicBezTo>
                  <a:cubicBezTo>
                    <a:pt x="2231" y="6012"/>
                    <a:pt x="3873" y="3135"/>
                    <a:pt x="6399" y="2048"/>
                  </a:cubicBezTo>
                  <a:cubicBezTo>
                    <a:pt x="6944" y="1819"/>
                    <a:pt x="7198" y="1189"/>
                    <a:pt x="6964" y="646"/>
                  </a:cubicBezTo>
                  <a:cubicBezTo>
                    <a:pt x="6791" y="242"/>
                    <a:pt x="6398" y="1"/>
                    <a:pt x="59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252;p41"/>
            <p:cNvSpPr/>
            <p:nvPr/>
          </p:nvSpPr>
          <p:spPr>
            <a:xfrm>
              <a:off x="4712425" y="3422650"/>
              <a:ext cx="376450" cy="311250"/>
            </a:xfrm>
            <a:custGeom>
              <a:avLst/>
              <a:gdLst/>
              <a:ahLst/>
              <a:cxnLst/>
              <a:rect l="l" t="t" r="r" b="b"/>
              <a:pathLst>
                <a:path w="15058" h="12450" extrusionOk="0">
                  <a:moveTo>
                    <a:pt x="7743" y="2132"/>
                  </a:moveTo>
                  <a:cubicBezTo>
                    <a:pt x="8240" y="2132"/>
                    <a:pt x="8728" y="2220"/>
                    <a:pt x="9178" y="2404"/>
                  </a:cubicBezTo>
                  <a:cubicBezTo>
                    <a:pt x="10725" y="3069"/>
                    <a:pt x="11786" y="4133"/>
                    <a:pt x="12332" y="5568"/>
                  </a:cubicBezTo>
                  <a:cubicBezTo>
                    <a:pt x="12940" y="7168"/>
                    <a:pt x="12683" y="8613"/>
                    <a:pt x="12520" y="8959"/>
                  </a:cubicBezTo>
                  <a:cubicBezTo>
                    <a:pt x="12233" y="9568"/>
                    <a:pt x="11501" y="10054"/>
                    <a:pt x="10608" y="10227"/>
                  </a:cubicBezTo>
                  <a:cubicBezTo>
                    <a:pt x="10265" y="10294"/>
                    <a:pt x="9908" y="10320"/>
                    <a:pt x="9544" y="10320"/>
                  </a:cubicBezTo>
                  <a:cubicBezTo>
                    <a:pt x="8898" y="10320"/>
                    <a:pt x="8230" y="10239"/>
                    <a:pt x="7576" y="10158"/>
                  </a:cubicBezTo>
                  <a:cubicBezTo>
                    <a:pt x="5886" y="9954"/>
                    <a:pt x="4165" y="9659"/>
                    <a:pt x="3313" y="8555"/>
                  </a:cubicBezTo>
                  <a:cubicBezTo>
                    <a:pt x="2356" y="7316"/>
                    <a:pt x="2824" y="5370"/>
                    <a:pt x="3749" y="4169"/>
                  </a:cubicBezTo>
                  <a:cubicBezTo>
                    <a:pt x="4740" y="2882"/>
                    <a:pt x="6288" y="2132"/>
                    <a:pt x="7743" y="2132"/>
                  </a:cubicBezTo>
                  <a:close/>
                  <a:moveTo>
                    <a:pt x="7734" y="0"/>
                  </a:moveTo>
                  <a:cubicBezTo>
                    <a:pt x="5632" y="0"/>
                    <a:pt x="3471" y="1040"/>
                    <a:pt x="2061" y="2868"/>
                  </a:cubicBezTo>
                  <a:cubicBezTo>
                    <a:pt x="615" y="4746"/>
                    <a:pt x="1" y="7750"/>
                    <a:pt x="1627" y="9857"/>
                  </a:cubicBezTo>
                  <a:cubicBezTo>
                    <a:pt x="3095" y="11758"/>
                    <a:pt x="5739" y="12081"/>
                    <a:pt x="7319" y="12274"/>
                  </a:cubicBezTo>
                  <a:cubicBezTo>
                    <a:pt x="8014" y="12358"/>
                    <a:pt x="8768" y="12450"/>
                    <a:pt x="9544" y="12450"/>
                  </a:cubicBezTo>
                  <a:cubicBezTo>
                    <a:pt x="10028" y="12450"/>
                    <a:pt x="10522" y="12414"/>
                    <a:pt x="11014" y="12318"/>
                  </a:cubicBezTo>
                  <a:cubicBezTo>
                    <a:pt x="12585" y="12014"/>
                    <a:pt x="13867" y="11097"/>
                    <a:pt x="14447" y="9867"/>
                  </a:cubicBezTo>
                  <a:cubicBezTo>
                    <a:pt x="14940" y="8817"/>
                    <a:pt x="15057" y="6744"/>
                    <a:pt x="14323" y="4811"/>
                  </a:cubicBezTo>
                  <a:cubicBezTo>
                    <a:pt x="13574" y="2840"/>
                    <a:pt x="12081" y="1331"/>
                    <a:pt x="10008" y="443"/>
                  </a:cubicBezTo>
                  <a:lnTo>
                    <a:pt x="9994" y="437"/>
                  </a:lnTo>
                  <a:cubicBezTo>
                    <a:pt x="9276" y="142"/>
                    <a:pt x="8509" y="0"/>
                    <a:pt x="773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253;p41"/>
            <p:cNvSpPr/>
            <p:nvPr/>
          </p:nvSpPr>
          <p:spPr>
            <a:xfrm>
              <a:off x="4551175" y="3078900"/>
              <a:ext cx="218800" cy="403400"/>
            </a:xfrm>
            <a:custGeom>
              <a:avLst/>
              <a:gdLst/>
              <a:ahLst/>
              <a:cxnLst/>
              <a:rect l="l" t="t" r="r" b="b"/>
              <a:pathLst>
                <a:path w="8752" h="16136" extrusionOk="0">
                  <a:moveTo>
                    <a:pt x="2273" y="1"/>
                  </a:moveTo>
                  <a:cubicBezTo>
                    <a:pt x="1986" y="1"/>
                    <a:pt x="1700" y="116"/>
                    <a:pt x="1490" y="344"/>
                  </a:cubicBezTo>
                  <a:cubicBezTo>
                    <a:pt x="1091" y="777"/>
                    <a:pt x="1119" y="1450"/>
                    <a:pt x="1552" y="1849"/>
                  </a:cubicBezTo>
                  <a:cubicBezTo>
                    <a:pt x="3586" y="3720"/>
                    <a:pt x="6411" y="7543"/>
                    <a:pt x="6016" y="9802"/>
                  </a:cubicBezTo>
                  <a:cubicBezTo>
                    <a:pt x="5610" y="12130"/>
                    <a:pt x="3476" y="14004"/>
                    <a:pt x="1299" y="14004"/>
                  </a:cubicBezTo>
                  <a:cubicBezTo>
                    <a:pt x="1247" y="14004"/>
                    <a:pt x="1195" y="14003"/>
                    <a:pt x="1143" y="14001"/>
                  </a:cubicBezTo>
                  <a:cubicBezTo>
                    <a:pt x="1120" y="13999"/>
                    <a:pt x="1097" y="13999"/>
                    <a:pt x="1075" y="13999"/>
                  </a:cubicBezTo>
                  <a:cubicBezTo>
                    <a:pt x="519" y="13999"/>
                    <a:pt x="56" y="14449"/>
                    <a:pt x="29" y="15013"/>
                  </a:cubicBezTo>
                  <a:cubicBezTo>
                    <a:pt x="0" y="15601"/>
                    <a:pt x="453" y="16099"/>
                    <a:pt x="1041" y="16128"/>
                  </a:cubicBezTo>
                  <a:cubicBezTo>
                    <a:pt x="1136" y="16133"/>
                    <a:pt x="1228" y="16135"/>
                    <a:pt x="1323" y="16135"/>
                  </a:cubicBezTo>
                  <a:cubicBezTo>
                    <a:pt x="4519" y="16135"/>
                    <a:pt x="7531" y="13517"/>
                    <a:pt x="8115" y="10169"/>
                  </a:cubicBezTo>
                  <a:cubicBezTo>
                    <a:pt x="8752" y="6513"/>
                    <a:pt x="4636" y="1792"/>
                    <a:pt x="2995" y="282"/>
                  </a:cubicBezTo>
                  <a:cubicBezTo>
                    <a:pt x="2790" y="94"/>
                    <a:pt x="2531" y="1"/>
                    <a:pt x="22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254;p41"/>
            <p:cNvSpPr/>
            <p:nvPr/>
          </p:nvSpPr>
          <p:spPr>
            <a:xfrm>
              <a:off x="4662100" y="2392350"/>
              <a:ext cx="174625" cy="341450"/>
            </a:xfrm>
            <a:custGeom>
              <a:avLst/>
              <a:gdLst/>
              <a:ahLst/>
              <a:cxnLst/>
              <a:rect l="l" t="t" r="r" b="b"/>
              <a:pathLst>
                <a:path w="6985" h="13658" extrusionOk="0">
                  <a:moveTo>
                    <a:pt x="5798" y="1"/>
                  </a:moveTo>
                  <a:cubicBezTo>
                    <a:pt x="5701" y="1"/>
                    <a:pt x="5602" y="14"/>
                    <a:pt x="5504" y="42"/>
                  </a:cubicBezTo>
                  <a:cubicBezTo>
                    <a:pt x="2686" y="851"/>
                    <a:pt x="533" y="3453"/>
                    <a:pt x="267" y="6374"/>
                  </a:cubicBezTo>
                  <a:cubicBezTo>
                    <a:pt x="1" y="9293"/>
                    <a:pt x="1648" y="12242"/>
                    <a:pt x="4275" y="13546"/>
                  </a:cubicBezTo>
                  <a:cubicBezTo>
                    <a:pt x="4422" y="13619"/>
                    <a:pt x="4583" y="13657"/>
                    <a:pt x="4748" y="13657"/>
                  </a:cubicBezTo>
                  <a:lnTo>
                    <a:pt x="4748" y="13656"/>
                  </a:lnTo>
                  <a:cubicBezTo>
                    <a:pt x="4749" y="13656"/>
                    <a:pt x="4750" y="13656"/>
                    <a:pt x="4750" y="13656"/>
                  </a:cubicBezTo>
                  <a:cubicBezTo>
                    <a:pt x="5244" y="13656"/>
                    <a:pt x="5672" y="13316"/>
                    <a:pt x="5786" y="12836"/>
                  </a:cubicBezTo>
                  <a:cubicBezTo>
                    <a:pt x="5898" y="12354"/>
                    <a:pt x="5665" y="11858"/>
                    <a:pt x="5222" y="11638"/>
                  </a:cubicBezTo>
                  <a:cubicBezTo>
                    <a:pt x="3395" y="10731"/>
                    <a:pt x="2203" y="8598"/>
                    <a:pt x="2388" y="6566"/>
                  </a:cubicBezTo>
                  <a:cubicBezTo>
                    <a:pt x="2574" y="4535"/>
                    <a:pt x="4131" y="2653"/>
                    <a:pt x="6092" y="2091"/>
                  </a:cubicBezTo>
                  <a:cubicBezTo>
                    <a:pt x="6657" y="1928"/>
                    <a:pt x="6985" y="1338"/>
                    <a:pt x="6822" y="773"/>
                  </a:cubicBezTo>
                  <a:cubicBezTo>
                    <a:pt x="6688" y="305"/>
                    <a:pt x="6261" y="1"/>
                    <a:pt x="57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255;p41"/>
            <p:cNvSpPr/>
            <p:nvPr/>
          </p:nvSpPr>
          <p:spPr>
            <a:xfrm>
              <a:off x="4642075" y="1858875"/>
              <a:ext cx="168475" cy="260800"/>
            </a:xfrm>
            <a:custGeom>
              <a:avLst/>
              <a:gdLst/>
              <a:ahLst/>
              <a:cxnLst/>
              <a:rect l="l" t="t" r="r" b="b"/>
              <a:pathLst>
                <a:path w="6739" h="10432" extrusionOk="0">
                  <a:moveTo>
                    <a:pt x="3374" y="2361"/>
                  </a:moveTo>
                  <a:lnTo>
                    <a:pt x="3374" y="2362"/>
                  </a:lnTo>
                  <a:cubicBezTo>
                    <a:pt x="3905" y="3432"/>
                    <a:pt x="4417" y="4532"/>
                    <a:pt x="4496" y="5651"/>
                  </a:cubicBezTo>
                  <a:cubicBezTo>
                    <a:pt x="4561" y="6571"/>
                    <a:pt x="4231" y="7761"/>
                    <a:pt x="3351" y="8203"/>
                  </a:cubicBezTo>
                  <a:cubicBezTo>
                    <a:pt x="3185" y="8285"/>
                    <a:pt x="3017" y="8305"/>
                    <a:pt x="2932" y="8305"/>
                  </a:cubicBezTo>
                  <a:cubicBezTo>
                    <a:pt x="2907" y="8305"/>
                    <a:pt x="2890" y="8303"/>
                    <a:pt x="2881" y="8301"/>
                  </a:cubicBezTo>
                  <a:cubicBezTo>
                    <a:pt x="2865" y="8279"/>
                    <a:pt x="2829" y="8213"/>
                    <a:pt x="2767" y="7992"/>
                  </a:cubicBezTo>
                  <a:cubicBezTo>
                    <a:pt x="2249" y="6142"/>
                    <a:pt x="2477" y="4064"/>
                    <a:pt x="3374" y="2361"/>
                  </a:cubicBezTo>
                  <a:close/>
                  <a:moveTo>
                    <a:pt x="3456" y="0"/>
                  </a:moveTo>
                  <a:cubicBezTo>
                    <a:pt x="3034" y="0"/>
                    <a:pt x="2475" y="155"/>
                    <a:pt x="1884" y="746"/>
                  </a:cubicBezTo>
                  <a:lnTo>
                    <a:pt x="1720" y="954"/>
                  </a:lnTo>
                  <a:cubicBezTo>
                    <a:pt x="366" y="3236"/>
                    <a:pt x="0" y="6012"/>
                    <a:pt x="716" y="8567"/>
                  </a:cubicBezTo>
                  <a:cubicBezTo>
                    <a:pt x="821" y="8936"/>
                    <a:pt x="971" y="9364"/>
                    <a:pt x="1301" y="9729"/>
                  </a:cubicBezTo>
                  <a:cubicBezTo>
                    <a:pt x="1756" y="10230"/>
                    <a:pt x="2358" y="10432"/>
                    <a:pt x="2959" y="10432"/>
                  </a:cubicBezTo>
                  <a:cubicBezTo>
                    <a:pt x="3433" y="10432"/>
                    <a:pt x="3906" y="10308"/>
                    <a:pt x="4305" y="10106"/>
                  </a:cubicBezTo>
                  <a:cubicBezTo>
                    <a:pt x="6068" y="9220"/>
                    <a:pt x="6738" y="7154"/>
                    <a:pt x="6621" y="5499"/>
                  </a:cubicBezTo>
                  <a:cubicBezTo>
                    <a:pt x="6505" y="3865"/>
                    <a:pt x="5783" y="2418"/>
                    <a:pt x="5146" y="1141"/>
                  </a:cubicBezTo>
                  <a:cubicBezTo>
                    <a:pt x="4839" y="526"/>
                    <a:pt x="4322" y="119"/>
                    <a:pt x="3728" y="22"/>
                  </a:cubicBezTo>
                  <a:cubicBezTo>
                    <a:pt x="3645" y="9"/>
                    <a:pt x="3555" y="0"/>
                    <a:pt x="345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256;p41"/>
            <p:cNvSpPr/>
            <p:nvPr/>
          </p:nvSpPr>
          <p:spPr>
            <a:xfrm>
              <a:off x="4639900" y="1170400"/>
              <a:ext cx="162050" cy="323325"/>
            </a:xfrm>
            <a:custGeom>
              <a:avLst/>
              <a:gdLst/>
              <a:ahLst/>
              <a:cxnLst/>
              <a:rect l="l" t="t" r="r" b="b"/>
              <a:pathLst>
                <a:path w="6482" h="12933" extrusionOk="0">
                  <a:moveTo>
                    <a:pt x="5283" y="1"/>
                  </a:moveTo>
                  <a:cubicBezTo>
                    <a:pt x="5165" y="1"/>
                    <a:pt x="5046" y="21"/>
                    <a:pt x="4929" y="63"/>
                  </a:cubicBezTo>
                  <a:cubicBezTo>
                    <a:pt x="2416" y="945"/>
                    <a:pt x="0" y="5279"/>
                    <a:pt x="99" y="7748"/>
                  </a:cubicBezTo>
                  <a:cubicBezTo>
                    <a:pt x="193" y="10079"/>
                    <a:pt x="1938" y="12723"/>
                    <a:pt x="4594" y="12931"/>
                  </a:cubicBezTo>
                  <a:cubicBezTo>
                    <a:pt x="4622" y="12932"/>
                    <a:pt x="4649" y="12933"/>
                    <a:pt x="4677" y="12933"/>
                  </a:cubicBezTo>
                  <a:lnTo>
                    <a:pt x="4677" y="12933"/>
                  </a:lnTo>
                  <a:cubicBezTo>
                    <a:pt x="5249" y="12932"/>
                    <a:pt x="5717" y="12481"/>
                    <a:pt x="5740" y="11908"/>
                  </a:cubicBezTo>
                  <a:cubicBezTo>
                    <a:pt x="5762" y="11337"/>
                    <a:pt x="5328" y="10851"/>
                    <a:pt x="4758" y="10806"/>
                  </a:cubicBezTo>
                  <a:cubicBezTo>
                    <a:pt x="3315" y="10694"/>
                    <a:pt x="2285" y="9091"/>
                    <a:pt x="2227" y="7663"/>
                  </a:cubicBezTo>
                  <a:cubicBezTo>
                    <a:pt x="2162" y="6056"/>
                    <a:pt x="4088" y="2615"/>
                    <a:pt x="5635" y="2072"/>
                  </a:cubicBezTo>
                  <a:cubicBezTo>
                    <a:pt x="6189" y="1877"/>
                    <a:pt x="6481" y="1269"/>
                    <a:pt x="6286" y="715"/>
                  </a:cubicBezTo>
                  <a:cubicBezTo>
                    <a:pt x="6133" y="277"/>
                    <a:pt x="5721" y="1"/>
                    <a:pt x="5283" y="1"/>
                  </a:cubicBezTo>
                  <a:close/>
                  <a:moveTo>
                    <a:pt x="4677" y="12933"/>
                  </a:moveTo>
                  <a:lnTo>
                    <a:pt x="4677" y="12933"/>
                  </a:lnTo>
                  <a:cubicBezTo>
                    <a:pt x="4677" y="12933"/>
                    <a:pt x="4676" y="12933"/>
                    <a:pt x="4676" y="12933"/>
                  </a:cubicBezTo>
                  <a:lnTo>
                    <a:pt x="4677" y="12933"/>
                  </a:lnTo>
                  <a:cubicBezTo>
                    <a:pt x="4677" y="12933"/>
                    <a:pt x="4677" y="12933"/>
                    <a:pt x="4677" y="1293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257;p41"/>
            <p:cNvSpPr/>
            <p:nvPr/>
          </p:nvSpPr>
          <p:spPr>
            <a:xfrm>
              <a:off x="5825825" y="2474025"/>
              <a:ext cx="374675" cy="861450"/>
            </a:xfrm>
            <a:custGeom>
              <a:avLst/>
              <a:gdLst/>
              <a:ahLst/>
              <a:cxnLst/>
              <a:rect l="l" t="t" r="r" b="b"/>
              <a:pathLst>
                <a:path w="14987" h="34458" extrusionOk="0">
                  <a:moveTo>
                    <a:pt x="10970" y="2130"/>
                  </a:moveTo>
                  <a:cubicBezTo>
                    <a:pt x="11253" y="2130"/>
                    <a:pt x="11583" y="2194"/>
                    <a:pt x="11866" y="2417"/>
                  </a:cubicBezTo>
                  <a:cubicBezTo>
                    <a:pt x="12236" y="2708"/>
                    <a:pt x="12487" y="3203"/>
                    <a:pt x="12627" y="3916"/>
                  </a:cubicBezTo>
                  <a:cubicBezTo>
                    <a:pt x="12582" y="3806"/>
                    <a:pt x="12526" y="3700"/>
                    <a:pt x="12462" y="3600"/>
                  </a:cubicBezTo>
                  <a:cubicBezTo>
                    <a:pt x="12136" y="3103"/>
                    <a:pt x="11737" y="2781"/>
                    <a:pt x="11277" y="2641"/>
                  </a:cubicBezTo>
                  <a:cubicBezTo>
                    <a:pt x="11098" y="2587"/>
                    <a:pt x="10920" y="2560"/>
                    <a:pt x="10744" y="2560"/>
                  </a:cubicBezTo>
                  <a:cubicBezTo>
                    <a:pt x="9897" y="2560"/>
                    <a:pt x="9098" y="3174"/>
                    <a:pt x="8536" y="4290"/>
                  </a:cubicBezTo>
                  <a:cubicBezTo>
                    <a:pt x="8528" y="4306"/>
                    <a:pt x="8521" y="4320"/>
                    <a:pt x="8513" y="4336"/>
                  </a:cubicBezTo>
                  <a:cubicBezTo>
                    <a:pt x="8623" y="3889"/>
                    <a:pt x="8806" y="3454"/>
                    <a:pt x="9093" y="3071"/>
                  </a:cubicBezTo>
                  <a:cubicBezTo>
                    <a:pt x="9462" y="2582"/>
                    <a:pt x="10081" y="2227"/>
                    <a:pt x="10707" y="2147"/>
                  </a:cubicBezTo>
                  <a:cubicBezTo>
                    <a:pt x="10794" y="2136"/>
                    <a:pt x="10881" y="2130"/>
                    <a:pt x="10969" y="2130"/>
                  </a:cubicBezTo>
                  <a:close/>
                  <a:moveTo>
                    <a:pt x="10705" y="4824"/>
                  </a:moveTo>
                  <a:lnTo>
                    <a:pt x="10705" y="4824"/>
                  </a:lnTo>
                  <a:cubicBezTo>
                    <a:pt x="11060" y="5726"/>
                    <a:pt x="10234" y="9248"/>
                    <a:pt x="9449" y="10585"/>
                  </a:cubicBezTo>
                  <a:cubicBezTo>
                    <a:pt x="9339" y="10173"/>
                    <a:pt x="9220" y="9768"/>
                    <a:pt x="9104" y="9372"/>
                  </a:cubicBezTo>
                  <a:cubicBezTo>
                    <a:pt x="9066" y="9243"/>
                    <a:pt x="9028" y="9117"/>
                    <a:pt x="8993" y="8991"/>
                  </a:cubicBezTo>
                  <a:cubicBezTo>
                    <a:pt x="9233" y="7734"/>
                    <a:pt x="9826" y="6467"/>
                    <a:pt x="10439" y="5249"/>
                  </a:cubicBezTo>
                  <a:cubicBezTo>
                    <a:pt x="10538" y="5054"/>
                    <a:pt x="10630" y="4916"/>
                    <a:pt x="10705" y="4824"/>
                  </a:cubicBezTo>
                  <a:close/>
                  <a:moveTo>
                    <a:pt x="12350" y="8965"/>
                  </a:moveTo>
                  <a:cubicBezTo>
                    <a:pt x="12301" y="9153"/>
                    <a:pt x="12249" y="9341"/>
                    <a:pt x="12191" y="9530"/>
                  </a:cubicBezTo>
                  <a:cubicBezTo>
                    <a:pt x="12035" y="10041"/>
                    <a:pt x="11865" y="10466"/>
                    <a:pt x="11671" y="10813"/>
                  </a:cubicBezTo>
                  <a:cubicBezTo>
                    <a:pt x="11928" y="10252"/>
                    <a:pt x="12160" y="9620"/>
                    <a:pt x="12350" y="8965"/>
                  </a:cubicBezTo>
                  <a:close/>
                  <a:moveTo>
                    <a:pt x="10966" y="1"/>
                  </a:moveTo>
                  <a:cubicBezTo>
                    <a:pt x="10792" y="1"/>
                    <a:pt x="10615" y="12"/>
                    <a:pt x="10437" y="35"/>
                  </a:cubicBezTo>
                  <a:cubicBezTo>
                    <a:pt x="9244" y="189"/>
                    <a:pt x="8106" y="844"/>
                    <a:pt x="7393" y="1791"/>
                  </a:cubicBezTo>
                  <a:cubicBezTo>
                    <a:pt x="6080" y="3533"/>
                    <a:pt x="6118" y="5733"/>
                    <a:pt x="6382" y="7271"/>
                  </a:cubicBezTo>
                  <a:cubicBezTo>
                    <a:pt x="6490" y="7903"/>
                    <a:pt x="6645" y="8516"/>
                    <a:pt x="6813" y="9115"/>
                  </a:cubicBezTo>
                  <a:cubicBezTo>
                    <a:pt x="6727" y="9781"/>
                    <a:pt x="6721" y="10461"/>
                    <a:pt x="6828" y="11156"/>
                  </a:cubicBezTo>
                  <a:cubicBezTo>
                    <a:pt x="6967" y="12071"/>
                    <a:pt x="7298" y="12796"/>
                    <a:pt x="7811" y="13316"/>
                  </a:cubicBezTo>
                  <a:cubicBezTo>
                    <a:pt x="8031" y="15278"/>
                    <a:pt x="7866" y="17480"/>
                    <a:pt x="7306" y="20255"/>
                  </a:cubicBezTo>
                  <a:cubicBezTo>
                    <a:pt x="6799" y="22764"/>
                    <a:pt x="6186" y="24720"/>
                    <a:pt x="5373" y="26412"/>
                  </a:cubicBezTo>
                  <a:cubicBezTo>
                    <a:pt x="4223" y="28800"/>
                    <a:pt x="2554" y="30901"/>
                    <a:pt x="489" y="32561"/>
                  </a:cubicBezTo>
                  <a:cubicBezTo>
                    <a:pt x="136" y="32844"/>
                    <a:pt x="0" y="33318"/>
                    <a:pt x="149" y="33746"/>
                  </a:cubicBezTo>
                  <a:cubicBezTo>
                    <a:pt x="300" y="34172"/>
                    <a:pt x="703" y="34457"/>
                    <a:pt x="1155" y="34457"/>
                  </a:cubicBezTo>
                  <a:cubicBezTo>
                    <a:pt x="1396" y="34457"/>
                    <a:pt x="1631" y="34375"/>
                    <a:pt x="1819" y="34223"/>
                  </a:cubicBezTo>
                  <a:cubicBezTo>
                    <a:pt x="4123" y="32378"/>
                    <a:pt x="6016" y="29995"/>
                    <a:pt x="7293" y="27335"/>
                  </a:cubicBezTo>
                  <a:cubicBezTo>
                    <a:pt x="8183" y="25479"/>
                    <a:pt x="8851" y="23363"/>
                    <a:pt x="9393" y="20676"/>
                  </a:cubicBezTo>
                  <a:cubicBezTo>
                    <a:pt x="9736" y="18974"/>
                    <a:pt x="10119" y="16642"/>
                    <a:pt x="10008" y="14181"/>
                  </a:cubicBezTo>
                  <a:cubicBezTo>
                    <a:pt x="10777" y="14176"/>
                    <a:pt x="11573" y="13913"/>
                    <a:pt x="12241" y="13396"/>
                  </a:cubicBezTo>
                  <a:cubicBezTo>
                    <a:pt x="13413" y="12489"/>
                    <a:pt x="13937" y="11109"/>
                    <a:pt x="14229" y="10150"/>
                  </a:cubicBezTo>
                  <a:cubicBezTo>
                    <a:pt x="14772" y="8375"/>
                    <a:pt x="14987" y="6515"/>
                    <a:pt x="14863" y="4663"/>
                  </a:cubicBezTo>
                  <a:cubicBezTo>
                    <a:pt x="14742" y="2823"/>
                    <a:pt x="14193" y="1541"/>
                    <a:pt x="13187" y="747"/>
                  </a:cubicBezTo>
                  <a:cubicBezTo>
                    <a:pt x="12569" y="257"/>
                    <a:pt x="11794" y="1"/>
                    <a:pt x="1096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258;p41"/>
            <p:cNvSpPr/>
            <p:nvPr/>
          </p:nvSpPr>
          <p:spPr>
            <a:xfrm>
              <a:off x="4595350" y="336400"/>
              <a:ext cx="148050" cy="296375"/>
            </a:xfrm>
            <a:custGeom>
              <a:avLst/>
              <a:gdLst/>
              <a:ahLst/>
              <a:cxnLst/>
              <a:rect l="l" t="t" r="r" b="b"/>
              <a:pathLst>
                <a:path w="5922" h="11855" extrusionOk="0">
                  <a:moveTo>
                    <a:pt x="4808" y="0"/>
                  </a:moveTo>
                  <a:cubicBezTo>
                    <a:pt x="4804" y="0"/>
                    <a:pt x="4800" y="0"/>
                    <a:pt x="4796" y="0"/>
                  </a:cubicBezTo>
                  <a:cubicBezTo>
                    <a:pt x="4207" y="8"/>
                    <a:pt x="3736" y="491"/>
                    <a:pt x="3744" y="1079"/>
                  </a:cubicBezTo>
                  <a:cubicBezTo>
                    <a:pt x="3784" y="4360"/>
                    <a:pt x="2548" y="7640"/>
                    <a:pt x="354" y="10077"/>
                  </a:cubicBezTo>
                  <a:cubicBezTo>
                    <a:pt x="72" y="10390"/>
                    <a:pt x="1" y="10839"/>
                    <a:pt x="172" y="11223"/>
                  </a:cubicBezTo>
                  <a:cubicBezTo>
                    <a:pt x="343" y="11607"/>
                    <a:pt x="724" y="11855"/>
                    <a:pt x="1144" y="11855"/>
                  </a:cubicBezTo>
                  <a:cubicBezTo>
                    <a:pt x="1446" y="11855"/>
                    <a:pt x="1734" y="11727"/>
                    <a:pt x="1936" y="11503"/>
                  </a:cubicBezTo>
                  <a:cubicBezTo>
                    <a:pt x="4485" y="8672"/>
                    <a:pt x="5922" y="4862"/>
                    <a:pt x="5875" y="1052"/>
                  </a:cubicBezTo>
                  <a:cubicBezTo>
                    <a:pt x="5867" y="469"/>
                    <a:pt x="5391" y="0"/>
                    <a:pt x="480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259;p41"/>
            <p:cNvSpPr/>
            <p:nvPr/>
          </p:nvSpPr>
          <p:spPr>
            <a:xfrm>
              <a:off x="4704125" y="475525"/>
              <a:ext cx="259725" cy="203150"/>
            </a:xfrm>
            <a:custGeom>
              <a:avLst/>
              <a:gdLst/>
              <a:ahLst/>
              <a:cxnLst/>
              <a:rect l="l" t="t" r="r" b="b"/>
              <a:pathLst>
                <a:path w="10389" h="8126" extrusionOk="0">
                  <a:moveTo>
                    <a:pt x="9168" y="0"/>
                  </a:moveTo>
                  <a:cubicBezTo>
                    <a:pt x="8976" y="0"/>
                    <a:pt x="8781" y="52"/>
                    <a:pt x="8606" y="161"/>
                  </a:cubicBezTo>
                  <a:cubicBezTo>
                    <a:pt x="5684" y="1921"/>
                    <a:pt x="2946" y="3971"/>
                    <a:pt x="432" y="6277"/>
                  </a:cubicBezTo>
                  <a:cubicBezTo>
                    <a:pt x="109" y="6574"/>
                    <a:pt x="1" y="7038"/>
                    <a:pt x="160" y="7448"/>
                  </a:cubicBezTo>
                  <a:cubicBezTo>
                    <a:pt x="319" y="7856"/>
                    <a:pt x="713" y="8126"/>
                    <a:pt x="1153" y="8126"/>
                  </a:cubicBezTo>
                  <a:cubicBezTo>
                    <a:pt x="1419" y="8126"/>
                    <a:pt x="1676" y="8026"/>
                    <a:pt x="1872" y="7845"/>
                  </a:cubicBezTo>
                  <a:cubicBezTo>
                    <a:pt x="4282" y="5635"/>
                    <a:pt x="6905" y="3673"/>
                    <a:pt x="9705" y="1986"/>
                  </a:cubicBezTo>
                  <a:cubicBezTo>
                    <a:pt x="10218" y="1686"/>
                    <a:pt x="10388" y="1025"/>
                    <a:pt x="10081" y="515"/>
                  </a:cubicBezTo>
                  <a:cubicBezTo>
                    <a:pt x="9881" y="183"/>
                    <a:pt x="9529" y="0"/>
                    <a:pt x="916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260;p41"/>
            <p:cNvSpPr/>
            <p:nvPr/>
          </p:nvSpPr>
          <p:spPr>
            <a:xfrm>
              <a:off x="4896275" y="403575"/>
              <a:ext cx="135375" cy="146675"/>
            </a:xfrm>
            <a:custGeom>
              <a:avLst/>
              <a:gdLst/>
              <a:ahLst/>
              <a:cxnLst/>
              <a:rect l="l" t="t" r="r" b="b"/>
              <a:pathLst>
                <a:path w="5415" h="5867" extrusionOk="0">
                  <a:moveTo>
                    <a:pt x="3372" y="1"/>
                  </a:moveTo>
                  <a:cubicBezTo>
                    <a:pt x="3369" y="1"/>
                    <a:pt x="3366" y="1"/>
                    <a:pt x="3364" y="1"/>
                  </a:cubicBezTo>
                  <a:cubicBezTo>
                    <a:pt x="2709" y="1"/>
                    <a:pt x="2206" y="337"/>
                    <a:pt x="1884" y="589"/>
                  </a:cubicBezTo>
                  <a:cubicBezTo>
                    <a:pt x="1401" y="967"/>
                    <a:pt x="922" y="1590"/>
                    <a:pt x="702" y="2295"/>
                  </a:cubicBezTo>
                  <a:cubicBezTo>
                    <a:pt x="353" y="2708"/>
                    <a:pt x="123" y="3204"/>
                    <a:pt x="68" y="3693"/>
                  </a:cubicBezTo>
                  <a:cubicBezTo>
                    <a:pt x="0" y="4295"/>
                    <a:pt x="197" y="4850"/>
                    <a:pt x="624" y="5256"/>
                  </a:cubicBezTo>
                  <a:cubicBezTo>
                    <a:pt x="979" y="5594"/>
                    <a:pt x="1423" y="5770"/>
                    <a:pt x="1919" y="5770"/>
                  </a:cubicBezTo>
                  <a:cubicBezTo>
                    <a:pt x="1939" y="5770"/>
                    <a:pt x="1959" y="5770"/>
                    <a:pt x="1979" y="5769"/>
                  </a:cubicBezTo>
                  <a:cubicBezTo>
                    <a:pt x="2050" y="5767"/>
                    <a:pt x="2119" y="5761"/>
                    <a:pt x="2189" y="5751"/>
                  </a:cubicBezTo>
                  <a:cubicBezTo>
                    <a:pt x="2433" y="5828"/>
                    <a:pt x="2687" y="5867"/>
                    <a:pt x="2943" y="5867"/>
                  </a:cubicBezTo>
                  <a:cubicBezTo>
                    <a:pt x="3049" y="5867"/>
                    <a:pt x="3155" y="5860"/>
                    <a:pt x="3260" y="5847"/>
                  </a:cubicBezTo>
                  <a:cubicBezTo>
                    <a:pt x="4065" y="5749"/>
                    <a:pt x="4751" y="5289"/>
                    <a:pt x="5095" y="4617"/>
                  </a:cubicBezTo>
                  <a:cubicBezTo>
                    <a:pt x="5355" y="4108"/>
                    <a:pt x="5401" y="3516"/>
                    <a:pt x="5238" y="2951"/>
                  </a:cubicBezTo>
                  <a:cubicBezTo>
                    <a:pt x="5286" y="2801"/>
                    <a:pt x="5322" y="2646"/>
                    <a:pt x="5343" y="2489"/>
                  </a:cubicBezTo>
                  <a:cubicBezTo>
                    <a:pt x="5414" y="1948"/>
                    <a:pt x="5283" y="1385"/>
                    <a:pt x="4987" y="927"/>
                  </a:cubicBezTo>
                  <a:cubicBezTo>
                    <a:pt x="4977" y="909"/>
                    <a:pt x="4967" y="893"/>
                    <a:pt x="4957" y="875"/>
                  </a:cubicBezTo>
                  <a:cubicBezTo>
                    <a:pt x="4733" y="508"/>
                    <a:pt x="4408" y="248"/>
                    <a:pt x="4022" y="122"/>
                  </a:cubicBezTo>
                  <a:cubicBezTo>
                    <a:pt x="3815" y="43"/>
                    <a:pt x="3594" y="1"/>
                    <a:pt x="33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261;p41"/>
            <p:cNvSpPr/>
            <p:nvPr/>
          </p:nvSpPr>
          <p:spPr>
            <a:xfrm>
              <a:off x="4653875" y="238100"/>
              <a:ext cx="129875" cy="156075"/>
            </a:xfrm>
            <a:custGeom>
              <a:avLst/>
              <a:gdLst/>
              <a:ahLst/>
              <a:cxnLst/>
              <a:rect l="l" t="t" r="r" b="b"/>
              <a:pathLst>
                <a:path w="5195" h="6243" extrusionOk="0">
                  <a:moveTo>
                    <a:pt x="2266" y="1"/>
                  </a:moveTo>
                  <a:cubicBezTo>
                    <a:pt x="2137" y="1"/>
                    <a:pt x="2009" y="16"/>
                    <a:pt x="1883" y="46"/>
                  </a:cubicBezTo>
                  <a:cubicBezTo>
                    <a:pt x="1660" y="86"/>
                    <a:pt x="1449" y="167"/>
                    <a:pt x="1256" y="285"/>
                  </a:cubicBezTo>
                  <a:cubicBezTo>
                    <a:pt x="699" y="624"/>
                    <a:pt x="443" y="1173"/>
                    <a:pt x="300" y="1559"/>
                  </a:cubicBezTo>
                  <a:cubicBezTo>
                    <a:pt x="84" y="2133"/>
                    <a:pt x="0" y="2912"/>
                    <a:pt x="179" y="3630"/>
                  </a:cubicBezTo>
                  <a:cubicBezTo>
                    <a:pt x="98" y="4164"/>
                    <a:pt x="157" y="4706"/>
                    <a:pt x="366" y="5154"/>
                  </a:cubicBezTo>
                  <a:cubicBezTo>
                    <a:pt x="623" y="5702"/>
                    <a:pt x="1081" y="6073"/>
                    <a:pt x="1656" y="6198"/>
                  </a:cubicBezTo>
                  <a:cubicBezTo>
                    <a:pt x="1787" y="6227"/>
                    <a:pt x="1923" y="6241"/>
                    <a:pt x="2059" y="6242"/>
                  </a:cubicBezTo>
                  <a:cubicBezTo>
                    <a:pt x="2416" y="6242"/>
                    <a:pt x="2763" y="6137"/>
                    <a:pt x="3080" y="5928"/>
                  </a:cubicBezTo>
                  <a:cubicBezTo>
                    <a:pt x="3139" y="5891"/>
                    <a:pt x="3195" y="5849"/>
                    <a:pt x="3249" y="5806"/>
                  </a:cubicBezTo>
                  <a:cubicBezTo>
                    <a:pt x="3602" y="5718"/>
                    <a:pt x="3930" y="5555"/>
                    <a:pt x="4214" y="5329"/>
                  </a:cubicBezTo>
                  <a:cubicBezTo>
                    <a:pt x="4849" y="4826"/>
                    <a:pt x="5195" y="4076"/>
                    <a:pt x="5138" y="3323"/>
                  </a:cubicBezTo>
                  <a:cubicBezTo>
                    <a:pt x="5095" y="2754"/>
                    <a:pt x="4825" y="2224"/>
                    <a:pt x="4393" y="1827"/>
                  </a:cubicBezTo>
                  <a:cubicBezTo>
                    <a:pt x="4356" y="1673"/>
                    <a:pt x="4305" y="1523"/>
                    <a:pt x="4242" y="1377"/>
                  </a:cubicBezTo>
                  <a:cubicBezTo>
                    <a:pt x="4020" y="878"/>
                    <a:pt x="3615" y="466"/>
                    <a:pt x="3124" y="230"/>
                  </a:cubicBezTo>
                  <a:cubicBezTo>
                    <a:pt x="3106" y="220"/>
                    <a:pt x="3089" y="211"/>
                    <a:pt x="3072" y="203"/>
                  </a:cubicBezTo>
                  <a:cubicBezTo>
                    <a:pt x="2812" y="68"/>
                    <a:pt x="2539" y="1"/>
                    <a:pt x="226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262;p41"/>
            <p:cNvSpPr/>
            <p:nvPr/>
          </p:nvSpPr>
          <p:spPr>
            <a:xfrm>
              <a:off x="4352700" y="403800"/>
              <a:ext cx="273525" cy="265900"/>
            </a:xfrm>
            <a:custGeom>
              <a:avLst/>
              <a:gdLst/>
              <a:ahLst/>
              <a:cxnLst/>
              <a:rect l="l" t="t" r="r" b="b"/>
              <a:pathLst>
                <a:path w="10941" h="10636" extrusionOk="0">
                  <a:moveTo>
                    <a:pt x="3325" y="1"/>
                  </a:moveTo>
                  <a:cubicBezTo>
                    <a:pt x="3252" y="1"/>
                    <a:pt x="3178" y="5"/>
                    <a:pt x="3103" y="13"/>
                  </a:cubicBezTo>
                  <a:cubicBezTo>
                    <a:pt x="555" y="294"/>
                    <a:pt x="1" y="5377"/>
                    <a:pt x="300" y="9644"/>
                  </a:cubicBezTo>
                  <a:cubicBezTo>
                    <a:pt x="339" y="10202"/>
                    <a:pt x="803" y="10634"/>
                    <a:pt x="1363" y="10635"/>
                  </a:cubicBezTo>
                  <a:cubicBezTo>
                    <a:pt x="1387" y="10635"/>
                    <a:pt x="1412" y="10634"/>
                    <a:pt x="1438" y="10633"/>
                  </a:cubicBezTo>
                  <a:cubicBezTo>
                    <a:pt x="2025" y="10592"/>
                    <a:pt x="2467" y="10082"/>
                    <a:pt x="2426" y="9495"/>
                  </a:cubicBezTo>
                  <a:cubicBezTo>
                    <a:pt x="2115" y="5070"/>
                    <a:pt x="2866" y="2827"/>
                    <a:pt x="3304" y="2237"/>
                  </a:cubicBezTo>
                  <a:cubicBezTo>
                    <a:pt x="3574" y="2562"/>
                    <a:pt x="4205" y="3618"/>
                    <a:pt x="4665" y="6683"/>
                  </a:cubicBezTo>
                  <a:cubicBezTo>
                    <a:pt x="4763" y="7334"/>
                    <a:pt x="4895" y="8227"/>
                    <a:pt x="5658" y="8816"/>
                  </a:cubicBezTo>
                  <a:cubicBezTo>
                    <a:pt x="6105" y="9163"/>
                    <a:pt x="6622" y="9265"/>
                    <a:pt x="6961" y="9333"/>
                  </a:cubicBezTo>
                  <a:lnTo>
                    <a:pt x="9580" y="9851"/>
                  </a:lnTo>
                  <a:cubicBezTo>
                    <a:pt x="9648" y="9865"/>
                    <a:pt x="9716" y="9871"/>
                    <a:pt x="9783" y="9871"/>
                  </a:cubicBezTo>
                  <a:cubicBezTo>
                    <a:pt x="10281" y="9871"/>
                    <a:pt x="10726" y="9520"/>
                    <a:pt x="10826" y="9013"/>
                  </a:cubicBezTo>
                  <a:cubicBezTo>
                    <a:pt x="10941" y="8439"/>
                    <a:pt x="10569" y="7880"/>
                    <a:pt x="9995" y="7763"/>
                  </a:cubicBezTo>
                  <a:lnTo>
                    <a:pt x="7376" y="7243"/>
                  </a:lnTo>
                  <a:cubicBezTo>
                    <a:pt x="7261" y="7221"/>
                    <a:pt x="7022" y="7173"/>
                    <a:pt x="6963" y="7133"/>
                  </a:cubicBezTo>
                  <a:cubicBezTo>
                    <a:pt x="6874" y="7046"/>
                    <a:pt x="6805" y="6588"/>
                    <a:pt x="6763" y="6307"/>
                  </a:cubicBezTo>
                  <a:cubicBezTo>
                    <a:pt x="6133" y="2120"/>
                    <a:pt x="4984" y="1"/>
                    <a:pt x="33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263;p41"/>
            <p:cNvSpPr/>
            <p:nvPr/>
          </p:nvSpPr>
          <p:spPr>
            <a:xfrm>
              <a:off x="4570050" y="597300"/>
              <a:ext cx="434800" cy="332175"/>
            </a:xfrm>
            <a:custGeom>
              <a:avLst/>
              <a:gdLst/>
              <a:ahLst/>
              <a:cxnLst/>
              <a:rect l="l" t="t" r="r" b="b"/>
              <a:pathLst>
                <a:path w="17392" h="13287" extrusionOk="0">
                  <a:moveTo>
                    <a:pt x="1075" y="0"/>
                  </a:moveTo>
                  <a:cubicBezTo>
                    <a:pt x="523" y="0"/>
                    <a:pt x="57" y="452"/>
                    <a:pt x="30" y="1015"/>
                  </a:cubicBezTo>
                  <a:cubicBezTo>
                    <a:pt x="1" y="1603"/>
                    <a:pt x="454" y="2101"/>
                    <a:pt x="1042" y="2130"/>
                  </a:cubicBezTo>
                  <a:cubicBezTo>
                    <a:pt x="5070" y="2326"/>
                    <a:pt x="5848" y="4359"/>
                    <a:pt x="6221" y="5336"/>
                  </a:cubicBezTo>
                  <a:cubicBezTo>
                    <a:pt x="6361" y="5701"/>
                    <a:pt x="6482" y="6016"/>
                    <a:pt x="6787" y="6252"/>
                  </a:cubicBezTo>
                  <a:cubicBezTo>
                    <a:pt x="7196" y="6570"/>
                    <a:pt x="7641" y="6679"/>
                    <a:pt x="8077" y="6679"/>
                  </a:cubicBezTo>
                  <a:cubicBezTo>
                    <a:pt x="8686" y="6679"/>
                    <a:pt x="9276" y="6465"/>
                    <a:pt x="9719" y="6305"/>
                  </a:cubicBezTo>
                  <a:cubicBezTo>
                    <a:pt x="10459" y="6038"/>
                    <a:pt x="11214" y="5932"/>
                    <a:pt x="11946" y="5932"/>
                  </a:cubicBezTo>
                  <a:cubicBezTo>
                    <a:pt x="13068" y="5932"/>
                    <a:pt x="14138" y="6182"/>
                    <a:pt x="15019" y="6480"/>
                  </a:cubicBezTo>
                  <a:cubicBezTo>
                    <a:pt x="13998" y="7824"/>
                    <a:pt x="9086" y="11023"/>
                    <a:pt x="7346" y="11158"/>
                  </a:cubicBezTo>
                  <a:cubicBezTo>
                    <a:pt x="6777" y="11204"/>
                    <a:pt x="6344" y="11691"/>
                    <a:pt x="6366" y="12262"/>
                  </a:cubicBezTo>
                  <a:cubicBezTo>
                    <a:pt x="6388" y="12832"/>
                    <a:pt x="6857" y="13284"/>
                    <a:pt x="7428" y="13286"/>
                  </a:cubicBezTo>
                  <a:cubicBezTo>
                    <a:pt x="7456" y="13286"/>
                    <a:pt x="7484" y="13285"/>
                    <a:pt x="7512" y="13282"/>
                  </a:cubicBezTo>
                  <a:cubicBezTo>
                    <a:pt x="9371" y="13137"/>
                    <a:pt x="16934" y="9092"/>
                    <a:pt x="17300" y="6478"/>
                  </a:cubicBezTo>
                  <a:cubicBezTo>
                    <a:pt x="17391" y="5821"/>
                    <a:pt x="17120" y="4982"/>
                    <a:pt x="16079" y="4594"/>
                  </a:cubicBezTo>
                  <a:cubicBezTo>
                    <a:pt x="14981" y="4186"/>
                    <a:pt x="13539" y="3806"/>
                    <a:pt x="11962" y="3806"/>
                  </a:cubicBezTo>
                  <a:cubicBezTo>
                    <a:pt x="10992" y="3806"/>
                    <a:pt x="9970" y="3950"/>
                    <a:pt x="8947" y="4319"/>
                  </a:cubicBezTo>
                  <a:cubicBezTo>
                    <a:pt x="8742" y="4394"/>
                    <a:pt x="8398" y="4520"/>
                    <a:pt x="8205" y="4559"/>
                  </a:cubicBezTo>
                  <a:cubicBezTo>
                    <a:pt x="7749" y="3367"/>
                    <a:pt x="6537" y="264"/>
                    <a:pt x="1144" y="3"/>
                  </a:cubicBezTo>
                  <a:cubicBezTo>
                    <a:pt x="1121" y="1"/>
                    <a:pt x="1098" y="0"/>
                    <a:pt x="107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264;p41"/>
            <p:cNvSpPr/>
            <p:nvPr/>
          </p:nvSpPr>
          <p:spPr>
            <a:xfrm>
              <a:off x="3908325" y="616400"/>
              <a:ext cx="876850" cy="855375"/>
            </a:xfrm>
            <a:custGeom>
              <a:avLst/>
              <a:gdLst/>
              <a:ahLst/>
              <a:cxnLst/>
              <a:rect l="l" t="t" r="r" b="b"/>
              <a:pathLst>
                <a:path w="35074" h="34215" extrusionOk="0">
                  <a:moveTo>
                    <a:pt x="19137" y="0"/>
                  </a:moveTo>
                  <a:cubicBezTo>
                    <a:pt x="18982" y="0"/>
                    <a:pt x="18824" y="35"/>
                    <a:pt x="18676" y="107"/>
                  </a:cubicBezTo>
                  <a:cubicBezTo>
                    <a:pt x="15035" y="1865"/>
                    <a:pt x="11049" y="4896"/>
                    <a:pt x="6831" y="9114"/>
                  </a:cubicBezTo>
                  <a:cubicBezTo>
                    <a:pt x="3109" y="12836"/>
                    <a:pt x="770" y="17354"/>
                    <a:pt x="245" y="21837"/>
                  </a:cubicBezTo>
                  <a:cubicBezTo>
                    <a:pt x="0" y="23930"/>
                    <a:pt x="56" y="26977"/>
                    <a:pt x="1713" y="29605"/>
                  </a:cubicBezTo>
                  <a:cubicBezTo>
                    <a:pt x="3749" y="32834"/>
                    <a:pt x="7401" y="34214"/>
                    <a:pt x="10963" y="34214"/>
                  </a:cubicBezTo>
                  <a:cubicBezTo>
                    <a:pt x="12416" y="34214"/>
                    <a:pt x="13854" y="33985"/>
                    <a:pt x="15162" y="33557"/>
                  </a:cubicBezTo>
                  <a:cubicBezTo>
                    <a:pt x="19965" y="31987"/>
                    <a:pt x="23664" y="28151"/>
                    <a:pt x="26350" y="24985"/>
                  </a:cubicBezTo>
                  <a:cubicBezTo>
                    <a:pt x="29078" y="21767"/>
                    <a:pt x="33821" y="15769"/>
                    <a:pt x="34926" y="11738"/>
                  </a:cubicBezTo>
                  <a:cubicBezTo>
                    <a:pt x="35074" y="11174"/>
                    <a:pt x="34740" y="10595"/>
                    <a:pt x="34178" y="10440"/>
                  </a:cubicBezTo>
                  <a:cubicBezTo>
                    <a:pt x="34084" y="10414"/>
                    <a:pt x="33989" y="10402"/>
                    <a:pt x="33896" y="10402"/>
                  </a:cubicBezTo>
                  <a:cubicBezTo>
                    <a:pt x="33432" y="10402"/>
                    <a:pt x="33005" y="10707"/>
                    <a:pt x="32872" y="11175"/>
                  </a:cubicBezTo>
                  <a:cubicBezTo>
                    <a:pt x="32144" y="13829"/>
                    <a:pt x="29174" y="18362"/>
                    <a:pt x="24725" y="23606"/>
                  </a:cubicBezTo>
                  <a:cubicBezTo>
                    <a:pt x="22066" y="26743"/>
                    <a:pt x="18770" y="30136"/>
                    <a:pt x="14499" y="31533"/>
                  </a:cubicBezTo>
                  <a:cubicBezTo>
                    <a:pt x="13426" y="31884"/>
                    <a:pt x="12225" y="32073"/>
                    <a:pt x="11009" y="32073"/>
                  </a:cubicBezTo>
                  <a:cubicBezTo>
                    <a:pt x="8105" y="32073"/>
                    <a:pt x="5107" y="30996"/>
                    <a:pt x="3515" y="28469"/>
                  </a:cubicBezTo>
                  <a:cubicBezTo>
                    <a:pt x="2189" y="26368"/>
                    <a:pt x="2156" y="23837"/>
                    <a:pt x="2362" y="22085"/>
                  </a:cubicBezTo>
                  <a:cubicBezTo>
                    <a:pt x="2831" y="18075"/>
                    <a:pt x="4953" y="14004"/>
                    <a:pt x="8337" y="10620"/>
                  </a:cubicBezTo>
                  <a:cubicBezTo>
                    <a:pt x="12386" y="6571"/>
                    <a:pt x="16176" y="3679"/>
                    <a:pt x="19602" y="2024"/>
                  </a:cubicBezTo>
                  <a:cubicBezTo>
                    <a:pt x="20132" y="1769"/>
                    <a:pt x="20353" y="1133"/>
                    <a:pt x="20097" y="603"/>
                  </a:cubicBezTo>
                  <a:cubicBezTo>
                    <a:pt x="19914" y="222"/>
                    <a:pt x="19532" y="0"/>
                    <a:pt x="1913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265;p41"/>
            <p:cNvSpPr/>
            <p:nvPr/>
          </p:nvSpPr>
          <p:spPr>
            <a:xfrm>
              <a:off x="4015950" y="913450"/>
              <a:ext cx="448325" cy="456025"/>
            </a:xfrm>
            <a:custGeom>
              <a:avLst/>
              <a:gdLst/>
              <a:ahLst/>
              <a:cxnLst/>
              <a:rect l="l" t="t" r="r" b="b"/>
              <a:pathLst>
                <a:path w="17933" h="18241" extrusionOk="0">
                  <a:moveTo>
                    <a:pt x="3470" y="1"/>
                  </a:moveTo>
                  <a:cubicBezTo>
                    <a:pt x="2627" y="1"/>
                    <a:pt x="1784" y="80"/>
                    <a:pt x="954" y="244"/>
                  </a:cubicBezTo>
                  <a:cubicBezTo>
                    <a:pt x="377" y="358"/>
                    <a:pt x="1" y="918"/>
                    <a:pt x="114" y="1495"/>
                  </a:cubicBezTo>
                  <a:cubicBezTo>
                    <a:pt x="215" y="2003"/>
                    <a:pt x="660" y="2355"/>
                    <a:pt x="1159" y="2355"/>
                  </a:cubicBezTo>
                  <a:cubicBezTo>
                    <a:pt x="1227" y="2355"/>
                    <a:pt x="1296" y="2348"/>
                    <a:pt x="1366" y="2335"/>
                  </a:cubicBezTo>
                  <a:cubicBezTo>
                    <a:pt x="2065" y="2197"/>
                    <a:pt x="2775" y="2130"/>
                    <a:pt x="3486" y="2130"/>
                  </a:cubicBezTo>
                  <a:cubicBezTo>
                    <a:pt x="6693" y="2130"/>
                    <a:pt x="9902" y="3493"/>
                    <a:pt x="12064" y="5877"/>
                  </a:cubicBezTo>
                  <a:cubicBezTo>
                    <a:pt x="14705" y="8790"/>
                    <a:pt x="15681" y="13104"/>
                    <a:pt x="14551" y="16869"/>
                  </a:cubicBezTo>
                  <a:cubicBezTo>
                    <a:pt x="14345" y="17553"/>
                    <a:pt x="14858" y="18241"/>
                    <a:pt x="15572" y="18241"/>
                  </a:cubicBezTo>
                  <a:cubicBezTo>
                    <a:pt x="16042" y="18240"/>
                    <a:pt x="16456" y="17932"/>
                    <a:pt x="16592" y="17483"/>
                  </a:cubicBezTo>
                  <a:cubicBezTo>
                    <a:pt x="17932" y="13017"/>
                    <a:pt x="16774" y="7901"/>
                    <a:pt x="13641" y="4447"/>
                  </a:cubicBezTo>
                  <a:cubicBezTo>
                    <a:pt x="11077" y="1619"/>
                    <a:pt x="7275" y="1"/>
                    <a:pt x="347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266;p41"/>
            <p:cNvSpPr/>
            <p:nvPr/>
          </p:nvSpPr>
          <p:spPr>
            <a:xfrm>
              <a:off x="4539975" y="814675"/>
              <a:ext cx="114775" cy="119725"/>
            </a:xfrm>
            <a:custGeom>
              <a:avLst/>
              <a:gdLst/>
              <a:ahLst/>
              <a:cxnLst/>
              <a:rect l="l" t="t" r="r" b="b"/>
              <a:pathLst>
                <a:path w="4591" h="4789" extrusionOk="0">
                  <a:moveTo>
                    <a:pt x="3009" y="1"/>
                  </a:moveTo>
                  <a:cubicBezTo>
                    <a:pt x="2267" y="1"/>
                    <a:pt x="1403" y="517"/>
                    <a:pt x="812" y="1392"/>
                  </a:cubicBezTo>
                  <a:cubicBezTo>
                    <a:pt x="0" y="2592"/>
                    <a:pt x="8" y="4014"/>
                    <a:pt x="829" y="4568"/>
                  </a:cubicBezTo>
                  <a:cubicBezTo>
                    <a:pt x="1051" y="4718"/>
                    <a:pt x="1309" y="4789"/>
                    <a:pt x="1584" y="4789"/>
                  </a:cubicBezTo>
                  <a:cubicBezTo>
                    <a:pt x="2326" y="4789"/>
                    <a:pt x="3189" y="4273"/>
                    <a:pt x="3780" y="3398"/>
                  </a:cubicBezTo>
                  <a:cubicBezTo>
                    <a:pt x="4591" y="2197"/>
                    <a:pt x="4584" y="775"/>
                    <a:pt x="3764" y="221"/>
                  </a:cubicBezTo>
                  <a:cubicBezTo>
                    <a:pt x="3542" y="72"/>
                    <a:pt x="3284" y="1"/>
                    <a:pt x="300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267;p41"/>
            <p:cNvSpPr/>
            <p:nvPr/>
          </p:nvSpPr>
          <p:spPr>
            <a:xfrm>
              <a:off x="4375425" y="703525"/>
              <a:ext cx="114775" cy="119725"/>
            </a:xfrm>
            <a:custGeom>
              <a:avLst/>
              <a:gdLst/>
              <a:ahLst/>
              <a:cxnLst/>
              <a:rect l="l" t="t" r="r" b="b"/>
              <a:pathLst>
                <a:path w="4591" h="4789" extrusionOk="0">
                  <a:moveTo>
                    <a:pt x="3008" y="1"/>
                  </a:moveTo>
                  <a:cubicBezTo>
                    <a:pt x="2266" y="1"/>
                    <a:pt x="1402" y="517"/>
                    <a:pt x="811" y="1392"/>
                  </a:cubicBezTo>
                  <a:cubicBezTo>
                    <a:pt x="0" y="2592"/>
                    <a:pt x="8" y="4015"/>
                    <a:pt x="828" y="4568"/>
                  </a:cubicBezTo>
                  <a:cubicBezTo>
                    <a:pt x="1049" y="4718"/>
                    <a:pt x="1307" y="4789"/>
                    <a:pt x="1582" y="4789"/>
                  </a:cubicBezTo>
                  <a:cubicBezTo>
                    <a:pt x="2325" y="4789"/>
                    <a:pt x="3189" y="4273"/>
                    <a:pt x="3780" y="3397"/>
                  </a:cubicBezTo>
                  <a:cubicBezTo>
                    <a:pt x="4591" y="2197"/>
                    <a:pt x="4583" y="775"/>
                    <a:pt x="3763" y="222"/>
                  </a:cubicBezTo>
                  <a:cubicBezTo>
                    <a:pt x="3542" y="72"/>
                    <a:pt x="3283" y="1"/>
                    <a:pt x="300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268;p41"/>
            <p:cNvSpPr/>
            <p:nvPr/>
          </p:nvSpPr>
          <p:spPr>
            <a:xfrm>
              <a:off x="4083600" y="1078375"/>
              <a:ext cx="112825" cy="108150"/>
            </a:xfrm>
            <a:custGeom>
              <a:avLst/>
              <a:gdLst/>
              <a:ahLst/>
              <a:cxnLst/>
              <a:rect l="l" t="t" r="r" b="b"/>
              <a:pathLst>
                <a:path w="4513" h="4326" extrusionOk="0">
                  <a:moveTo>
                    <a:pt x="3343" y="1"/>
                  </a:moveTo>
                  <a:cubicBezTo>
                    <a:pt x="3071" y="1"/>
                    <a:pt x="2798" y="105"/>
                    <a:pt x="2591" y="312"/>
                  </a:cubicBezTo>
                  <a:lnTo>
                    <a:pt x="395" y="2508"/>
                  </a:lnTo>
                  <a:cubicBezTo>
                    <a:pt x="91" y="2813"/>
                    <a:pt x="0" y="3270"/>
                    <a:pt x="165" y="3669"/>
                  </a:cubicBezTo>
                  <a:cubicBezTo>
                    <a:pt x="330" y="4066"/>
                    <a:pt x="718" y="4326"/>
                    <a:pt x="1149" y="4326"/>
                  </a:cubicBezTo>
                  <a:cubicBezTo>
                    <a:pt x="1431" y="4326"/>
                    <a:pt x="1702" y="4215"/>
                    <a:pt x="1902" y="4014"/>
                  </a:cubicBezTo>
                  <a:lnTo>
                    <a:pt x="4096" y="1819"/>
                  </a:lnTo>
                  <a:cubicBezTo>
                    <a:pt x="4512" y="1403"/>
                    <a:pt x="4512" y="729"/>
                    <a:pt x="4096" y="312"/>
                  </a:cubicBezTo>
                  <a:cubicBezTo>
                    <a:pt x="3888" y="105"/>
                    <a:pt x="3616" y="1"/>
                    <a:pt x="334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269;p41"/>
            <p:cNvSpPr/>
            <p:nvPr/>
          </p:nvSpPr>
          <p:spPr>
            <a:xfrm>
              <a:off x="4175250" y="1153825"/>
              <a:ext cx="112825" cy="108175"/>
            </a:xfrm>
            <a:custGeom>
              <a:avLst/>
              <a:gdLst/>
              <a:ahLst/>
              <a:cxnLst/>
              <a:rect l="l" t="t" r="r" b="b"/>
              <a:pathLst>
                <a:path w="4513" h="4327" extrusionOk="0">
                  <a:moveTo>
                    <a:pt x="3344" y="0"/>
                  </a:moveTo>
                  <a:cubicBezTo>
                    <a:pt x="3071" y="0"/>
                    <a:pt x="2799" y="104"/>
                    <a:pt x="2591" y="313"/>
                  </a:cubicBezTo>
                  <a:lnTo>
                    <a:pt x="397" y="2508"/>
                  </a:lnTo>
                  <a:cubicBezTo>
                    <a:pt x="92" y="2812"/>
                    <a:pt x="0" y="3271"/>
                    <a:pt x="165" y="3668"/>
                  </a:cubicBezTo>
                  <a:cubicBezTo>
                    <a:pt x="330" y="4067"/>
                    <a:pt x="718" y="4326"/>
                    <a:pt x="1149" y="4326"/>
                  </a:cubicBezTo>
                  <a:cubicBezTo>
                    <a:pt x="1432" y="4326"/>
                    <a:pt x="1703" y="4214"/>
                    <a:pt x="1902" y="4014"/>
                  </a:cubicBezTo>
                  <a:lnTo>
                    <a:pt x="4097" y="1819"/>
                  </a:lnTo>
                  <a:cubicBezTo>
                    <a:pt x="4513" y="1402"/>
                    <a:pt x="4513" y="729"/>
                    <a:pt x="4097" y="313"/>
                  </a:cubicBezTo>
                  <a:cubicBezTo>
                    <a:pt x="3889" y="104"/>
                    <a:pt x="3616" y="0"/>
                    <a:pt x="334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67472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309" y="322811"/>
            <a:ext cx="8520600" cy="572700"/>
          </a:xfrm>
        </p:spPr>
        <p:txBody>
          <a:bodyPr/>
          <a:lstStyle/>
          <a:p>
            <a:r>
              <a:rPr lang="ru-RU" dirty="0" smtClean="0"/>
              <a:t>Русский за 200</a:t>
            </a:r>
            <a:endParaRPr lang="ru-RU" dirty="0"/>
          </a:p>
        </p:txBody>
      </p:sp>
      <p:sp>
        <p:nvSpPr>
          <p:cNvPr id="3" name="Google Shape;709;p27"/>
          <p:cNvSpPr/>
          <p:nvPr/>
        </p:nvSpPr>
        <p:spPr>
          <a:xfrm>
            <a:off x="1778578" y="1198691"/>
            <a:ext cx="5753100" cy="2567700"/>
          </a:xfrm>
          <a:prstGeom prst="roundRect">
            <a:avLst>
              <a:gd name="adj" fmla="val 13942"/>
            </a:avLst>
          </a:prstGeom>
          <a:solidFill>
            <a:srgbClr val="FED58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711;p27"/>
          <p:cNvSpPr txBox="1">
            <a:spLocks/>
          </p:cNvSpPr>
          <p:nvPr/>
        </p:nvSpPr>
        <p:spPr>
          <a:xfrm>
            <a:off x="1977096" y="1412367"/>
            <a:ext cx="5314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3200" dirty="0" smtClean="0">
                <a:latin typeface="Comfortaa" panose="020F0803070200060003" pitchFamily="34" charset="0"/>
              </a:rPr>
              <a:t>Намеренное </a:t>
            </a:r>
            <a:r>
              <a:rPr lang="ru-RU" sz="3200" dirty="0">
                <a:latin typeface="Comfortaa" panose="020F0803070200060003" pitchFamily="34" charset="0"/>
              </a:rPr>
              <a:t>повторение слова или словосочетания в тексте</a:t>
            </a:r>
            <a:endParaRPr lang="ru-RU" sz="3200" dirty="0" smtClean="0">
              <a:latin typeface="Comfortaa" panose="020F0803070200060003" pitchFamily="34" charset="0"/>
            </a:endParaRPr>
          </a:p>
        </p:txBody>
      </p:sp>
      <p:sp>
        <p:nvSpPr>
          <p:cNvPr id="5" name="Google Shape;713;p27"/>
          <p:cNvSpPr/>
          <p:nvPr/>
        </p:nvSpPr>
        <p:spPr>
          <a:xfrm rot="5400000">
            <a:off x="3314288" y="-455593"/>
            <a:ext cx="2719813" cy="587626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934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Русский за 300</a:t>
            </a:r>
            <a:endParaRPr lang="ru-RU" dirty="0"/>
          </a:p>
        </p:txBody>
      </p:sp>
      <p:sp>
        <p:nvSpPr>
          <p:cNvPr id="4" name="Google Shape;1240;p41"/>
          <p:cNvSpPr/>
          <p:nvPr/>
        </p:nvSpPr>
        <p:spPr>
          <a:xfrm>
            <a:off x="1620655" y="1194955"/>
            <a:ext cx="5975100" cy="2213263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rgbClr val="A6DFD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Google Shape;1241;p41"/>
          <p:cNvSpPr/>
          <p:nvPr/>
        </p:nvSpPr>
        <p:spPr>
          <a:xfrm>
            <a:off x="2498398" y="2760711"/>
            <a:ext cx="12667" cy="6783"/>
          </a:xfrm>
          <a:custGeom>
            <a:avLst/>
            <a:gdLst/>
            <a:ahLst/>
            <a:cxnLst/>
            <a:rect l="l" t="t" r="r" b="b"/>
            <a:pathLst>
              <a:path w="155" h="83" extrusionOk="0">
                <a:moveTo>
                  <a:pt x="77" y="0"/>
                </a:moveTo>
                <a:cubicBezTo>
                  <a:pt x="52" y="0"/>
                  <a:pt x="27" y="13"/>
                  <a:pt x="1" y="41"/>
                </a:cubicBezTo>
                <a:cubicBezTo>
                  <a:pt x="27" y="68"/>
                  <a:pt x="53" y="82"/>
                  <a:pt x="79" y="82"/>
                </a:cubicBezTo>
                <a:cubicBezTo>
                  <a:pt x="104" y="82"/>
                  <a:pt x="129" y="69"/>
                  <a:pt x="155" y="42"/>
                </a:cubicBezTo>
                <a:cubicBezTo>
                  <a:pt x="129" y="14"/>
                  <a:pt x="103" y="0"/>
                  <a:pt x="77" y="0"/>
                </a:cubicBezTo>
                <a:close/>
              </a:path>
            </a:pathLst>
          </a:custGeom>
          <a:solidFill>
            <a:srgbClr val="B8E5E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Google Shape;1243;p41"/>
          <p:cNvSpPr txBox="1">
            <a:spLocks/>
          </p:cNvSpPr>
          <p:nvPr/>
        </p:nvSpPr>
        <p:spPr>
          <a:xfrm>
            <a:off x="2179192" y="1327387"/>
            <a:ext cx="4785616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Clr>
                <a:schemeClr val="dk1"/>
              </a:buClr>
              <a:buSzPts val="1100"/>
            </a:pPr>
            <a:r>
              <a:rPr lang="ru-RU" sz="2800" dirty="0" smtClean="0">
                <a:latin typeface="Comfortaa" panose="020F0803070200060003" pitchFamily="34" charset="0"/>
              </a:rPr>
              <a:t>Замените </a:t>
            </a:r>
            <a:r>
              <a:rPr lang="ru-RU" sz="2800" dirty="0">
                <a:latin typeface="Comfortaa" panose="020F0803070200060003" pitchFamily="34" charset="0"/>
              </a:rPr>
              <a:t>устаревшее слово ЧЕЛО на то, которое используют в современном мире.</a:t>
            </a:r>
            <a:endParaRPr lang="en-US" sz="2800" dirty="0" smtClean="0">
              <a:latin typeface="Comfortaa" panose="020F0803070200060003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874" y="2234636"/>
            <a:ext cx="1438781" cy="234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05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Русский за 300</a:t>
            </a:r>
            <a:endParaRPr lang="ru-RU" dirty="0"/>
          </a:p>
        </p:txBody>
      </p:sp>
      <p:sp>
        <p:nvSpPr>
          <p:cNvPr id="3" name="Google Shape;709;p27"/>
          <p:cNvSpPr/>
          <p:nvPr/>
        </p:nvSpPr>
        <p:spPr>
          <a:xfrm>
            <a:off x="1797644" y="1198691"/>
            <a:ext cx="5753100" cy="2567700"/>
          </a:xfrm>
          <a:prstGeom prst="roundRect">
            <a:avLst>
              <a:gd name="adj" fmla="val 13942"/>
            </a:avLst>
          </a:prstGeom>
          <a:solidFill>
            <a:srgbClr val="FED58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711;p27"/>
          <p:cNvSpPr txBox="1">
            <a:spLocks/>
          </p:cNvSpPr>
          <p:nvPr/>
        </p:nvSpPr>
        <p:spPr>
          <a:xfrm>
            <a:off x="1914750" y="1689941"/>
            <a:ext cx="5314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6600" dirty="0" smtClean="0">
                <a:latin typeface="Comfortaa" panose="020F0803070200060003" pitchFamily="34" charset="0"/>
              </a:rPr>
              <a:t>Лоб</a:t>
            </a:r>
          </a:p>
        </p:txBody>
      </p:sp>
      <p:sp>
        <p:nvSpPr>
          <p:cNvPr id="5" name="Google Shape;713;p27"/>
          <p:cNvSpPr/>
          <p:nvPr/>
        </p:nvSpPr>
        <p:spPr>
          <a:xfrm rot="5400000">
            <a:off x="3314288" y="-455593"/>
            <a:ext cx="2719813" cy="587626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1345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8182" y="113963"/>
            <a:ext cx="8520600" cy="572700"/>
          </a:xfrm>
        </p:spPr>
        <p:txBody>
          <a:bodyPr/>
          <a:lstStyle/>
          <a:p>
            <a:r>
              <a:rPr lang="ru-RU" dirty="0" smtClean="0"/>
              <a:t>Русский за 400</a:t>
            </a:r>
            <a:endParaRPr lang="ru-RU" dirty="0"/>
          </a:p>
        </p:txBody>
      </p:sp>
      <p:sp>
        <p:nvSpPr>
          <p:cNvPr id="4" name="Google Shape;1241;p41"/>
          <p:cNvSpPr/>
          <p:nvPr/>
        </p:nvSpPr>
        <p:spPr>
          <a:xfrm>
            <a:off x="2498398" y="2760711"/>
            <a:ext cx="12667" cy="6783"/>
          </a:xfrm>
          <a:custGeom>
            <a:avLst/>
            <a:gdLst/>
            <a:ahLst/>
            <a:cxnLst/>
            <a:rect l="l" t="t" r="r" b="b"/>
            <a:pathLst>
              <a:path w="155" h="83" extrusionOk="0">
                <a:moveTo>
                  <a:pt x="77" y="0"/>
                </a:moveTo>
                <a:cubicBezTo>
                  <a:pt x="52" y="0"/>
                  <a:pt x="27" y="13"/>
                  <a:pt x="1" y="41"/>
                </a:cubicBezTo>
                <a:cubicBezTo>
                  <a:pt x="27" y="68"/>
                  <a:pt x="53" y="82"/>
                  <a:pt x="79" y="82"/>
                </a:cubicBezTo>
                <a:cubicBezTo>
                  <a:pt x="104" y="82"/>
                  <a:pt x="129" y="69"/>
                  <a:pt x="155" y="42"/>
                </a:cubicBezTo>
                <a:cubicBezTo>
                  <a:pt x="129" y="14"/>
                  <a:pt x="103" y="0"/>
                  <a:pt x="77" y="0"/>
                </a:cubicBezTo>
                <a:close/>
              </a:path>
            </a:pathLst>
          </a:custGeom>
          <a:solidFill>
            <a:srgbClr val="B8E5E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Google Shape;1243;p41"/>
          <p:cNvSpPr txBox="1">
            <a:spLocks/>
          </p:cNvSpPr>
          <p:nvPr/>
        </p:nvSpPr>
        <p:spPr>
          <a:xfrm>
            <a:off x="218182" y="744633"/>
            <a:ext cx="8728391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Clr>
                <a:schemeClr val="dk1"/>
              </a:buClr>
              <a:buSzPts val="1100"/>
            </a:pPr>
            <a:r>
              <a:rPr lang="ru-RU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fortaa" panose="020F0803070200060003" pitchFamily="34" charset="0"/>
              </a:rPr>
              <a:t>Какой </a:t>
            </a: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fortaa" panose="020F0803070200060003" pitchFamily="34" charset="0"/>
              </a:rPr>
              <a:t>художественный приём используется в данном отрывке стихотворения А.С. Пушника «Зимняя дорога»:</a:t>
            </a:r>
          </a:p>
          <a:p>
            <a:pPr algn="ctr">
              <a:buClr>
                <a:schemeClr val="dk1"/>
              </a:buClr>
              <a:buSzPts val="1100"/>
            </a:pPr>
            <a:endParaRPr lang="ru-RU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fortaa" panose="020F0803070200060003" pitchFamily="34" charset="0"/>
            </a:endParaRPr>
          </a:p>
          <a:p>
            <a:pPr algn="ctr">
              <a:buClr>
                <a:schemeClr val="dk1"/>
              </a:buClr>
              <a:buSzPts val="1100"/>
            </a:pP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fortaa" panose="020F0803070200060003" pitchFamily="34" charset="0"/>
              </a:rPr>
              <a:t>«Сквозь волнистые туманы</a:t>
            </a:r>
          </a:p>
          <a:p>
            <a:pPr algn="ctr">
              <a:buClr>
                <a:schemeClr val="dk1"/>
              </a:buClr>
              <a:buSzPts val="1100"/>
            </a:pP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fortaa" panose="020F0803070200060003" pitchFamily="34" charset="0"/>
              </a:rPr>
              <a:t>Пробирается луна,</a:t>
            </a:r>
          </a:p>
          <a:p>
            <a:pPr algn="ctr">
              <a:buClr>
                <a:schemeClr val="dk1"/>
              </a:buClr>
              <a:buSzPts val="1100"/>
            </a:pP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fortaa" panose="020F0803070200060003" pitchFamily="34" charset="0"/>
              </a:rPr>
              <a:t>На печальные поляны</a:t>
            </a:r>
          </a:p>
          <a:p>
            <a:pPr algn="ctr">
              <a:buClr>
                <a:schemeClr val="dk1"/>
              </a:buClr>
              <a:buSzPts val="1100"/>
            </a:pP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fortaa" panose="020F0803070200060003" pitchFamily="34" charset="0"/>
              </a:rPr>
              <a:t>Льет печально свет она…»</a:t>
            </a:r>
            <a:endParaRPr lang="en-US" sz="24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fortaa" panose="020F0803070200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05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Русский ответ 400</a:t>
            </a:r>
            <a:endParaRPr lang="ru-RU" dirty="0"/>
          </a:p>
        </p:txBody>
      </p:sp>
      <p:sp>
        <p:nvSpPr>
          <p:cNvPr id="3" name="Google Shape;709;p27"/>
          <p:cNvSpPr/>
          <p:nvPr/>
        </p:nvSpPr>
        <p:spPr>
          <a:xfrm>
            <a:off x="1778578" y="1198691"/>
            <a:ext cx="5753100" cy="2567700"/>
          </a:xfrm>
          <a:prstGeom prst="roundRect">
            <a:avLst>
              <a:gd name="adj" fmla="val 13942"/>
            </a:avLst>
          </a:prstGeom>
          <a:solidFill>
            <a:srgbClr val="FED58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711;p27"/>
          <p:cNvSpPr txBox="1">
            <a:spLocks/>
          </p:cNvSpPr>
          <p:nvPr/>
        </p:nvSpPr>
        <p:spPr>
          <a:xfrm>
            <a:off x="1977096" y="1412367"/>
            <a:ext cx="5314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4000" dirty="0" smtClean="0">
                <a:latin typeface="Comfortaa" panose="020F0803070200060003" pitchFamily="34" charset="0"/>
              </a:rPr>
              <a:t>Олицетворение</a:t>
            </a:r>
            <a:r>
              <a:rPr lang="ru-RU" sz="4000" dirty="0">
                <a:latin typeface="Comfortaa" panose="020F0803070200060003" pitchFamily="34" charset="0"/>
              </a:rPr>
              <a:t>, эпитет, метафора</a:t>
            </a:r>
            <a:endParaRPr lang="ru-RU" sz="4000" dirty="0" smtClean="0">
              <a:latin typeface="Comfortaa" panose="020F0803070200060003" pitchFamily="34" charset="0"/>
            </a:endParaRPr>
          </a:p>
        </p:txBody>
      </p:sp>
      <p:sp>
        <p:nvSpPr>
          <p:cNvPr id="5" name="Google Shape;713;p27"/>
          <p:cNvSpPr/>
          <p:nvPr/>
        </p:nvSpPr>
        <p:spPr>
          <a:xfrm rot="5400000">
            <a:off x="3314288" y="-455593"/>
            <a:ext cx="2719813" cy="587626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7545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Русский вопрос 500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71600" y="1302222"/>
            <a:ext cx="6400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Comfortaa" panose="020F0803070200060003" pitchFamily="34" charset="0"/>
              </a:rPr>
              <a:t>Назовите имя супруги главного бога в греческой мифологии. </a:t>
            </a:r>
          </a:p>
        </p:txBody>
      </p:sp>
    </p:spTree>
    <p:extLst>
      <p:ext uri="{BB962C8B-B14F-4D97-AF65-F5344CB8AC3E}">
        <p14:creationId xmlns:p14="http://schemas.microsoft.com/office/powerpoint/2010/main" val="3326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Русский ответ 500</a:t>
            </a:r>
            <a:endParaRPr lang="ru-RU" dirty="0"/>
          </a:p>
        </p:txBody>
      </p:sp>
      <p:sp>
        <p:nvSpPr>
          <p:cNvPr id="3" name="Google Shape;709;p27"/>
          <p:cNvSpPr/>
          <p:nvPr/>
        </p:nvSpPr>
        <p:spPr>
          <a:xfrm>
            <a:off x="1778578" y="1198691"/>
            <a:ext cx="5753100" cy="2567700"/>
          </a:xfrm>
          <a:prstGeom prst="roundRect">
            <a:avLst>
              <a:gd name="adj" fmla="val 13942"/>
            </a:avLst>
          </a:prstGeom>
          <a:solidFill>
            <a:srgbClr val="FED58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711;p27"/>
          <p:cNvSpPr txBox="1">
            <a:spLocks/>
          </p:cNvSpPr>
          <p:nvPr/>
        </p:nvSpPr>
        <p:spPr>
          <a:xfrm>
            <a:off x="1914750" y="1689941"/>
            <a:ext cx="5314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6600" dirty="0" smtClean="0">
                <a:latin typeface="Comfortaa" panose="020F0803070200060003" pitchFamily="34" charset="0"/>
              </a:rPr>
              <a:t>Гера</a:t>
            </a:r>
          </a:p>
        </p:txBody>
      </p:sp>
      <p:sp>
        <p:nvSpPr>
          <p:cNvPr id="5" name="Google Shape;713;p27"/>
          <p:cNvSpPr/>
          <p:nvPr/>
        </p:nvSpPr>
        <p:spPr>
          <a:xfrm rot="5400000">
            <a:off x="3314288" y="-455593"/>
            <a:ext cx="2719813" cy="587626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1803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100</a:t>
            </a:r>
            <a:endParaRPr lang="ru-RU" dirty="0"/>
          </a:p>
        </p:txBody>
      </p:sp>
      <p:pic>
        <p:nvPicPr>
          <p:cNvPr id="108" name="Рисунок 10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8478" y="-318694"/>
            <a:ext cx="3913971" cy="5718544"/>
          </a:xfrm>
          <a:prstGeom prst="rect">
            <a:avLst/>
          </a:prstGeom>
        </p:spPr>
      </p:pic>
      <p:sp>
        <p:nvSpPr>
          <p:cNvPr id="109" name="Прямоугольник 108"/>
          <p:cNvSpPr/>
          <p:nvPr/>
        </p:nvSpPr>
        <p:spPr>
          <a:xfrm>
            <a:off x="2011260" y="1454461"/>
            <a:ext cx="51214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Comfortaa" panose="020F0803070200060003" pitchFamily="34" charset="0"/>
              </a:rPr>
              <a:t>Какая формула площади прямоугольника?</a:t>
            </a:r>
          </a:p>
        </p:txBody>
      </p:sp>
    </p:spTree>
    <p:extLst>
      <p:ext uri="{BB962C8B-B14F-4D97-AF65-F5344CB8AC3E}">
        <p14:creationId xmlns:p14="http://schemas.microsoft.com/office/powerpoint/2010/main" val="122878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100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12681" y="1763235"/>
            <a:ext cx="251863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S=ab</a:t>
            </a:r>
            <a:endParaRPr lang="ru-RU" sz="8000" dirty="0">
              <a:solidFill>
                <a:schemeClr val="accent1">
                  <a:lumMod val="75000"/>
                </a:schemeClr>
              </a:solidFill>
              <a:latin typeface="Comfortaa" panose="020F0803070200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4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200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2387" y="0"/>
            <a:ext cx="3913971" cy="571854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33582" y="1725737"/>
            <a:ext cx="44768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latin typeface="Comfortaa" panose="020F0803070200060003" pitchFamily="34" charset="0"/>
              </a:rPr>
              <a:t>Что такое числитель?</a:t>
            </a:r>
          </a:p>
        </p:txBody>
      </p:sp>
    </p:spTree>
    <p:extLst>
      <p:ext uri="{BB962C8B-B14F-4D97-AF65-F5344CB8AC3E}">
        <p14:creationId xmlns:p14="http://schemas.microsoft.com/office/powerpoint/2010/main" val="119505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200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90165" y="1707857"/>
            <a:ext cx="758862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Числитель - это делимое в дроби</a:t>
            </a:r>
          </a:p>
        </p:txBody>
      </p:sp>
    </p:spTree>
    <p:extLst>
      <p:ext uri="{BB962C8B-B14F-4D97-AF65-F5344CB8AC3E}">
        <p14:creationId xmlns:p14="http://schemas.microsoft.com/office/powerpoint/2010/main" val="44482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300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7077" y="-765504"/>
            <a:ext cx="3913971" cy="571854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29528" y="1831221"/>
            <a:ext cx="588494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>
                <a:latin typeface="Comfortaa" panose="020F0803070200060003" pitchFamily="34" charset="0"/>
              </a:rPr>
              <a:t>Что такое модуль?</a:t>
            </a:r>
          </a:p>
        </p:txBody>
      </p:sp>
    </p:spTree>
    <p:extLst>
      <p:ext uri="{BB962C8B-B14F-4D97-AF65-F5344CB8AC3E}">
        <p14:creationId xmlns:p14="http://schemas.microsoft.com/office/powerpoint/2010/main" val="348717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300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10541" y="1204891"/>
            <a:ext cx="672291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Модуль - расстояние от начала отсчёта до точки координатной прямой, соответствующей этому числу.</a:t>
            </a:r>
          </a:p>
        </p:txBody>
      </p:sp>
    </p:spTree>
    <p:extLst>
      <p:ext uri="{BB962C8B-B14F-4D97-AF65-F5344CB8AC3E}">
        <p14:creationId xmlns:p14="http://schemas.microsoft.com/office/powerpoint/2010/main" val="316901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400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9650" y="-575044"/>
            <a:ext cx="3913971" cy="571854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22318" y="1314732"/>
            <a:ext cx="52993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Comfortaa" panose="020F0803070200060003" pitchFamily="34" charset="0"/>
              </a:rPr>
              <a:t>Округлите число до десятых:</a:t>
            </a:r>
          </a:p>
          <a:p>
            <a:pPr algn="ctr"/>
            <a:r>
              <a:rPr lang="ru-RU" sz="48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145,289</a:t>
            </a:r>
          </a:p>
        </p:txBody>
      </p:sp>
    </p:spTree>
    <p:extLst>
      <p:ext uri="{BB962C8B-B14F-4D97-AF65-F5344CB8AC3E}">
        <p14:creationId xmlns:p14="http://schemas.microsoft.com/office/powerpoint/2010/main" val="3366478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400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37902" y="2002226"/>
            <a:ext cx="206819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145,3</a:t>
            </a:r>
          </a:p>
        </p:txBody>
      </p:sp>
    </p:spTree>
    <p:extLst>
      <p:ext uri="{BB962C8B-B14F-4D97-AF65-F5344CB8AC3E}">
        <p14:creationId xmlns:p14="http://schemas.microsoft.com/office/powerpoint/2010/main" val="2297592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2870" y="176645"/>
            <a:ext cx="8520600" cy="572700"/>
          </a:xfrm>
        </p:spPr>
        <p:txBody>
          <a:bodyPr/>
          <a:lstStyle/>
          <a:p>
            <a:r>
              <a:rPr lang="ru-RU" dirty="0" smtClean="0"/>
              <a:t>Математика 500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62870" y="1223784"/>
            <a:ext cx="43537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Comfortaa" panose="020F0803070200060003" pitchFamily="34" charset="0"/>
              </a:rPr>
              <a:t>Найдите ординату точки М на графике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661" y="176646"/>
            <a:ext cx="4293986" cy="337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09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500</a:t>
            </a:r>
            <a:endParaRPr lang="ru-RU" dirty="0"/>
          </a:p>
        </p:txBody>
      </p:sp>
      <p:sp>
        <p:nvSpPr>
          <p:cNvPr id="3" name="Google Shape;1240;p41"/>
          <p:cNvSpPr/>
          <p:nvPr/>
        </p:nvSpPr>
        <p:spPr>
          <a:xfrm>
            <a:off x="1659382" y="1438349"/>
            <a:ext cx="5825236" cy="2219251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rgbClr val="A6DFD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                                              </a:t>
            </a:r>
            <a:r>
              <a:rPr lang="ru-RU" sz="7200" dirty="0" smtClean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-4</a:t>
            </a:r>
            <a:endParaRPr sz="7200" dirty="0">
              <a:solidFill>
                <a:schemeClr val="accent1">
                  <a:lumMod val="75000"/>
                </a:schemeClr>
              </a:solidFill>
              <a:latin typeface="Comfortaa" panose="020F0803070200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03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География 100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11700" y="132384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>
                <a:latin typeface="Comfortaa" panose="020F0803070200060003" pitchFamily="34" charset="0"/>
              </a:rPr>
              <a:t>Какая достопримечательность изображена на картине?</a:t>
            </a:r>
          </a:p>
        </p:txBody>
      </p:sp>
      <p:pic>
        <p:nvPicPr>
          <p:cNvPr id="1028" name="Picture 4" descr="https://images.wallpaperscraft.ru/image/single/gorod_zdaniia_neboskreby_214718_2560x1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847" y="1017725"/>
            <a:ext cx="3884999" cy="2428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266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География 100</a:t>
            </a:r>
            <a:endParaRPr lang="ru-RU" dirty="0"/>
          </a:p>
        </p:txBody>
      </p:sp>
      <p:sp>
        <p:nvSpPr>
          <p:cNvPr id="3" name="Google Shape;709;p27"/>
          <p:cNvSpPr/>
          <p:nvPr/>
        </p:nvSpPr>
        <p:spPr>
          <a:xfrm>
            <a:off x="1778578" y="1198691"/>
            <a:ext cx="5753100" cy="2567700"/>
          </a:xfrm>
          <a:prstGeom prst="roundRect">
            <a:avLst>
              <a:gd name="adj" fmla="val 13942"/>
            </a:avLst>
          </a:prstGeom>
          <a:solidFill>
            <a:srgbClr val="FED58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711;p27"/>
          <p:cNvSpPr txBox="1">
            <a:spLocks/>
          </p:cNvSpPr>
          <p:nvPr/>
        </p:nvSpPr>
        <p:spPr>
          <a:xfrm>
            <a:off x="1977096" y="1412367"/>
            <a:ext cx="5314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6600" dirty="0" smtClean="0">
                <a:latin typeface="Comfortaa" panose="020F0803070200060003" pitchFamily="34" charset="0"/>
              </a:rPr>
              <a:t>Москва-сити</a:t>
            </a:r>
          </a:p>
        </p:txBody>
      </p:sp>
      <p:sp>
        <p:nvSpPr>
          <p:cNvPr id="5" name="Google Shape;713;p27"/>
          <p:cNvSpPr/>
          <p:nvPr/>
        </p:nvSpPr>
        <p:spPr>
          <a:xfrm rot="5400000">
            <a:off x="3314288" y="-455593"/>
            <a:ext cx="2719813" cy="587626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5969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700" y="434634"/>
            <a:ext cx="8520600" cy="572700"/>
          </a:xfrm>
        </p:spPr>
        <p:txBody>
          <a:bodyPr/>
          <a:lstStyle/>
          <a:p>
            <a:r>
              <a:rPr lang="ru-RU" dirty="0" smtClean="0"/>
              <a:t>География 200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96955" y="1628153"/>
            <a:ext cx="735008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>
                <a:latin typeface="Comfortaa" panose="020F0803070200060003" pitchFamily="34" charset="0"/>
              </a:rPr>
              <a:t>Что такое биосфера?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5535" y="2599703"/>
            <a:ext cx="1816765" cy="205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670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География 200</a:t>
            </a:r>
            <a:endParaRPr lang="ru-RU" dirty="0"/>
          </a:p>
        </p:txBody>
      </p:sp>
      <p:sp>
        <p:nvSpPr>
          <p:cNvPr id="3" name="Google Shape;709;p27"/>
          <p:cNvSpPr/>
          <p:nvPr/>
        </p:nvSpPr>
        <p:spPr>
          <a:xfrm>
            <a:off x="1778578" y="1198691"/>
            <a:ext cx="5753100" cy="2567700"/>
          </a:xfrm>
          <a:prstGeom prst="roundRect">
            <a:avLst>
              <a:gd name="adj" fmla="val 13942"/>
            </a:avLst>
          </a:prstGeom>
          <a:solidFill>
            <a:srgbClr val="FED58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711;p27"/>
          <p:cNvSpPr txBox="1">
            <a:spLocks/>
          </p:cNvSpPr>
          <p:nvPr/>
        </p:nvSpPr>
        <p:spPr>
          <a:xfrm>
            <a:off x="1977096" y="1412367"/>
            <a:ext cx="5314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3200" dirty="0" smtClean="0">
                <a:latin typeface="Comfortaa" panose="020F0803070200060003" pitchFamily="34" charset="0"/>
              </a:rPr>
              <a:t>Биосфера-оболочка </a:t>
            </a:r>
            <a:r>
              <a:rPr lang="ru-RU" sz="3200" dirty="0">
                <a:latin typeface="Comfortaa" panose="020F0803070200060003" pitchFamily="34" charset="0"/>
              </a:rPr>
              <a:t>Земли, заселённая живыми организмами и преобразованная ими.</a:t>
            </a:r>
            <a:endParaRPr lang="ru-RU" sz="3200" dirty="0" smtClean="0">
              <a:latin typeface="Comfortaa" panose="020F0803070200060003" pitchFamily="34" charset="0"/>
            </a:endParaRPr>
          </a:p>
        </p:txBody>
      </p:sp>
      <p:sp>
        <p:nvSpPr>
          <p:cNvPr id="5" name="Google Shape;713;p27"/>
          <p:cNvSpPr/>
          <p:nvPr/>
        </p:nvSpPr>
        <p:spPr>
          <a:xfrm rot="5400000">
            <a:off x="3314288" y="-455593"/>
            <a:ext cx="2719813" cy="587626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45483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География 300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44336" y="1239876"/>
            <a:ext cx="62553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Comfortaa" panose="020F0803070200060003" pitchFamily="34" charset="0"/>
              </a:rPr>
              <a:t>В какой природной зоне мы с вами сейчас находимся?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5972" y="2718658"/>
            <a:ext cx="1816765" cy="205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25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География 300</a:t>
            </a:r>
            <a:endParaRPr lang="ru-RU" dirty="0"/>
          </a:p>
        </p:txBody>
      </p:sp>
      <p:sp>
        <p:nvSpPr>
          <p:cNvPr id="3" name="Google Shape;709;p27"/>
          <p:cNvSpPr/>
          <p:nvPr/>
        </p:nvSpPr>
        <p:spPr>
          <a:xfrm>
            <a:off x="1778578" y="1198691"/>
            <a:ext cx="5753100" cy="2567700"/>
          </a:xfrm>
          <a:prstGeom prst="roundRect">
            <a:avLst>
              <a:gd name="adj" fmla="val 13942"/>
            </a:avLst>
          </a:prstGeom>
          <a:solidFill>
            <a:srgbClr val="FED58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711;p27"/>
          <p:cNvSpPr txBox="1">
            <a:spLocks/>
          </p:cNvSpPr>
          <p:nvPr/>
        </p:nvSpPr>
        <p:spPr>
          <a:xfrm>
            <a:off x="1997878" y="1505885"/>
            <a:ext cx="5314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3600" dirty="0" smtClean="0">
                <a:latin typeface="Comfortaa" panose="020F0803070200060003" pitchFamily="34" charset="0"/>
              </a:rPr>
              <a:t>В </a:t>
            </a:r>
            <a:r>
              <a:rPr lang="ru-RU" sz="3600" dirty="0">
                <a:latin typeface="Comfortaa" panose="020F0803070200060003" pitchFamily="34" charset="0"/>
              </a:rPr>
              <a:t>степной и частично в полупустынной зонах</a:t>
            </a:r>
            <a:r>
              <a:rPr lang="ru-RU" sz="3200" dirty="0">
                <a:latin typeface="Comfortaa" panose="020F0803070200060003" pitchFamily="34" charset="0"/>
              </a:rPr>
              <a:t>.</a:t>
            </a:r>
            <a:endParaRPr lang="ru-RU" sz="3200" dirty="0" smtClean="0">
              <a:latin typeface="Comfortaa" panose="020F0803070200060003" pitchFamily="34" charset="0"/>
            </a:endParaRPr>
          </a:p>
        </p:txBody>
      </p:sp>
      <p:sp>
        <p:nvSpPr>
          <p:cNvPr id="5" name="Google Shape;713;p27"/>
          <p:cNvSpPr/>
          <p:nvPr/>
        </p:nvSpPr>
        <p:spPr>
          <a:xfrm rot="5400000">
            <a:off x="3314288" y="-455593"/>
            <a:ext cx="2719813" cy="587626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3904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География 400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71499" y="1146358"/>
            <a:ext cx="800100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latin typeface="Comfortaa" panose="020F0803070200060003" pitchFamily="34" charset="0"/>
              </a:rPr>
              <a:t>Как по-другому одним словом можно назвать экватор?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5535" y="2666703"/>
            <a:ext cx="1816765" cy="205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39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География 400</a:t>
            </a:r>
            <a:endParaRPr lang="ru-RU" dirty="0"/>
          </a:p>
        </p:txBody>
      </p:sp>
      <p:sp>
        <p:nvSpPr>
          <p:cNvPr id="3" name="Google Shape;709;p27"/>
          <p:cNvSpPr/>
          <p:nvPr/>
        </p:nvSpPr>
        <p:spPr>
          <a:xfrm>
            <a:off x="1778578" y="1198691"/>
            <a:ext cx="5753100" cy="2567700"/>
          </a:xfrm>
          <a:prstGeom prst="roundRect">
            <a:avLst>
              <a:gd name="adj" fmla="val 13942"/>
            </a:avLst>
          </a:prstGeom>
          <a:solidFill>
            <a:srgbClr val="FED58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711;p27"/>
          <p:cNvSpPr txBox="1">
            <a:spLocks/>
          </p:cNvSpPr>
          <p:nvPr/>
        </p:nvSpPr>
        <p:spPr>
          <a:xfrm>
            <a:off x="1997878" y="1786439"/>
            <a:ext cx="5314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6000" dirty="0" smtClean="0">
                <a:latin typeface="Comfortaa" panose="020F0803070200060003" pitchFamily="34" charset="0"/>
              </a:rPr>
              <a:t>Параллель</a:t>
            </a:r>
            <a:r>
              <a:rPr lang="ru-RU" sz="3200" dirty="0" smtClean="0">
                <a:latin typeface="Comfortaa" panose="020F0803070200060003" pitchFamily="34" charset="0"/>
              </a:rPr>
              <a:t> </a:t>
            </a:r>
          </a:p>
        </p:txBody>
      </p:sp>
      <p:sp>
        <p:nvSpPr>
          <p:cNvPr id="5" name="Google Shape;713;p27"/>
          <p:cNvSpPr/>
          <p:nvPr/>
        </p:nvSpPr>
        <p:spPr>
          <a:xfrm rot="5400000">
            <a:off x="3314288" y="-455593"/>
            <a:ext cx="2719813" cy="587626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4263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География 500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42397" y="1533779"/>
            <a:ext cx="725920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latin typeface="Comfortaa" panose="020F0803070200060003" pitchFamily="34" charset="0"/>
              </a:rPr>
              <a:t>Назовите столицу Аргентины.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5535" y="2749830"/>
            <a:ext cx="1816765" cy="205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92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География 500</a:t>
            </a:r>
            <a:endParaRPr lang="ru-RU" dirty="0"/>
          </a:p>
        </p:txBody>
      </p:sp>
      <p:sp>
        <p:nvSpPr>
          <p:cNvPr id="3" name="Google Shape;709;p27"/>
          <p:cNvSpPr/>
          <p:nvPr/>
        </p:nvSpPr>
        <p:spPr>
          <a:xfrm>
            <a:off x="1778578" y="1198691"/>
            <a:ext cx="5753100" cy="2567700"/>
          </a:xfrm>
          <a:prstGeom prst="roundRect">
            <a:avLst>
              <a:gd name="adj" fmla="val 13942"/>
            </a:avLst>
          </a:prstGeom>
          <a:solidFill>
            <a:srgbClr val="FED58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711;p27"/>
          <p:cNvSpPr txBox="1">
            <a:spLocks/>
          </p:cNvSpPr>
          <p:nvPr/>
        </p:nvSpPr>
        <p:spPr>
          <a:xfrm>
            <a:off x="1977096" y="1412367"/>
            <a:ext cx="5314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6000" dirty="0" smtClean="0">
                <a:latin typeface="Comfortaa" panose="020F0803070200060003" pitchFamily="34" charset="0"/>
              </a:rPr>
              <a:t>Буэнос-Айрес</a:t>
            </a:r>
          </a:p>
        </p:txBody>
      </p:sp>
      <p:sp>
        <p:nvSpPr>
          <p:cNvPr id="5" name="Google Shape;713;p27"/>
          <p:cNvSpPr/>
          <p:nvPr/>
        </p:nvSpPr>
        <p:spPr>
          <a:xfrm rot="5400000">
            <a:off x="3314288" y="-455593"/>
            <a:ext cx="2719813" cy="587626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2870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Биология 100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700" y="2309460"/>
            <a:ext cx="2120410" cy="227293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119746" y="1201834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dirty="0">
                <a:latin typeface="Comfortaa" panose="020F0803070200060003" pitchFamily="34" charset="0"/>
              </a:rPr>
              <a:t>Это растение - незаменимое средство для лечения ран, порезов, ссадин. Что это?</a:t>
            </a:r>
          </a:p>
        </p:txBody>
      </p:sp>
    </p:spTree>
    <p:extLst>
      <p:ext uri="{BB962C8B-B14F-4D97-AF65-F5344CB8AC3E}">
        <p14:creationId xmlns:p14="http://schemas.microsoft.com/office/powerpoint/2010/main" val="1140763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Биология 100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4462" y="2580661"/>
            <a:ext cx="1579001" cy="21642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82376" y="1877535"/>
            <a:ext cx="497924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Подорожник</a:t>
            </a:r>
          </a:p>
        </p:txBody>
      </p:sp>
    </p:spTree>
    <p:extLst>
      <p:ext uri="{BB962C8B-B14F-4D97-AF65-F5344CB8AC3E}">
        <p14:creationId xmlns:p14="http://schemas.microsoft.com/office/powerpoint/2010/main" val="363105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400" y="81264"/>
            <a:ext cx="8520600" cy="572700"/>
          </a:xfrm>
        </p:spPr>
        <p:txBody>
          <a:bodyPr/>
          <a:lstStyle/>
          <a:p>
            <a:r>
              <a:rPr lang="ru-RU" dirty="0" smtClean="0"/>
              <a:t>Биология 200</a:t>
            </a:r>
            <a:endParaRPr lang="ru-RU" dirty="0"/>
          </a:p>
        </p:txBody>
      </p:sp>
      <p:grpSp>
        <p:nvGrpSpPr>
          <p:cNvPr id="3" name="Google Shape;330;p23"/>
          <p:cNvGrpSpPr/>
          <p:nvPr/>
        </p:nvGrpSpPr>
        <p:grpSpPr>
          <a:xfrm>
            <a:off x="-927936" y="2896562"/>
            <a:ext cx="772313" cy="497910"/>
            <a:chOff x="-75881" y="2283499"/>
            <a:chExt cx="772313" cy="497910"/>
          </a:xfrm>
        </p:grpSpPr>
        <p:sp>
          <p:nvSpPr>
            <p:cNvPr id="4" name="Google Shape;331;p23"/>
            <p:cNvSpPr/>
            <p:nvPr/>
          </p:nvSpPr>
          <p:spPr>
            <a:xfrm>
              <a:off x="36336" y="2283499"/>
              <a:ext cx="627897" cy="471965"/>
            </a:xfrm>
            <a:custGeom>
              <a:avLst/>
              <a:gdLst/>
              <a:ahLst/>
              <a:cxnLst/>
              <a:rect l="l" t="t" r="r" b="b"/>
              <a:pathLst>
                <a:path w="18974" h="14262" extrusionOk="0">
                  <a:moveTo>
                    <a:pt x="2988" y="1"/>
                  </a:moveTo>
                  <a:cubicBezTo>
                    <a:pt x="2525" y="1"/>
                    <a:pt x="2056" y="123"/>
                    <a:pt x="1593" y="416"/>
                  </a:cubicBezTo>
                  <a:cubicBezTo>
                    <a:pt x="1" y="1425"/>
                    <a:pt x="39" y="3716"/>
                    <a:pt x="350" y="5361"/>
                  </a:cubicBezTo>
                  <a:cubicBezTo>
                    <a:pt x="797" y="7721"/>
                    <a:pt x="2174" y="9760"/>
                    <a:pt x="3820" y="11461"/>
                  </a:cubicBezTo>
                  <a:cubicBezTo>
                    <a:pt x="5052" y="12735"/>
                    <a:pt x="6440" y="14261"/>
                    <a:pt x="8322" y="14261"/>
                  </a:cubicBezTo>
                  <a:cubicBezTo>
                    <a:pt x="8371" y="14261"/>
                    <a:pt x="8421" y="14260"/>
                    <a:pt x="8470" y="14258"/>
                  </a:cubicBezTo>
                  <a:cubicBezTo>
                    <a:pt x="12386" y="14096"/>
                    <a:pt x="16661" y="11734"/>
                    <a:pt x="18086" y="7966"/>
                  </a:cubicBezTo>
                  <a:cubicBezTo>
                    <a:pt x="18657" y="6462"/>
                    <a:pt x="18974" y="4192"/>
                    <a:pt x="17952" y="2803"/>
                  </a:cubicBezTo>
                  <a:cubicBezTo>
                    <a:pt x="17453" y="2124"/>
                    <a:pt x="16710" y="1879"/>
                    <a:pt x="15917" y="1879"/>
                  </a:cubicBezTo>
                  <a:cubicBezTo>
                    <a:pt x="15596" y="1879"/>
                    <a:pt x="15266" y="1919"/>
                    <a:pt x="14941" y="1987"/>
                  </a:cubicBezTo>
                  <a:cubicBezTo>
                    <a:pt x="14900" y="1970"/>
                    <a:pt x="14860" y="1956"/>
                    <a:pt x="14817" y="1944"/>
                  </a:cubicBezTo>
                  <a:cubicBezTo>
                    <a:pt x="14573" y="1878"/>
                    <a:pt x="14346" y="1848"/>
                    <a:pt x="14131" y="1848"/>
                  </a:cubicBezTo>
                  <a:cubicBezTo>
                    <a:pt x="13095" y="1848"/>
                    <a:pt x="12355" y="2550"/>
                    <a:pt x="11556" y="3329"/>
                  </a:cubicBezTo>
                  <a:cubicBezTo>
                    <a:pt x="10541" y="4317"/>
                    <a:pt x="9538" y="5315"/>
                    <a:pt x="8535" y="6314"/>
                  </a:cubicBezTo>
                  <a:cubicBezTo>
                    <a:pt x="8423" y="4413"/>
                    <a:pt x="7620" y="2785"/>
                    <a:pt x="6213" y="1454"/>
                  </a:cubicBezTo>
                  <a:cubicBezTo>
                    <a:pt x="6087" y="1333"/>
                    <a:pt x="5935" y="1244"/>
                    <a:pt x="5767" y="1194"/>
                  </a:cubicBezTo>
                  <a:cubicBezTo>
                    <a:pt x="4945" y="560"/>
                    <a:pt x="3980" y="1"/>
                    <a:pt x="2988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" name="Google Shape;332;p23"/>
            <p:cNvSpPr/>
            <p:nvPr/>
          </p:nvSpPr>
          <p:spPr>
            <a:xfrm>
              <a:off x="-75881" y="2283664"/>
              <a:ext cx="772313" cy="497744"/>
            </a:xfrm>
            <a:custGeom>
              <a:avLst/>
              <a:gdLst/>
              <a:ahLst/>
              <a:cxnLst/>
              <a:rect l="l" t="t" r="r" b="b"/>
              <a:pathLst>
                <a:path w="23338" h="15041" extrusionOk="0">
                  <a:moveTo>
                    <a:pt x="7095" y="721"/>
                  </a:moveTo>
                  <a:cubicBezTo>
                    <a:pt x="7622" y="721"/>
                    <a:pt x="8178" y="845"/>
                    <a:pt x="8741" y="1117"/>
                  </a:cubicBezTo>
                  <a:cubicBezTo>
                    <a:pt x="10751" y="2088"/>
                    <a:pt x="11547" y="4287"/>
                    <a:pt x="11823" y="6364"/>
                  </a:cubicBezTo>
                  <a:cubicBezTo>
                    <a:pt x="11672" y="6627"/>
                    <a:pt x="11920" y="6868"/>
                    <a:pt x="12174" y="6868"/>
                  </a:cubicBezTo>
                  <a:cubicBezTo>
                    <a:pt x="12290" y="6868"/>
                    <a:pt x="12407" y="6819"/>
                    <a:pt x="12489" y="6699"/>
                  </a:cubicBezTo>
                  <a:cubicBezTo>
                    <a:pt x="13875" y="4691"/>
                    <a:pt x="15594" y="2216"/>
                    <a:pt x="18283" y="2043"/>
                  </a:cubicBezTo>
                  <a:cubicBezTo>
                    <a:pt x="18379" y="2037"/>
                    <a:pt x="18473" y="2034"/>
                    <a:pt x="18566" y="2034"/>
                  </a:cubicBezTo>
                  <a:cubicBezTo>
                    <a:pt x="21416" y="2034"/>
                    <a:pt x="22590" y="4930"/>
                    <a:pt x="21547" y="7369"/>
                  </a:cubicBezTo>
                  <a:cubicBezTo>
                    <a:pt x="19845" y="11346"/>
                    <a:pt x="14967" y="13248"/>
                    <a:pt x="11085" y="14216"/>
                  </a:cubicBezTo>
                  <a:cubicBezTo>
                    <a:pt x="11079" y="14216"/>
                    <a:pt x="11075" y="14221"/>
                    <a:pt x="11071" y="14222"/>
                  </a:cubicBezTo>
                  <a:cubicBezTo>
                    <a:pt x="8029" y="12032"/>
                    <a:pt x="3303" y="8519"/>
                    <a:pt x="3592" y="4333"/>
                  </a:cubicBezTo>
                  <a:cubicBezTo>
                    <a:pt x="3735" y="2272"/>
                    <a:pt x="5232" y="721"/>
                    <a:pt x="7095" y="721"/>
                  </a:cubicBezTo>
                  <a:close/>
                  <a:moveTo>
                    <a:pt x="6988" y="1"/>
                  </a:moveTo>
                  <a:cubicBezTo>
                    <a:pt x="5758" y="1"/>
                    <a:pt x="4566" y="507"/>
                    <a:pt x="3767" y="1587"/>
                  </a:cubicBezTo>
                  <a:cubicBezTo>
                    <a:pt x="1" y="6676"/>
                    <a:pt x="7237" y="12429"/>
                    <a:pt x="10797" y="14970"/>
                  </a:cubicBezTo>
                  <a:cubicBezTo>
                    <a:pt x="10866" y="15019"/>
                    <a:pt x="10933" y="15041"/>
                    <a:pt x="10996" y="15041"/>
                  </a:cubicBezTo>
                  <a:cubicBezTo>
                    <a:pt x="11172" y="15041"/>
                    <a:pt x="11310" y="14876"/>
                    <a:pt x="11337" y="14691"/>
                  </a:cubicBezTo>
                  <a:cubicBezTo>
                    <a:pt x="15885" y="14101"/>
                    <a:pt x="23337" y="10392"/>
                    <a:pt x="22676" y="4904"/>
                  </a:cubicBezTo>
                  <a:cubicBezTo>
                    <a:pt x="22413" y="2733"/>
                    <a:pt x="20731" y="1287"/>
                    <a:pt x="18602" y="1287"/>
                  </a:cubicBezTo>
                  <a:cubicBezTo>
                    <a:pt x="18492" y="1287"/>
                    <a:pt x="18382" y="1291"/>
                    <a:pt x="18271" y="1299"/>
                  </a:cubicBezTo>
                  <a:cubicBezTo>
                    <a:pt x="15565" y="1484"/>
                    <a:pt x="13768" y="3605"/>
                    <a:pt x="12293" y="5682"/>
                  </a:cubicBezTo>
                  <a:cubicBezTo>
                    <a:pt x="12066" y="3642"/>
                    <a:pt x="11183" y="1634"/>
                    <a:pt x="9306" y="607"/>
                  </a:cubicBezTo>
                  <a:cubicBezTo>
                    <a:pt x="8581" y="209"/>
                    <a:pt x="7777" y="1"/>
                    <a:pt x="698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" name="Google Shape;348;p23"/>
          <p:cNvGrpSpPr/>
          <p:nvPr/>
        </p:nvGrpSpPr>
        <p:grpSpPr>
          <a:xfrm>
            <a:off x="8163424" y="3805720"/>
            <a:ext cx="690310" cy="1154730"/>
            <a:chOff x="1960499" y="1511252"/>
            <a:chExt cx="690310" cy="1154730"/>
          </a:xfrm>
        </p:grpSpPr>
        <p:sp>
          <p:nvSpPr>
            <p:cNvPr id="7" name="Google Shape;349;p23"/>
            <p:cNvSpPr/>
            <p:nvPr/>
          </p:nvSpPr>
          <p:spPr>
            <a:xfrm>
              <a:off x="2276433" y="1802367"/>
              <a:ext cx="230886" cy="126347"/>
            </a:xfrm>
            <a:custGeom>
              <a:avLst/>
              <a:gdLst/>
              <a:ahLst/>
              <a:cxnLst/>
              <a:rect l="l" t="t" r="r" b="b"/>
              <a:pathLst>
                <a:path w="6977" h="3818" extrusionOk="0">
                  <a:moveTo>
                    <a:pt x="276" y="1"/>
                  </a:moveTo>
                  <a:cubicBezTo>
                    <a:pt x="139" y="1"/>
                    <a:pt x="1" y="93"/>
                    <a:pt x="23" y="254"/>
                  </a:cubicBezTo>
                  <a:cubicBezTo>
                    <a:pt x="330" y="2383"/>
                    <a:pt x="2225" y="3818"/>
                    <a:pt x="4168" y="3818"/>
                  </a:cubicBezTo>
                  <a:cubicBezTo>
                    <a:pt x="5069" y="3818"/>
                    <a:pt x="5980" y="3509"/>
                    <a:pt x="6748" y="2818"/>
                  </a:cubicBezTo>
                  <a:cubicBezTo>
                    <a:pt x="6976" y="2612"/>
                    <a:pt x="6750" y="2279"/>
                    <a:pt x="6495" y="2279"/>
                  </a:cubicBezTo>
                  <a:cubicBezTo>
                    <a:pt x="6441" y="2279"/>
                    <a:pt x="6387" y="2293"/>
                    <a:pt x="6335" y="2327"/>
                  </a:cubicBezTo>
                  <a:cubicBezTo>
                    <a:pt x="5574" y="2813"/>
                    <a:pt x="4765" y="3049"/>
                    <a:pt x="3997" y="3049"/>
                  </a:cubicBezTo>
                  <a:cubicBezTo>
                    <a:pt x="2412" y="3049"/>
                    <a:pt x="996" y="2047"/>
                    <a:pt x="515" y="172"/>
                  </a:cubicBezTo>
                  <a:cubicBezTo>
                    <a:pt x="484" y="54"/>
                    <a:pt x="381" y="1"/>
                    <a:pt x="27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350;p23"/>
            <p:cNvSpPr/>
            <p:nvPr/>
          </p:nvSpPr>
          <p:spPr>
            <a:xfrm>
              <a:off x="1960499" y="1705670"/>
              <a:ext cx="614064" cy="960311"/>
            </a:xfrm>
            <a:custGeom>
              <a:avLst/>
              <a:gdLst/>
              <a:ahLst/>
              <a:cxnLst/>
              <a:rect l="l" t="t" r="r" b="b"/>
              <a:pathLst>
                <a:path w="18556" h="29019" extrusionOk="0">
                  <a:moveTo>
                    <a:pt x="10334" y="766"/>
                  </a:moveTo>
                  <a:cubicBezTo>
                    <a:pt x="10935" y="766"/>
                    <a:pt x="11549" y="893"/>
                    <a:pt x="12091" y="1054"/>
                  </a:cubicBezTo>
                  <a:cubicBezTo>
                    <a:pt x="14232" y="1688"/>
                    <a:pt x="16436" y="2668"/>
                    <a:pt x="17628" y="4644"/>
                  </a:cubicBezTo>
                  <a:cubicBezTo>
                    <a:pt x="17654" y="4687"/>
                    <a:pt x="17689" y="4723"/>
                    <a:pt x="17730" y="4749"/>
                  </a:cubicBezTo>
                  <a:cubicBezTo>
                    <a:pt x="18146" y="6589"/>
                    <a:pt x="16423" y="7814"/>
                    <a:pt x="14642" y="7814"/>
                  </a:cubicBezTo>
                  <a:cubicBezTo>
                    <a:pt x="14327" y="7814"/>
                    <a:pt x="14011" y="7776"/>
                    <a:pt x="13704" y="7696"/>
                  </a:cubicBezTo>
                  <a:cubicBezTo>
                    <a:pt x="13671" y="7687"/>
                    <a:pt x="13639" y="7683"/>
                    <a:pt x="13610" y="7683"/>
                  </a:cubicBezTo>
                  <a:cubicBezTo>
                    <a:pt x="13259" y="7683"/>
                    <a:pt x="13168" y="8251"/>
                    <a:pt x="13555" y="8361"/>
                  </a:cubicBezTo>
                  <a:cubicBezTo>
                    <a:pt x="13978" y="8481"/>
                    <a:pt x="14415" y="8542"/>
                    <a:pt x="14854" y="8542"/>
                  </a:cubicBezTo>
                  <a:cubicBezTo>
                    <a:pt x="14963" y="8542"/>
                    <a:pt x="15073" y="8538"/>
                    <a:pt x="15182" y="8531"/>
                  </a:cubicBezTo>
                  <a:lnTo>
                    <a:pt x="15182" y="8531"/>
                  </a:lnTo>
                  <a:cubicBezTo>
                    <a:pt x="14571" y="11778"/>
                    <a:pt x="13001" y="14918"/>
                    <a:pt x="11802" y="17979"/>
                  </a:cubicBezTo>
                  <a:cubicBezTo>
                    <a:pt x="11210" y="19488"/>
                    <a:pt x="10615" y="20996"/>
                    <a:pt x="10030" y="22508"/>
                  </a:cubicBezTo>
                  <a:cubicBezTo>
                    <a:pt x="9417" y="24090"/>
                    <a:pt x="8957" y="25910"/>
                    <a:pt x="7893" y="27262"/>
                  </a:cubicBezTo>
                  <a:cubicBezTo>
                    <a:pt x="7863" y="27250"/>
                    <a:pt x="7832" y="27244"/>
                    <a:pt x="7801" y="27244"/>
                  </a:cubicBezTo>
                  <a:cubicBezTo>
                    <a:pt x="7744" y="27244"/>
                    <a:pt x="7687" y="27264"/>
                    <a:pt x="7640" y="27300"/>
                  </a:cubicBezTo>
                  <a:cubicBezTo>
                    <a:pt x="6817" y="27949"/>
                    <a:pt x="5842" y="28267"/>
                    <a:pt x="4897" y="28267"/>
                  </a:cubicBezTo>
                  <a:cubicBezTo>
                    <a:pt x="3221" y="28267"/>
                    <a:pt x="1637" y="27266"/>
                    <a:pt x="1157" y="25326"/>
                  </a:cubicBezTo>
                  <a:cubicBezTo>
                    <a:pt x="563" y="22925"/>
                    <a:pt x="2064" y="20134"/>
                    <a:pt x="2874" y="17962"/>
                  </a:cubicBezTo>
                  <a:cubicBezTo>
                    <a:pt x="4456" y="13726"/>
                    <a:pt x="6355" y="9471"/>
                    <a:pt x="7556" y="5106"/>
                  </a:cubicBezTo>
                  <a:cubicBezTo>
                    <a:pt x="7767" y="5445"/>
                    <a:pt x="8032" y="5748"/>
                    <a:pt x="8342" y="6004"/>
                  </a:cubicBezTo>
                  <a:cubicBezTo>
                    <a:pt x="8381" y="6036"/>
                    <a:pt x="8427" y="6050"/>
                    <a:pt x="8473" y="6050"/>
                  </a:cubicBezTo>
                  <a:cubicBezTo>
                    <a:pt x="8631" y="6050"/>
                    <a:pt x="8787" y="5884"/>
                    <a:pt x="8665" y="5731"/>
                  </a:cubicBezTo>
                  <a:cubicBezTo>
                    <a:pt x="7761" y="4608"/>
                    <a:pt x="7199" y="2841"/>
                    <a:pt x="8268" y="1602"/>
                  </a:cubicBezTo>
                  <a:cubicBezTo>
                    <a:pt x="8807" y="978"/>
                    <a:pt x="9559" y="766"/>
                    <a:pt x="10334" y="766"/>
                  </a:cubicBezTo>
                  <a:close/>
                  <a:moveTo>
                    <a:pt x="10402" y="0"/>
                  </a:moveTo>
                  <a:cubicBezTo>
                    <a:pt x="10151" y="0"/>
                    <a:pt x="9900" y="21"/>
                    <a:pt x="9653" y="66"/>
                  </a:cubicBezTo>
                  <a:cubicBezTo>
                    <a:pt x="7317" y="492"/>
                    <a:pt x="6502" y="2813"/>
                    <a:pt x="7317" y="4656"/>
                  </a:cubicBezTo>
                  <a:cubicBezTo>
                    <a:pt x="7302" y="4671"/>
                    <a:pt x="7288" y="4688"/>
                    <a:pt x="7279" y="4706"/>
                  </a:cubicBezTo>
                  <a:cubicBezTo>
                    <a:pt x="5717" y="7878"/>
                    <a:pt x="4634" y="11337"/>
                    <a:pt x="3376" y="14639"/>
                  </a:cubicBezTo>
                  <a:cubicBezTo>
                    <a:pt x="2307" y="17446"/>
                    <a:pt x="702" y="20479"/>
                    <a:pt x="359" y="23496"/>
                  </a:cubicBezTo>
                  <a:cubicBezTo>
                    <a:pt x="1" y="26640"/>
                    <a:pt x="2315" y="29019"/>
                    <a:pt x="4930" y="29019"/>
                  </a:cubicBezTo>
                  <a:cubicBezTo>
                    <a:pt x="5972" y="29019"/>
                    <a:pt x="7062" y="28641"/>
                    <a:pt x="8049" y="27784"/>
                  </a:cubicBezTo>
                  <a:cubicBezTo>
                    <a:pt x="8091" y="27748"/>
                    <a:pt x="8120" y="27696"/>
                    <a:pt x="8129" y="27639"/>
                  </a:cubicBezTo>
                  <a:cubicBezTo>
                    <a:pt x="9117" y="26827"/>
                    <a:pt x="9529" y="25652"/>
                    <a:pt x="10019" y="24447"/>
                  </a:cubicBezTo>
                  <a:cubicBezTo>
                    <a:pt x="10805" y="22517"/>
                    <a:pt x="11567" y="20580"/>
                    <a:pt x="12336" y="18642"/>
                  </a:cubicBezTo>
                  <a:cubicBezTo>
                    <a:pt x="13623" y="15398"/>
                    <a:pt x="15563" y="11903"/>
                    <a:pt x="15961" y="8398"/>
                  </a:cubicBezTo>
                  <a:cubicBezTo>
                    <a:pt x="16608" y="8220"/>
                    <a:pt x="17204" y="7877"/>
                    <a:pt x="17658" y="7335"/>
                  </a:cubicBezTo>
                  <a:cubicBezTo>
                    <a:pt x="18349" y="6512"/>
                    <a:pt x="18556" y="5397"/>
                    <a:pt x="18190" y="4435"/>
                  </a:cubicBezTo>
                  <a:cubicBezTo>
                    <a:pt x="18187" y="4391"/>
                    <a:pt x="18175" y="4348"/>
                    <a:pt x="18155" y="4310"/>
                  </a:cubicBezTo>
                  <a:cubicBezTo>
                    <a:pt x="17357" y="2706"/>
                    <a:pt x="15926" y="1795"/>
                    <a:pt x="14323" y="1101"/>
                  </a:cubicBezTo>
                  <a:cubicBezTo>
                    <a:pt x="13129" y="585"/>
                    <a:pt x="11748" y="0"/>
                    <a:pt x="1040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351;p23"/>
            <p:cNvSpPr/>
            <p:nvPr/>
          </p:nvSpPr>
          <p:spPr>
            <a:xfrm>
              <a:off x="2040749" y="2214401"/>
              <a:ext cx="274932" cy="375269"/>
            </a:xfrm>
            <a:custGeom>
              <a:avLst/>
              <a:gdLst/>
              <a:ahLst/>
              <a:cxnLst/>
              <a:rect l="l" t="t" r="r" b="b"/>
              <a:pathLst>
                <a:path w="8308" h="11340" extrusionOk="0">
                  <a:moveTo>
                    <a:pt x="2929" y="545"/>
                  </a:moveTo>
                  <a:cubicBezTo>
                    <a:pt x="3422" y="1283"/>
                    <a:pt x="3465" y="2425"/>
                    <a:pt x="4515" y="2609"/>
                  </a:cubicBezTo>
                  <a:cubicBezTo>
                    <a:pt x="4575" y="2620"/>
                    <a:pt x="4637" y="2625"/>
                    <a:pt x="4700" y="2625"/>
                  </a:cubicBezTo>
                  <a:cubicBezTo>
                    <a:pt x="5372" y="2625"/>
                    <a:pt x="6187" y="2073"/>
                    <a:pt x="6861" y="2073"/>
                  </a:cubicBezTo>
                  <a:cubicBezTo>
                    <a:pt x="7084" y="2073"/>
                    <a:pt x="7293" y="2134"/>
                    <a:pt x="7474" y="2297"/>
                  </a:cubicBezTo>
                  <a:cubicBezTo>
                    <a:pt x="6984" y="3715"/>
                    <a:pt x="6497" y="5135"/>
                    <a:pt x="6010" y="6555"/>
                  </a:cubicBezTo>
                  <a:cubicBezTo>
                    <a:pt x="5496" y="8060"/>
                    <a:pt x="5035" y="10028"/>
                    <a:pt x="3382" y="10543"/>
                  </a:cubicBezTo>
                  <a:cubicBezTo>
                    <a:pt x="3338" y="10494"/>
                    <a:pt x="3276" y="10468"/>
                    <a:pt x="3213" y="10468"/>
                  </a:cubicBezTo>
                  <a:cubicBezTo>
                    <a:pt x="3179" y="10468"/>
                    <a:pt x="3145" y="10475"/>
                    <a:pt x="3114" y="10491"/>
                  </a:cubicBezTo>
                  <a:cubicBezTo>
                    <a:pt x="2727" y="10663"/>
                    <a:pt x="2404" y="10738"/>
                    <a:pt x="2135" y="10738"/>
                  </a:cubicBezTo>
                  <a:cubicBezTo>
                    <a:pt x="374" y="10738"/>
                    <a:pt x="919" y="7496"/>
                    <a:pt x="1069" y="6694"/>
                  </a:cubicBezTo>
                  <a:cubicBezTo>
                    <a:pt x="1183" y="6089"/>
                    <a:pt x="1330" y="5489"/>
                    <a:pt x="1486" y="4894"/>
                  </a:cubicBezTo>
                  <a:cubicBezTo>
                    <a:pt x="1876" y="3413"/>
                    <a:pt x="2405" y="1981"/>
                    <a:pt x="2929" y="545"/>
                  </a:cubicBezTo>
                  <a:close/>
                  <a:moveTo>
                    <a:pt x="2829" y="1"/>
                  </a:moveTo>
                  <a:cubicBezTo>
                    <a:pt x="2768" y="1"/>
                    <a:pt x="2706" y="32"/>
                    <a:pt x="2662" y="108"/>
                  </a:cubicBezTo>
                  <a:cubicBezTo>
                    <a:pt x="1275" y="2525"/>
                    <a:pt x="0" y="5852"/>
                    <a:pt x="111" y="8677"/>
                  </a:cubicBezTo>
                  <a:cubicBezTo>
                    <a:pt x="161" y="9993"/>
                    <a:pt x="1071" y="11339"/>
                    <a:pt x="2284" y="11339"/>
                  </a:cubicBezTo>
                  <a:cubicBezTo>
                    <a:pt x="2565" y="11339"/>
                    <a:pt x="2862" y="11267"/>
                    <a:pt x="3169" y="11105"/>
                  </a:cubicBezTo>
                  <a:cubicBezTo>
                    <a:pt x="4344" y="11077"/>
                    <a:pt x="5208" y="10313"/>
                    <a:pt x="5784" y="9223"/>
                  </a:cubicBezTo>
                  <a:cubicBezTo>
                    <a:pt x="6891" y="7120"/>
                    <a:pt x="7459" y="4590"/>
                    <a:pt x="8228" y="2349"/>
                  </a:cubicBezTo>
                  <a:cubicBezTo>
                    <a:pt x="8308" y="2116"/>
                    <a:pt x="8151" y="1964"/>
                    <a:pt x="7961" y="1932"/>
                  </a:cubicBezTo>
                  <a:cubicBezTo>
                    <a:pt x="7666" y="1600"/>
                    <a:pt x="7304" y="1477"/>
                    <a:pt x="6918" y="1477"/>
                  </a:cubicBezTo>
                  <a:cubicBezTo>
                    <a:pt x="6616" y="1477"/>
                    <a:pt x="6300" y="1552"/>
                    <a:pt x="5989" y="1661"/>
                  </a:cubicBezTo>
                  <a:cubicBezTo>
                    <a:pt x="5571" y="1808"/>
                    <a:pt x="5155" y="2040"/>
                    <a:pt x="4752" y="2040"/>
                  </a:cubicBezTo>
                  <a:cubicBezTo>
                    <a:pt x="4505" y="2040"/>
                    <a:pt x="4264" y="1952"/>
                    <a:pt x="4031" y="1704"/>
                  </a:cubicBezTo>
                  <a:cubicBezTo>
                    <a:pt x="3642" y="1291"/>
                    <a:pt x="3576" y="684"/>
                    <a:pt x="3149" y="278"/>
                  </a:cubicBezTo>
                  <a:cubicBezTo>
                    <a:pt x="3121" y="251"/>
                    <a:pt x="3083" y="236"/>
                    <a:pt x="3044" y="236"/>
                  </a:cubicBezTo>
                  <a:cubicBezTo>
                    <a:pt x="3039" y="236"/>
                    <a:pt x="3033" y="236"/>
                    <a:pt x="3028" y="237"/>
                  </a:cubicBezTo>
                  <a:cubicBezTo>
                    <a:pt x="3044" y="104"/>
                    <a:pt x="2939" y="1"/>
                    <a:pt x="282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352;p23"/>
            <p:cNvSpPr/>
            <p:nvPr/>
          </p:nvSpPr>
          <p:spPr>
            <a:xfrm>
              <a:off x="2175965" y="2156390"/>
              <a:ext cx="75252" cy="67840"/>
            </a:xfrm>
            <a:custGeom>
              <a:avLst/>
              <a:gdLst/>
              <a:ahLst/>
              <a:cxnLst/>
              <a:rect l="l" t="t" r="r" b="b"/>
              <a:pathLst>
                <a:path w="2274" h="2050" extrusionOk="0">
                  <a:moveTo>
                    <a:pt x="1286" y="474"/>
                  </a:moveTo>
                  <a:cubicBezTo>
                    <a:pt x="1302" y="474"/>
                    <a:pt x="1317" y="474"/>
                    <a:pt x="1333" y="475"/>
                  </a:cubicBezTo>
                  <a:cubicBezTo>
                    <a:pt x="1345" y="500"/>
                    <a:pt x="1362" y="521"/>
                    <a:pt x="1382" y="541"/>
                  </a:cubicBezTo>
                  <a:cubicBezTo>
                    <a:pt x="1619" y="768"/>
                    <a:pt x="1730" y="1175"/>
                    <a:pt x="1443" y="1429"/>
                  </a:cubicBezTo>
                  <a:cubicBezTo>
                    <a:pt x="1369" y="1495"/>
                    <a:pt x="1284" y="1522"/>
                    <a:pt x="1197" y="1522"/>
                  </a:cubicBezTo>
                  <a:cubicBezTo>
                    <a:pt x="1030" y="1522"/>
                    <a:pt x="859" y="1420"/>
                    <a:pt x="754" y="1290"/>
                  </a:cubicBezTo>
                  <a:lnTo>
                    <a:pt x="754" y="1288"/>
                  </a:lnTo>
                  <a:cubicBezTo>
                    <a:pt x="386" y="831"/>
                    <a:pt x="837" y="474"/>
                    <a:pt x="1286" y="474"/>
                  </a:cubicBezTo>
                  <a:close/>
                  <a:moveTo>
                    <a:pt x="1147" y="1"/>
                  </a:moveTo>
                  <a:cubicBezTo>
                    <a:pt x="915" y="1"/>
                    <a:pt x="679" y="73"/>
                    <a:pt x="495" y="209"/>
                  </a:cubicBezTo>
                  <a:cubicBezTo>
                    <a:pt x="4" y="572"/>
                    <a:pt x="1" y="1235"/>
                    <a:pt x="391" y="1673"/>
                  </a:cubicBezTo>
                  <a:cubicBezTo>
                    <a:pt x="604" y="1912"/>
                    <a:pt x="908" y="2050"/>
                    <a:pt x="1207" y="2050"/>
                  </a:cubicBezTo>
                  <a:cubicBezTo>
                    <a:pt x="1456" y="2050"/>
                    <a:pt x="1701" y="1954"/>
                    <a:pt x="1887" y="1742"/>
                  </a:cubicBezTo>
                  <a:cubicBezTo>
                    <a:pt x="2273" y="1301"/>
                    <a:pt x="2270" y="394"/>
                    <a:pt x="1664" y="134"/>
                  </a:cubicBezTo>
                  <a:cubicBezTo>
                    <a:pt x="1661" y="134"/>
                    <a:pt x="1658" y="134"/>
                    <a:pt x="1655" y="132"/>
                  </a:cubicBezTo>
                  <a:cubicBezTo>
                    <a:pt x="1504" y="43"/>
                    <a:pt x="1327" y="1"/>
                    <a:pt x="114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353;p23"/>
            <p:cNvSpPr/>
            <p:nvPr/>
          </p:nvSpPr>
          <p:spPr>
            <a:xfrm>
              <a:off x="2269285" y="2051322"/>
              <a:ext cx="103977" cy="101064"/>
            </a:xfrm>
            <a:custGeom>
              <a:avLst/>
              <a:gdLst/>
              <a:ahLst/>
              <a:cxnLst/>
              <a:rect l="l" t="t" r="r" b="b"/>
              <a:pathLst>
                <a:path w="3142" h="3054" extrusionOk="0">
                  <a:moveTo>
                    <a:pt x="1603" y="483"/>
                  </a:moveTo>
                  <a:cubicBezTo>
                    <a:pt x="1606" y="483"/>
                    <a:pt x="1610" y="483"/>
                    <a:pt x="1613" y="483"/>
                  </a:cubicBezTo>
                  <a:cubicBezTo>
                    <a:pt x="1644" y="512"/>
                    <a:pt x="1682" y="532"/>
                    <a:pt x="1723" y="539"/>
                  </a:cubicBezTo>
                  <a:cubicBezTo>
                    <a:pt x="1892" y="573"/>
                    <a:pt x="2046" y="659"/>
                    <a:pt x="2163" y="784"/>
                  </a:cubicBezTo>
                  <a:cubicBezTo>
                    <a:pt x="2184" y="817"/>
                    <a:pt x="2204" y="849"/>
                    <a:pt x="2221" y="883"/>
                  </a:cubicBezTo>
                  <a:cubicBezTo>
                    <a:pt x="2233" y="910"/>
                    <a:pt x="2255" y="932"/>
                    <a:pt x="2281" y="945"/>
                  </a:cubicBezTo>
                  <a:cubicBezTo>
                    <a:pt x="2612" y="1524"/>
                    <a:pt x="2317" y="2492"/>
                    <a:pt x="1627" y="2492"/>
                  </a:cubicBezTo>
                  <a:cubicBezTo>
                    <a:pt x="1548" y="2492"/>
                    <a:pt x="1464" y="2480"/>
                    <a:pt x="1376" y="2452"/>
                  </a:cubicBezTo>
                  <a:cubicBezTo>
                    <a:pt x="836" y="2285"/>
                    <a:pt x="696" y="1520"/>
                    <a:pt x="849" y="1045"/>
                  </a:cubicBezTo>
                  <a:cubicBezTo>
                    <a:pt x="962" y="695"/>
                    <a:pt x="1286" y="483"/>
                    <a:pt x="1603" y="483"/>
                  </a:cubicBezTo>
                  <a:close/>
                  <a:moveTo>
                    <a:pt x="1513" y="1"/>
                  </a:moveTo>
                  <a:cubicBezTo>
                    <a:pt x="1163" y="1"/>
                    <a:pt x="802" y="146"/>
                    <a:pt x="570" y="426"/>
                  </a:cubicBezTo>
                  <a:cubicBezTo>
                    <a:pt x="0" y="1114"/>
                    <a:pt x="158" y="2432"/>
                    <a:pt x="957" y="2889"/>
                  </a:cubicBezTo>
                  <a:cubicBezTo>
                    <a:pt x="1157" y="3003"/>
                    <a:pt x="1367" y="3054"/>
                    <a:pt x="1573" y="3054"/>
                  </a:cubicBezTo>
                  <a:cubicBezTo>
                    <a:pt x="2205" y="3054"/>
                    <a:pt x="2798" y="2571"/>
                    <a:pt x="2953" y="1927"/>
                  </a:cubicBezTo>
                  <a:cubicBezTo>
                    <a:pt x="3141" y="1146"/>
                    <a:pt x="2716" y="46"/>
                    <a:pt x="1803" y="36"/>
                  </a:cubicBezTo>
                  <a:cubicBezTo>
                    <a:pt x="1709" y="12"/>
                    <a:pt x="1612" y="1"/>
                    <a:pt x="151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354;p23"/>
            <p:cNvSpPr/>
            <p:nvPr/>
          </p:nvSpPr>
          <p:spPr>
            <a:xfrm>
              <a:off x="2330209" y="1578331"/>
              <a:ext cx="118570" cy="102487"/>
            </a:xfrm>
            <a:custGeom>
              <a:avLst/>
              <a:gdLst/>
              <a:ahLst/>
              <a:cxnLst/>
              <a:rect l="l" t="t" r="r" b="b"/>
              <a:pathLst>
                <a:path w="3583" h="3097" extrusionOk="0">
                  <a:moveTo>
                    <a:pt x="1633" y="439"/>
                  </a:moveTo>
                  <a:cubicBezTo>
                    <a:pt x="1738" y="439"/>
                    <a:pt x="1843" y="460"/>
                    <a:pt x="1942" y="506"/>
                  </a:cubicBezTo>
                  <a:cubicBezTo>
                    <a:pt x="2307" y="857"/>
                    <a:pt x="2719" y="1233"/>
                    <a:pt x="2745" y="1774"/>
                  </a:cubicBezTo>
                  <a:cubicBezTo>
                    <a:pt x="2769" y="2290"/>
                    <a:pt x="2324" y="2576"/>
                    <a:pt x="1874" y="2576"/>
                  </a:cubicBezTo>
                  <a:cubicBezTo>
                    <a:pt x="1723" y="2576"/>
                    <a:pt x="1572" y="2544"/>
                    <a:pt x="1437" y="2477"/>
                  </a:cubicBezTo>
                  <a:cubicBezTo>
                    <a:pt x="962" y="2243"/>
                    <a:pt x="683" y="1704"/>
                    <a:pt x="766" y="1183"/>
                  </a:cubicBezTo>
                  <a:cubicBezTo>
                    <a:pt x="837" y="741"/>
                    <a:pt x="1236" y="439"/>
                    <a:pt x="1633" y="439"/>
                  </a:cubicBezTo>
                  <a:close/>
                  <a:moveTo>
                    <a:pt x="1962" y="1"/>
                  </a:moveTo>
                  <a:cubicBezTo>
                    <a:pt x="1895" y="1"/>
                    <a:pt x="1830" y="32"/>
                    <a:pt x="1788" y="88"/>
                  </a:cubicBezTo>
                  <a:cubicBezTo>
                    <a:pt x="1694" y="65"/>
                    <a:pt x="1597" y="54"/>
                    <a:pt x="1500" y="54"/>
                  </a:cubicBezTo>
                  <a:cubicBezTo>
                    <a:pt x="1146" y="54"/>
                    <a:pt x="789" y="203"/>
                    <a:pt x="555" y="501"/>
                  </a:cubicBezTo>
                  <a:cubicBezTo>
                    <a:pt x="0" y="1206"/>
                    <a:pt x="271" y="2273"/>
                    <a:pt x="959" y="2779"/>
                  </a:cubicBezTo>
                  <a:cubicBezTo>
                    <a:pt x="1242" y="2987"/>
                    <a:pt x="1586" y="3097"/>
                    <a:pt x="1923" y="3097"/>
                  </a:cubicBezTo>
                  <a:cubicBezTo>
                    <a:pt x="2399" y="3097"/>
                    <a:pt x="2861" y="2878"/>
                    <a:pt x="3117" y="2411"/>
                  </a:cubicBezTo>
                  <a:cubicBezTo>
                    <a:pt x="3583" y="1564"/>
                    <a:pt x="2867" y="370"/>
                    <a:pt x="2056" y="22"/>
                  </a:cubicBezTo>
                  <a:cubicBezTo>
                    <a:pt x="2026" y="8"/>
                    <a:pt x="1994" y="1"/>
                    <a:pt x="196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355;p23"/>
            <p:cNvSpPr/>
            <p:nvPr/>
          </p:nvSpPr>
          <p:spPr>
            <a:xfrm>
              <a:off x="2512912" y="1511252"/>
              <a:ext cx="137896" cy="132072"/>
            </a:xfrm>
            <a:custGeom>
              <a:avLst/>
              <a:gdLst/>
              <a:ahLst/>
              <a:cxnLst/>
              <a:rect l="l" t="t" r="r" b="b"/>
              <a:pathLst>
                <a:path w="4167" h="3991" extrusionOk="0">
                  <a:moveTo>
                    <a:pt x="1945" y="518"/>
                  </a:moveTo>
                  <a:cubicBezTo>
                    <a:pt x="2313" y="518"/>
                    <a:pt x="2682" y="701"/>
                    <a:pt x="2996" y="948"/>
                  </a:cubicBezTo>
                  <a:cubicBezTo>
                    <a:pt x="2938" y="1032"/>
                    <a:pt x="2920" y="1142"/>
                    <a:pt x="2983" y="1240"/>
                  </a:cubicBezTo>
                  <a:cubicBezTo>
                    <a:pt x="3316" y="1750"/>
                    <a:pt x="3707" y="2510"/>
                    <a:pt x="3202" y="3055"/>
                  </a:cubicBezTo>
                  <a:cubicBezTo>
                    <a:pt x="2982" y="3291"/>
                    <a:pt x="2704" y="3393"/>
                    <a:pt x="2420" y="3393"/>
                  </a:cubicBezTo>
                  <a:cubicBezTo>
                    <a:pt x="1984" y="3393"/>
                    <a:pt x="1537" y="3153"/>
                    <a:pt x="1276" y="2792"/>
                  </a:cubicBezTo>
                  <a:cubicBezTo>
                    <a:pt x="877" y="2239"/>
                    <a:pt x="653" y="1271"/>
                    <a:pt x="1243" y="781"/>
                  </a:cubicBezTo>
                  <a:cubicBezTo>
                    <a:pt x="1466" y="595"/>
                    <a:pt x="1705" y="518"/>
                    <a:pt x="1945" y="518"/>
                  </a:cubicBezTo>
                  <a:close/>
                  <a:moveTo>
                    <a:pt x="1891" y="0"/>
                  </a:moveTo>
                  <a:cubicBezTo>
                    <a:pt x="1617" y="0"/>
                    <a:pt x="1335" y="70"/>
                    <a:pt x="1059" y="229"/>
                  </a:cubicBezTo>
                  <a:cubicBezTo>
                    <a:pt x="1" y="839"/>
                    <a:pt x="195" y="2340"/>
                    <a:pt x="838" y="3184"/>
                  </a:cubicBezTo>
                  <a:cubicBezTo>
                    <a:pt x="1220" y="3686"/>
                    <a:pt x="1822" y="3990"/>
                    <a:pt x="2423" y="3990"/>
                  </a:cubicBezTo>
                  <a:cubicBezTo>
                    <a:pt x="2802" y="3990"/>
                    <a:pt x="3181" y="3869"/>
                    <a:pt x="3503" y="3600"/>
                  </a:cubicBezTo>
                  <a:cubicBezTo>
                    <a:pt x="4166" y="3048"/>
                    <a:pt x="4122" y="2201"/>
                    <a:pt x="3785" y="1496"/>
                  </a:cubicBezTo>
                  <a:cubicBezTo>
                    <a:pt x="3842" y="1447"/>
                    <a:pt x="3869" y="1366"/>
                    <a:pt x="3817" y="1276"/>
                  </a:cubicBezTo>
                  <a:cubicBezTo>
                    <a:pt x="3409" y="575"/>
                    <a:pt x="2678" y="0"/>
                    <a:pt x="189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" name="Google Shape;356;p23"/>
          <p:cNvGrpSpPr/>
          <p:nvPr/>
        </p:nvGrpSpPr>
        <p:grpSpPr>
          <a:xfrm>
            <a:off x="144890" y="583793"/>
            <a:ext cx="800177" cy="752193"/>
            <a:chOff x="734290" y="251983"/>
            <a:chExt cx="800177" cy="752193"/>
          </a:xfrm>
        </p:grpSpPr>
        <p:sp>
          <p:nvSpPr>
            <p:cNvPr id="15" name="Google Shape;357;p23"/>
            <p:cNvSpPr/>
            <p:nvPr/>
          </p:nvSpPr>
          <p:spPr>
            <a:xfrm>
              <a:off x="864310" y="336336"/>
              <a:ext cx="515085" cy="529745"/>
            </a:xfrm>
            <a:custGeom>
              <a:avLst/>
              <a:gdLst/>
              <a:ahLst/>
              <a:cxnLst/>
              <a:rect l="l" t="t" r="r" b="b"/>
              <a:pathLst>
                <a:path w="15565" h="16008" extrusionOk="0">
                  <a:moveTo>
                    <a:pt x="7696" y="0"/>
                  </a:moveTo>
                  <a:cubicBezTo>
                    <a:pt x="7290" y="0"/>
                    <a:pt x="6861" y="98"/>
                    <a:pt x="6424" y="320"/>
                  </a:cubicBezTo>
                  <a:cubicBezTo>
                    <a:pt x="4980" y="1054"/>
                    <a:pt x="3346" y="1662"/>
                    <a:pt x="2250" y="2890"/>
                  </a:cubicBezTo>
                  <a:cubicBezTo>
                    <a:pt x="1852" y="3337"/>
                    <a:pt x="1665" y="3971"/>
                    <a:pt x="1457" y="4561"/>
                  </a:cubicBezTo>
                  <a:cubicBezTo>
                    <a:pt x="1278" y="4739"/>
                    <a:pt x="1120" y="4939"/>
                    <a:pt x="988" y="5155"/>
                  </a:cubicBezTo>
                  <a:cubicBezTo>
                    <a:pt x="895" y="5313"/>
                    <a:pt x="811" y="5475"/>
                    <a:pt x="736" y="5642"/>
                  </a:cubicBezTo>
                  <a:lnTo>
                    <a:pt x="400" y="6283"/>
                  </a:lnTo>
                  <a:cubicBezTo>
                    <a:pt x="53" y="6949"/>
                    <a:pt x="1" y="7620"/>
                    <a:pt x="152" y="8220"/>
                  </a:cubicBezTo>
                  <a:cubicBezTo>
                    <a:pt x="94" y="9669"/>
                    <a:pt x="416" y="11167"/>
                    <a:pt x="1067" y="12291"/>
                  </a:cubicBezTo>
                  <a:cubicBezTo>
                    <a:pt x="2227" y="14290"/>
                    <a:pt x="4508" y="15429"/>
                    <a:pt x="6718" y="15843"/>
                  </a:cubicBezTo>
                  <a:cubicBezTo>
                    <a:pt x="7278" y="15947"/>
                    <a:pt x="7852" y="16007"/>
                    <a:pt x="8421" y="16007"/>
                  </a:cubicBezTo>
                  <a:cubicBezTo>
                    <a:pt x="10139" y="16007"/>
                    <a:pt x="11808" y="15463"/>
                    <a:pt x="12881" y="13979"/>
                  </a:cubicBezTo>
                  <a:cubicBezTo>
                    <a:pt x="13002" y="13812"/>
                    <a:pt x="13105" y="13634"/>
                    <a:pt x="13217" y="13463"/>
                  </a:cubicBezTo>
                  <a:cubicBezTo>
                    <a:pt x="13708" y="13063"/>
                    <a:pt x="14151" y="12735"/>
                    <a:pt x="14489" y="12178"/>
                  </a:cubicBezTo>
                  <a:cubicBezTo>
                    <a:pt x="15174" y="11052"/>
                    <a:pt x="15413" y="9617"/>
                    <a:pt x="15468" y="8315"/>
                  </a:cubicBezTo>
                  <a:cubicBezTo>
                    <a:pt x="15565" y="6031"/>
                    <a:pt x="14940" y="2763"/>
                    <a:pt x="12808" y="1493"/>
                  </a:cubicBezTo>
                  <a:cubicBezTo>
                    <a:pt x="11688" y="827"/>
                    <a:pt x="10351" y="414"/>
                    <a:pt x="9025" y="371"/>
                  </a:cubicBezTo>
                  <a:cubicBezTo>
                    <a:pt x="8630" y="139"/>
                    <a:pt x="8179" y="0"/>
                    <a:pt x="7696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358;p23"/>
            <p:cNvSpPr/>
            <p:nvPr/>
          </p:nvSpPr>
          <p:spPr>
            <a:xfrm>
              <a:off x="734290" y="251983"/>
              <a:ext cx="800177" cy="752193"/>
            </a:xfrm>
            <a:custGeom>
              <a:avLst/>
              <a:gdLst/>
              <a:ahLst/>
              <a:cxnLst/>
              <a:rect l="l" t="t" r="r" b="b"/>
              <a:pathLst>
                <a:path w="24180" h="22730" extrusionOk="0">
                  <a:moveTo>
                    <a:pt x="12323" y="3022"/>
                  </a:moveTo>
                  <a:cubicBezTo>
                    <a:pt x="12788" y="3022"/>
                    <a:pt x="13258" y="3065"/>
                    <a:pt x="13726" y="3154"/>
                  </a:cubicBezTo>
                  <a:cubicBezTo>
                    <a:pt x="17826" y="3937"/>
                    <a:pt x="20123" y="8357"/>
                    <a:pt x="19065" y="12265"/>
                  </a:cubicBezTo>
                  <a:cubicBezTo>
                    <a:pt x="18120" y="15756"/>
                    <a:pt x="15239" y="17764"/>
                    <a:pt x="11926" y="18511"/>
                  </a:cubicBezTo>
                  <a:cubicBezTo>
                    <a:pt x="11897" y="18406"/>
                    <a:pt x="11814" y="18309"/>
                    <a:pt x="11693" y="18300"/>
                  </a:cubicBezTo>
                  <a:cubicBezTo>
                    <a:pt x="7189" y="17948"/>
                    <a:pt x="3611" y="14644"/>
                    <a:pt x="4291" y="9865"/>
                  </a:cubicBezTo>
                  <a:cubicBezTo>
                    <a:pt x="4845" y="5972"/>
                    <a:pt x="8462" y="3022"/>
                    <a:pt x="12323" y="3022"/>
                  </a:cubicBezTo>
                  <a:close/>
                  <a:moveTo>
                    <a:pt x="8370" y="1"/>
                  </a:moveTo>
                  <a:cubicBezTo>
                    <a:pt x="8206" y="1"/>
                    <a:pt x="8026" y="180"/>
                    <a:pt x="8053" y="373"/>
                  </a:cubicBezTo>
                  <a:cubicBezTo>
                    <a:pt x="8172" y="1247"/>
                    <a:pt x="8518" y="2172"/>
                    <a:pt x="8818" y="3002"/>
                  </a:cubicBezTo>
                  <a:cubicBezTo>
                    <a:pt x="7324" y="3655"/>
                    <a:pt x="6029" y="4692"/>
                    <a:pt x="5066" y="6006"/>
                  </a:cubicBezTo>
                  <a:cubicBezTo>
                    <a:pt x="4709" y="5676"/>
                    <a:pt x="4332" y="5369"/>
                    <a:pt x="3949" y="5070"/>
                  </a:cubicBezTo>
                  <a:cubicBezTo>
                    <a:pt x="3525" y="4738"/>
                    <a:pt x="3087" y="4347"/>
                    <a:pt x="2596" y="4123"/>
                  </a:cubicBezTo>
                  <a:cubicBezTo>
                    <a:pt x="2553" y="4104"/>
                    <a:pt x="2509" y="4095"/>
                    <a:pt x="2466" y="4095"/>
                  </a:cubicBezTo>
                  <a:cubicBezTo>
                    <a:pt x="2226" y="4095"/>
                    <a:pt x="2024" y="4373"/>
                    <a:pt x="2242" y="4583"/>
                  </a:cubicBezTo>
                  <a:cubicBezTo>
                    <a:pt x="2632" y="4960"/>
                    <a:pt x="3133" y="5238"/>
                    <a:pt x="3573" y="5560"/>
                  </a:cubicBezTo>
                  <a:cubicBezTo>
                    <a:pt x="3971" y="5853"/>
                    <a:pt x="4358" y="6164"/>
                    <a:pt x="4755" y="6461"/>
                  </a:cubicBezTo>
                  <a:cubicBezTo>
                    <a:pt x="4018" y="7614"/>
                    <a:pt x="3547" y="8942"/>
                    <a:pt x="3450" y="10368"/>
                  </a:cubicBezTo>
                  <a:cubicBezTo>
                    <a:pt x="3415" y="10901"/>
                    <a:pt x="3433" y="11435"/>
                    <a:pt x="3505" y="11965"/>
                  </a:cubicBezTo>
                  <a:cubicBezTo>
                    <a:pt x="2444" y="11967"/>
                    <a:pt x="1349" y="12051"/>
                    <a:pt x="318" y="12262"/>
                  </a:cubicBezTo>
                  <a:cubicBezTo>
                    <a:pt x="1" y="12328"/>
                    <a:pt x="54" y="12855"/>
                    <a:pt x="366" y="12855"/>
                  </a:cubicBezTo>
                  <a:cubicBezTo>
                    <a:pt x="376" y="12855"/>
                    <a:pt x="387" y="12855"/>
                    <a:pt x="398" y="12854"/>
                  </a:cubicBezTo>
                  <a:cubicBezTo>
                    <a:pt x="1465" y="12740"/>
                    <a:pt x="2530" y="12602"/>
                    <a:pt x="3597" y="12486"/>
                  </a:cubicBezTo>
                  <a:cubicBezTo>
                    <a:pt x="3946" y="14206"/>
                    <a:pt x="4841" y="15805"/>
                    <a:pt x="6101" y="16972"/>
                  </a:cubicBezTo>
                  <a:cubicBezTo>
                    <a:pt x="4741" y="17837"/>
                    <a:pt x="3309" y="18732"/>
                    <a:pt x="2081" y="19763"/>
                  </a:cubicBezTo>
                  <a:cubicBezTo>
                    <a:pt x="1845" y="19961"/>
                    <a:pt x="2061" y="20300"/>
                    <a:pt x="2316" y="20300"/>
                  </a:cubicBezTo>
                  <a:cubicBezTo>
                    <a:pt x="2365" y="20300"/>
                    <a:pt x="2415" y="20288"/>
                    <a:pt x="2464" y="20260"/>
                  </a:cubicBezTo>
                  <a:cubicBezTo>
                    <a:pt x="3884" y="19442"/>
                    <a:pt x="5247" y="18361"/>
                    <a:pt x="6547" y="17367"/>
                  </a:cubicBezTo>
                  <a:cubicBezTo>
                    <a:pt x="6550" y="17364"/>
                    <a:pt x="6552" y="17361"/>
                    <a:pt x="6553" y="17359"/>
                  </a:cubicBezTo>
                  <a:cubicBezTo>
                    <a:pt x="7731" y="18291"/>
                    <a:pt x="9170" y="18864"/>
                    <a:pt x="10750" y="18864"/>
                  </a:cubicBezTo>
                  <a:cubicBezTo>
                    <a:pt x="10775" y="18864"/>
                    <a:pt x="10800" y="18864"/>
                    <a:pt x="10825" y="18863"/>
                  </a:cubicBezTo>
                  <a:lnTo>
                    <a:pt x="10825" y="18863"/>
                  </a:lnTo>
                  <a:cubicBezTo>
                    <a:pt x="10809" y="18943"/>
                    <a:pt x="10823" y="19026"/>
                    <a:pt x="10863" y="19096"/>
                  </a:cubicBezTo>
                  <a:cubicBezTo>
                    <a:pt x="10623" y="20194"/>
                    <a:pt x="10517" y="21420"/>
                    <a:pt x="10676" y="22503"/>
                  </a:cubicBezTo>
                  <a:cubicBezTo>
                    <a:pt x="10700" y="22661"/>
                    <a:pt x="10813" y="22729"/>
                    <a:pt x="10937" y="22729"/>
                  </a:cubicBezTo>
                  <a:cubicBezTo>
                    <a:pt x="11101" y="22729"/>
                    <a:pt x="11283" y="22609"/>
                    <a:pt x="11295" y="22418"/>
                  </a:cubicBezTo>
                  <a:cubicBezTo>
                    <a:pt x="11361" y="21366"/>
                    <a:pt x="11378" y="20322"/>
                    <a:pt x="11456" y="19271"/>
                  </a:cubicBezTo>
                  <a:cubicBezTo>
                    <a:pt x="11479" y="19271"/>
                    <a:pt x="11503" y="19271"/>
                    <a:pt x="11527" y="19271"/>
                  </a:cubicBezTo>
                  <a:cubicBezTo>
                    <a:pt x="13402" y="19271"/>
                    <a:pt x="15194" y="18493"/>
                    <a:pt x="16652" y="17274"/>
                  </a:cubicBezTo>
                  <a:cubicBezTo>
                    <a:pt x="17129" y="18245"/>
                    <a:pt x="17623" y="19234"/>
                    <a:pt x="18178" y="20164"/>
                  </a:cubicBezTo>
                  <a:cubicBezTo>
                    <a:pt x="18245" y="20276"/>
                    <a:pt x="18342" y="20323"/>
                    <a:pt x="18438" y="20323"/>
                  </a:cubicBezTo>
                  <a:cubicBezTo>
                    <a:pt x="18653" y="20323"/>
                    <a:pt x="18865" y="20093"/>
                    <a:pt x="18737" y="19836"/>
                  </a:cubicBezTo>
                  <a:cubicBezTo>
                    <a:pt x="18253" y="18865"/>
                    <a:pt x="17686" y="17909"/>
                    <a:pt x="17124" y="16980"/>
                  </a:cubicBezTo>
                  <a:cubicBezTo>
                    <a:pt x="17107" y="16954"/>
                    <a:pt x="17087" y="16931"/>
                    <a:pt x="17063" y="16911"/>
                  </a:cubicBezTo>
                  <a:cubicBezTo>
                    <a:pt x="18175" y="15871"/>
                    <a:pt x="19048" y="14567"/>
                    <a:pt x="19567" y="13172"/>
                  </a:cubicBezTo>
                  <a:cubicBezTo>
                    <a:pt x="20448" y="13538"/>
                    <a:pt x="21399" y="13852"/>
                    <a:pt x="22322" y="14042"/>
                  </a:cubicBezTo>
                  <a:cubicBezTo>
                    <a:pt x="22347" y="14047"/>
                    <a:pt x="22371" y="14050"/>
                    <a:pt x="22394" y="14050"/>
                  </a:cubicBezTo>
                  <a:cubicBezTo>
                    <a:pt x="22721" y="14050"/>
                    <a:pt x="22838" y="13558"/>
                    <a:pt x="22483" y="13455"/>
                  </a:cubicBezTo>
                  <a:cubicBezTo>
                    <a:pt x="21573" y="13190"/>
                    <a:pt x="20644" y="12950"/>
                    <a:pt x="19723" y="12714"/>
                  </a:cubicBezTo>
                  <a:cubicBezTo>
                    <a:pt x="19860" y="12287"/>
                    <a:pt x="19959" y="11847"/>
                    <a:pt x="20023" y="11403"/>
                  </a:cubicBezTo>
                  <a:cubicBezTo>
                    <a:pt x="20216" y="9977"/>
                    <a:pt x="20034" y="8527"/>
                    <a:pt x="19498" y="7191"/>
                  </a:cubicBezTo>
                  <a:lnTo>
                    <a:pt x="19498" y="7191"/>
                  </a:lnTo>
                  <a:cubicBezTo>
                    <a:pt x="19542" y="7232"/>
                    <a:pt x="19599" y="7252"/>
                    <a:pt x="19657" y="7252"/>
                  </a:cubicBezTo>
                  <a:cubicBezTo>
                    <a:pt x="19669" y="7252"/>
                    <a:pt x="19682" y="7251"/>
                    <a:pt x="19694" y="7249"/>
                  </a:cubicBezTo>
                  <a:cubicBezTo>
                    <a:pt x="21086" y="7037"/>
                    <a:pt x="22597" y="6693"/>
                    <a:pt x="23886" y="6119"/>
                  </a:cubicBezTo>
                  <a:cubicBezTo>
                    <a:pt x="24179" y="5988"/>
                    <a:pt x="24010" y="5554"/>
                    <a:pt x="23729" y="5554"/>
                  </a:cubicBezTo>
                  <a:cubicBezTo>
                    <a:pt x="23705" y="5554"/>
                    <a:pt x="23679" y="5558"/>
                    <a:pt x="23653" y="5565"/>
                  </a:cubicBezTo>
                  <a:cubicBezTo>
                    <a:pt x="22287" y="5943"/>
                    <a:pt x="20942" y="6424"/>
                    <a:pt x="19573" y="6808"/>
                  </a:cubicBezTo>
                  <a:cubicBezTo>
                    <a:pt x="19469" y="6837"/>
                    <a:pt x="19420" y="6908"/>
                    <a:pt x="19412" y="6984"/>
                  </a:cubicBezTo>
                  <a:cubicBezTo>
                    <a:pt x="18685" y="5309"/>
                    <a:pt x="17417" y="3909"/>
                    <a:pt x="15790" y="3077"/>
                  </a:cubicBezTo>
                  <a:cubicBezTo>
                    <a:pt x="16081" y="2806"/>
                    <a:pt x="16349" y="2503"/>
                    <a:pt x="16622" y="2215"/>
                  </a:cubicBezTo>
                  <a:cubicBezTo>
                    <a:pt x="16930" y="1890"/>
                    <a:pt x="17270" y="1578"/>
                    <a:pt x="17530" y="1212"/>
                  </a:cubicBezTo>
                  <a:cubicBezTo>
                    <a:pt x="17676" y="1005"/>
                    <a:pt x="17479" y="808"/>
                    <a:pt x="17277" y="808"/>
                  </a:cubicBezTo>
                  <a:cubicBezTo>
                    <a:pt x="17212" y="808"/>
                    <a:pt x="17147" y="828"/>
                    <a:pt x="17092" y="875"/>
                  </a:cubicBezTo>
                  <a:cubicBezTo>
                    <a:pt x="16731" y="1181"/>
                    <a:pt x="16433" y="1584"/>
                    <a:pt x="16119" y="1941"/>
                  </a:cubicBezTo>
                  <a:cubicBezTo>
                    <a:pt x="15854" y="2243"/>
                    <a:pt x="15576" y="2540"/>
                    <a:pt x="15337" y="2863"/>
                  </a:cubicBezTo>
                  <a:cubicBezTo>
                    <a:pt x="14496" y="2503"/>
                    <a:pt x="13595" y="2299"/>
                    <a:pt x="12681" y="2264"/>
                  </a:cubicBezTo>
                  <a:cubicBezTo>
                    <a:pt x="12569" y="2260"/>
                    <a:pt x="12457" y="2258"/>
                    <a:pt x="12345" y="2258"/>
                  </a:cubicBezTo>
                  <a:cubicBezTo>
                    <a:pt x="11308" y="2258"/>
                    <a:pt x="10278" y="2443"/>
                    <a:pt x="9305" y="2805"/>
                  </a:cubicBezTo>
                  <a:cubicBezTo>
                    <a:pt x="9128" y="1930"/>
                    <a:pt x="8930" y="968"/>
                    <a:pt x="8575" y="152"/>
                  </a:cubicBezTo>
                  <a:cubicBezTo>
                    <a:pt x="8528" y="45"/>
                    <a:pt x="8451" y="1"/>
                    <a:pt x="837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" name="Google Shape;401;p23"/>
          <p:cNvGrpSpPr/>
          <p:nvPr/>
        </p:nvGrpSpPr>
        <p:grpSpPr>
          <a:xfrm>
            <a:off x="618587" y="1264786"/>
            <a:ext cx="853058" cy="594507"/>
            <a:chOff x="1739309" y="566891"/>
            <a:chExt cx="853058" cy="594507"/>
          </a:xfrm>
        </p:grpSpPr>
        <p:grpSp>
          <p:nvGrpSpPr>
            <p:cNvPr id="18" name="Google Shape;402;p23"/>
            <p:cNvGrpSpPr/>
            <p:nvPr/>
          </p:nvGrpSpPr>
          <p:grpSpPr>
            <a:xfrm>
              <a:off x="1753572" y="566891"/>
              <a:ext cx="838796" cy="594507"/>
              <a:chOff x="1753572" y="566891"/>
              <a:chExt cx="838796" cy="594507"/>
            </a:xfrm>
          </p:grpSpPr>
          <p:sp>
            <p:nvSpPr>
              <p:cNvPr id="22" name="Google Shape;403;p23"/>
              <p:cNvSpPr/>
              <p:nvPr/>
            </p:nvSpPr>
            <p:spPr>
              <a:xfrm>
                <a:off x="1753572" y="566891"/>
                <a:ext cx="838796" cy="594507"/>
              </a:xfrm>
              <a:custGeom>
                <a:avLst/>
                <a:gdLst/>
                <a:ahLst/>
                <a:cxnLst/>
                <a:rect l="l" t="t" r="r" b="b"/>
                <a:pathLst>
                  <a:path w="25347" h="17965" extrusionOk="0">
                    <a:moveTo>
                      <a:pt x="12832" y="685"/>
                    </a:moveTo>
                    <a:cubicBezTo>
                      <a:pt x="13661" y="685"/>
                      <a:pt x="14497" y="764"/>
                      <a:pt x="15325" y="911"/>
                    </a:cubicBezTo>
                    <a:cubicBezTo>
                      <a:pt x="18804" y="1532"/>
                      <a:pt x="22034" y="3239"/>
                      <a:pt x="23291" y="6724"/>
                    </a:cubicBezTo>
                    <a:cubicBezTo>
                      <a:pt x="24519" y="10121"/>
                      <a:pt x="23761" y="13754"/>
                      <a:pt x="23017" y="17166"/>
                    </a:cubicBezTo>
                    <a:cubicBezTo>
                      <a:pt x="22507" y="17090"/>
                      <a:pt x="21998" y="17005"/>
                      <a:pt x="21490" y="16924"/>
                    </a:cubicBezTo>
                    <a:cubicBezTo>
                      <a:pt x="21537" y="16708"/>
                      <a:pt x="21582" y="16494"/>
                      <a:pt x="21626" y="16278"/>
                    </a:cubicBezTo>
                    <a:cubicBezTo>
                      <a:pt x="21668" y="16073"/>
                      <a:pt x="21492" y="15943"/>
                      <a:pt x="21333" y="15943"/>
                    </a:cubicBezTo>
                    <a:cubicBezTo>
                      <a:pt x="21226" y="15943"/>
                      <a:pt x="21128" y="16002"/>
                      <a:pt x="21110" y="16135"/>
                    </a:cubicBezTo>
                    <a:cubicBezTo>
                      <a:pt x="21078" y="16373"/>
                      <a:pt x="21046" y="16610"/>
                      <a:pt x="21017" y="16848"/>
                    </a:cubicBezTo>
                    <a:cubicBezTo>
                      <a:pt x="20415" y="16748"/>
                      <a:pt x="19813" y="16645"/>
                      <a:pt x="19211" y="16541"/>
                    </a:cubicBezTo>
                    <a:cubicBezTo>
                      <a:pt x="19289" y="16270"/>
                      <a:pt x="19363" y="15990"/>
                      <a:pt x="19358" y="15730"/>
                    </a:cubicBezTo>
                    <a:cubicBezTo>
                      <a:pt x="19356" y="15584"/>
                      <a:pt x="19214" y="15477"/>
                      <a:pt x="19082" y="15477"/>
                    </a:cubicBezTo>
                    <a:cubicBezTo>
                      <a:pt x="19005" y="15477"/>
                      <a:pt x="18931" y="15514"/>
                      <a:pt x="18891" y="15602"/>
                    </a:cubicBezTo>
                    <a:cubicBezTo>
                      <a:pt x="18776" y="15857"/>
                      <a:pt x="18730" y="16157"/>
                      <a:pt x="18692" y="16449"/>
                    </a:cubicBezTo>
                    <a:cubicBezTo>
                      <a:pt x="18064" y="16339"/>
                      <a:pt x="17436" y="16230"/>
                      <a:pt x="16809" y="16116"/>
                    </a:cubicBezTo>
                    <a:cubicBezTo>
                      <a:pt x="16999" y="15815"/>
                      <a:pt x="17154" y="15483"/>
                      <a:pt x="17241" y="15174"/>
                    </a:cubicBezTo>
                    <a:cubicBezTo>
                      <a:pt x="17295" y="14981"/>
                      <a:pt x="17151" y="14864"/>
                      <a:pt x="17002" y="14864"/>
                    </a:cubicBezTo>
                    <a:cubicBezTo>
                      <a:pt x="16901" y="14864"/>
                      <a:pt x="16798" y="14917"/>
                      <a:pt x="16751" y="15037"/>
                    </a:cubicBezTo>
                    <a:cubicBezTo>
                      <a:pt x="16658" y="15278"/>
                      <a:pt x="16587" y="15521"/>
                      <a:pt x="16479" y="15756"/>
                    </a:cubicBezTo>
                    <a:cubicBezTo>
                      <a:pt x="16434" y="15849"/>
                      <a:pt x="16385" y="15939"/>
                      <a:pt x="16336" y="16028"/>
                    </a:cubicBezTo>
                    <a:cubicBezTo>
                      <a:pt x="15622" y="15897"/>
                      <a:pt x="14910" y="15760"/>
                      <a:pt x="14198" y="15622"/>
                    </a:cubicBezTo>
                    <a:cubicBezTo>
                      <a:pt x="14236" y="15524"/>
                      <a:pt x="14275" y="15428"/>
                      <a:pt x="14316" y="15333"/>
                    </a:cubicBezTo>
                    <a:cubicBezTo>
                      <a:pt x="14409" y="15117"/>
                      <a:pt x="14547" y="14915"/>
                      <a:pt x="14610" y="14688"/>
                    </a:cubicBezTo>
                    <a:cubicBezTo>
                      <a:pt x="14653" y="14537"/>
                      <a:pt x="14511" y="14390"/>
                      <a:pt x="14372" y="14390"/>
                    </a:cubicBezTo>
                    <a:cubicBezTo>
                      <a:pt x="14318" y="14390"/>
                      <a:pt x="14266" y="14412"/>
                      <a:pt x="14224" y="14463"/>
                    </a:cubicBezTo>
                    <a:cubicBezTo>
                      <a:pt x="13996" y="14746"/>
                      <a:pt x="13860" y="15151"/>
                      <a:pt x="13786" y="15541"/>
                    </a:cubicBezTo>
                    <a:cubicBezTo>
                      <a:pt x="13097" y="15406"/>
                      <a:pt x="12408" y="15270"/>
                      <a:pt x="11718" y="15132"/>
                    </a:cubicBezTo>
                    <a:cubicBezTo>
                      <a:pt x="11823" y="14801"/>
                      <a:pt x="11944" y="14481"/>
                      <a:pt x="12104" y="14167"/>
                    </a:cubicBezTo>
                    <a:cubicBezTo>
                      <a:pt x="12208" y="13966"/>
                      <a:pt x="12051" y="13808"/>
                      <a:pt x="11888" y="13808"/>
                    </a:cubicBezTo>
                    <a:cubicBezTo>
                      <a:pt x="11797" y="13808"/>
                      <a:pt x="11704" y="13858"/>
                      <a:pt x="11654" y="13977"/>
                    </a:cubicBezTo>
                    <a:cubicBezTo>
                      <a:pt x="11509" y="14324"/>
                      <a:pt x="11397" y="14682"/>
                      <a:pt x="11322" y="15051"/>
                    </a:cubicBezTo>
                    <a:cubicBezTo>
                      <a:pt x="10659" y="14916"/>
                      <a:pt x="9995" y="14783"/>
                      <a:pt x="9334" y="14645"/>
                    </a:cubicBezTo>
                    <a:cubicBezTo>
                      <a:pt x="9513" y="14307"/>
                      <a:pt x="9692" y="13964"/>
                      <a:pt x="9807" y="13611"/>
                    </a:cubicBezTo>
                    <a:cubicBezTo>
                      <a:pt x="9862" y="13440"/>
                      <a:pt x="9718" y="13319"/>
                      <a:pt x="9574" y="13319"/>
                    </a:cubicBezTo>
                    <a:cubicBezTo>
                      <a:pt x="9498" y="13319"/>
                      <a:pt x="9422" y="13352"/>
                      <a:pt x="9375" y="13429"/>
                    </a:cubicBezTo>
                    <a:cubicBezTo>
                      <a:pt x="9165" y="13769"/>
                      <a:pt x="9012" y="14163"/>
                      <a:pt x="8862" y="14546"/>
                    </a:cubicBezTo>
                    <a:cubicBezTo>
                      <a:pt x="8202" y="14408"/>
                      <a:pt x="7540" y="14268"/>
                      <a:pt x="6880" y="14126"/>
                    </a:cubicBezTo>
                    <a:cubicBezTo>
                      <a:pt x="6946" y="13919"/>
                      <a:pt x="7009" y="13712"/>
                      <a:pt x="7076" y="13507"/>
                    </a:cubicBezTo>
                    <a:cubicBezTo>
                      <a:pt x="7136" y="13323"/>
                      <a:pt x="6976" y="13199"/>
                      <a:pt x="6823" y="13199"/>
                    </a:cubicBezTo>
                    <a:cubicBezTo>
                      <a:pt x="6723" y="13199"/>
                      <a:pt x="6626" y="13252"/>
                      <a:pt x="6595" y="13376"/>
                    </a:cubicBezTo>
                    <a:cubicBezTo>
                      <a:pt x="6540" y="13591"/>
                      <a:pt x="6480" y="13811"/>
                      <a:pt x="6422" y="14028"/>
                    </a:cubicBezTo>
                    <a:cubicBezTo>
                      <a:pt x="5872" y="13910"/>
                      <a:pt x="5323" y="13792"/>
                      <a:pt x="4771" y="13673"/>
                    </a:cubicBezTo>
                    <a:cubicBezTo>
                      <a:pt x="4898" y="13285"/>
                      <a:pt x="5009" y="12879"/>
                      <a:pt x="5058" y="12490"/>
                    </a:cubicBezTo>
                    <a:cubicBezTo>
                      <a:pt x="5076" y="12346"/>
                      <a:pt x="4972" y="12277"/>
                      <a:pt x="4860" y="12277"/>
                    </a:cubicBezTo>
                    <a:cubicBezTo>
                      <a:pt x="4761" y="12277"/>
                      <a:pt x="4654" y="12330"/>
                      <a:pt x="4615" y="12431"/>
                    </a:cubicBezTo>
                    <a:cubicBezTo>
                      <a:pt x="4477" y="12783"/>
                      <a:pt x="4388" y="13184"/>
                      <a:pt x="4318" y="13575"/>
                    </a:cubicBezTo>
                    <a:cubicBezTo>
                      <a:pt x="3743" y="13451"/>
                      <a:pt x="3169" y="13325"/>
                      <a:pt x="2595" y="13199"/>
                    </a:cubicBezTo>
                    <a:cubicBezTo>
                      <a:pt x="2775" y="12827"/>
                      <a:pt x="2947" y="12438"/>
                      <a:pt x="3076" y="12054"/>
                    </a:cubicBezTo>
                    <a:cubicBezTo>
                      <a:pt x="3127" y="11899"/>
                      <a:pt x="2981" y="11774"/>
                      <a:pt x="2845" y="11774"/>
                    </a:cubicBezTo>
                    <a:cubicBezTo>
                      <a:pt x="2775" y="11774"/>
                      <a:pt x="2708" y="11807"/>
                      <a:pt x="2671" y="11884"/>
                    </a:cubicBezTo>
                    <a:cubicBezTo>
                      <a:pt x="2486" y="12273"/>
                      <a:pt x="2336" y="12696"/>
                      <a:pt x="2201" y="13114"/>
                    </a:cubicBezTo>
                    <a:lnTo>
                      <a:pt x="535" y="12751"/>
                    </a:lnTo>
                    <a:cubicBezTo>
                      <a:pt x="1876" y="9530"/>
                      <a:pt x="2904" y="6293"/>
                      <a:pt x="5364" y="3685"/>
                    </a:cubicBezTo>
                    <a:cubicBezTo>
                      <a:pt x="7359" y="1569"/>
                      <a:pt x="10052" y="685"/>
                      <a:pt x="12832" y="685"/>
                    </a:cubicBezTo>
                    <a:close/>
                    <a:moveTo>
                      <a:pt x="12796" y="1"/>
                    </a:moveTo>
                    <a:cubicBezTo>
                      <a:pt x="10248" y="1"/>
                      <a:pt x="7710" y="688"/>
                      <a:pt x="5736" y="2383"/>
                    </a:cubicBezTo>
                    <a:cubicBezTo>
                      <a:pt x="2935" y="4789"/>
                      <a:pt x="578" y="9076"/>
                      <a:pt x="115" y="12743"/>
                    </a:cubicBezTo>
                    <a:cubicBezTo>
                      <a:pt x="112" y="12767"/>
                      <a:pt x="114" y="12792"/>
                      <a:pt x="120" y="12817"/>
                    </a:cubicBezTo>
                    <a:cubicBezTo>
                      <a:pt x="0" y="12959"/>
                      <a:pt x="14" y="13210"/>
                      <a:pt x="250" y="13279"/>
                    </a:cubicBezTo>
                    <a:cubicBezTo>
                      <a:pt x="7001" y="15267"/>
                      <a:pt x="14004" y="16604"/>
                      <a:pt x="20975" y="17644"/>
                    </a:cubicBezTo>
                    <a:cubicBezTo>
                      <a:pt x="21012" y="17695"/>
                      <a:pt x="21076" y="17723"/>
                      <a:pt x="21140" y="17723"/>
                    </a:cubicBezTo>
                    <a:cubicBezTo>
                      <a:pt x="21184" y="17723"/>
                      <a:pt x="21227" y="17711"/>
                      <a:pt x="21263" y="17685"/>
                    </a:cubicBezTo>
                    <a:cubicBezTo>
                      <a:pt x="21887" y="17779"/>
                      <a:pt x="22512" y="17872"/>
                      <a:pt x="23133" y="17960"/>
                    </a:cubicBezTo>
                    <a:cubicBezTo>
                      <a:pt x="23155" y="17963"/>
                      <a:pt x="23176" y="17964"/>
                      <a:pt x="23196" y="17964"/>
                    </a:cubicBezTo>
                    <a:cubicBezTo>
                      <a:pt x="23444" y="17964"/>
                      <a:pt x="23601" y="17749"/>
                      <a:pt x="23613" y="17548"/>
                    </a:cubicBezTo>
                    <a:cubicBezTo>
                      <a:pt x="23668" y="17502"/>
                      <a:pt x="23705" y="17439"/>
                      <a:pt x="23722" y="17368"/>
                    </a:cubicBezTo>
                    <a:cubicBezTo>
                      <a:pt x="24572" y="13628"/>
                      <a:pt x="25347" y="9588"/>
                      <a:pt x="23763" y="5926"/>
                    </a:cubicBezTo>
                    <a:cubicBezTo>
                      <a:pt x="22259" y="2449"/>
                      <a:pt x="18807" y="783"/>
                      <a:pt x="15224" y="201"/>
                    </a:cubicBezTo>
                    <a:cubicBezTo>
                      <a:pt x="14426" y="71"/>
                      <a:pt x="13610" y="1"/>
                      <a:pt x="1279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404;p23"/>
              <p:cNvSpPr/>
              <p:nvPr/>
            </p:nvSpPr>
            <p:spPr>
              <a:xfrm>
                <a:off x="1978502" y="690823"/>
                <a:ext cx="424312" cy="302234"/>
              </a:xfrm>
              <a:custGeom>
                <a:avLst/>
                <a:gdLst/>
                <a:ahLst/>
                <a:cxnLst/>
                <a:rect l="l" t="t" r="r" b="b"/>
                <a:pathLst>
                  <a:path w="12822" h="9133" extrusionOk="0">
                    <a:moveTo>
                      <a:pt x="6900" y="673"/>
                    </a:moveTo>
                    <a:cubicBezTo>
                      <a:pt x="7010" y="673"/>
                      <a:pt x="7122" y="676"/>
                      <a:pt x="7234" y="681"/>
                    </a:cubicBezTo>
                    <a:cubicBezTo>
                      <a:pt x="11530" y="896"/>
                      <a:pt x="12036" y="4720"/>
                      <a:pt x="11720" y="8162"/>
                    </a:cubicBezTo>
                    <a:cubicBezTo>
                      <a:pt x="11248" y="8021"/>
                      <a:pt x="10697" y="7992"/>
                      <a:pt x="10247" y="7906"/>
                    </a:cubicBezTo>
                    <a:cubicBezTo>
                      <a:pt x="9116" y="7688"/>
                      <a:pt x="7986" y="7476"/>
                      <a:pt x="6854" y="7264"/>
                    </a:cubicBezTo>
                    <a:cubicBezTo>
                      <a:pt x="4765" y="6871"/>
                      <a:pt x="2675" y="6482"/>
                      <a:pt x="573" y="6168"/>
                    </a:cubicBezTo>
                    <a:cubicBezTo>
                      <a:pt x="1244" y="3083"/>
                      <a:pt x="3626" y="673"/>
                      <a:pt x="6900" y="673"/>
                    </a:cubicBezTo>
                    <a:close/>
                    <a:moveTo>
                      <a:pt x="6928" y="1"/>
                    </a:moveTo>
                    <a:cubicBezTo>
                      <a:pt x="3349" y="1"/>
                      <a:pt x="357" y="2743"/>
                      <a:pt x="11" y="6336"/>
                    </a:cubicBezTo>
                    <a:cubicBezTo>
                      <a:pt x="0" y="6446"/>
                      <a:pt x="66" y="6524"/>
                      <a:pt x="154" y="6561"/>
                    </a:cubicBezTo>
                    <a:cubicBezTo>
                      <a:pt x="183" y="6583"/>
                      <a:pt x="216" y="6598"/>
                      <a:pt x="252" y="6607"/>
                    </a:cubicBezTo>
                    <a:cubicBezTo>
                      <a:pt x="2152" y="7064"/>
                      <a:pt x="4067" y="7451"/>
                      <a:pt x="5983" y="7836"/>
                    </a:cubicBezTo>
                    <a:cubicBezTo>
                      <a:pt x="6885" y="8018"/>
                      <a:pt x="7787" y="8197"/>
                      <a:pt x="8691" y="8373"/>
                    </a:cubicBezTo>
                    <a:cubicBezTo>
                      <a:pt x="9472" y="8528"/>
                      <a:pt x="10760" y="8561"/>
                      <a:pt x="11550" y="8903"/>
                    </a:cubicBezTo>
                    <a:cubicBezTo>
                      <a:pt x="11581" y="8970"/>
                      <a:pt x="11634" y="9026"/>
                      <a:pt x="11702" y="9058"/>
                    </a:cubicBezTo>
                    <a:lnTo>
                      <a:pt x="11758" y="9085"/>
                    </a:lnTo>
                    <a:cubicBezTo>
                      <a:pt x="11822" y="9117"/>
                      <a:pt x="11886" y="9133"/>
                      <a:pt x="11947" y="9133"/>
                    </a:cubicBezTo>
                    <a:cubicBezTo>
                      <a:pt x="12073" y="9133"/>
                      <a:pt x="12189" y="9068"/>
                      <a:pt x="12273" y="8951"/>
                    </a:cubicBezTo>
                    <a:lnTo>
                      <a:pt x="12321" y="8886"/>
                    </a:lnTo>
                    <a:cubicBezTo>
                      <a:pt x="12363" y="8825"/>
                      <a:pt x="12382" y="8750"/>
                      <a:pt x="12374" y="8675"/>
                    </a:cubicBezTo>
                    <a:cubicBezTo>
                      <a:pt x="12382" y="8656"/>
                      <a:pt x="12388" y="8638"/>
                      <a:pt x="12391" y="8618"/>
                    </a:cubicBezTo>
                    <a:cubicBezTo>
                      <a:pt x="12821" y="4733"/>
                      <a:pt x="12224" y="424"/>
                      <a:pt x="7524" y="26"/>
                    </a:cubicBezTo>
                    <a:cubicBezTo>
                      <a:pt x="7323" y="9"/>
                      <a:pt x="7125" y="1"/>
                      <a:pt x="692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" name="Google Shape;405;p23"/>
            <p:cNvGrpSpPr/>
            <p:nvPr/>
          </p:nvGrpSpPr>
          <p:grpSpPr>
            <a:xfrm>
              <a:off x="1739309" y="617821"/>
              <a:ext cx="85081" cy="113673"/>
              <a:chOff x="1739309" y="617821"/>
              <a:chExt cx="85081" cy="113673"/>
            </a:xfrm>
          </p:grpSpPr>
          <p:sp>
            <p:nvSpPr>
              <p:cNvPr id="20" name="Google Shape;406;p23"/>
              <p:cNvSpPr/>
              <p:nvPr/>
            </p:nvSpPr>
            <p:spPr>
              <a:xfrm>
                <a:off x="1764923" y="657466"/>
                <a:ext cx="59467" cy="74028"/>
              </a:xfrm>
              <a:custGeom>
                <a:avLst/>
                <a:gdLst/>
                <a:ahLst/>
                <a:cxnLst/>
                <a:rect l="l" t="t" r="r" b="b"/>
                <a:pathLst>
                  <a:path w="1797" h="2237" extrusionOk="0">
                    <a:moveTo>
                      <a:pt x="1588" y="1"/>
                    </a:moveTo>
                    <a:cubicBezTo>
                      <a:pt x="1562" y="1"/>
                      <a:pt x="1536" y="9"/>
                      <a:pt x="1510" y="29"/>
                    </a:cubicBezTo>
                    <a:cubicBezTo>
                      <a:pt x="837" y="548"/>
                      <a:pt x="354" y="1284"/>
                      <a:pt x="39" y="2068"/>
                    </a:cubicBezTo>
                    <a:cubicBezTo>
                      <a:pt x="1" y="2160"/>
                      <a:pt x="95" y="2237"/>
                      <a:pt x="180" y="2237"/>
                    </a:cubicBezTo>
                    <a:cubicBezTo>
                      <a:pt x="223" y="2237"/>
                      <a:pt x="264" y="2217"/>
                      <a:pt x="284" y="2170"/>
                    </a:cubicBezTo>
                    <a:cubicBezTo>
                      <a:pt x="610" y="1414"/>
                      <a:pt x="1097" y="826"/>
                      <a:pt x="1696" y="268"/>
                    </a:cubicBezTo>
                    <a:cubicBezTo>
                      <a:pt x="1796" y="173"/>
                      <a:pt x="1702" y="1"/>
                      <a:pt x="158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407;p23"/>
              <p:cNvSpPr/>
              <p:nvPr/>
            </p:nvSpPr>
            <p:spPr>
              <a:xfrm>
                <a:off x="1739309" y="617821"/>
                <a:ext cx="55298" cy="57449"/>
              </a:xfrm>
              <a:custGeom>
                <a:avLst/>
                <a:gdLst/>
                <a:ahLst/>
                <a:cxnLst/>
                <a:rect l="l" t="t" r="r" b="b"/>
                <a:pathLst>
                  <a:path w="1671" h="1736" extrusionOk="0">
                    <a:moveTo>
                      <a:pt x="1416" y="1"/>
                    </a:moveTo>
                    <a:cubicBezTo>
                      <a:pt x="1388" y="1"/>
                      <a:pt x="1359" y="9"/>
                      <a:pt x="1330" y="28"/>
                    </a:cubicBezTo>
                    <a:cubicBezTo>
                      <a:pt x="788" y="394"/>
                      <a:pt x="353" y="947"/>
                      <a:pt x="58" y="1524"/>
                    </a:cubicBezTo>
                    <a:cubicBezTo>
                      <a:pt x="1" y="1636"/>
                      <a:pt x="92" y="1736"/>
                      <a:pt x="186" y="1736"/>
                    </a:cubicBezTo>
                    <a:cubicBezTo>
                      <a:pt x="228" y="1736"/>
                      <a:pt x="271" y="1715"/>
                      <a:pt x="301" y="1667"/>
                    </a:cubicBezTo>
                    <a:cubicBezTo>
                      <a:pt x="641" y="1125"/>
                      <a:pt x="1059" y="714"/>
                      <a:pt x="1545" y="305"/>
                    </a:cubicBezTo>
                    <a:cubicBezTo>
                      <a:pt x="1671" y="198"/>
                      <a:pt x="1555" y="1"/>
                      <a:pt x="141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413;p23"/>
          <p:cNvGrpSpPr/>
          <p:nvPr/>
        </p:nvGrpSpPr>
        <p:grpSpPr>
          <a:xfrm>
            <a:off x="290530" y="2091155"/>
            <a:ext cx="693917" cy="709106"/>
            <a:chOff x="1214230" y="1280862"/>
            <a:chExt cx="693917" cy="709106"/>
          </a:xfrm>
        </p:grpSpPr>
        <p:sp>
          <p:nvSpPr>
            <p:cNvPr id="25" name="Google Shape;414;p23"/>
            <p:cNvSpPr/>
            <p:nvPr/>
          </p:nvSpPr>
          <p:spPr>
            <a:xfrm>
              <a:off x="1265424" y="1280862"/>
              <a:ext cx="642723" cy="709106"/>
            </a:xfrm>
            <a:custGeom>
              <a:avLst/>
              <a:gdLst/>
              <a:ahLst/>
              <a:cxnLst/>
              <a:rect l="l" t="t" r="r" b="b"/>
              <a:pathLst>
                <a:path w="19422" h="21428" extrusionOk="0">
                  <a:moveTo>
                    <a:pt x="11308" y="8253"/>
                  </a:moveTo>
                  <a:cubicBezTo>
                    <a:pt x="11936" y="10788"/>
                    <a:pt x="13471" y="13229"/>
                    <a:pt x="14823" y="15298"/>
                  </a:cubicBezTo>
                  <a:cubicBezTo>
                    <a:pt x="14873" y="15379"/>
                    <a:pt x="14961" y="15427"/>
                    <a:pt x="15053" y="15427"/>
                  </a:cubicBezTo>
                  <a:cubicBezTo>
                    <a:pt x="15066" y="15427"/>
                    <a:pt x="15078" y="15426"/>
                    <a:pt x="15091" y="15424"/>
                  </a:cubicBezTo>
                  <a:lnTo>
                    <a:pt x="15091" y="15424"/>
                  </a:lnTo>
                  <a:cubicBezTo>
                    <a:pt x="14714" y="15724"/>
                    <a:pt x="14284" y="15938"/>
                    <a:pt x="13820" y="16092"/>
                  </a:cubicBezTo>
                  <a:cubicBezTo>
                    <a:pt x="13560" y="14630"/>
                    <a:pt x="12011" y="13200"/>
                    <a:pt x="11128" y="12143"/>
                  </a:cubicBezTo>
                  <a:cubicBezTo>
                    <a:pt x="10213" y="11051"/>
                    <a:pt x="9244" y="9974"/>
                    <a:pt x="8217" y="8964"/>
                  </a:cubicBezTo>
                  <a:cubicBezTo>
                    <a:pt x="9048" y="8434"/>
                    <a:pt x="10454" y="8287"/>
                    <a:pt x="11308" y="8253"/>
                  </a:cubicBezTo>
                  <a:close/>
                  <a:moveTo>
                    <a:pt x="11166" y="759"/>
                  </a:moveTo>
                  <a:cubicBezTo>
                    <a:pt x="12502" y="759"/>
                    <a:pt x="13804" y="1049"/>
                    <a:pt x="14874" y="1756"/>
                  </a:cubicBezTo>
                  <a:cubicBezTo>
                    <a:pt x="18211" y="3960"/>
                    <a:pt x="16891" y="8322"/>
                    <a:pt x="14502" y="10604"/>
                  </a:cubicBezTo>
                  <a:cubicBezTo>
                    <a:pt x="14318" y="10780"/>
                    <a:pt x="14371" y="11008"/>
                    <a:pt x="14514" y="11144"/>
                  </a:cubicBezTo>
                  <a:lnTo>
                    <a:pt x="14514" y="11148"/>
                  </a:lnTo>
                  <a:cubicBezTo>
                    <a:pt x="14771" y="12270"/>
                    <a:pt x="15312" y="13414"/>
                    <a:pt x="15972" y="14355"/>
                  </a:cubicBezTo>
                  <a:cubicBezTo>
                    <a:pt x="15807" y="14670"/>
                    <a:pt x="15594" y="14957"/>
                    <a:pt x="15339" y="15205"/>
                  </a:cubicBezTo>
                  <a:cubicBezTo>
                    <a:pt x="15355" y="15139"/>
                    <a:pt x="15342" y="15070"/>
                    <a:pt x="15309" y="15012"/>
                  </a:cubicBezTo>
                  <a:cubicBezTo>
                    <a:pt x="14013" y="12722"/>
                    <a:pt x="12926" y="10607"/>
                    <a:pt x="12213" y="8224"/>
                  </a:cubicBezTo>
                  <a:cubicBezTo>
                    <a:pt x="12832" y="8179"/>
                    <a:pt x="13390" y="8029"/>
                    <a:pt x="13866" y="7556"/>
                  </a:cubicBezTo>
                  <a:cubicBezTo>
                    <a:pt x="14074" y="7348"/>
                    <a:pt x="13877" y="7062"/>
                    <a:pt x="13650" y="7062"/>
                  </a:cubicBezTo>
                  <a:cubicBezTo>
                    <a:pt x="13584" y="7062"/>
                    <a:pt x="13516" y="7086"/>
                    <a:pt x="13454" y="7142"/>
                  </a:cubicBezTo>
                  <a:cubicBezTo>
                    <a:pt x="13034" y="7525"/>
                    <a:pt x="12558" y="7626"/>
                    <a:pt x="12060" y="7649"/>
                  </a:cubicBezTo>
                  <a:cubicBezTo>
                    <a:pt x="11890" y="7014"/>
                    <a:pt x="11739" y="6363"/>
                    <a:pt x="11624" y="5678"/>
                  </a:cubicBezTo>
                  <a:cubicBezTo>
                    <a:pt x="11598" y="5524"/>
                    <a:pt x="11483" y="5456"/>
                    <a:pt x="11359" y="5456"/>
                  </a:cubicBezTo>
                  <a:cubicBezTo>
                    <a:pt x="11198" y="5456"/>
                    <a:pt x="11023" y="5571"/>
                    <a:pt x="11017" y="5759"/>
                  </a:cubicBezTo>
                  <a:cubicBezTo>
                    <a:pt x="11002" y="6395"/>
                    <a:pt x="11056" y="7029"/>
                    <a:pt x="11175" y="7652"/>
                  </a:cubicBezTo>
                  <a:cubicBezTo>
                    <a:pt x="11066" y="7652"/>
                    <a:pt x="10956" y="7656"/>
                    <a:pt x="10847" y="7662"/>
                  </a:cubicBezTo>
                  <a:cubicBezTo>
                    <a:pt x="10179" y="7700"/>
                    <a:pt x="9539" y="7841"/>
                    <a:pt x="8925" y="8107"/>
                  </a:cubicBezTo>
                  <a:cubicBezTo>
                    <a:pt x="8599" y="8250"/>
                    <a:pt x="8231" y="8434"/>
                    <a:pt x="7913" y="8666"/>
                  </a:cubicBezTo>
                  <a:cubicBezTo>
                    <a:pt x="7262" y="8043"/>
                    <a:pt x="6588" y="7446"/>
                    <a:pt x="5886" y="6890"/>
                  </a:cubicBezTo>
                  <a:cubicBezTo>
                    <a:pt x="5816" y="6822"/>
                    <a:pt x="5736" y="6794"/>
                    <a:pt x="5660" y="6794"/>
                  </a:cubicBezTo>
                  <a:cubicBezTo>
                    <a:pt x="5393" y="6794"/>
                    <a:pt x="5157" y="7138"/>
                    <a:pt x="5406" y="7372"/>
                  </a:cubicBezTo>
                  <a:cubicBezTo>
                    <a:pt x="6061" y="7989"/>
                    <a:pt x="6720" y="8596"/>
                    <a:pt x="7371" y="9213"/>
                  </a:cubicBezTo>
                  <a:cubicBezTo>
                    <a:pt x="7193" y="9481"/>
                    <a:pt x="7103" y="9792"/>
                    <a:pt x="7176" y="10154"/>
                  </a:cubicBezTo>
                  <a:cubicBezTo>
                    <a:pt x="7194" y="10247"/>
                    <a:pt x="7272" y="10289"/>
                    <a:pt x="7353" y="10289"/>
                  </a:cubicBezTo>
                  <a:cubicBezTo>
                    <a:pt x="7453" y="10289"/>
                    <a:pt x="7557" y="10222"/>
                    <a:pt x="7550" y="10103"/>
                  </a:cubicBezTo>
                  <a:cubicBezTo>
                    <a:pt x="7536" y="9896"/>
                    <a:pt x="7582" y="9689"/>
                    <a:pt x="7681" y="9509"/>
                  </a:cubicBezTo>
                  <a:cubicBezTo>
                    <a:pt x="8345" y="10141"/>
                    <a:pt x="8997" y="10786"/>
                    <a:pt x="9620" y="11466"/>
                  </a:cubicBezTo>
                  <a:cubicBezTo>
                    <a:pt x="10248" y="12151"/>
                    <a:pt x="10855" y="12852"/>
                    <a:pt x="11443" y="13571"/>
                  </a:cubicBezTo>
                  <a:cubicBezTo>
                    <a:pt x="12057" y="14324"/>
                    <a:pt x="13051" y="15226"/>
                    <a:pt x="13315" y="16232"/>
                  </a:cubicBezTo>
                  <a:cubicBezTo>
                    <a:pt x="12639" y="16387"/>
                    <a:pt x="11919" y="16439"/>
                    <a:pt x="11221" y="16456"/>
                  </a:cubicBezTo>
                  <a:lnTo>
                    <a:pt x="11221" y="16454"/>
                  </a:lnTo>
                  <a:cubicBezTo>
                    <a:pt x="11212" y="16454"/>
                    <a:pt x="11207" y="16459"/>
                    <a:pt x="11200" y="16459"/>
                  </a:cubicBezTo>
                  <a:cubicBezTo>
                    <a:pt x="10864" y="15477"/>
                    <a:pt x="10264" y="14327"/>
                    <a:pt x="9437" y="13687"/>
                  </a:cubicBezTo>
                  <a:cubicBezTo>
                    <a:pt x="9373" y="13639"/>
                    <a:pt x="9295" y="13613"/>
                    <a:pt x="9216" y="13613"/>
                  </a:cubicBezTo>
                  <a:cubicBezTo>
                    <a:pt x="9211" y="13613"/>
                    <a:pt x="9207" y="13613"/>
                    <a:pt x="9202" y="13613"/>
                  </a:cubicBezTo>
                  <a:cubicBezTo>
                    <a:pt x="9159" y="13584"/>
                    <a:pt x="9110" y="13566"/>
                    <a:pt x="9058" y="13563"/>
                  </a:cubicBezTo>
                  <a:cubicBezTo>
                    <a:pt x="5974" y="13373"/>
                    <a:pt x="1299" y="12894"/>
                    <a:pt x="1191" y="8826"/>
                  </a:cubicBezTo>
                  <a:cubicBezTo>
                    <a:pt x="1109" y="5810"/>
                    <a:pt x="3647" y="3257"/>
                    <a:pt x="6154" y="1987"/>
                  </a:cubicBezTo>
                  <a:cubicBezTo>
                    <a:pt x="7581" y="1265"/>
                    <a:pt x="9403" y="759"/>
                    <a:pt x="11166" y="759"/>
                  </a:cubicBezTo>
                  <a:close/>
                  <a:moveTo>
                    <a:pt x="18109" y="16291"/>
                  </a:moveTo>
                  <a:cubicBezTo>
                    <a:pt x="18265" y="16487"/>
                    <a:pt x="18409" y="16693"/>
                    <a:pt x="18517" y="16920"/>
                  </a:cubicBezTo>
                  <a:cubicBezTo>
                    <a:pt x="18579" y="17052"/>
                    <a:pt x="18631" y="17188"/>
                    <a:pt x="18674" y="17328"/>
                  </a:cubicBezTo>
                  <a:cubicBezTo>
                    <a:pt x="18694" y="17395"/>
                    <a:pt x="18712" y="17462"/>
                    <a:pt x="18729" y="17528"/>
                  </a:cubicBezTo>
                  <a:cubicBezTo>
                    <a:pt x="18634" y="17571"/>
                    <a:pt x="18568" y="17658"/>
                    <a:pt x="18553" y="17761"/>
                  </a:cubicBezTo>
                  <a:cubicBezTo>
                    <a:pt x="18543" y="17834"/>
                    <a:pt x="18559" y="17910"/>
                    <a:pt x="18599" y="17972"/>
                  </a:cubicBezTo>
                  <a:cubicBezTo>
                    <a:pt x="17318" y="19750"/>
                    <a:pt x="15738" y="20868"/>
                    <a:pt x="13415" y="20868"/>
                  </a:cubicBezTo>
                  <a:cubicBezTo>
                    <a:pt x="13369" y="20868"/>
                    <a:pt x="13322" y="20868"/>
                    <a:pt x="13275" y="20867"/>
                  </a:cubicBezTo>
                  <a:cubicBezTo>
                    <a:pt x="13255" y="20869"/>
                    <a:pt x="13235" y="20872"/>
                    <a:pt x="13217" y="20878"/>
                  </a:cubicBezTo>
                  <a:cubicBezTo>
                    <a:pt x="12520" y="20486"/>
                    <a:pt x="12178" y="19948"/>
                    <a:pt x="12160" y="19129"/>
                  </a:cubicBezTo>
                  <a:lnTo>
                    <a:pt x="12160" y="19129"/>
                  </a:lnTo>
                  <a:cubicBezTo>
                    <a:pt x="12171" y="19132"/>
                    <a:pt x="12177" y="19139"/>
                    <a:pt x="12189" y="19141"/>
                  </a:cubicBezTo>
                  <a:cubicBezTo>
                    <a:pt x="12369" y="19158"/>
                    <a:pt x="12548" y="19166"/>
                    <a:pt x="12726" y="19166"/>
                  </a:cubicBezTo>
                  <a:cubicBezTo>
                    <a:pt x="14857" y="19166"/>
                    <a:pt x="16839" y="17971"/>
                    <a:pt x="18109" y="16291"/>
                  </a:cubicBezTo>
                  <a:close/>
                  <a:moveTo>
                    <a:pt x="11201" y="1"/>
                  </a:moveTo>
                  <a:cubicBezTo>
                    <a:pt x="9458" y="1"/>
                    <a:pt x="7673" y="442"/>
                    <a:pt x="6260" y="1082"/>
                  </a:cubicBezTo>
                  <a:cubicBezTo>
                    <a:pt x="3185" y="2474"/>
                    <a:pt x="1" y="5677"/>
                    <a:pt x="458" y="9345"/>
                  </a:cubicBezTo>
                  <a:cubicBezTo>
                    <a:pt x="962" y="13377"/>
                    <a:pt x="5312" y="14132"/>
                    <a:pt x="8667" y="14132"/>
                  </a:cubicBezTo>
                  <a:cubicBezTo>
                    <a:pt x="8750" y="14132"/>
                    <a:pt x="8833" y="14132"/>
                    <a:pt x="8914" y="14131"/>
                  </a:cubicBezTo>
                  <a:cubicBezTo>
                    <a:pt x="9219" y="14557"/>
                    <a:pt x="9591" y="14934"/>
                    <a:pt x="9904" y="15356"/>
                  </a:cubicBezTo>
                  <a:cubicBezTo>
                    <a:pt x="10225" y="15791"/>
                    <a:pt x="10484" y="16254"/>
                    <a:pt x="10746" y="16726"/>
                  </a:cubicBezTo>
                  <a:cubicBezTo>
                    <a:pt x="10794" y="16812"/>
                    <a:pt x="10874" y="16847"/>
                    <a:pt x="10957" y="16847"/>
                  </a:cubicBezTo>
                  <a:cubicBezTo>
                    <a:pt x="10980" y="16847"/>
                    <a:pt x="11003" y="16844"/>
                    <a:pt x="11026" y="16839"/>
                  </a:cubicBezTo>
                  <a:cubicBezTo>
                    <a:pt x="11045" y="16866"/>
                    <a:pt x="11068" y="16891"/>
                    <a:pt x="11095" y="16909"/>
                  </a:cubicBezTo>
                  <a:cubicBezTo>
                    <a:pt x="10654" y="17672"/>
                    <a:pt x="10838" y="18908"/>
                    <a:pt x="11719" y="19245"/>
                  </a:cubicBezTo>
                  <a:cubicBezTo>
                    <a:pt x="11598" y="20138"/>
                    <a:pt x="12218" y="21153"/>
                    <a:pt x="13079" y="21417"/>
                  </a:cubicBezTo>
                  <a:cubicBezTo>
                    <a:pt x="13103" y="21424"/>
                    <a:pt x="13127" y="21428"/>
                    <a:pt x="13152" y="21428"/>
                  </a:cubicBezTo>
                  <a:cubicBezTo>
                    <a:pt x="13222" y="21428"/>
                    <a:pt x="13290" y="21398"/>
                    <a:pt x="13338" y="21343"/>
                  </a:cubicBezTo>
                  <a:cubicBezTo>
                    <a:pt x="13525" y="21364"/>
                    <a:pt x="13715" y="21374"/>
                    <a:pt x="13907" y="21374"/>
                  </a:cubicBezTo>
                  <a:cubicBezTo>
                    <a:pt x="16171" y="21374"/>
                    <a:pt x="18674" y="19990"/>
                    <a:pt x="19384" y="17776"/>
                  </a:cubicBezTo>
                  <a:cubicBezTo>
                    <a:pt x="19421" y="17661"/>
                    <a:pt x="19383" y="17566"/>
                    <a:pt x="19311" y="17508"/>
                  </a:cubicBezTo>
                  <a:cubicBezTo>
                    <a:pt x="19202" y="16889"/>
                    <a:pt x="18778" y="16277"/>
                    <a:pt x="18311" y="15885"/>
                  </a:cubicBezTo>
                  <a:cubicBezTo>
                    <a:pt x="18298" y="15874"/>
                    <a:pt x="18285" y="15866"/>
                    <a:pt x="18269" y="15860"/>
                  </a:cubicBezTo>
                  <a:cubicBezTo>
                    <a:pt x="18320" y="15094"/>
                    <a:pt x="17670" y="14335"/>
                    <a:pt x="16949" y="14168"/>
                  </a:cubicBezTo>
                  <a:cubicBezTo>
                    <a:pt x="16934" y="14164"/>
                    <a:pt x="16919" y="14163"/>
                    <a:pt x="16905" y="14163"/>
                  </a:cubicBezTo>
                  <a:cubicBezTo>
                    <a:pt x="16715" y="14163"/>
                    <a:pt x="16591" y="14444"/>
                    <a:pt x="16793" y="14537"/>
                  </a:cubicBezTo>
                  <a:cubicBezTo>
                    <a:pt x="17079" y="14669"/>
                    <a:pt x="17318" y="14856"/>
                    <a:pt x="17490" y="15124"/>
                  </a:cubicBezTo>
                  <a:cubicBezTo>
                    <a:pt x="17643" y="15362"/>
                    <a:pt x="17680" y="15600"/>
                    <a:pt x="17709" y="15863"/>
                  </a:cubicBezTo>
                  <a:cubicBezTo>
                    <a:pt x="17660" y="15885"/>
                    <a:pt x="17617" y="15918"/>
                    <a:pt x="17585" y="15960"/>
                  </a:cubicBezTo>
                  <a:cubicBezTo>
                    <a:pt x="16240" y="17738"/>
                    <a:pt x="14358" y="18545"/>
                    <a:pt x="12189" y="18770"/>
                  </a:cubicBezTo>
                  <a:cubicBezTo>
                    <a:pt x="12140" y="18773"/>
                    <a:pt x="12094" y="18795"/>
                    <a:pt x="12060" y="18830"/>
                  </a:cubicBezTo>
                  <a:cubicBezTo>
                    <a:pt x="12053" y="18815"/>
                    <a:pt x="12042" y="18799"/>
                    <a:pt x="12031" y="18786"/>
                  </a:cubicBezTo>
                  <a:cubicBezTo>
                    <a:pt x="11780" y="18524"/>
                    <a:pt x="11543" y="18334"/>
                    <a:pt x="11463" y="17959"/>
                  </a:cubicBezTo>
                  <a:cubicBezTo>
                    <a:pt x="11388" y="17615"/>
                    <a:pt x="11458" y="17277"/>
                    <a:pt x="11630" y="16977"/>
                  </a:cubicBezTo>
                  <a:cubicBezTo>
                    <a:pt x="11729" y="16980"/>
                    <a:pt x="11829" y="16982"/>
                    <a:pt x="11929" y="16982"/>
                  </a:cubicBezTo>
                  <a:cubicBezTo>
                    <a:pt x="12489" y="16982"/>
                    <a:pt x="13053" y="16929"/>
                    <a:pt x="13592" y="16810"/>
                  </a:cubicBezTo>
                  <a:cubicBezTo>
                    <a:pt x="13604" y="16812"/>
                    <a:pt x="13616" y="16813"/>
                    <a:pt x="13628" y="16813"/>
                  </a:cubicBezTo>
                  <a:cubicBezTo>
                    <a:pt x="13676" y="16813"/>
                    <a:pt x="13723" y="16798"/>
                    <a:pt x="13762" y="16770"/>
                  </a:cubicBezTo>
                  <a:cubicBezTo>
                    <a:pt x="14966" y="16468"/>
                    <a:pt x="16029" y="15808"/>
                    <a:pt x="16618" y="14586"/>
                  </a:cubicBezTo>
                  <a:cubicBezTo>
                    <a:pt x="16664" y="14499"/>
                    <a:pt x="16667" y="14396"/>
                    <a:pt x="16629" y="14304"/>
                  </a:cubicBezTo>
                  <a:cubicBezTo>
                    <a:pt x="16669" y="14214"/>
                    <a:pt x="16673" y="14105"/>
                    <a:pt x="16608" y="13989"/>
                  </a:cubicBezTo>
                  <a:cubicBezTo>
                    <a:pt x="16068" y="13038"/>
                    <a:pt x="15588" y="12079"/>
                    <a:pt x="15102" y="11103"/>
                  </a:cubicBezTo>
                  <a:cubicBezTo>
                    <a:pt x="17520" y="8757"/>
                    <a:pt x="18795" y="4863"/>
                    <a:pt x="16349" y="2032"/>
                  </a:cubicBezTo>
                  <a:cubicBezTo>
                    <a:pt x="15079" y="562"/>
                    <a:pt x="13166" y="1"/>
                    <a:pt x="1120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15;p23"/>
            <p:cNvSpPr/>
            <p:nvPr/>
          </p:nvSpPr>
          <p:spPr>
            <a:xfrm>
              <a:off x="1216414" y="1365116"/>
              <a:ext cx="83195" cy="91600"/>
            </a:xfrm>
            <a:custGeom>
              <a:avLst/>
              <a:gdLst/>
              <a:ahLst/>
              <a:cxnLst/>
              <a:rect l="l" t="t" r="r" b="b"/>
              <a:pathLst>
                <a:path w="2514" h="2768" extrusionOk="0">
                  <a:moveTo>
                    <a:pt x="2283" y="0"/>
                  </a:moveTo>
                  <a:cubicBezTo>
                    <a:pt x="2257" y="0"/>
                    <a:pt x="2230" y="8"/>
                    <a:pt x="2204" y="26"/>
                  </a:cubicBezTo>
                  <a:cubicBezTo>
                    <a:pt x="1304" y="668"/>
                    <a:pt x="589" y="1584"/>
                    <a:pt x="63" y="2549"/>
                  </a:cubicBezTo>
                  <a:cubicBezTo>
                    <a:pt x="1" y="2662"/>
                    <a:pt x="101" y="2767"/>
                    <a:pt x="199" y="2767"/>
                  </a:cubicBezTo>
                  <a:cubicBezTo>
                    <a:pt x="243" y="2767"/>
                    <a:pt x="286" y="2746"/>
                    <a:pt x="314" y="2696"/>
                  </a:cubicBezTo>
                  <a:cubicBezTo>
                    <a:pt x="860" y="1735"/>
                    <a:pt x="1572" y="994"/>
                    <a:pt x="2400" y="280"/>
                  </a:cubicBezTo>
                  <a:cubicBezTo>
                    <a:pt x="2513" y="183"/>
                    <a:pt x="2408" y="0"/>
                    <a:pt x="228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416;p23"/>
            <p:cNvSpPr/>
            <p:nvPr/>
          </p:nvSpPr>
          <p:spPr>
            <a:xfrm>
              <a:off x="1214230" y="1326463"/>
              <a:ext cx="63538" cy="48745"/>
            </a:xfrm>
            <a:custGeom>
              <a:avLst/>
              <a:gdLst/>
              <a:ahLst/>
              <a:cxnLst/>
              <a:rect l="l" t="t" r="r" b="b"/>
              <a:pathLst>
                <a:path w="1920" h="1473" extrusionOk="0">
                  <a:moveTo>
                    <a:pt x="1664" y="1"/>
                  </a:moveTo>
                  <a:cubicBezTo>
                    <a:pt x="1624" y="1"/>
                    <a:pt x="1581" y="15"/>
                    <a:pt x="1538" y="50"/>
                  </a:cubicBezTo>
                  <a:lnTo>
                    <a:pt x="96" y="1243"/>
                  </a:lnTo>
                  <a:cubicBezTo>
                    <a:pt x="1" y="1320"/>
                    <a:pt x="90" y="1473"/>
                    <a:pt x="192" y="1473"/>
                  </a:cubicBezTo>
                  <a:cubicBezTo>
                    <a:pt x="213" y="1473"/>
                    <a:pt x="235" y="1466"/>
                    <a:pt x="256" y="1450"/>
                  </a:cubicBezTo>
                  <a:lnTo>
                    <a:pt x="1756" y="333"/>
                  </a:lnTo>
                  <a:cubicBezTo>
                    <a:pt x="1919" y="211"/>
                    <a:pt x="1815" y="1"/>
                    <a:pt x="16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" name="Google Shape;417;p23"/>
          <p:cNvGrpSpPr/>
          <p:nvPr/>
        </p:nvGrpSpPr>
        <p:grpSpPr>
          <a:xfrm>
            <a:off x="-1107660" y="1448301"/>
            <a:ext cx="1277205" cy="1131333"/>
            <a:chOff x="-182869" y="835238"/>
            <a:chExt cx="1277205" cy="1131333"/>
          </a:xfrm>
        </p:grpSpPr>
        <p:sp>
          <p:nvSpPr>
            <p:cNvPr id="29" name="Google Shape;418;p23"/>
            <p:cNvSpPr/>
            <p:nvPr/>
          </p:nvSpPr>
          <p:spPr>
            <a:xfrm>
              <a:off x="-182869" y="851983"/>
              <a:ext cx="1277205" cy="1076929"/>
            </a:xfrm>
            <a:custGeom>
              <a:avLst/>
              <a:gdLst/>
              <a:ahLst/>
              <a:cxnLst/>
              <a:rect l="l" t="t" r="r" b="b"/>
              <a:pathLst>
                <a:path w="38595" h="32543" extrusionOk="0">
                  <a:moveTo>
                    <a:pt x="5482" y="757"/>
                  </a:moveTo>
                  <a:cubicBezTo>
                    <a:pt x="9744" y="757"/>
                    <a:pt x="13979" y="1983"/>
                    <a:pt x="17624" y="4249"/>
                  </a:cubicBezTo>
                  <a:cubicBezTo>
                    <a:pt x="21956" y="6940"/>
                    <a:pt x="24621" y="10679"/>
                    <a:pt x="26212" y="15448"/>
                  </a:cubicBezTo>
                  <a:cubicBezTo>
                    <a:pt x="25337" y="16600"/>
                    <a:pt x="24513" y="17790"/>
                    <a:pt x="23775" y="19030"/>
                  </a:cubicBezTo>
                  <a:cubicBezTo>
                    <a:pt x="23769" y="19040"/>
                    <a:pt x="23771" y="19049"/>
                    <a:pt x="23765" y="19058"/>
                  </a:cubicBezTo>
                  <a:cubicBezTo>
                    <a:pt x="23310" y="19007"/>
                    <a:pt x="22855" y="18981"/>
                    <a:pt x="22401" y="18966"/>
                  </a:cubicBezTo>
                  <a:cubicBezTo>
                    <a:pt x="22388" y="18935"/>
                    <a:pt x="22368" y="18906"/>
                    <a:pt x="22343" y="18883"/>
                  </a:cubicBezTo>
                  <a:cubicBezTo>
                    <a:pt x="18336" y="14967"/>
                    <a:pt x="12853" y="12949"/>
                    <a:pt x="7336" y="12949"/>
                  </a:cubicBezTo>
                  <a:cubicBezTo>
                    <a:pt x="5691" y="12949"/>
                    <a:pt x="4043" y="13129"/>
                    <a:pt x="2431" y="13491"/>
                  </a:cubicBezTo>
                  <a:lnTo>
                    <a:pt x="4986" y="10881"/>
                  </a:lnTo>
                  <a:cubicBezTo>
                    <a:pt x="5145" y="10717"/>
                    <a:pt x="5140" y="10409"/>
                    <a:pt x="4920" y="10291"/>
                  </a:cubicBezTo>
                  <a:cubicBezTo>
                    <a:pt x="3721" y="9649"/>
                    <a:pt x="2497" y="9075"/>
                    <a:pt x="1243" y="8554"/>
                  </a:cubicBezTo>
                  <a:cubicBezTo>
                    <a:pt x="2477" y="7724"/>
                    <a:pt x="3655" y="6814"/>
                    <a:pt x="4771" y="5830"/>
                  </a:cubicBezTo>
                  <a:cubicBezTo>
                    <a:pt x="4941" y="5679"/>
                    <a:pt x="4912" y="5361"/>
                    <a:pt x="4708" y="5254"/>
                  </a:cubicBezTo>
                  <a:cubicBezTo>
                    <a:pt x="3854" y="4805"/>
                    <a:pt x="3001" y="4358"/>
                    <a:pt x="2148" y="3912"/>
                  </a:cubicBezTo>
                  <a:cubicBezTo>
                    <a:pt x="2894" y="3595"/>
                    <a:pt x="3639" y="3278"/>
                    <a:pt x="4385" y="2961"/>
                  </a:cubicBezTo>
                  <a:cubicBezTo>
                    <a:pt x="4644" y="2851"/>
                    <a:pt x="4595" y="2486"/>
                    <a:pt x="4396" y="2354"/>
                  </a:cubicBezTo>
                  <a:lnTo>
                    <a:pt x="2344" y="982"/>
                  </a:lnTo>
                  <a:cubicBezTo>
                    <a:pt x="3386" y="831"/>
                    <a:pt x="4435" y="757"/>
                    <a:pt x="5482" y="757"/>
                  </a:cubicBezTo>
                  <a:close/>
                  <a:moveTo>
                    <a:pt x="28705" y="13579"/>
                  </a:moveTo>
                  <a:cubicBezTo>
                    <a:pt x="29313" y="15774"/>
                    <a:pt x="29856" y="18001"/>
                    <a:pt x="30620" y="20144"/>
                  </a:cubicBezTo>
                  <a:cubicBezTo>
                    <a:pt x="30651" y="20240"/>
                    <a:pt x="30730" y="20312"/>
                    <a:pt x="30830" y="20332"/>
                  </a:cubicBezTo>
                  <a:cubicBezTo>
                    <a:pt x="30883" y="20435"/>
                    <a:pt x="30985" y="20512"/>
                    <a:pt x="31137" y="20512"/>
                  </a:cubicBezTo>
                  <a:cubicBezTo>
                    <a:pt x="31141" y="20512"/>
                    <a:pt x="31145" y="20512"/>
                    <a:pt x="31150" y="20511"/>
                  </a:cubicBezTo>
                  <a:cubicBezTo>
                    <a:pt x="31536" y="20500"/>
                    <a:pt x="31923" y="20494"/>
                    <a:pt x="32309" y="20494"/>
                  </a:cubicBezTo>
                  <a:cubicBezTo>
                    <a:pt x="33975" y="20494"/>
                    <a:pt x="35639" y="20601"/>
                    <a:pt x="37292" y="20818"/>
                  </a:cubicBezTo>
                  <a:cubicBezTo>
                    <a:pt x="35683" y="22270"/>
                    <a:pt x="33947" y="23581"/>
                    <a:pt x="32389" y="25080"/>
                  </a:cubicBezTo>
                  <a:cubicBezTo>
                    <a:pt x="32227" y="25235"/>
                    <a:pt x="32348" y="25481"/>
                    <a:pt x="32528" y="25515"/>
                  </a:cubicBezTo>
                  <a:cubicBezTo>
                    <a:pt x="32828" y="27512"/>
                    <a:pt x="33165" y="29421"/>
                    <a:pt x="33152" y="31432"/>
                  </a:cubicBezTo>
                  <a:cubicBezTo>
                    <a:pt x="31393" y="30242"/>
                    <a:pt x="29673" y="28999"/>
                    <a:pt x="27992" y="27704"/>
                  </a:cubicBezTo>
                  <a:cubicBezTo>
                    <a:pt x="27921" y="27649"/>
                    <a:pt x="27851" y="27626"/>
                    <a:pt x="27785" y="27626"/>
                  </a:cubicBezTo>
                  <a:cubicBezTo>
                    <a:pt x="27637" y="27626"/>
                    <a:pt x="27511" y="27743"/>
                    <a:pt x="27457" y="27892"/>
                  </a:cubicBezTo>
                  <a:cubicBezTo>
                    <a:pt x="27419" y="27894"/>
                    <a:pt x="27384" y="27906"/>
                    <a:pt x="27351" y="27926"/>
                  </a:cubicBezTo>
                  <a:cubicBezTo>
                    <a:pt x="25455" y="29082"/>
                    <a:pt x="23590" y="30644"/>
                    <a:pt x="21519" y="31473"/>
                  </a:cubicBezTo>
                  <a:cubicBezTo>
                    <a:pt x="21317" y="31722"/>
                    <a:pt x="21192" y="31846"/>
                    <a:pt x="21142" y="31846"/>
                  </a:cubicBezTo>
                  <a:cubicBezTo>
                    <a:pt x="21097" y="31846"/>
                    <a:pt x="21115" y="31743"/>
                    <a:pt x="21196" y="31536"/>
                  </a:cubicBezTo>
                  <a:cubicBezTo>
                    <a:pt x="21273" y="31242"/>
                    <a:pt x="21349" y="30949"/>
                    <a:pt x="21424" y="30657"/>
                  </a:cubicBezTo>
                  <a:cubicBezTo>
                    <a:pt x="21576" y="30070"/>
                    <a:pt x="21727" y="29485"/>
                    <a:pt x="21879" y="28900"/>
                  </a:cubicBezTo>
                  <a:cubicBezTo>
                    <a:pt x="22233" y="27532"/>
                    <a:pt x="22591" y="26168"/>
                    <a:pt x="22937" y="24798"/>
                  </a:cubicBezTo>
                  <a:cubicBezTo>
                    <a:pt x="22986" y="24604"/>
                    <a:pt x="22888" y="24460"/>
                    <a:pt x="22751" y="24385"/>
                  </a:cubicBezTo>
                  <a:cubicBezTo>
                    <a:pt x="22769" y="24302"/>
                    <a:pt x="22740" y="24216"/>
                    <a:pt x="22676" y="24161"/>
                  </a:cubicBezTo>
                  <a:cubicBezTo>
                    <a:pt x="21126" y="22746"/>
                    <a:pt x="19395" y="21505"/>
                    <a:pt x="17712" y="20245"/>
                  </a:cubicBezTo>
                  <a:cubicBezTo>
                    <a:pt x="19098" y="19900"/>
                    <a:pt x="20490" y="19733"/>
                    <a:pt x="21901" y="19733"/>
                  </a:cubicBezTo>
                  <a:cubicBezTo>
                    <a:pt x="22587" y="19733"/>
                    <a:pt x="23277" y="19772"/>
                    <a:pt x="23974" y="19850"/>
                  </a:cubicBezTo>
                  <a:cubicBezTo>
                    <a:pt x="23991" y="19852"/>
                    <a:pt x="24007" y="19852"/>
                    <a:pt x="24022" y="19852"/>
                  </a:cubicBezTo>
                  <a:cubicBezTo>
                    <a:pt x="24245" y="19852"/>
                    <a:pt x="24349" y="19673"/>
                    <a:pt x="24340" y="19487"/>
                  </a:cubicBezTo>
                  <a:cubicBezTo>
                    <a:pt x="24368" y="19467"/>
                    <a:pt x="24391" y="19442"/>
                    <a:pt x="24411" y="19416"/>
                  </a:cubicBezTo>
                  <a:cubicBezTo>
                    <a:pt x="25772" y="17402"/>
                    <a:pt x="27151" y="15442"/>
                    <a:pt x="28705" y="13579"/>
                  </a:cubicBezTo>
                  <a:close/>
                  <a:moveTo>
                    <a:pt x="5503" y="0"/>
                  </a:moveTo>
                  <a:cubicBezTo>
                    <a:pt x="4148" y="0"/>
                    <a:pt x="2793" y="125"/>
                    <a:pt x="1457" y="383"/>
                  </a:cubicBezTo>
                  <a:cubicBezTo>
                    <a:pt x="1100" y="451"/>
                    <a:pt x="1131" y="878"/>
                    <a:pt x="1371" y="1036"/>
                  </a:cubicBezTo>
                  <a:cubicBezTo>
                    <a:pt x="1385" y="1131"/>
                    <a:pt x="1440" y="1216"/>
                    <a:pt x="1523" y="1269"/>
                  </a:cubicBezTo>
                  <a:lnTo>
                    <a:pt x="3480" y="2583"/>
                  </a:lnTo>
                  <a:cubicBezTo>
                    <a:pt x="2698" y="2910"/>
                    <a:pt x="1916" y="3238"/>
                    <a:pt x="1134" y="3564"/>
                  </a:cubicBezTo>
                  <a:cubicBezTo>
                    <a:pt x="886" y="3669"/>
                    <a:pt x="898" y="4068"/>
                    <a:pt x="1123" y="4188"/>
                  </a:cubicBezTo>
                  <a:cubicBezTo>
                    <a:pt x="2037" y="4672"/>
                    <a:pt x="2953" y="5156"/>
                    <a:pt x="3869" y="5637"/>
                  </a:cubicBezTo>
                  <a:cubicBezTo>
                    <a:pt x="2737" y="6608"/>
                    <a:pt x="1540" y="7501"/>
                    <a:pt x="285" y="8309"/>
                  </a:cubicBezTo>
                  <a:cubicBezTo>
                    <a:pt x="0" y="8491"/>
                    <a:pt x="66" y="8868"/>
                    <a:pt x="365" y="8988"/>
                  </a:cubicBezTo>
                  <a:cubicBezTo>
                    <a:pt x="1641" y="9498"/>
                    <a:pt x="2889" y="10072"/>
                    <a:pt x="4107" y="10709"/>
                  </a:cubicBezTo>
                  <a:lnTo>
                    <a:pt x="955" y="13919"/>
                  </a:lnTo>
                  <a:cubicBezTo>
                    <a:pt x="724" y="14155"/>
                    <a:pt x="894" y="14573"/>
                    <a:pt x="1205" y="14573"/>
                  </a:cubicBezTo>
                  <a:cubicBezTo>
                    <a:pt x="1238" y="14573"/>
                    <a:pt x="1274" y="14568"/>
                    <a:pt x="1310" y="14558"/>
                  </a:cubicBezTo>
                  <a:cubicBezTo>
                    <a:pt x="3280" y="13989"/>
                    <a:pt x="5279" y="13716"/>
                    <a:pt x="7261" y="13716"/>
                  </a:cubicBezTo>
                  <a:cubicBezTo>
                    <a:pt x="12453" y="13716"/>
                    <a:pt x="17526" y="15593"/>
                    <a:pt x="21645" y="18958"/>
                  </a:cubicBezTo>
                  <a:cubicBezTo>
                    <a:pt x="19988" y="18978"/>
                    <a:pt x="18343" y="19228"/>
                    <a:pt x="16756" y="19703"/>
                  </a:cubicBezTo>
                  <a:cubicBezTo>
                    <a:pt x="16416" y="19804"/>
                    <a:pt x="16391" y="20208"/>
                    <a:pt x="16652" y="20407"/>
                  </a:cubicBezTo>
                  <a:cubicBezTo>
                    <a:pt x="18490" y="21804"/>
                    <a:pt x="20294" y="23303"/>
                    <a:pt x="22245" y="24543"/>
                  </a:cubicBezTo>
                  <a:cubicBezTo>
                    <a:pt x="22234" y="24559"/>
                    <a:pt x="22225" y="24576"/>
                    <a:pt x="22219" y="24595"/>
                  </a:cubicBezTo>
                  <a:cubicBezTo>
                    <a:pt x="21706" y="26544"/>
                    <a:pt x="21210" y="28500"/>
                    <a:pt x="20707" y="30453"/>
                  </a:cubicBezTo>
                  <a:cubicBezTo>
                    <a:pt x="20577" y="30960"/>
                    <a:pt x="20017" y="32050"/>
                    <a:pt x="20683" y="32418"/>
                  </a:cubicBezTo>
                  <a:cubicBezTo>
                    <a:pt x="20782" y="32473"/>
                    <a:pt x="20896" y="32497"/>
                    <a:pt x="21019" y="32497"/>
                  </a:cubicBezTo>
                  <a:cubicBezTo>
                    <a:pt x="21809" y="32497"/>
                    <a:pt x="22999" y="31509"/>
                    <a:pt x="23489" y="31222"/>
                  </a:cubicBezTo>
                  <a:cubicBezTo>
                    <a:pt x="24927" y="30378"/>
                    <a:pt x="26345" y="29470"/>
                    <a:pt x="27620" y="28388"/>
                  </a:cubicBezTo>
                  <a:cubicBezTo>
                    <a:pt x="29473" y="29819"/>
                    <a:pt x="31373" y="31182"/>
                    <a:pt x="33322" y="32482"/>
                  </a:cubicBezTo>
                  <a:cubicBezTo>
                    <a:pt x="33384" y="32524"/>
                    <a:pt x="33451" y="32543"/>
                    <a:pt x="33515" y="32543"/>
                  </a:cubicBezTo>
                  <a:cubicBezTo>
                    <a:pt x="33715" y="32543"/>
                    <a:pt x="33899" y="32366"/>
                    <a:pt x="33908" y="32155"/>
                  </a:cubicBezTo>
                  <a:cubicBezTo>
                    <a:pt x="34023" y="29876"/>
                    <a:pt x="33896" y="27417"/>
                    <a:pt x="33035" y="25276"/>
                  </a:cubicBezTo>
                  <a:cubicBezTo>
                    <a:pt x="35002" y="24068"/>
                    <a:pt x="36743" y="22398"/>
                    <a:pt x="38405" y="20821"/>
                  </a:cubicBezTo>
                  <a:cubicBezTo>
                    <a:pt x="38595" y="20642"/>
                    <a:pt x="38540" y="20228"/>
                    <a:pt x="38247" y="20184"/>
                  </a:cubicBezTo>
                  <a:cubicBezTo>
                    <a:pt x="36273" y="19882"/>
                    <a:pt x="34279" y="19731"/>
                    <a:pt x="32283" y="19731"/>
                  </a:cubicBezTo>
                  <a:cubicBezTo>
                    <a:pt x="31908" y="19731"/>
                    <a:pt x="31533" y="19736"/>
                    <a:pt x="31157" y="19747"/>
                  </a:cubicBezTo>
                  <a:cubicBezTo>
                    <a:pt x="31141" y="19749"/>
                    <a:pt x="31124" y="19750"/>
                    <a:pt x="31107" y="19753"/>
                  </a:cubicBezTo>
                  <a:cubicBezTo>
                    <a:pt x="30666" y="17361"/>
                    <a:pt x="29921" y="15015"/>
                    <a:pt x="29255" y="12679"/>
                  </a:cubicBezTo>
                  <a:cubicBezTo>
                    <a:pt x="29207" y="12509"/>
                    <a:pt x="29030" y="12384"/>
                    <a:pt x="28858" y="12384"/>
                  </a:cubicBezTo>
                  <a:cubicBezTo>
                    <a:pt x="28769" y="12384"/>
                    <a:pt x="28682" y="12418"/>
                    <a:pt x="28614" y="12497"/>
                  </a:cubicBezTo>
                  <a:cubicBezTo>
                    <a:pt x="27929" y="13288"/>
                    <a:pt x="27258" y="14099"/>
                    <a:pt x="26612" y="14927"/>
                  </a:cubicBezTo>
                  <a:cubicBezTo>
                    <a:pt x="25846" y="10227"/>
                    <a:pt x="22110" y="6232"/>
                    <a:pt x="18234" y="3765"/>
                  </a:cubicBezTo>
                  <a:cubicBezTo>
                    <a:pt x="14456" y="1362"/>
                    <a:pt x="9980" y="0"/>
                    <a:pt x="5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0" name="Google Shape;419;p23"/>
            <p:cNvGrpSpPr/>
            <p:nvPr/>
          </p:nvGrpSpPr>
          <p:grpSpPr>
            <a:xfrm>
              <a:off x="454360" y="835238"/>
              <a:ext cx="112382" cy="56555"/>
              <a:chOff x="454360" y="835238"/>
              <a:chExt cx="112382" cy="56555"/>
            </a:xfrm>
          </p:grpSpPr>
          <p:sp>
            <p:nvSpPr>
              <p:cNvPr id="34" name="Google Shape;420;p23"/>
              <p:cNvSpPr/>
              <p:nvPr/>
            </p:nvSpPr>
            <p:spPr>
              <a:xfrm>
                <a:off x="454360" y="840897"/>
                <a:ext cx="72870" cy="50896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1538" extrusionOk="0">
                    <a:moveTo>
                      <a:pt x="128" y="0"/>
                    </a:moveTo>
                    <a:cubicBezTo>
                      <a:pt x="50" y="0"/>
                      <a:pt x="1" y="124"/>
                      <a:pt x="84" y="182"/>
                    </a:cubicBezTo>
                    <a:cubicBezTo>
                      <a:pt x="696" y="625"/>
                      <a:pt x="1311" y="1067"/>
                      <a:pt x="1925" y="1512"/>
                    </a:cubicBezTo>
                    <a:cubicBezTo>
                      <a:pt x="1950" y="1530"/>
                      <a:pt x="1975" y="1538"/>
                      <a:pt x="1999" y="1538"/>
                    </a:cubicBezTo>
                    <a:cubicBezTo>
                      <a:pt x="2118" y="1538"/>
                      <a:pt x="2201" y="1345"/>
                      <a:pt x="2070" y="1259"/>
                    </a:cubicBezTo>
                    <a:lnTo>
                      <a:pt x="179" y="17"/>
                    </a:lnTo>
                    <a:cubicBezTo>
                      <a:pt x="161" y="5"/>
                      <a:pt x="144" y="0"/>
                      <a:pt x="1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421;p23"/>
              <p:cNvSpPr/>
              <p:nvPr/>
            </p:nvSpPr>
            <p:spPr>
              <a:xfrm>
                <a:off x="509095" y="835238"/>
                <a:ext cx="57647" cy="54934"/>
              </a:xfrm>
              <a:custGeom>
                <a:avLst/>
                <a:gdLst/>
                <a:ahLst/>
                <a:cxnLst/>
                <a:rect l="l" t="t" r="r" b="b"/>
                <a:pathLst>
                  <a:path w="1742" h="1660" extrusionOk="0">
                    <a:moveTo>
                      <a:pt x="110" y="0"/>
                    </a:moveTo>
                    <a:cubicBezTo>
                      <a:pt x="24" y="0"/>
                      <a:pt x="0" y="140"/>
                      <a:pt x="93" y="177"/>
                    </a:cubicBezTo>
                    <a:cubicBezTo>
                      <a:pt x="735" y="431"/>
                      <a:pt x="1187" y="934"/>
                      <a:pt x="1441" y="1568"/>
                    </a:cubicBezTo>
                    <a:cubicBezTo>
                      <a:pt x="1466" y="1632"/>
                      <a:pt x="1523" y="1660"/>
                      <a:pt x="1578" y="1660"/>
                    </a:cubicBezTo>
                    <a:cubicBezTo>
                      <a:pt x="1662" y="1660"/>
                      <a:pt x="1742" y="1596"/>
                      <a:pt x="1706" y="1494"/>
                    </a:cubicBezTo>
                    <a:cubicBezTo>
                      <a:pt x="1452" y="782"/>
                      <a:pt x="850" y="244"/>
                      <a:pt x="141" y="6"/>
                    </a:cubicBezTo>
                    <a:cubicBezTo>
                      <a:pt x="130" y="2"/>
                      <a:pt x="120" y="0"/>
                      <a:pt x="11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1" name="Google Shape;422;p23"/>
            <p:cNvGrpSpPr/>
            <p:nvPr/>
          </p:nvGrpSpPr>
          <p:grpSpPr>
            <a:xfrm>
              <a:off x="588484" y="1891352"/>
              <a:ext cx="127241" cy="75219"/>
              <a:chOff x="588484" y="1891352"/>
              <a:chExt cx="127241" cy="75219"/>
            </a:xfrm>
          </p:grpSpPr>
          <p:sp>
            <p:nvSpPr>
              <p:cNvPr id="32" name="Google Shape;423;p23"/>
              <p:cNvSpPr/>
              <p:nvPr/>
            </p:nvSpPr>
            <p:spPr>
              <a:xfrm>
                <a:off x="588484" y="1891352"/>
                <a:ext cx="82268" cy="56919"/>
              </a:xfrm>
              <a:custGeom>
                <a:avLst/>
                <a:gdLst/>
                <a:ahLst/>
                <a:cxnLst/>
                <a:rect l="l" t="t" r="r" b="b"/>
                <a:pathLst>
                  <a:path w="2486" h="1720" extrusionOk="0">
                    <a:moveTo>
                      <a:pt x="2272" y="1"/>
                    </a:moveTo>
                    <a:cubicBezTo>
                      <a:pt x="2238" y="1"/>
                      <a:pt x="2204" y="16"/>
                      <a:pt x="2175" y="51"/>
                    </a:cubicBezTo>
                    <a:cubicBezTo>
                      <a:pt x="1630" y="731"/>
                      <a:pt x="923" y="1232"/>
                      <a:pt x="103" y="1532"/>
                    </a:cubicBezTo>
                    <a:cubicBezTo>
                      <a:pt x="0" y="1570"/>
                      <a:pt x="29" y="1719"/>
                      <a:pt x="122" y="1719"/>
                    </a:cubicBezTo>
                    <a:cubicBezTo>
                      <a:pt x="131" y="1719"/>
                      <a:pt x="141" y="1718"/>
                      <a:pt x="152" y="1714"/>
                    </a:cubicBezTo>
                    <a:cubicBezTo>
                      <a:pt x="1024" y="1433"/>
                      <a:pt x="1773" y="938"/>
                      <a:pt x="2387" y="261"/>
                    </a:cubicBezTo>
                    <a:cubicBezTo>
                      <a:pt x="2486" y="151"/>
                      <a:pt x="2380" y="1"/>
                      <a:pt x="227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424;p23"/>
              <p:cNvSpPr/>
              <p:nvPr/>
            </p:nvSpPr>
            <p:spPr>
              <a:xfrm>
                <a:off x="652849" y="1914782"/>
                <a:ext cx="62876" cy="51790"/>
              </a:xfrm>
              <a:custGeom>
                <a:avLst/>
                <a:gdLst/>
                <a:ahLst/>
                <a:cxnLst/>
                <a:rect l="l" t="t" r="r" b="b"/>
                <a:pathLst>
                  <a:path w="1900" h="1565" extrusionOk="0">
                    <a:moveTo>
                      <a:pt x="1663" y="1"/>
                    </a:moveTo>
                    <a:cubicBezTo>
                      <a:pt x="1623" y="1"/>
                      <a:pt x="1578" y="16"/>
                      <a:pt x="1534" y="51"/>
                    </a:cubicBezTo>
                    <a:lnTo>
                      <a:pt x="933" y="526"/>
                    </a:lnTo>
                    <a:cubicBezTo>
                      <a:pt x="894" y="553"/>
                      <a:pt x="871" y="599"/>
                      <a:pt x="871" y="648"/>
                    </a:cubicBezTo>
                    <a:cubicBezTo>
                      <a:pt x="606" y="885"/>
                      <a:pt x="339" y="1123"/>
                      <a:pt x="77" y="1365"/>
                    </a:cubicBezTo>
                    <a:cubicBezTo>
                      <a:pt x="1" y="1435"/>
                      <a:pt x="73" y="1564"/>
                      <a:pt x="158" y="1564"/>
                    </a:cubicBezTo>
                    <a:cubicBezTo>
                      <a:pt x="177" y="1564"/>
                      <a:pt x="197" y="1558"/>
                      <a:pt x="215" y="1544"/>
                    </a:cubicBezTo>
                    <a:cubicBezTo>
                      <a:pt x="695" y="1180"/>
                      <a:pt x="1160" y="801"/>
                      <a:pt x="1636" y="434"/>
                    </a:cubicBezTo>
                    <a:lnTo>
                      <a:pt x="1794" y="310"/>
                    </a:lnTo>
                    <a:lnTo>
                      <a:pt x="1788" y="305"/>
                    </a:lnTo>
                    <a:cubicBezTo>
                      <a:pt x="1900" y="178"/>
                      <a:pt x="1804" y="1"/>
                      <a:pt x="166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6" name="Google Shape;425;p23"/>
          <p:cNvGrpSpPr/>
          <p:nvPr/>
        </p:nvGrpSpPr>
        <p:grpSpPr>
          <a:xfrm>
            <a:off x="152766" y="2916682"/>
            <a:ext cx="413557" cy="605096"/>
            <a:chOff x="1004821" y="2303619"/>
            <a:chExt cx="413557" cy="605096"/>
          </a:xfrm>
        </p:grpSpPr>
        <p:grpSp>
          <p:nvGrpSpPr>
            <p:cNvPr id="37" name="Google Shape;426;p23"/>
            <p:cNvGrpSpPr/>
            <p:nvPr/>
          </p:nvGrpSpPr>
          <p:grpSpPr>
            <a:xfrm>
              <a:off x="1004821" y="2303619"/>
              <a:ext cx="344559" cy="605096"/>
              <a:chOff x="1004821" y="2303619"/>
              <a:chExt cx="344559" cy="605096"/>
            </a:xfrm>
          </p:grpSpPr>
          <p:sp>
            <p:nvSpPr>
              <p:cNvPr id="41" name="Google Shape;427;p23"/>
              <p:cNvSpPr/>
              <p:nvPr/>
            </p:nvSpPr>
            <p:spPr>
              <a:xfrm>
                <a:off x="1004821" y="2303619"/>
                <a:ext cx="344559" cy="605096"/>
              </a:xfrm>
              <a:custGeom>
                <a:avLst/>
                <a:gdLst/>
                <a:ahLst/>
                <a:cxnLst/>
                <a:rect l="l" t="t" r="r" b="b"/>
                <a:pathLst>
                  <a:path w="10412" h="18285" extrusionOk="0">
                    <a:moveTo>
                      <a:pt x="2426" y="713"/>
                    </a:moveTo>
                    <a:cubicBezTo>
                      <a:pt x="4359" y="713"/>
                      <a:pt x="6449" y="1112"/>
                      <a:pt x="7404" y="2943"/>
                    </a:cubicBezTo>
                    <a:cubicBezTo>
                      <a:pt x="8860" y="5733"/>
                      <a:pt x="6372" y="7591"/>
                      <a:pt x="4037" y="8368"/>
                    </a:cubicBezTo>
                    <a:cubicBezTo>
                      <a:pt x="4027" y="8366"/>
                      <a:pt x="4016" y="8366"/>
                      <a:pt x="4005" y="8366"/>
                    </a:cubicBezTo>
                    <a:cubicBezTo>
                      <a:pt x="3831" y="8366"/>
                      <a:pt x="3697" y="8530"/>
                      <a:pt x="3740" y="8705"/>
                    </a:cubicBezTo>
                    <a:cubicBezTo>
                      <a:pt x="3723" y="8910"/>
                      <a:pt x="3857" y="9126"/>
                      <a:pt x="4085" y="9126"/>
                    </a:cubicBezTo>
                    <a:cubicBezTo>
                      <a:pt x="4121" y="9126"/>
                      <a:pt x="4159" y="9121"/>
                      <a:pt x="4200" y="9109"/>
                    </a:cubicBezTo>
                    <a:cubicBezTo>
                      <a:pt x="4285" y="9084"/>
                      <a:pt x="4368" y="9055"/>
                      <a:pt x="4452" y="9028"/>
                    </a:cubicBezTo>
                    <a:cubicBezTo>
                      <a:pt x="6954" y="9853"/>
                      <a:pt x="9965" y="11925"/>
                      <a:pt x="8281" y="14894"/>
                    </a:cubicBezTo>
                    <a:lnTo>
                      <a:pt x="8280" y="14895"/>
                    </a:lnTo>
                    <a:cubicBezTo>
                      <a:pt x="7207" y="16790"/>
                      <a:pt x="5046" y="17519"/>
                      <a:pt x="2951" y="17519"/>
                    </a:cubicBezTo>
                    <a:cubicBezTo>
                      <a:pt x="2251" y="17519"/>
                      <a:pt x="1557" y="17437"/>
                      <a:pt x="914" y="17291"/>
                    </a:cubicBezTo>
                    <a:cubicBezTo>
                      <a:pt x="887" y="17285"/>
                      <a:pt x="859" y="17282"/>
                      <a:pt x="830" y="17282"/>
                    </a:cubicBezTo>
                    <a:cubicBezTo>
                      <a:pt x="812" y="17282"/>
                      <a:pt x="793" y="17284"/>
                      <a:pt x="774" y="17286"/>
                    </a:cubicBezTo>
                    <a:cubicBezTo>
                      <a:pt x="1291" y="11823"/>
                      <a:pt x="1175" y="6240"/>
                      <a:pt x="1277" y="754"/>
                    </a:cubicBezTo>
                    <a:cubicBezTo>
                      <a:pt x="1646" y="730"/>
                      <a:pt x="2033" y="713"/>
                      <a:pt x="2426" y="713"/>
                    </a:cubicBezTo>
                    <a:close/>
                    <a:moveTo>
                      <a:pt x="3011" y="1"/>
                    </a:moveTo>
                    <a:cubicBezTo>
                      <a:pt x="2357" y="1"/>
                      <a:pt x="1711" y="85"/>
                      <a:pt x="1114" y="249"/>
                    </a:cubicBezTo>
                    <a:cubicBezTo>
                      <a:pt x="1086" y="256"/>
                      <a:pt x="1060" y="270"/>
                      <a:pt x="1037" y="287"/>
                    </a:cubicBezTo>
                    <a:cubicBezTo>
                      <a:pt x="995" y="274"/>
                      <a:pt x="951" y="267"/>
                      <a:pt x="906" y="267"/>
                    </a:cubicBezTo>
                    <a:cubicBezTo>
                      <a:pt x="717" y="267"/>
                      <a:pt x="526" y="389"/>
                      <a:pt x="519" y="633"/>
                    </a:cubicBezTo>
                    <a:cubicBezTo>
                      <a:pt x="381" y="6214"/>
                      <a:pt x="0" y="11890"/>
                      <a:pt x="297" y="17467"/>
                    </a:cubicBezTo>
                    <a:cubicBezTo>
                      <a:pt x="303" y="17582"/>
                      <a:pt x="369" y="17651"/>
                      <a:pt x="449" y="17677"/>
                    </a:cubicBezTo>
                    <a:cubicBezTo>
                      <a:pt x="447" y="17827"/>
                      <a:pt x="524" y="17971"/>
                      <a:pt x="714" y="18018"/>
                    </a:cubicBezTo>
                    <a:cubicBezTo>
                      <a:pt x="1413" y="18192"/>
                      <a:pt x="2171" y="18284"/>
                      <a:pt x="2939" y="18284"/>
                    </a:cubicBezTo>
                    <a:cubicBezTo>
                      <a:pt x="5505" y="18284"/>
                      <a:pt x="8187" y="17252"/>
                      <a:pt x="9197" y="14760"/>
                    </a:cubicBezTo>
                    <a:cubicBezTo>
                      <a:pt x="10412" y="11768"/>
                      <a:pt x="7970" y="9542"/>
                      <a:pt x="5359" y="8683"/>
                    </a:cubicBezTo>
                    <a:cubicBezTo>
                      <a:pt x="7505" y="7727"/>
                      <a:pt x="9188" y="5908"/>
                      <a:pt x="8364" y="3300"/>
                    </a:cubicBezTo>
                    <a:cubicBezTo>
                      <a:pt x="7644" y="1024"/>
                      <a:pt x="5284" y="1"/>
                      <a:pt x="301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428;p23"/>
              <p:cNvSpPr/>
              <p:nvPr/>
            </p:nvSpPr>
            <p:spPr>
              <a:xfrm>
                <a:off x="1099896" y="2690900"/>
                <a:ext cx="119960" cy="115691"/>
              </a:xfrm>
              <a:custGeom>
                <a:avLst/>
                <a:gdLst/>
                <a:ahLst/>
                <a:cxnLst/>
                <a:rect l="l" t="t" r="r" b="b"/>
                <a:pathLst>
                  <a:path w="3625" h="3496" extrusionOk="0">
                    <a:moveTo>
                      <a:pt x="1537" y="550"/>
                    </a:moveTo>
                    <a:cubicBezTo>
                      <a:pt x="1555" y="651"/>
                      <a:pt x="1633" y="731"/>
                      <a:pt x="1734" y="751"/>
                    </a:cubicBezTo>
                    <a:cubicBezTo>
                      <a:pt x="2292" y="873"/>
                      <a:pt x="2877" y="1077"/>
                      <a:pt x="2921" y="1753"/>
                    </a:cubicBezTo>
                    <a:cubicBezTo>
                      <a:pt x="2960" y="2340"/>
                      <a:pt x="2403" y="2842"/>
                      <a:pt x="1834" y="2842"/>
                    </a:cubicBezTo>
                    <a:cubicBezTo>
                      <a:pt x="1760" y="2842"/>
                      <a:pt x="1686" y="2833"/>
                      <a:pt x="1613" y="2815"/>
                    </a:cubicBezTo>
                    <a:cubicBezTo>
                      <a:pt x="1034" y="2673"/>
                      <a:pt x="645" y="2008"/>
                      <a:pt x="771" y="1437"/>
                    </a:cubicBezTo>
                    <a:cubicBezTo>
                      <a:pt x="864" y="1010"/>
                      <a:pt x="1167" y="723"/>
                      <a:pt x="1537" y="550"/>
                    </a:cubicBezTo>
                    <a:close/>
                    <a:moveTo>
                      <a:pt x="1867" y="1"/>
                    </a:moveTo>
                    <a:cubicBezTo>
                      <a:pt x="1038" y="1"/>
                      <a:pt x="264" y="625"/>
                      <a:pt x="138" y="1474"/>
                    </a:cubicBezTo>
                    <a:cubicBezTo>
                      <a:pt x="0" y="2411"/>
                      <a:pt x="736" y="3390"/>
                      <a:pt x="1685" y="3488"/>
                    </a:cubicBezTo>
                    <a:cubicBezTo>
                      <a:pt x="1737" y="3493"/>
                      <a:pt x="1789" y="3496"/>
                      <a:pt x="1841" y="3496"/>
                    </a:cubicBezTo>
                    <a:cubicBezTo>
                      <a:pt x="2717" y="3496"/>
                      <a:pt x="3565" y="2767"/>
                      <a:pt x="3597" y="1869"/>
                    </a:cubicBezTo>
                    <a:cubicBezTo>
                      <a:pt x="3624" y="1115"/>
                      <a:pt x="2996" y="279"/>
                      <a:pt x="2235" y="161"/>
                    </a:cubicBezTo>
                    <a:cubicBezTo>
                      <a:pt x="2224" y="91"/>
                      <a:pt x="2183" y="30"/>
                      <a:pt x="2108" y="19"/>
                    </a:cubicBezTo>
                    <a:cubicBezTo>
                      <a:pt x="2027" y="7"/>
                      <a:pt x="1947" y="1"/>
                      <a:pt x="186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429;p23"/>
              <p:cNvSpPr/>
              <p:nvPr/>
            </p:nvSpPr>
            <p:spPr>
              <a:xfrm>
                <a:off x="1100160" y="2414181"/>
                <a:ext cx="100006" cy="87298"/>
              </a:xfrm>
              <a:custGeom>
                <a:avLst/>
                <a:gdLst/>
                <a:ahLst/>
                <a:cxnLst/>
                <a:rect l="l" t="t" r="r" b="b"/>
                <a:pathLst>
                  <a:path w="3022" h="2638" extrusionOk="0">
                    <a:moveTo>
                      <a:pt x="1535" y="719"/>
                    </a:moveTo>
                    <a:cubicBezTo>
                      <a:pt x="1744" y="719"/>
                      <a:pt x="1945" y="806"/>
                      <a:pt x="2062" y="1017"/>
                    </a:cubicBezTo>
                    <a:cubicBezTo>
                      <a:pt x="2274" y="1406"/>
                      <a:pt x="1911" y="1899"/>
                      <a:pt x="1519" y="1979"/>
                    </a:cubicBezTo>
                    <a:cubicBezTo>
                      <a:pt x="1473" y="1988"/>
                      <a:pt x="1427" y="1992"/>
                      <a:pt x="1382" y="1992"/>
                    </a:cubicBezTo>
                    <a:cubicBezTo>
                      <a:pt x="968" y="1992"/>
                      <a:pt x="631" y="1615"/>
                      <a:pt x="626" y="1201"/>
                    </a:cubicBezTo>
                    <a:cubicBezTo>
                      <a:pt x="628" y="1040"/>
                      <a:pt x="680" y="885"/>
                      <a:pt x="778" y="758"/>
                    </a:cubicBezTo>
                    <a:cubicBezTo>
                      <a:pt x="835" y="822"/>
                      <a:pt x="915" y="856"/>
                      <a:pt x="996" y="856"/>
                    </a:cubicBezTo>
                    <a:cubicBezTo>
                      <a:pt x="1044" y="856"/>
                      <a:pt x="1093" y="844"/>
                      <a:pt x="1138" y="819"/>
                    </a:cubicBezTo>
                    <a:cubicBezTo>
                      <a:pt x="1260" y="756"/>
                      <a:pt x="1399" y="719"/>
                      <a:pt x="1535" y="719"/>
                    </a:cubicBezTo>
                    <a:close/>
                    <a:moveTo>
                      <a:pt x="1249" y="0"/>
                    </a:moveTo>
                    <a:cubicBezTo>
                      <a:pt x="616" y="0"/>
                      <a:pt x="45" y="527"/>
                      <a:pt x="25" y="1201"/>
                    </a:cubicBezTo>
                    <a:cubicBezTo>
                      <a:pt x="0" y="1976"/>
                      <a:pt x="644" y="2637"/>
                      <a:pt x="1398" y="2637"/>
                    </a:cubicBezTo>
                    <a:cubicBezTo>
                      <a:pt x="1494" y="2637"/>
                      <a:pt x="1592" y="2626"/>
                      <a:pt x="1691" y="2604"/>
                    </a:cubicBezTo>
                    <a:cubicBezTo>
                      <a:pt x="2458" y="2428"/>
                      <a:pt x="3022" y="1522"/>
                      <a:pt x="2668" y="775"/>
                    </a:cubicBezTo>
                    <a:cubicBezTo>
                      <a:pt x="2484" y="386"/>
                      <a:pt x="2058" y="113"/>
                      <a:pt x="1627" y="66"/>
                    </a:cubicBezTo>
                    <a:cubicBezTo>
                      <a:pt x="1625" y="66"/>
                      <a:pt x="1624" y="64"/>
                      <a:pt x="1622" y="63"/>
                    </a:cubicBezTo>
                    <a:cubicBezTo>
                      <a:pt x="1498" y="20"/>
                      <a:pt x="1373" y="0"/>
                      <a:pt x="124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8" name="Google Shape;430;p23"/>
            <p:cNvGrpSpPr/>
            <p:nvPr/>
          </p:nvGrpSpPr>
          <p:grpSpPr>
            <a:xfrm>
              <a:off x="1332668" y="2362060"/>
              <a:ext cx="85710" cy="97126"/>
              <a:chOff x="1332668" y="2362060"/>
              <a:chExt cx="85710" cy="97126"/>
            </a:xfrm>
          </p:grpSpPr>
          <p:sp>
            <p:nvSpPr>
              <p:cNvPr id="39" name="Google Shape;431;p23"/>
              <p:cNvSpPr/>
              <p:nvPr/>
            </p:nvSpPr>
            <p:spPr>
              <a:xfrm>
                <a:off x="1332668" y="2362060"/>
                <a:ext cx="23926" cy="80911"/>
              </a:xfrm>
              <a:custGeom>
                <a:avLst/>
                <a:gdLst/>
                <a:ahLst/>
                <a:cxnLst/>
                <a:rect l="l" t="t" r="r" b="b"/>
                <a:pathLst>
                  <a:path w="723" h="2445" extrusionOk="0">
                    <a:moveTo>
                      <a:pt x="256" y="0"/>
                    </a:moveTo>
                    <a:cubicBezTo>
                      <a:pt x="181" y="0"/>
                      <a:pt x="103" y="85"/>
                      <a:pt x="145" y="177"/>
                    </a:cubicBezTo>
                    <a:cubicBezTo>
                      <a:pt x="439" y="826"/>
                      <a:pt x="433" y="1569"/>
                      <a:pt x="74" y="2192"/>
                    </a:cubicBezTo>
                    <a:cubicBezTo>
                      <a:pt x="1" y="2323"/>
                      <a:pt x="125" y="2445"/>
                      <a:pt x="237" y="2445"/>
                    </a:cubicBezTo>
                    <a:cubicBezTo>
                      <a:pt x="288" y="2445"/>
                      <a:pt x="336" y="2420"/>
                      <a:pt x="362" y="2361"/>
                    </a:cubicBezTo>
                    <a:cubicBezTo>
                      <a:pt x="701" y="1599"/>
                      <a:pt x="722" y="811"/>
                      <a:pt x="344" y="59"/>
                    </a:cubicBezTo>
                    <a:cubicBezTo>
                      <a:pt x="323" y="17"/>
                      <a:pt x="290" y="0"/>
                      <a:pt x="25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432;p23"/>
              <p:cNvSpPr/>
              <p:nvPr/>
            </p:nvSpPr>
            <p:spPr>
              <a:xfrm>
                <a:off x="1385980" y="2383736"/>
                <a:ext cx="32398" cy="75451"/>
              </a:xfrm>
              <a:custGeom>
                <a:avLst/>
                <a:gdLst/>
                <a:ahLst/>
                <a:cxnLst/>
                <a:rect l="l" t="t" r="r" b="b"/>
                <a:pathLst>
                  <a:path w="979" h="2280" extrusionOk="0">
                    <a:moveTo>
                      <a:pt x="148" y="1"/>
                    </a:moveTo>
                    <a:cubicBezTo>
                      <a:pt x="67" y="1"/>
                      <a:pt x="0" y="109"/>
                      <a:pt x="67" y="192"/>
                    </a:cubicBezTo>
                    <a:cubicBezTo>
                      <a:pt x="508" y="745"/>
                      <a:pt x="548" y="1395"/>
                      <a:pt x="324" y="2044"/>
                    </a:cubicBezTo>
                    <a:cubicBezTo>
                      <a:pt x="280" y="2174"/>
                      <a:pt x="407" y="2280"/>
                      <a:pt x="522" y="2280"/>
                    </a:cubicBezTo>
                    <a:cubicBezTo>
                      <a:pt x="581" y="2280"/>
                      <a:pt x="636" y="2252"/>
                      <a:pt x="664" y="2187"/>
                    </a:cubicBezTo>
                    <a:cubicBezTo>
                      <a:pt x="978" y="1448"/>
                      <a:pt x="778" y="601"/>
                      <a:pt x="225" y="36"/>
                    </a:cubicBezTo>
                    <a:cubicBezTo>
                      <a:pt x="200" y="11"/>
                      <a:pt x="173" y="1"/>
                      <a:pt x="14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4" name="Google Shape;433;p23"/>
          <p:cNvGrpSpPr/>
          <p:nvPr/>
        </p:nvGrpSpPr>
        <p:grpSpPr>
          <a:xfrm>
            <a:off x="1795610" y="3506026"/>
            <a:ext cx="62909" cy="137996"/>
            <a:chOff x="2647665" y="2892963"/>
            <a:chExt cx="62909" cy="137996"/>
          </a:xfrm>
        </p:grpSpPr>
        <p:sp>
          <p:nvSpPr>
            <p:cNvPr id="45" name="Google Shape;434;p23"/>
            <p:cNvSpPr/>
            <p:nvPr/>
          </p:nvSpPr>
          <p:spPr>
            <a:xfrm>
              <a:off x="2679235" y="2917121"/>
              <a:ext cx="31339" cy="113838"/>
            </a:xfrm>
            <a:custGeom>
              <a:avLst/>
              <a:gdLst/>
              <a:ahLst/>
              <a:cxnLst/>
              <a:rect l="l" t="t" r="r" b="b"/>
              <a:pathLst>
                <a:path w="947" h="3440" extrusionOk="0">
                  <a:moveTo>
                    <a:pt x="711" y="1"/>
                  </a:moveTo>
                  <a:cubicBezTo>
                    <a:pt x="637" y="1"/>
                    <a:pt x="568" y="43"/>
                    <a:pt x="546" y="142"/>
                  </a:cubicBezTo>
                  <a:cubicBezTo>
                    <a:pt x="320" y="1179"/>
                    <a:pt x="145" y="2248"/>
                    <a:pt x="12" y="3300"/>
                  </a:cubicBezTo>
                  <a:cubicBezTo>
                    <a:pt x="0" y="3390"/>
                    <a:pt x="75" y="3439"/>
                    <a:pt x="151" y="3439"/>
                  </a:cubicBezTo>
                  <a:cubicBezTo>
                    <a:pt x="213" y="3439"/>
                    <a:pt x="275" y="3407"/>
                    <a:pt x="292" y="3339"/>
                  </a:cubicBezTo>
                  <a:cubicBezTo>
                    <a:pt x="545" y="2325"/>
                    <a:pt x="764" y="1280"/>
                    <a:pt x="925" y="246"/>
                  </a:cubicBezTo>
                  <a:cubicBezTo>
                    <a:pt x="947" y="100"/>
                    <a:pt x="823" y="1"/>
                    <a:pt x="71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35;p23"/>
            <p:cNvSpPr/>
            <p:nvPr/>
          </p:nvSpPr>
          <p:spPr>
            <a:xfrm>
              <a:off x="2647665" y="2892963"/>
              <a:ext cx="22668" cy="82698"/>
            </a:xfrm>
            <a:custGeom>
              <a:avLst/>
              <a:gdLst/>
              <a:ahLst/>
              <a:cxnLst/>
              <a:rect l="l" t="t" r="r" b="b"/>
              <a:pathLst>
                <a:path w="685" h="2499" extrusionOk="0">
                  <a:moveTo>
                    <a:pt x="460" y="1"/>
                  </a:moveTo>
                  <a:cubicBezTo>
                    <a:pt x="367" y="1"/>
                    <a:pt x="274" y="62"/>
                    <a:pt x="258" y="195"/>
                  </a:cubicBezTo>
                  <a:cubicBezTo>
                    <a:pt x="171" y="914"/>
                    <a:pt x="71" y="1632"/>
                    <a:pt x="9" y="2352"/>
                  </a:cubicBezTo>
                  <a:cubicBezTo>
                    <a:pt x="1" y="2445"/>
                    <a:pt x="84" y="2499"/>
                    <a:pt x="165" y="2499"/>
                  </a:cubicBezTo>
                  <a:cubicBezTo>
                    <a:pt x="229" y="2499"/>
                    <a:pt x="291" y="2465"/>
                    <a:pt x="306" y="2392"/>
                  </a:cubicBezTo>
                  <a:cubicBezTo>
                    <a:pt x="444" y="1681"/>
                    <a:pt x="545" y="964"/>
                    <a:pt x="658" y="251"/>
                  </a:cubicBezTo>
                  <a:cubicBezTo>
                    <a:pt x="684" y="91"/>
                    <a:pt x="572" y="1"/>
                    <a:pt x="46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" name="Google Shape;436;p23"/>
          <p:cNvGrpSpPr/>
          <p:nvPr/>
        </p:nvGrpSpPr>
        <p:grpSpPr>
          <a:xfrm>
            <a:off x="1396382" y="3204189"/>
            <a:ext cx="134753" cy="99377"/>
            <a:chOff x="2248437" y="2591126"/>
            <a:chExt cx="134753" cy="99377"/>
          </a:xfrm>
        </p:grpSpPr>
        <p:sp>
          <p:nvSpPr>
            <p:cNvPr id="48" name="Google Shape;437;p23"/>
            <p:cNvSpPr/>
            <p:nvPr/>
          </p:nvSpPr>
          <p:spPr>
            <a:xfrm>
              <a:off x="2248437" y="2591126"/>
              <a:ext cx="85312" cy="99377"/>
            </a:xfrm>
            <a:custGeom>
              <a:avLst/>
              <a:gdLst/>
              <a:ahLst/>
              <a:cxnLst/>
              <a:rect l="l" t="t" r="r" b="b"/>
              <a:pathLst>
                <a:path w="2578" h="3003" extrusionOk="0">
                  <a:moveTo>
                    <a:pt x="2364" y="0"/>
                  </a:moveTo>
                  <a:cubicBezTo>
                    <a:pt x="2310" y="0"/>
                    <a:pt x="2256" y="25"/>
                    <a:pt x="2225" y="84"/>
                  </a:cubicBezTo>
                  <a:cubicBezTo>
                    <a:pt x="1664" y="1109"/>
                    <a:pt x="1111" y="1995"/>
                    <a:pt x="142" y="2689"/>
                  </a:cubicBezTo>
                  <a:cubicBezTo>
                    <a:pt x="0" y="2791"/>
                    <a:pt x="85" y="3003"/>
                    <a:pt x="220" y="3003"/>
                  </a:cubicBezTo>
                  <a:cubicBezTo>
                    <a:pt x="248" y="3003"/>
                    <a:pt x="277" y="2994"/>
                    <a:pt x="307" y="2974"/>
                  </a:cubicBezTo>
                  <a:cubicBezTo>
                    <a:pt x="1266" y="2323"/>
                    <a:pt x="2197" y="1352"/>
                    <a:pt x="2540" y="217"/>
                  </a:cubicBezTo>
                  <a:cubicBezTo>
                    <a:pt x="2577" y="94"/>
                    <a:pt x="2469" y="0"/>
                    <a:pt x="23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38;p23"/>
            <p:cNvSpPr/>
            <p:nvPr/>
          </p:nvSpPr>
          <p:spPr>
            <a:xfrm>
              <a:off x="2320380" y="2614622"/>
              <a:ext cx="62810" cy="58673"/>
            </a:xfrm>
            <a:custGeom>
              <a:avLst/>
              <a:gdLst/>
              <a:ahLst/>
              <a:cxnLst/>
              <a:rect l="l" t="t" r="r" b="b"/>
              <a:pathLst>
                <a:path w="1898" h="1773" extrusionOk="0">
                  <a:moveTo>
                    <a:pt x="1645" y="1"/>
                  </a:moveTo>
                  <a:cubicBezTo>
                    <a:pt x="1603" y="1"/>
                    <a:pt x="1557" y="16"/>
                    <a:pt x="1513" y="51"/>
                  </a:cubicBezTo>
                  <a:cubicBezTo>
                    <a:pt x="1251" y="261"/>
                    <a:pt x="1028" y="533"/>
                    <a:pt x="795" y="775"/>
                  </a:cubicBezTo>
                  <a:cubicBezTo>
                    <a:pt x="559" y="1020"/>
                    <a:pt x="320" y="1264"/>
                    <a:pt x="98" y="1521"/>
                  </a:cubicBezTo>
                  <a:cubicBezTo>
                    <a:pt x="1" y="1630"/>
                    <a:pt x="97" y="1773"/>
                    <a:pt x="210" y="1773"/>
                  </a:cubicBezTo>
                  <a:cubicBezTo>
                    <a:pt x="243" y="1773"/>
                    <a:pt x="278" y="1761"/>
                    <a:pt x="309" y="1733"/>
                  </a:cubicBezTo>
                  <a:cubicBezTo>
                    <a:pt x="567" y="1511"/>
                    <a:pt x="810" y="1272"/>
                    <a:pt x="1055" y="1036"/>
                  </a:cubicBezTo>
                  <a:cubicBezTo>
                    <a:pt x="1300" y="801"/>
                    <a:pt x="1570" y="581"/>
                    <a:pt x="1780" y="317"/>
                  </a:cubicBezTo>
                  <a:cubicBezTo>
                    <a:pt x="1898" y="171"/>
                    <a:pt x="1789" y="1"/>
                    <a:pt x="164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0" name="Google Shape;439;p23"/>
          <p:cNvGrpSpPr/>
          <p:nvPr/>
        </p:nvGrpSpPr>
        <p:grpSpPr>
          <a:xfrm>
            <a:off x="-532348" y="3756603"/>
            <a:ext cx="638983" cy="1054658"/>
            <a:chOff x="319707" y="3143540"/>
            <a:chExt cx="638983" cy="1054658"/>
          </a:xfrm>
        </p:grpSpPr>
        <p:sp>
          <p:nvSpPr>
            <p:cNvPr id="51" name="Google Shape;440;p23"/>
            <p:cNvSpPr/>
            <p:nvPr/>
          </p:nvSpPr>
          <p:spPr>
            <a:xfrm>
              <a:off x="319707" y="3143540"/>
              <a:ext cx="638983" cy="1022558"/>
            </a:xfrm>
            <a:custGeom>
              <a:avLst/>
              <a:gdLst/>
              <a:ahLst/>
              <a:cxnLst/>
              <a:rect l="l" t="t" r="r" b="b"/>
              <a:pathLst>
                <a:path w="19309" h="30900" extrusionOk="0">
                  <a:moveTo>
                    <a:pt x="17081" y="801"/>
                  </a:moveTo>
                  <a:cubicBezTo>
                    <a:pt x="17167" y="5619"/>
                    <a:pt x="17482" y="10437"/>
                    <a:pt x="17736" y="15250"/>
                  </a:cubicBezTo>
                  <a:cubicBezTo>
                    <a:pt x="17998" y="20175"/>
                    <a:pt x="18110" y="25145"/>
                    <a:pt x="18593" y="30054"/>
                  </a:cubicBezTo>
                  <a:cubicBezTo>
                    <a:pt x="17813" y="29155"/>
                    <a:pt x="17026" y="28262"/>
                    <a:pt x="16232" y="27375"/>
                  </a:cubicBezTo>
                  <a:cubicBezTo>
                    <a:pt x="16275" y="27329"/>
                    <a:pt x="16320" y="27283"/>
                    <a:pt x="16367" y="27242"/>
                  </a:cubicBezTo>
                  <a:cubicBezTo>
                    <a:pt x="16508" y="27121"/>
                    <a:pt x="16669" y="27043"/>
                    <a:pt x="16828" y="26949"/>
                  </a:cubicBezTo>
                  <a:cubicBezTo>
                    <a:pt x="17067" y="26811"/>
                    <a:pt x="16920" y="26503"/>
                    <a:pt x="16695" y="26503"/>
                  </a:cubicBezTo>
                  <a:cubicBezTo>
                    <a:pt x="16659" y="26503"/>
                    <a:pt x="16622" y="26511"/>
                    <a:pt x="16583" y="26528"/>
                  </a:cubicBezTo>
                  <a:cubicBezTo>
                    <a:pt x="16346" y="26637"/>
                    <a:pt x="16121" y="26831"/>
                    <a:pt x="15946" y="27055"/>
                  </a:cubicBezTo>
                  <a:cubicBezTo>
                    <a:pt x="15658" y="26732"/>
                    <a:pt x="15370" y="26409"/>
                    <a:pt x="15084" y="26087"/>
                  </a:cubicBezTo>
                  <a:cubicBezTo>
                    <a:pt x="15349" y="25866"/>
                    <a:pt x="15611" y="25640"/>
                    <a:pt x="15856" y="25402"/>
                  </a:cubicBezTo>
                  <a:cubicBezTo>
                    <a:pt x="15993" y="25267"/>
                    <a:pt x="15865" y="25086"/>
                    <a:pt x="15714" y="25086"/>
                  </a:cubicBezTo>
                  <a:cubicBezTo>
                    <a:pt x="15672" y="25086"/>
                    <a:pt x="15628" y="25101"/>
                    <a:pt x="15588" y="25134"/>
                  </a:cubicBezTo>
                  <a:cubicBezTo>
                    <a:pt x="15332" y="25350"/>
                    <a:pt x="15085" y="25583"/>
                    <a:pt x="14843" y="25819"/>
                  </a:cubicBezTo>
                  <a:cubicBezTo>
                    <a:pt x="14512" y="25450"/>
                    <a:pt x="14182" y="25078"/>
                    <a:pt x="13848" y="24709"/>
                  </a:cubicBezTo>
                  <a:cubicBezTo>
                    <a:pt x="14033" y="24499"/>
                    <a:pt x="14217" y="24287"/>
                    <a:pt x="14388" y="24067"/>
                  </a:cubicBezTo>
                  <a:cubicBezTo>
                    <a:pt x="14503" y="23918"/>
                    <a:pt x="14380" y="23721"/>
                    <a:pt x="14239" y="23721"/>
                  </a:cubicBezTo>
                  <a:cubicBezTo>
                    <a:pt x="14195" y="23721"/>
                    <a:pt x="14149" y="23740"/>
                    <a:pt x="14108" y="23787"/>
                  </a:cubicBezTo>
                  <a:cubicBezTo>
                    <a:pt x="13927" y="23992"/>
                    <a:pt x="13759" y="24206"/>
                    <a:pt x="13590" y="24422"/>
                  </a:cubicBezTo>
                  <a:cubicBezTo>
                    <a:pt x="13367" y="24174"/>
                    <a:pt x="13143" y="23921"/>
                    <a:pt x="12918" y="23673"/>
                  </a:cubicBezTo>
                  <a:cubicBezTo>
                    <a:pt x="13180" y="23482"/>
                    <a:pt x="13411" y="23234"/>
                    <a:pt x="13531" y="22943"/>
                  </a:cubicBezTo>
                  <a:cubicBezTo>
                    <a:pt x="13586" y="22808"/>
                    <a:pt x="13469" y="22717"/>
                    <a:pt x="13351" y="22717"/>
                  </a:cubicBezTo>
                  <a:cubicBezTo>
                    <a:pt x="13289" y="22717"/>
                    <a:pt x="13227" y="22742"/>
                    <a:pt x="13189" y="22799"/>
                  </a:cubicBezTo>
                  <a:cubicBezTo>
                    <a:pt x="13082" y="22956"/>
                    <a:pt x="12998" y="23117"/>
                    <a:pt x="12866" y="23257"/>
                  </a:cubicBezTo>
                  <a:cubicBezTo>
                    <a:pt x="12809" y="23315"/>
                    <a:pt x="12750" y="23367"/>
                    <a:pt x="12687" y="23416"/>
                  </a:cubicBezTo>
                  <a:cubicBezTo>
                    <a:pt x="12333" y="23025"/>
                    <a:pt x="11982" y="22633"/>
                    <a:pt x="11628" y="22243"/>
                  </a:cubicBezTo>
                  <a:cubicBezTo>
                    <a:pt x="11797" y="22099"/>
                    <a:pt x="11955" y="21943"/>
                    <a:pt x="12099" y="21773"/>
                  </a:cubicBezTo>
                  <a:cubicBezTo>
                    <a:pt x="12209" y="21641"/>
                    <a:pt x="12097" y="21465"/>
                    <a:pt x="11966" y="21465"/>
                  </a:cubicBezTo>
                  <a:cubicBezTo>
                    <a:pt x="11926" y="21465"/>
                    <a:pt x="11884" y="21481"/>
                    <a:pt x="11846" y="21521"/>
                  </a:cubicBezTo>
                  <a:cubicBezTo>
                    <a:pt x="11696" y="21679"/>
                    <a:pt x="11550" y="21837"/>
                    <a:pt x="11400" y="21992"/>
                  </a:cubicBezTo>
                  <a:cubicBezTo>
                    <a:pt x="11031" y="21586"/>
                    <a:pt x="10664" y="21178"/>
                    <a:pt x="10294" y="20772"/>
                  </a:cubicBezTo>
                  <a:cubicBezTo>
                    <a:pt x="10320" y="20751"/>
                    <a:pt x="10350" y="20734"/>
                    <a:pt x="10374" y="20711"/>
                  </a:cubicBezTo>
                  <a:cubicBezTo>
                    <a:pt x="10541" y="20566"/>
                    <a:pt x="10732" y="20402"/>
                    <a:pt x="10844" y="20209"/>
                  </a:cubicBezTo>
                  <a:cubicBezTo>
                    <a:pt x="10926" y="20069"/>
                    <a:pt x="10810" y="19938"/>
                    <a:pt x="10681" y="19938"/>
                  </a:cubicBezTo>
                  <a:cubicBezTo>
                    <a:pt x="10638" y="19938"/>
                    <a:pt x="10594" y="19952"/>
                    <a:pt x="10555" y="19987"/>
                  </a:cubicBezTo>
                  <a:cubicBezTo>
                    <a:pt x="10405" y="20118"/>
                    <a:pt x="10285" y="20293"/>
                    <a:pt x="10141" y="20435"/>
                  </a:cubicBezTo>
                  <a:cubicBezTo>
                    <a:pt x="10115" y="20462"/>
                    <a:pt x="10083" y="20483"/>
                    <a:pt x="10055" y="20509"/>
                  </a:cubicBezTo>
                  <a:cubicBezTo>
                    <a:pt x="9971" y="20417"/>
                    <a:pt x="9887" y="20324"/>
                    <a:pt x="9803" y="20232"/>
                  </a:cubicBezTo>
                  <a:cubicBezTo>
                    <a:pt x="9518" y="19918"/>
                    <a:pt x="9233" y="19601"/>
                    <a:pt x="8948" y="19287"/>
                  </a:cubicBezTo>
                  <a:cubicBezTo>
                    <a:pt x="9242" y="19010"/>
                    <a:pt x="9541" y="18726"/>
                    <a:pt x="9771" y="18409"/>
                  </a:cubicBezTo>
                  <a:cubicBezTo>
                    <a:pt x="9875" y="18265"/>
                    <a:pt x="9737" y="18131"/>
                    <a:pt x="9596" y="18131"/>
                  </a:cubicBezTo>
                  <a:cubicBezTo>
                    <a:pt x="9551" y="18131"/>
                    <a:pt x="9505" y="18145"/>
                    <a:pt x="9467" y="18176"/>
                  </a:cubicBezTo>
                  <a:cubicBezTo>
                    <a:pt x="9251" y="18353"/>
                    <a:pt x="9075" y="18591"/>
                    <a:pt x="8890" y="18800"/>
                  </a:cubicBezTo>
                  <a:lnTo>
                    <a:pt x="8702" y="19013"/>
                  </a:lnTo>
                  <a:cubicBezTo>
                    <a:pt x="8354" y="18628"/>
                    <a:pt x="8008" y="18247"/>
                    <a:pt x="7660" y="17861"/>
                  </a:cubicBezTo>
                  <a:cubicBezTo>
                    <a:pt x="7852" y="17672"/>
                    <a:pt x="8041" y="17480"/>
                    <a:pt x="8205" y="17273"/>
                  </a:cubicBezTo>
                  <a:cubicBezTo>
                    <a:pt x="8319" y="17128"/>
                    <a:pt x="8208" y="16946"/>
                    <a:pt x="8068" y="16946"/>
                  </a:cubicBezTo>
                  <a:cubicBezTo>
                    <a:pt x="8025" y="16946"/>
                    <a:pt x="7980" y="16963"/>
                    <a:pt x="7937" y="17003"/>
                  </a:cubicBezTo>
                  <a:cubicBezTo>
                    <a:pt x="7749" y="17179"/>
                    <a:pt x="7576" y="17378"/>
                    <a:pt x="7407" y="17579"/>
                  </a:cubicBezTo>
                  <a:cubicBezTo>
                    <a:pt x="7107" y="17245"/>
                    <a:pt x="6805" y="16911"/>
                    <a:pt x="6504" y="16577"/>
                  </a:cubicBezTo>
                  <a:cubicBezTo>
                    <a:pt x="6706" y="16403"/>
                    <a:pt x="6911" y="16227"/>
                    <a:pt x="7081" y="16028"/>
                  </a:cubicBezTo>
                  <a:cubicBezTo>
                    <a:pt x="7209" y="15877"/>
                    <a:pt x="7090" y="15700"/>
                    <a:pt x="6938" y="15700"/>
                  </a:cubicBezTo>
                  <a:cubicBezTo>
                    <a:pt x="6894" y="15700"/>
                    <a:pt x="6847" y="15715"/>
                    <a:pt x="6802" y="15750"/>
                  </a:cubicBezTo>
                  <a:cubicBezTo>
                    <a:pt x="6603" y="15908"/>
                    <a:pt x="6424" y="16103"/>
                    <a:pt x="6248" y="16294"/>
                  </a:cubicBezTo>
                  <a:cubicBezTo>
                    <a:pt x="5980" y="15997"/>
                    <a:pt x="5713" y="15700"/>
                    <a:pt x="5445" y="15406"/>
                  </a:cubicBezTo>
                  <a:cubicBezTo>
                    <a:pt x="5594" y="15299"/>
                    <a:pt x="5735" y="15182"/>
                    <a:pt x="5870" y="15057"/>
                  </a:cubicBezTo>
                  <a:cubicBezTo>
                    <a:pt x="5981" y="14952"/>
                    <a:pt x="5880" y="14769"/>
                    <a:pt x="5752" y="14769"/>
                  </a:cubicBezTo>
                  <a:cubicBezTo>
                    <a:pt x="5725" y="14769"/>
                    <a:pt x="5697" y="14777"/>
                    <a:pt x="5669" y="14796"/>
                  </a:cubicBezTo>
                  <a:cubicBezTo>
                    <a:pt x="5511" y="14908"/>
                    <a:pt x="5361" y="15029"/>
                    <a:pt x="5217" y="15159"/>
                  </a:cubicBezTo>
                  <a:cubicBezTo>
                    <a:pt x="4897" y="14810"/>
                    <a:pt x="4575" y="14459"/>
                    <a:pt x="4251" y="14112"/>
                  </a:cubicBezTo>
                  <a:cubicBezTo>
                    <a:pt x="4445" y="13969"/>
                    <a:pt x="4651" y="13840"/>
                    <a:pt x="4866" y="13730"/>
                  </a:cubicBezTo>
                  <a:cubicBezTo>
                    <a:pt x="5009" y="13655"/>
                    <a:pt x="4936" y="13423"/>
                    <a:pt x="4794" y="13423"/>
                  </a:cubicBezTo>
                  <a:cubicBezTo>
                    <a:pt x="4777" y="13423"/>
                    <a:pt x="4759" y="13426"/>
                    <a:pt x="4741" y="13433"/>
                  </a:cubicBezTo>
                  <a:cubicBezTo>
                    <a:pt x="4482" y="13533"/>
                    <a:pt x="4246" y="13696"/>
                    <a:pt x="4042" y="13889"/>
                  </a:cubicBezTo>
                  <a:cubicBezTo>
                    <a:pt x="3736" y="13565"/>
                    <a:pt x="3431" y="13235"/>
                    <a:pt x="3122" y="12914"/>
                  </a:cubicBezTo>
                  <a:cubicBezTo>
                    <a:pt x="3304" y="12755"/>
                    <a:pt x="3471" y="12578"/>
                    <a:pt x="3620" y="12387"/>
                  </a:cubicBezTo>
                  <a:cubicBezTo>
                    <a:pt x="3708" y="12273"/>
                    <a:pt x="3583" y="12133"/>
                    <a:pt x="3462" y="12133"/>
                  </a:cubicBezTo>
                  <a:cubicBezTo>
                    <a:pt x="3423" y="12133"/>
                    <a:pt x="3384" y="12148"/>
                    <a:pt x="3353" y="12183"/>
                  </a:cubicBezTo>
                  <a:cubicBezTo>
                    <a:pt x="3203" y="12355"/>
                    <a:pt x="3047" y="12514"/>
                    <a:pt x="2886" y="12669"/>
                  </a:cubicBezTo>
                  <a:cubicBezTo>
                    <a:pt x="2551" y="12324"/>
                    <a:pt x="2212" y="11983"/>
                    <a:pt x="1872" y="11643"/>
                  </a:cubicBezTo>
                  <a:cubicBezTo>
                    <a:pt x="2149" y="11419"/>
                    <a:pt x="2457" y="11264"/>
                    <a:pt x="2800" y="11140"/>
                  </a:cubicBezTo>
                  <a:cubicBezTo>
                    <a:pt x="3005" y="11067"/>
                    <a:pt x="2948" y="10775"/>
                    <a:pt x="2756" y="10775"/>
                  </a:cubicBezTo>
                  <a:cubicBezTo>
                    <a:pt x="2739" y="10775"/>
                    <a:pt x="2721" y="10777"/>
                    <a:pt x="2702" y="10782"/>
                  </a:cubicBezTo>
                  <a:cubicBezTo>
                    <a:pt x="2300" y="10888"/>
                    <a:pt x="1937" y="11123"/>
                    <a:pt x="1636" y="11413"/>
                  </a:cubicBezTo>
                  <a:cubicBezTo>
                    <a:pt x="1345" y="11128"/>
                    <a:pt x="1056" y="10842"/>
                    <a:pt x="760" y="10563"/>
                  </a:cubicBezTo>
                  <a:cubicBezTo>
                    <a:pt x="3560" y="9148"/>
                    <a:pt x="6213" y="7391"/>
                    <a:pt x="8895" y="5772"/>
                  </a:cubicBezTo>
                  <a:cubicBezTo>
                    <a:pt x="11624" y="4124"/>
                    <a:pt x="14411" y="2543"/>
                    <a:pt x="17081" y="801"/>
                  </a:cubicBezTo>
                  <a:close/>
                  <a:moveTo>
                    <a:pt x="17348" y="1"/>
                  </a:moveTo>
                  <a:cubicBezTo>
                    <a:pt x="17283" y="1"/>
                    <a:pt x="17218" y="21"/>
                    <a:pt x="17168" y="61"/>
                  </a:cubicBezTo>
                  <a:cubicBezTo>
                    <a:pt x="17134" y="48"/>
                    <a:pt x="17096" y="41"/>
                    <a:pt x="17057" y="41"/>
                  </a:cubicBezTo>
                  <a:cubicBezTo>
                    <a:pt x="17001" y="41"/>
                    <a:pt x="16942" y="56"/>
                    <a:pt x="16880" y="90"/>
                  </a:cubicBezTo>
                  <a:cubicBezTo>
                    <a:pt x="14039" y="1664"/>
                    <a:pt x="11290" y="3433"/>
                    <a:pt x="8510" y="5113"/>
                  </a:cubicBezTo>
                  <a:cubicBezTo>
                    <a:pt x="5733" y="6787"/>
                    <a:pt x="2843" y="8367"/>
                    <a:pt x="215" y="10267"/>
                  </a:cubicBezTo>
                  <a:cubicBezTo>
                    <a:pt x="1" y="10423"/>
                    <a:pt x="109" y="10710"/>
                    <a:pt x="318" y="10734"/>
                  </a:cubicBezTo>
                  <a:cubicBezTo>
                    <a:pt x="995" y="11571"/>
                    <a:pt x="1693" y="12392"/>
                    <a:pt x="2404" y="13202"/>
                  </a:cubicBezTo>
                  <a:cubicBezTo>
                    <a:pt x="2416" y="13237"/>
                    <a:pt x="2442" y="13266"/>
                    <a:pt x="2474" y="13284"/>
                  </a:cubicBezTo>
                  <a:cubicBezTo>
                    <a:pt x="3208" y="14119"/>
                    <a:pt x="3957" y="14940"/>
                    <a:pt x="4709" y="15760"/>
                  </a:cubicBezTo>
                  <a:cubicBezTo>
                    <a:pt x="4721" y="15783"/>
                    <a:pt x="4739" y="15802"/>
                    <a:pt x="4761" y="15816"/>
                  </a:cubicBezTo>
                  <a:cubicBezTo>
                    <a:pt x="6274" y="17460"/>
                    <a:pt x="7807" y="19086"/>
                    <a:pt x="9297" y="20739"/>
                  </a:cubicBezTo>
                  <a:cubicBezTo>
                    <a:pt x="9824" y="21322"/>
                    <a:pt x="10346" y="21910"/>
                    <a:pt x="10870" y="22495"/>
                  </a:cubicBezTo>
                  <a:cubicBezTo>
                    <a:pt x="10791" y="22581"/>
                    <a:pt x="10878" y="22726"/>
                    <a:pt x="10980" y="22726"/>
                  </a:cubicBezTo>
                  <a:cubicBezTo>
                    <a:pt x="11002" y="22726"/>
                    <a:pt x="11026" y="22719"/>
                    <a:pt x="11048" y="22702"/>
                  </a:cubicBezTo>
                  <a:lnTo>
                    <a:pt x="11053" y="22699"/>
                  </a:lnTo>
                  <a:cubicBezTo>
                    <a:pt x="13466" y="25395"/>
                    <a:pt x="15868" y="28101"/>
                    <a:pt x="18292" y="30786"/>
                  </a:cubicBezTo>
                  <a:cubicBezTo>
                    <a:pt x="18365" y="30866"/>
                    <a:pt x="18447" y="30900"/>
                    <a:pt x="18527" y="30900"/>
                  </a:cubicBezTo>
                  <a:cubicBezTo>
                    <a:pt x="18708" y="30900"/>
                    <a:pt x="18875" y="30727"/>
                    <a:pt x="18882" y="30533"/>
                  </a:cubicBezTo>
                  <a:cubicBezTo>
                    <a:pt x="18916" y="30542"/>
                    <a:pt x="18950" y="30547"/>
                    <a:pt x="18984" y="30547"/>
                  </a:cubicBezTo>
                  <a:cubicBezTo>
                    <a:pt x="19151" y="30547"/>
                    <a:pt x="19308" y="30440"/>
                    <a:pt x="19303" y="30215"/>
                  </a:cubicBezTo>
                  <a:cubicBezTo>
                    <a:pt x="19216" y="25229"/>
                    <a:pt x="18764" y="20230"/>
                    <a:pt x="18498" y="15250"/>
                  </a:cubicBezTo>
                  <a:cubicBezTo>
                    <a:pt x="18231" y="10261"/>
                    <a:pt x="18060" y="5260"/>
                    <a:pt x="17655" y="281"/>
                  </a:cubicBezTo>
                  <a:cubicBezTo>
                    <a:pt x="17639" y="95"/>
                    <a:pt x="17491" y="1"/>
                    <a:pt x="173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441;p23"/>
            <p:cNvSpPr/>
            <p:nvPr/>
          </p:nvSpPr>
          <p:spPr>
            <a:xfrm>
              <a:off x="535602" y="3355431"/>
              <a:ext cx="302896" cy="469417"/>
            </a:xfrm>
            <a:custGeom>
              <a:avLst/>
              <a:gdLst/>
              <a:ahLst/>
              <a:cxnLst/>
              <a:rect l="l" t="t" r="r" b="b"/>
              <a:pathLst>
                <a:path w="9153" h="14185" extrusionOk="0">
                  <a:moveTo>
                    <a:pt x="6932" y="757"/>
                  </a:moveTo>
                  <a:lnTo>
                    <a:pt x="6932" y="757"/>
                  </a:lnTo>
                  <a:cubicBezTo>
                    <a:pt x="6641" y="4880"/>
                    <a:pt x="8094" y="8903"/>
                    <a:pt x="7884" y="13043"/>
                  </a:cubicBezTo>
                  <a:cubicBezTo>
                    <a:pt x="6011" y="9893"/>
                    <a:pt x="3473" y="6776"/>
                    <a:pt x="588" y="4547"/>
                  </a:cubicBezTo>
                  <a:lnTo>
                    <a:pt x="588" y="4547"/>
                  </a:lnTo>
                  <a:cubicBezTo>
                    <a:pt x="607" y="4555"/>
                    <a:pt x="626" y="4559"/>
                    <a:pt x="646" y="4559"/>
                  </a:cubicBezTo>
                  <a:cubicBezTo>
                    <a:pt x="661" y="4559"/>
                    <a:pt x="675" y="4557"/>
                    <a:pt x="689" y="4553"/>
                  </a:cubicBezTo>
                  <a:cubicBezTo>
                    <a:pt x="1815" y="4273"/>
                    <a:pt x="2819" y="3409"/>
                    <a:pt x="3790" y="2788"/>
                  </a:cubicBezTo>
                  <a:cubicBezTo>
                    <a:pt x="4839" y="2114"/>
                    <a:pt x="5901" y="1457"/>
                    <a:pt x="6932" y="757"/>
                  </a:cubicBezTo>
                  <a:close/>
                  <a:moveTo>
                    <a:pt x="7016" y="1"/>
                  </a:moveTo>
                  <a:cubicBezTo>
                    <a:pt x="6967" y="1"/>
                    <a:pt x="6914" y="15"/>
                    <a:pt x="6860" y="48"/>
                  </a:cubicBezTo>
                  <a:cubicBezTo>
                    <a:pt x="5705" y="737"/>
                    <a:pt x="4585" y="1486"/>
                    <a:pt x="3453" y="2213"/>
                  </a:cubicBezTo>
                  <a:cubicBezTo>
                    <a:pt x="2481" y="2838"/>
                    <a:pt x="1269" y="3394"/>
                    <a:pt x="542" y="4302"/>
                  </a:cubicBezTo>
                  <a:cubicBezTo>
                    <a:pt x="488" y="4370"/>
                    <a:pt x="497" y="4461"/>
                    <a:pt x="546" y="4514"/>
                  </a:cubicBezTo>
                  <a:lnTo>
                    <a:pt x="546" y="4514"/>
                  </a:lnTo>
                  <a:cubicBezTo>
                    <a:pt x="482" y="4465"/>
                    <a:pt x="418" y="4414"/>
                    <a:pt x="353" y="4365"/>
                  </a:cubicBezTo>
                  <a:cubicBezTo>
                    <a:pt x="319" y="4339"/>
                    <a:pt x="284" y="4328"/>
                    <a:pt x="251" y="4328"/>
                  </a:cubicBezTo>
                  <a:cubicBezTo>
                    <a:pt x="107" y="4328"/>
                    <a:pt x="1" y="4544"/>
                    <a:pt x="115" y="4673"/>
                  </a:cubicBezTo>
                  <a:cubicBezTo>
                    <a:pt x="2838" y="7712"/>
                    <a:pt x="5399" y="10637"/>
                    <a:pt x="7687" y="14031"/>
                  </a:cubicBezTo>
                  <a:cubicBezTo>
                    <a:pt x="7759" y="14139"/>
                    <a:pt x="7861" y="14184"/>
                    <a:pt x="7960" y="14184"/>
                  </a:cubicBezTo>
                  <a:cubicBezTo>
                    <a:pt x="8076" y="14184"/>
                    <a:pt x="8190" y="14123"/>
                    <a:pt x="8253" y="14028"/>
                  </a:cubicBezTo>
                  <a:cubicBezTo>
                    <a:pt x="8362" y="14006"/>
                    <a:pt x="8456" y="13936"/>
                    <a:pt x="8475" y="13806"/>
                  </a:cubicBezTo>
                  <a:cubicBezTo>
                    <a:pt x="9152" y="9289"/>
                    <a:pt x="7515" y="4753"/>
                    <a:pt x="7397" y="239"/>
                  </a:cubicBezTo>
                  <a:cubicBezTo>
                    <a:pt x="7395" y="100"/>
                    <a:pt x="7298" y="36"/>
                    <a:pt x="7197" y="36"/>
                  </a:cubicBezTo>
                  <a:cubicBezTo>
                    <a:pt x="7183" y="36"/>
                    <a:pt x="7169" y="37"/>
                    <a:pt x="7155" y="40"/>
                  </a:cubicBezTo>
                  <a:cubicBezTo>
                    <a:pt x="7114" y="16"/>
                    <a:pt x="7067" y="1"/>
                    <a:pt x="70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442;p23"/>
            <p:cNvSpPr/>
            <p:nvPr/>
          </p:nvSpPr>
          <p:spPr>
            <a:xfrm>
              <a:off x="692262" y="4059275"/>
              <a:ext cx="96332" cy="96630"/>
            </a:xfrm>
            <a:custGeom>
              <a:avLst/>
              <a:gdLst/>
              <a:ahLst/>
              <a:cxnLst/>
              <a:rect l="l" t="t" r="r" b="b"/>
              <a:pathLst>
                <a:path w="2911" h="2920" extrusionOk="0">
                  <a:moveTo>
                    <a:pt x="96" y="1"/>
                  </a:moveTo>
                  <a:cubicBezTo>
                    <a:pt x="44" y="1"/>
                    <a:pt x="0" y="67"/>
                    <a:pt x="44" y="115"/>
                  </a:cubicBezTo>
                  <a:cubicBezTo>
                    <a:pt x="884" y="1037"/>
                    <a:pt x="1714" y="1973"/>
                    <a:pt x="2576" y="2872"/>
                  </a:cubicBezTo>
                  <a:cubicBezTo>
                    <a:pt x="2609" y="2906"/>
                    <a:pt x="2646" y="2920"/>
                    <a:pt x="2682" y="2920"/>
                  </a:cubicBezTo>
                  <a:cubicBezTo>
                    <a:pt x="2803" y="2920"/>
                    <a:pt x="2911" y="2760"/>
                    <a:pt x="2801" y="2648"/>
                  </a:cubicBezTo>
                  <a:cubicBezTo>
                    <a:pt x="1934" y="1754"/>
                    <a:pt x="1031" y="892"/>
                    <a:pt x="141" y="20"/>
                  </a:cubicBezTo>
                  <a:cubicBezTo>
                    <a:pt x="126" y="7"/>
                    <a:pt x="111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443;p23"/>
            <p:cNvSpPr/>
            <p:nvPr/>
          </p:nvSpPr>
          <p:spPr>
            <a:xfrm>
              <a:off x="692560" y="4142106"/>
              <a:ext cx="89482" cy="56092"/>
            </a:xfrm>
            <a:custGeom>
              <a:avLst/>
              <a:gdLst/>
              <a:ahLst/>
              <a:cxnLst/>
              <a:rect l="l" t="t" r="r" b="b"/>
              <a:pathLst>
                <a:path w="2704" h="1695" extrusionOk="0">
                  <a:moveTo>
                    <a:pt x="152" y="0"/>
                  </a:moveTo>
                  <a:cubicBezTo>
                    <a:pt x="57" y="0"/>
                    <a:pt x="1" y="136"/>
                    <a:pt x="98" y="205"/>
                  </a:cubicBezTo>
                  <a:cubicBezTo>
                    <a:pt x="827" y="715"/>
                    <a:pt x="1591" y="1191"/>
                    <a:pt x="2346" y="1666"/>
                  </a:cubicBezTo>
                  <a:cubicBezTo>
                    <a:pt x="2378" y="1686"/>
                    <a:pt x="2409" y="1695"/>
                    <a:pt x="2439" y="1695"/>
                  </a:cubicBezTo>
                  <a:cubicBezTo>
                    <a:pt x="2597" y="1695"/>
                    <a:pt x="2703" y="1449"/>
                    <a:pt x="2532" y="1348"/>
                  </a:cubicBezTo>
                  <a:cubicBezTo>
                    <a:pt x="1767" y="894"/>
                    <a:pt x="994" y="432"/>
                    <a:pt x="208" y="15"/>
                  </a:cubicBezTo>
                  <a:cubicBezTo>
                    <a:pt x="189" y="5"/>
                    <a:pt x="170" y="0"/>
                    <a:pt x="15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" name="Google Shape;444;p23"/>
          <p:cNvGrpSpPr/>
          <p:nvPr/>
        </p:nvGrpSpPr>
        <p:grpSpPr>
          <a:xfrm>
            <a:off x="492229" y="4315336"/>
            <a:ext cx="388340" cy="497513"/>
            <a:chOff x="1344284" y="3702273"/>
            <a:chExt cx="388340" cy="497513"/>
          </a:xfrm>
        </p:grpSpPr>
        <p:sp>
          <p:nvSpPr>
            <p:cNvPr id="56" name="Google Shape;445;p23"/>
            <p:cNvSpPr/>
            <p:nvPr/>
          </p:nvSpPr>
          <p:spPr>
            <a:xfrm>
              <a:off x="1344284" y="3702273"/>
              <a:ext cx="388340" cy="424411"/>
            </a:xfrm>
            <a:custGeom>
              <a:avLst/>
              <a:gdLst/>
              <a:ahLst/>
              <a:cxnLst/>
              <a:rect l="l" t="t" r="r" b="b"/>
              <a:pathLst>
                <a:path w="11735" h="12825" extrusionOk="0">
                  <a:moveTo>
                    <a:pt x="6265" y="646"/>
                  </a:moveTo>
                  <a:lnTo>
                    <a:pt x="6265" y="646"/>
                  </a:lnTo>
                  <a:cubicBezTo>
                    <a:pt x="6997" y="1145"/>
                    <a:pt x="8079" y="1255"/>
                    <a:pt x="8938" y="1255"/>
                  </a:cubicBezTo>
                  <a:cubicBezTo>
                    <a:pt x="8987" y="1255"/>
                    <a:pt x="9034" y="1255"/>
                    <a:pt x="9081" y="1254"/>
                  </a:cubicBezTo>
                  <a:cubicBezTo>
                    <a:pt x="9625" y="1245"/>
                    <a:pt x="10362" y="1245"/>
                    <a:pt x="10834" y="928"/>
                  </a:cubicBezTo>
                  <a:lnTo>
                    <a:pt x="10834" y="928"/>
                  </a:lnTo>
                  <a:cubicBezTo>
                    <a:pt x="10726" y="1991"/>
                    <a:pt x="10794" y="3126"/>
                    <a:pt x="10987" y="4158"/>
                  </a:cubicBezTo>
                  <a:cubicBezTo>
                    <a:pt x="10075" y="4333"/>
                    <a:pt x="9240" y="4434"/>
                    <a:pt x="8391" y="4434"/>
                  </a:cubicBezTo>
                  <a:cubicBezTo>
                    <a:pt x="7802" y="4434"/>
                    <a:pt x="7207" y="4385"/>
                    <a:pt x="6574" y="4279"/>
                  </a:cubicBezTo>
                  <a:cubicBezTo>
                    <a:pt x="6570" y="3032"/>
                    <a:pt x="6478" y="1805"/>
                    <a:pt x="6265" y="646"/>
                  </a:cubicBezTo>
                  <a:close/>
                  <a:moveTo>
                    <a:pt x="3259" y="8331"/>
                  </a:moveTo>
                  <a:cubicBezTo>
                    <a:pt x="3552" y="8331"/>
                    <a:pt x="3834" y="8376"/>
                    <a:pt x="4078" y="8471"/>
                  </a:cubicBezTo>
                  <a:cubicBezTo>
                    <a:pt x="4791" y="8748"/>
                    <a:pt x="4891" y="9519"/>
                    <a:pt x="5279" y="10096"/>
                  </a:cubicBezTo>
                  <a:cubicBezTo>
                    <a:pt x="5228" y="10531"/>
                    <a:pt x="5179" y="10966"/>
                    <a:pt x="5130" y="11402"/>
                  </a:cubicBezTo>
                  <a:cubicBezTo>
                    <a:pt x="5130" y="11404"/>
                    <a:pt x="5128" y="11405"/>
                    <a:pt x="5127" y="11407"/>
                  </a:cubicBezTo>
                  <a:cubicBezTo>
                    <a:pt x="4771" y="11966"/>
                    <a:pt x="4202" y="12197"/>
                    <a:pt x="3596" y="12197"/>
                  </a:cubicBezTo>
                  <a:cubicBezTo>
                    <a:pt x="1936" y="12197"/>
                    <a:pt x="1" y="10465"/>
                    <a:pt x="1407" y="9016"/>
                  </a:cubicBezTo>
                  <a:cubicBezTo>
                    <a:pt x="1831" y="8579"/>
                    <a:pt x="2573" y="8331"/>
                    <a:pt x="3259" y="8331"/>
                  </a:cubicBezTo>
                  <a:close/>
                  <a:moveTo>
                    <a:pt x="10884" y="0"/>
                  </a:moveTo>
                  <a:cubicBezTo>
                    <a:pt x="10805" y="0"/>
                    <a:pt x="10728" y="30"/>
                    <a:pt x="10668" y="99"/>
                  </a:cubicBezTo>
                  <a:cubicBezTo>
                    <a:pt x="10329" y="494"/>
                    <a:pt x="9664" y="581"/>
                    <a:pt x="9050" y="581"/>
                  </a:cubicBezTo>
                  <a:cubicBezTo>
                    <a:pt x="8765" y="581"/>
                    <a:pt x="8491" y="562"/>
                    <a:pt x="8265" y="546"/>
                  </a:cubicBezTo>
                  <a:cubicBezTo>
                    <a:pt x="7524" y="496"/>
                    <a:pt x="6808" y="205"/>
                    <a:pt x="6075" y="205"/>
                  </a:cubicBezTo>
                  <a:cubicBezTo>
                    <a:pt x="6067" y="205"/>
                    <a:pt x="6060" y="205"/>
                    <a:pt x="6052" y="205"/>
                  </a:cubicBezTo>
                  <a:cubicBezTo>
                    <a:pt x="5960" y="205"/>
                    <a:pt x="5913" y="308"/>
                    <a:pt x="5955" y="381"/>
                  </a:cubicBezTo>
                  <a:cubicBezTo>
                    <a:pt x="5885" y="415"/>
                    <a:pt x="5838" y="484"/>
                    <a:pt x="5828" y="560"/>
                  </a:cubicBezTo>
                  <a:cubicBezTo>
                    <a:pt x="5638" y="2415"/>
                    <a:pt x="5763" y="4302"/>
                    <a:pt x="5658" y="6164"/>
                  </a:cubicBezTo>
                  <a:cubicBezTo>
                    <a:pt x="5606" y="7083"/>
                    <a:pt x="5516" y="7996"/>
                    <a:pt x="5415" y="8909"/>
                  </a:cubicBezTo>
                  <a:cubicBezTo>
                    <a:pt x="5294" y="8623"/>
                    <a:pt x="5147" y="8353"/>
                    <a:pt x="4905" y="8145"/>
                  </a:cubicBezTo>
                  <a:cubicBezTo>
                    <a:pt x="4469" y="7769"/>
                    <a:pt x="3857" y="7654"/>
                    <a:pt x="3293" y="7654"/>
                  </a:cubicBezTo>
                  <a:cubicBezTo>
                    <a:pt x="3253" y="7654"/>
                    <a:pt x="3213" y="7655"/>
                    <a:pt x="3173" y="7656"/>
                  </a:cubicBezTo>
                  <a:cubicBezTo>
                    <a:pt x="1886" y="7693"/>
                    <a:pt x="475" y="8316"/>
                    <a:pt x="276" y="9724"/>
                  </a:cubicBezTo>
                  <a:cubicBezTo>
                    <a:pt x="77" y="11122"/>
                    <a:pt x="1111" y="12298"/>
                    <a:pt x="2395" y="12677"/>
                  </a:cubicBezTo>
                  <a:cubicBezTo>
                    <a:pt x="2711" y="12769"/>
                    <a:pt x="3072" y="12824"/>
                    <a:pt x="3435" y="12824"/>
                  </a:cubicBezTo>
                  <a:cubicBezTo>
                    <a:pt x="4162" y="12824"/>
                    <a:pt x="4896" y="12605"/>
                    <a:pt x="5294" y="12035"/>
                  </a:cubicBezTo>
                  <a:cubicBezTo>
                    <a:pt x="5340" y="12052"/>
                    <a:pt x="5389" y="12061"/>
                    <a:pt x="5438" y="12061"/>
                  </a:cubicBezTo>
                  <a:cubicBezTo>
                    <a:pt x="5580" y="12061"/>
                    <a:pt x="5717" y="11988"/>
                    <a:pt x="5750" y="11825"/>
                  </a:cubicBezTo>
                  <a:cubicBezTo>
                    <a:pt x="6193" y="9633"/>
                    <a:pt x="6539" y="7180"/>
                    <a:pt x="6574" y="4783"/>
                  </a:cubicBezTo>
                  <a:cubicBezTo>
                    <a:pt x="7334" y="5024"/>
                    <a:pt x="8165" y="5154"/>
                    <a:pt x="8990" y="5154"/>
                  </a:cubicBezTo>
                  <a:cubicBezTo>
                    <a:pt x="9861" y="5154"/>
                    <a:pt x="10725" y="5009"/>
                    <a:pt x="11492" y="4694"/>
                  </a:cubicBezTo>
                  <a:cubicBezTo>
                    <a:pt x="11678" y="4617"/>
                    <a:pt x="11734" y="4443"/>
                    <a:pt x="11694" y="4300"/>
                  </a:cubicBezTo>
                  <a:cubicBezTo>
                    <a:pt x="11694" y="4297"/>
                    <a:pt x="11696" y="4296"/>
                    <a:pt x="11696" y="4293"/>
                  </a:cubicBezTo>
                  <a:cubicBezTo>
                    <a:pt x="11639" y="2969"/>
                    <a:pt x="11544" y="1574"/>
                    <a:pt x="11342" y="265"/>
                  </a:cubicBezTo>
                  <a:cubicBezTo>
                    <a:pt x="11327" y="165"/>
                    <a:pt x="11238" y="115"/>
                    <a:pt x="11146" y="112"/>
                  </a:cubicBezTo>
                  <a:cubicBezTo>
                    <a:pt x="11076" y="44"/>
                    <a:pt x="10979" y="0"/>
                    <a:pt x="1088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446;p23"/>
            <p:cNvSpPr/>
            <p:nvPr/>
          </p:nvSpPr>
          <p:spPr>
            <a:xfrm>
              <a:off x="1494921" y="4110304"/>
              <a:ext cx="98450" cy="66549"/>
            </a:xfrm>
            <a:custGeom>
              <a:avLst/>
              <a:gdLst/>
              <a:ahLst/>
              <a:cxnLst/>
              <a:rect l="l" t="t" r="r" b="b"/>
              <a:pathLst>
                <a:path w="2975" h="2011" extrusionOk="0">
                  <a:moveTo>
                    <a:pt x="2740" y="1"/>
                  </a:moveTo>
                  <a:cubicBezTo>
                    <a:pt x="2683" y="1"/>
                    <a:pt x="2629" y="27"/>
                    <a:pt x="2601" y="91"/>
                  </a:cubicBezTo>
                  <a:cubicBezTo>
                    <a:pt x="2171" y="1101"/>
                    <a:pt x="1336" y="1789"/>
                    <a:pt x="213" y="1789"/>
                  </a:cubicBezTo>
                  <a:cubicBezTo>
                    <a:pt x="189" y="1789"/>
                    <a:pt x="165" y="1789"/>
                    <a:pt x="140" y="1788"/>
                  </a:cubicBezTo>
                  <a:cubicBezTo>
                    <a:pt x="138" y="1788"/>
                    <a:pt x="137" y="1788"/>
                    <a:pt x="135" y="1788"/>
                  </a:cubicBezTo>
                  <a:cubicBezTo>
                    <a:pt x="1" y="1788"/>
                    <a:pt x="4" y="1993"/>
                    <a:pt x="140" y="2004"/>
                  </a:cubicBezTo>
                  <a:cubicBezTo>
                    <a:pt x="201" y="2008"/>
                    <a:pt x="262" y="2010"/>
                    <a:pt x="323" y="2010"/>
                  </a:cubicBezTo>
                  <a:cubicBezTo>
                    <a:pt x="1440" y="2010"/>
                    <a:pt x="2568" y="1315"/>
                    <a:pt x="2932" y="230"/>
                  </a:cubicBezTo>
                  <a:cubicBezTo>
                    <a:pt x="2975" y="103"/>
                    <a:pt x="2852" y="1"/>
                    <a:pt x="274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447;p23"/>
            <p:cNvSpPr/>
            <p:nvPr/>
          </p:nvSpPr>
          <p:spPr>
            <a:xfrm>
              <a:off x="1556539" y="4135587"/>
              <a:ext cx="72936" cy="64199"/>
            </a:xfrm>
            <a:custGeom>
              <a:avLst/>
              <a:gdLst/>
              <a:ahLst/>
              <a:cxnLst/>
              <a:rect l="l" t="t" r="r" b="b"/>
              <a:pathLst>
                <a:path w="2204" h="1940" extrusionOk="0">
                  <a:moveTo>
                    <a:pt x="1968" y="0"/>
                  </a:moveTo>
                  <a:cubicBezTo>
                    <a:pt x="1911" y="0"/>
                    <a:pt x="1856" y="28"/>
                    <a:pt x="1827" y="93"/>
                  </a:cubicBezTo>
                  <a:cubicBezTo>
                    <a:pt x="1477" y="854"/>
                    <a:pt x="992" y="1425"/>
                    <a:pt x="159" y="1667"/>
                  </a:cubicBezTo>
                  <a:cubicBezTo>
                    <a:pt x="0" y="1714"/>
                    <a:pt x="50" y="1940"/>
                    <a:pt x="195" y="1940"/>
                  </a:cubicBezTo>
                  <a:cubicBezTo>
                    <a:pt x="207" y="1940"/>
                    <a:pt x="219" y="1938"/>
                    <a:pt x="232" y="1935"/>
                  </a:cubicBezTo>
                  <a:cubicBezTo>
                    <a:pt x="1073" y="1725"/>
                    <a:pt x="1899" y="1085"/>
                    <a:pt x="2164" y="235"/>
                  </a:cubicBezTo>
                  <a:cubicBezTo>
                    <a:pt x="2203" y="105"/>
                    <a:pt x="2081" y="0"/>
                    <a:pt x="196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9" name="Google Shape;448;p23"/>
          <p:cNvGrpSpPr/>
          <p:nvPr/>
        </p:nvGrpSpPr>
        <p:grpSpPr>
          <a:xfrm>
            <a:off x="-847687" y="5113395"/>
            <a:ext cx="1550979" cy="1347924"/>
            <a:chOff x="4368" y="4500332"/>
            <a:chExt cx="1550979" cy="1347924"/>
          </a:xfrm>
        </p:grpSpPr>
        <p:grpSp>
          <p:nvGrpSpPr>
            <p:cNvPr id="60" name="Google Shape;449;p23"/>
            <p:cNvGrpSpPr/>
            <p:nvPr/>
          </p:nvGrpSpPr>
          <p:grpSpPr>
            <a:xfrm>
              <a:off x="4368" y="4500332"/>
              <a:ext cx="1507264" cy="1347924"/>
              <a:chOff x="4368" y="4500332"/>
              <a:chExt cx="1507264" cy="1347924"/>
            </a:xfrm>
          </p:grpSpPr>
          <p:sp>
            <p:nvSpPr>
              <p:cNvPr id="63" name="Google Shape;450;p23"/>
              <p:cNvSpPr/>
              <p:nvPr/>
            </p:nvSpPr>
            <p:spPr>
              <a:xfrm>
                <a:off x="4368" y="4500332"/>
                <a:ext cx="1507264" cy="1347924"/>
              </a:xfrm>
              <a:custGeom>
                <a:avLst/>
                <a:gdLst/>
                <a:ahLst/>
                <a:cxnLst/>
                <a:rect l="l" t="t" r="r" b="b"/>
                <a:pathLst>
                  <a:path w="45547" h="40732" extrusionOk="0">
                    <a:moveTo>
                      <a:pt x="31515" y="965"/>
                    </a:moveTo>
                    <a:cubicBezTo>
                      <a:pt x="31734" y="965"/>
                      <a:pt x="31957" y="998"/>
                      <a:pt x="32179" y="1063"/>
                    </a:cubicBezTo>
                    <a:cubicBezTo>
                      <a:pt x="32185" y="1107"/>
                      <a:pt x="32199" y="1152"/>
                      <a:pt x="32222" y="1192"/>
                    </a:cubicBezTo>
                    <a:cubicBezTo>
                      <a:pt x="35043" y="6335"/>
                      <a:pt x="37777" y="12031"/>
                      <a:pt x="41673" y="16480"/>
                    </a:cubicBezTo>
                    <a:cubicBezTo>
                      <a:pt x="38633" y="16685"/>
                      <a:pt x="35775" y="17685"/>
                      <a:pt x="33101" y="19137"/>
                    </a:cubicBezTo>
                    <a:cubicBezTo>
                      <a:pt x="31463" y="20027"/>
                      <a:pt x="29739" y="21023"/>
                      <a:pt x="28469" y="22406"/>
                    </a:cubicBezTo>
                    <a:cubicBezTo>
                      <a:pt x="30868" y="18808"/>
                      <a:pt x="34672" y="16687"/>
                      <a:pt x="39172" y="16342"/>
                    </a:cubicBezTo>
                    <a:cubicBezTo>
                      <a:pt x="39379" y="16325"/>
                      <a:pt x="39474" y="16141"/>
                      <a:pt x="39465" y="15962"/>
                    </a:cubicBezTo>
                    <a:cubicBezTo>
                      <a:pt x="39593" y="15840"/>
                      <a:pt x="39639" y="15610"/>
                      <a:pt x="39466" y="15457"/>
                    </a:cubicBezTo>
                    <a:cubicBezTo>
                      <a:pt x="35193" y="11657"/>
                      <a:pt x="33190" y="6237"/>
                      <a:pt x="30001" y="1622"/>
                    </a:cubicBezTo>
                    <a:cubicBezTo>
                      <a:pt x="30419" y="1181"/>
                      <a:pt x="30954" y="965"/>
                      <a:pt x="31515" y="965"/>
                    </a:cubicBezTo>
                    <a:close/>
                    <a:moveTo>
                      <a:pt x="28349" y="776"/>
                    </a:moveTo>
                    <a:cubicBezTo>
                      <a:pt x="28391" y="776"/>
                      <a:pt x="28433" y="776"/>
                      <a:pt x="28475" y="777"/>
                    </a:cubicBezTo>
                    <a:cubicBezTo>
                      <a:pt x="28489" y="821"/>
                      <a:pt x="28512" y="864"/>
                      <a:pt x="28541" y="902"/>
                    </a:cubicBezTo>
                    <a:cubicBezTo>
                      <a:pt x="32183" y="5619"/>
                      <a:pt x="34167" y="11629"/>
                      <a:pt x="38705" y="15633"/>
                    </a:cubicBezTo>
                    <a:cubicBezTo>
                      <a:pt x="33572" y="15768"/>
                      <a:pt x="28659" y="19324"/>
                      <a:pt x="26820" y="24089"/>
                    </a:cubicBezTo>
                    <a:cubicBezTo>
                      <a:pt x="23394" y="19191"/>
                      <a:pt x="19424" y="14552"/>
                      <a:pt x="15282" y="10249"/>
                    </a:cubicBezTo>
                    <a:cubicBezTo>
                      <a:pt x="16468" y="7534"/>
                      <a:pt x="17857" y="5070"/>
                      <a:pt x="20323" y="3298"/>
                    </a:cubicBezTo>
                    <a:cubicBezTo>
                      <a:pt x="22678" y="1605"/>
                      <a:pt x="25466" y="776"/>
                      <a:pt x="28349" y="776"/>
                    </a:cubicBezTo>
                    <a:close/>
                    <a:moveTo>
                      <a:pt x="12428" y="10408"/>
                    </a:moveTo>
                    <a:cubicBezTo>
                      <a:pt x="13219" y="10408"/>
                      <a:pt x="14002" y="10521"/>
                      <a:pt x="14754" y="10784"/>
                    </a:cubicBezTo>
                    <a:cubicBezTo>
                      <a:pt x="14765" y="10789"/>
                      <a:pt x="14775" y="10786"/>
                      <a:pt x="14788" y="10789"/>
                    </a:cubicBezTo>
                    <a:cubicBezTo>
                      <a:pt x="18852" y="15242"/>
                      <a:pt x="22638" y="19857"/>
                      <a:pt x="26406" y="24562"/>
                    </a:cubicBezTo>
                    <a:cubicBezTo>
                      <a:pt x="26343" y="24576"/>
                      <a:pt x="26282" y="24591"/>
                      <a:pt x="26219" y="24605"/>
                    </a:cubicBezTo>
                    <a:cubicBezTo>
                      <a:pt x="26184" y="24591"/>
                      <a:pt x="26145" y="24583"/>
                      <a:pt x="26103" y="24583"/>
                    </a:cubicBezTo>
                    <a:cubicBezTo>
                      <a:pt x="26050" y="24583"/>
                      <a:pt x="25994" y="24596"/>
                      <a:pt x="25934" y="24625"/>
                    </a:cubicBezTo>
                    <a:cubicBezTo>
                      <a:pt x="25869" y="24657"/>
                      <a:pt x="25803" y="24694"/>
                      <a:pt x="25737" y="24728"/>
                    </a:cubicBezTo>
                    <a:cubicBezTo>
                      <a:pt x="21350" y="25876"/>
                      <a:pt x="16177" y="28748"/>
                      <a:pt x="13976" y="32748"/>
                    </a:cubicBezTo>
                    <a:cubicBezTo>
                      <a:pt x="10130" y="27440"/>
                      <a:pt x="5574" y="22481"/>
                      <a:pt x="1244" y="17563"/>
                    </a:cubicBezTo>
                    <a:cubicBezTo>
                      <a:pt x="2343" y="14904"/>
                      <a:pt x="4198" y="13049"/>
                      <a:pt x="6828" y="11850"/>
                    </a:cubicBezTo>
                    <a:cubicBezTo>
                      <a:pt x="8529" y="11074"/>
                      <a:pt x="10503" y="10408"/>
                      <a:pt x="12428" y="10408"/>
                    </a:cubicBezTo>
                    <a:close/>
                    <a:moveTo>
                      <a:pt x="2611" y="20372"/>
                    </a:moveTo>
                    <a:cubicBezTo>
                      <a:pt x="6212" y="24677"/>
                      <a:pt x="9755" y="29093"/>
                      <a:pt x="13588" y="33164"/>
                    </a:cubicBezTo>
                    <a:cubicBezTo>
                      <a:pt x="13652" y="33232"/>
                      <a:pt x="13727" y="33260"/>
                      <a:pt x="13798" y="33260"/>
                    </a:cubicBezTo>
                    <a:cubicBezTo>
                      <a:pt x="13866" y="33260"/>
                      <a:pt x="13931" y="33234"/>
                      <a:pt x="13982" y="33191"/>
                    </a:cubicBezTo>
                    <a:cubicBezTo>
                      <a:pt x="14017" y="33209"/>
                      <a:pt x="14054" y="33219"/>
                      <a:pt x="14091" y="33219"/>
                    </a:cubicBezTo>
                    <a:cubicBezTo>
                      <a:pt x="14135" y="33219"/>
                      <a:pt x="14178" y="33205"/>
                      <a:pt x="14213" y="33173"/>
                    </a:cubicBezTo>
                    <a:cubicBezTo>
                      <a:pt x="15982" y="31588"/>
                      <a:pt x="17411" y="29805"/>
                      <a:pt x="19405" y="28454"/>
                    </a:cubicBezTo>
                    <a:cubicBezTo>
                      <a:pt x="20310" y="27846"/>
                      <a:pt x="21262" y="27310"/>
                      <a:pt x="22251" y="26850"/>
                    </a:cubicBezTo>
                    <a:lnTo>
                      <a:pt x="22251" y="26850"/>
                    </a:lnTo>
                    <a:cubicBezTo>
                      <a:pt x="18920" y="29286"/>
                      <a:pt x="16125" y="32614"/>
                      <a:pt x="14723" y="36427"/>
                    </a:cubicBezTo>
                    <a:cubicBezTo>
                      <a:pt x="12789" y="33886"/>
                      <a:pt x="10435" y="31591"/>
                      <a:pt x="8287" y="29229"/>
                    </a:cubicBezTo>
                    <a:cubicBezTo>
                      <a:pt x="6088" y="26807"/>
                      <a:pt x="3887" y="24389"/>
                      <a:pt x="1683" y="21972"/>
                    </a:cubicBezTo>
                    <a:cubicBezTo>
                      <a:pt x="1668" y="21958"/>
                      <a:pt x="1653" y="21946"/>
                      <a:pt x="1634" y="21935"/>
                    </a:cubicBezTo>
                    <a:cubicBezTo>
                      <a:pt x="1738" y="21617"/>
                      <a:pt x="1847" y="21312"/>
                      <a:pt x="2037" y="21027"/>
                    </a:cubicBezTo>
                    <a:cubicBezTo>
                      <a:pt x="2201" y="20779"/>
                      <a:pt x="2411" y="20583"/>
                      <a:pt x="2611" y="20372"/>
                    </a:cubicBezTo>
                    <a:close/>
                    <a:moveTo>
                      <a:pt x="34666" y="1238"/>
                    </a:moveTo>
                    <a:cubicBezTo>
                      <a:pt x="34672" y="1264"/>
                      <a:pt x="34681" y="1290"/>
                      <a:pt x="34694" y="1314"/>
                    </a:cubicBezTo>
                    <a:cubicBezTo>
                      <a:pt x="37866" y="6522"/>
                      <a:pt x="41019" y="11922"/>
                      <a:pt x="44768" y="16740"/>
                    </a:cubicBezTo>
                    <a:cubicBezTo>
                      <a:pt x="39396" y="18096"/>
                      <a:pt x="33847" y="20186"/>
                      <a:pt x="29381" y="23518"/>
                    </a:cubicBezTo>
                    <a:cubicBezTo>
                      <a:pt x="29350" y="23542"/>
                      <a:pt x="29325" y="23573"/>
                      <a:pt x="29313" y="23610"/>
                    </a:cubicBezTo>
                    <a:cubicBezTo>
                      <a:pt x="29131" y="23698"/>
                      <a:pt x="29021" y="23922"/>
                      <a:pt x="29186" y="24136"/>
                    </a:cubicBezTo>
                    <a:cubicBezTo>
                      <a:pt x="29653" y="24740"/>
                      <a:pt x="29382" y="25977"/>
                      <a:pt x="28920" y="26532"/>
                    </a:cubicBezTo>
                    <a:cubicBezTo>
                      <a:pt x="28681" y="26818"/>
                      <a:pt x="28433" y="26917"/>
                      <a:pt x="28179" y="26917"/>
                    </a:cubicBezTo>
                    <a:cubicBezTo>
                      <a:pt x="27644" y="26917"/>
                      <a:pt x="27083" y="26478"/>
                      <a:pt x="26530" y="26412"/>
                    </a:cubicBezTo>
                    <a:cubicBezTo>
                      <a:pt x="26522" y="26411"/>
                      <a:pt x="26513" y="26411"/>
                      <a:pt x="26505" y="26411"/>
                    </a:cubicBezTo>
                    <a:cubicBezTo>
                      <a:pt x="26454" y="26411"/>
                      <a:pt x="26405" y="26430"/>
                      <a:pt x="26368" y="26466"/>
                    </a:cubicBezTo>
                    <a:cubicBezTo>
                      <a:pt x="26331" y="26454"/>
                      <a:pt x="26293" y="26447"/>
                      <a:pt x="26253" y="26447"/>
                    </a:cubicBezTo>
                    <a:cubicBezTo>
                      <a:pt x="26180" y="26447"/>
                      <a:pt x="26103" y="26471"/>
                      <a:pt x="26029" y="26529"/>
                    </a:cubicBezTo>
                    <a:cubicBezTo>
                      <a:pt x="21517" y="30065"/>
                      <a:pt x="17289" y="34786"/>
                      <a:pt x="15022" y="40117"/>
                    </a:cubicBezTo>
                    <a:cubicBezTo>
                      <a:pt x="15020" y="40071"/>
                      <a:pt x="15005" y="40027"/>
                      <a:pt x="14977" y="39990"/>
                    </a:cubicBezTo>
                    <a:cubicBezTo>
                      <a:pt x="10752" y="34622"/>
                      <a:pt x="5549" y="29811"/>
                      <a:pt x="714" y="24997"/>
                    </a:cubicBezTo>
                    <a:cubicBezTo>
                      <a:pt x="680" y="24962"/>
                      <a:pt x="639" y="24934"/>
                      <a:pt x="593" y="24916"/>
                    </a:cubicBezTo>
                    <a:cubicBezTo>
                      <a:pt x="914" y="24271"/>
                      <a:pt x="1279" y="23703"/>
                      <a:pt x="1754" y="23155"/>
                    </a:cubicBezTo>
                    <a:cubicBezTo>
                      <a:pt x="3820" y="25421"/>
                      <a:pt x="5884" y="27688"/>
                      <a:pt x="7952" y="29955"/>
                    </a:cubicBezTo>
                    <a:cubicBezTo>
                      <a:pt x="10076" y="32283"/>
                      <a:pt x="12120" y="34810"/>
                      <a:pt x="14449" y="36936"/>
                    </a:cubicBezTo>
                    <a:cubicBezTo>
                      <a:pt x="14484" y="36966"/>
                      <a:pt x="14529" y="36988"/>
                      <a:pt x="14576" y="36993"/>
                    </a:cubicBezTo>
                    <a:cubicBezTo>
                      <a:pt x="14608" y="37088"/>
                      <a:pt x="14703" y="37145"/>
                      <a:pt x="14802" y="37145"/>
                    </a:cubicBezTo>
                    <a:cubicBezTo>
                      <a:pt x="14889" y="37145"/>
                      <a:pt x="14979" y="37101"/>
                      <a:pt x="15033" y="37002"/>
                    </a:cubicBezTo>
                    <a:cubicBezTo>
                      <a:pt x="17665" y="32052"/>
                      <a:pt x="20990" y="28108"/>
                      <a:pt x="25987" y="25463"/>
                    </a:cubicBezTo>
                    <a:cubicBezTo>
                      <a:pt x="26219" y="25394"/>
                      <a:pt x="26451" y="25326"/>
                      <a:pt x="26686" y="25264"/>
                    </a:cubicBezTo>
                    <a:cubicBezTo>
                      <a:pt x="26870" y="25215"/>
                      <a:pt x="26961" y="25071"/>
                      <a:pt x="26974" y="24922"/>
                    </a:cubicBezTo>
                    <a:cubicBezTo>
                      <a:pt x="27074" y="24908"/>
                      <a:pt x="27158" y="24844"/>
                      <a:pt x="27193" y="24751"/>
                    </a:cubicBezTo>
                    <a:cubicBezTo>
                      <a:pt x="27203" y="24732"/>
                      <a:pt x="27213" y="24714"/>
                      <a:pt x="27221" y="24695"/>
                    </a:cubicBezTo>
                    <a:cubicBezTo>
                      <a:pt x="27245" y="24704"/>
                      <a:pt x="27270" y="24710"/>
                      <a:pt x="27295" y="24710"/>
                    </a:cubicBezTo>
                    <a:cubicBezTo>
                      <a:pt x="27346" y="24710"/>
                      <a:pt x="27396" y="24689"/>
                      <a:pt x="27432" y="24637"/>
                    </a:cubicBezTo>
                    <a:cubicBezTo>
                      <a:pt x="30477" y="20206"/>
                      <a:pt x="36936" y="17446"/>
                      <a:pt x="42186" y="17215"/>
                    </a:cubicBezTo>
                    <a:cubicBezTo>
                      <a:pt x="42532" y="17200"/>
                      <a:pt x="42568" y="16828"/>
                      <a:pt x="42393" y="16609"/>
                    </a:cubicBezTo>
                    <a:cubicBezTo>
                      <a:pt x="42401" y="16540"/>
                      <a:pt x="42384" y="16471"/>
                      <a:pt x="42344" y="16414"/>
                    </a:cubicBezTo>
                    <a:cubicBezTo>
                      <a:pt x="39192" y="11631"/>
                      <a:pt x="36290" y="6787"/>
                      <a:pt x="33442" y="1826"/>
                    </a:cubicBezTo>
                    <a:cubicBezTo>
                      <a:pt x="33828" y="1588"/>
                      <a:pt x="34236" y="1379"/>
                      <a:pt x="34666" y="1238"/>
                    </a:cubicBezTo>
                    <a:close/>
                    <a:moveTo>
                      <a:pt x="28437" y="1"/>
                    </a:moveTo>
                    <a:cubicBezTo>
                      <a:pt x="22427" y="1"/>
                      <a:pt x="16158" y="3857"/>
                      <a:pt x="14801" y="9989"/>
                    </a:cubicBezTo>
                    <a:cubicBezTo>
                      <a:pt x="13986" y="9734"/>
                      <a:pt x="13104" y="9613"/>
                      <a:pt x="12193" y="9613"/>
                    </a:cubicBezTo>
                    <a:cubicBezTo>
                      <a:pt x="7406" y="9613"/>
                      <a:pt x="1802" y="12929"/>
                      <a:pt x="712" y="17384"/>
                    </a:cubicBezTo>
                    <a:cubicBezTo>
                      <a:pt x="509" y="17482"/>
                      <a:pt x="381" y="17736"/>
                      <a:pt x="571" y="17958"/>
                    </a:cubicBezTo>
                    <a:cubicBezTo>
                      <a:pt x="1115" y="18594"/>
                      <a:pt x="1657" y="19232"/>
                      <a:pt x="2196" y="19875"/>
                    </a:cubicBezTo>
                    <a:cubicBezTo>
                      <a:pt x="1558" y="20326"/>
                      <a:pt x="1109" y="21162"/>
                      <a:pt x="991" y="21909"/>
                    </a:cubicBezTo>
                    <a:cubicBezTo>
                      <a:pt x="979" y="21978"/>
                      <a:pt x="996" y="22050"/>
                      <a:pt x="1038" y="22107"/>
                    </a:cubicBezTo>
                    <a:cubicBezTo>
                      <a:pt x="1000" y="22211"/>
                      <a:pt x="1005" y="22331"/>
                      <a:pt x="1106" y="22441"/>
                    </a:cubicBezTo>
                    <a:lnTo>
                      <a:pt x="1349" y="22709"/>
                    </a:lnTo>
                    <a:cubicBezTo>
                      <a:pt x="737" y="23314"/>
                      <a:pt x="244" y="24090"/>
                      <a:pt x="23" y="24927"/>
                    </a:cubicBezTo>
                    <a:cubicBezTo>
                      <a:pt x="0" y="25006"/>
                      <a:pt x="17" y="25094"/>
                      <a:pt x="69" y="25159"/>
                    </a:cubicBezTo>
                    <a:cubicBezTo>
                      <a:pt x="41" y="25254"/>
                      <a:pt x="57" y="25359"/>
                      <a:pt x="153" y="25454"/>
                    </a:cubicBezTo>
                    <a:cubicBezTo>
                      <a:pt x="5065" y="30310"/>
                      <a:pt x="9608" y="35625"/>
                      <a:pt x="14650" y="40336"/>
                    </a:cubicBezTo>
                    <a:cubicBezTo>
                      <a:pt x="14692" y="40376"/>
                      <a:pt x="14737" y="40392"/>
                      <a:pt x="14781" y="40392"/>
                    </a:cubicBezTo>
                    <a:cubicBezTo>
                      <a:pt x="14834" y="40392"/>
                      <a:pt x="14886" y="40368"/>
                      <a:pt x="14928" y="40331"/>
                    </a:cubicBezTo>
                    <a:lnTo>
                      <a:pt x="14928" y="40331"/>
                    </a:lnTo>
                    <a:cubicBezTo>
                      <a:pt x="14918" y="40356"/>
                      <a:pt x="14905" y="40380"/>
                      <a:pt x="14895" y="40405"/>
                    </a:cubicBezTo>
                    <a:cubicBezTo>
                      <a:pt x="14826" y="40575"/>
                      <a:pt x="14987" y="40731"/>
                      <a:pt x="15139" y="40731"/>
                    </a:cubicBezTo>
                    <a:cubicBezTo>
                      <a:pt x="15205" y="40731"/>
                      <a:pt x="15270" y="40701"/>
                      <a:pt x="15313" y="40630"/>
                    </a:cubicBezTo>
                    <a:cubicBezTo>
                      <a:pt x="18420" y="35443"/>
                      <a:pt x="21713" y="30906"/>
                      <a:pt x="26506" y="27115"/>
                    </a:cubicBezTo>
                    <a:cubicBezTo>
                      <a:pt x="26526" y="27100"/>
                      <a:pt x="26543" y="27083"/>
                      <a:pt x="26559" y="27065"/>
                    </a:cubicBezTo>
                    <a:cubicBezTo>
                      <a:pt x="26937" y="27428"/>
                      <a:pt x="27484" y="27618"/>
                      <a:pt x="28023" y="27618"/>
                    </a:cubicBezTo>
                    <a:cubicBezTo>
                      <a:pt x="28564" y="27618"/>
                      <a:pt x="29097" y="27426"/>
                      <a:pt x="29442" y="27026"/>
                    </a:cubicBezTo>
                    <a:cubicBezTo>
                      <a:pt x="30084" y="26281"/>
                      <a:pt x="30483" y="24677"/>
                      <a:pt x="29842" y="23812"/>
                    </a:cubicBezTo>
                    <a:cubicBezTo>
                      <a:pt x="34813" y="21147"/>
                      <a:pt x="39638" y="18771"/>
                      <a:pt x="45165" y="17413"/>
                    </a:cubicBezTo>
                    <a:cubicBezTo>
                      <a:pt x="45546" y="17319"/>
                      <a:pt x="45534" y="16806"/>
                      <a:pt x="45262" y="16685"/>
                    </a:cubicBezTo>
                    <a:cubicBezTo>
                      <a:pt x="45280" y="16627"/>
                      <a:pt x="45271" y="16564"/>
                      <a:pt x="45239" y="16514"/>
                    </a:cubicBezTo>
                    <a:cubicBezTo>
                      <a:pt x="42082" y="11268"/>
                      <a:pt x="38506" y="6266"/>
                      <a:pt x="35322" y="1031"/>
                    </a:cubicBezTo>
                    <a:cubicBezTo>
                      <a:pt x="35266" y="939"/>
                      <a:pt x="35173" y="876"/>
                      <a:pt x="35067" y="862"/>
                    </a:cubicBezTo>
                    <a:cubicBezTo>
                      <a:pt x="35063" y="711"/>
                      <a:pt x="34975" y="566"/>
                      <a:pt x="34816" y="566"/>
                    </a:cubicBezTo>
                    <a:cubicBezTo>
                      <a:pt x="34789" y="566"/>
                      <a:pt x="34760" y="570"/>
                      <a:pt x="34729" y="579"/>
                    </a:cubicBezTo>
                    <a:cubicBezTo>
                      <a:pt x="34153" y="749"/>
                      <a:pt x="33640" y="1011"/>
                      <a:pt x="33203" y="1412"/>
                    </a:cubicBezTo>
                    <a:cubicBezTo>
                      <a:pt x="33102" y="1236"/>
                      <a:pt x="33001" y="1060"/>
                      <a:pt x="32900" y="884"/>
                    </a:cubicBezTo>
                    <a:cubicBezTo>
                      <a:pt x="32885" y="858"/>
                      <a:pt x="32868" y="835"/>
                      <a:pt x="32850" y="813"/>
                    </a:cubicBezTo>
                    <a:cubicBezTo>
                      <a:pt x="32863" y="703"/>
                      <a:pt x="32828" y="591"/>
                      <a:pt x="32706" y="524"/>
                    </a:cubicBezTo>
                    <a:cubicBezTo>
                      <a:pt x="32362" y="334"/>
                      <a:pt x="31977" y="243"/>
                      <a:pt x="31592" y="243"/>
                    </a:cubicBezTo>
                    <a:cubicBezTo>
                      <a:pt x="30859" y="243"/>
                      <a:pt x="30126" y="573"/>
                      <a:pt x="29688" y="1176"/>
                    </a:cubicBezTo>
                    <a:cubicBezTo>
                      <a:pt x="29506" y="922"/>
                      <a:pt x="29322" y="669"/>
                      <a:pt x="29132" y="421"/>
                    </a:cubicBezTo>
                    <a:cubicBezTo>
                      <a:pt x="29083" y="354"/>
                      <a:pt x="29013" y="306"/>
                      <a:pt x="28933" y="286"/>
                    </a:cubicBezTo>
                    <a:cubicBezTo>
                      <a:pt x="28910" y="133"/>
                      <a:pt x="28803" y="3"/>
                      <a:pt x="28599" y="2"/>
                    </a:cubicBezTo>
                    <a:cubicBezTo>
                      <a:pt x="28545" y="1"/>
                      <a:pt x="28491" y="1"/>
                      <a:pt x="2843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451;p23"/>
              <p:cNvSpPr/>
              <p:nvPr/>
            </p:nvSpPr>
            <p:spPr>
              <a:xfrm>
                <a:off x="454890" y="5262949"/>
                <a:ext cx="305477" cy="214175"/>
              </a:xfrm>
              <a:custGeom>
                <a:avLst/>
                <a:gdLst/>
                <a:ahLst/>
                <a:cxnLst/>
                <a:rect l="l" t="t" r="r" b="b"/>
                <a:pathLst>
                  <a:path w="9231" h="6472" extrusionOk="0">
                    <a:moveTo>
                      <a:pt x="8889" y="1"/>
                    </a:moveTo>
                    <a:cubicBezTo>
                      <a:pt x="8886" y="1"/>
                      <a:pt x="8883" y="1"/>
                      <a:pt x="8881" y="1"/>
                    </a:cubicBezTo>
                    <a:cubicBezTo>
                      <a:pt x="5016" y="123"/>
                      <a:pt x="1414" y="2612"/>
                      <a:pt x="51" y="6248"/>
                    </a:cubicBezTo>
                    <a:cubicBezTo>
                      <a:pt x="1" y="6381"/>
                      <a:pt x="104" y="6472"/>
                      <a:pt x="211" y="6472"/>
                    </a:cubicBezTo>
                    <a:cubicBezTo>
                      <a:pt x="273" y="6472"/>
                      <a:pt x="337" y="6441"/>
                      <a:pt x="373" y="6369"/>
                    </a:cubicBezTo>
                    <a:cubicBezTo>
                      <a:pt x="2066" y="2961"/>
                      <a:pt x="5111" y="886"/>
                      <a:pt x="8903" y="586"/>
                    </a:cubicBezTo>
                    <a:cubicBezTo>
                      <a:pt x="9230" y="560"/>
                      <a:pt x="9216" y="1"/>
                      <a:pt x="888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452;p23"/>
              <p:cNvSpPr/>
              <p:nvPr/>
            </p:nvSpPr>
            <p:spPr>
              <a:xfrm>
                <a:off x="384105" y="5156755"/>
                <a:ext cx="306900" cy="223209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6745" extrusionOk="0">
                    <a:moveTo>
                      <a:pt x="8838" y="1"/>
                    </a:moveTo>
                    <a:cubicBezTo>
                      <a:pt x="8814" y="1"/>
                      <a:pt x="8790" y="4"/>
                      <a:pt x="8763" y="9"/>
                    </a:cubicBezTo>
                    <a:cubicBezTo>
                      <a:pt x="5080" y="769"/>
                      <a:pt x="1744" y="3038"/>
                      <a:pt x="72" y="6465"/>
                    </a:cubicBezTo>
                    <a:cubicBezTo>
                      <a:pt x="0" y="6611"/>
                      <a:pt x="144" y="6744"/>
                      <a:pt x="281" y="6744"/>
                    </a:cubicBezTo>
                    <a:cubicBezTo>
                      <a:pt x="340" y="6744"/>
                      <a:pt x="398" y="6720"/>
                      <a:pt x="436" y="6661"/>
                    </a:cubicBezTo>
                    <a:cubicBezTo>
                      <a:pt x="2441" y="3577"/>
                      <a:pt x="5216" y="1387"/>
                      <a:pt x="8877" y="669"/>
                    </a:cubicBezTo>
                    <a:cubicBezTo>
                      <a:pt x="9274" y="591"/>
                      <a:pt x="9199" y="1"/>
                      <a:pt x="883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453;p23"/>
              <p:cNvSpPr/>
              <p:nvPr/>
            </p:nvSpPr>
            <p:spPr>
              <a:xfrm>
                <a:off x="323910" y="5058404"/>
                <a:ext cx="287441" cy="225989"/>
              </a:xfrm>
              <a:custGeom>
                <a:avLst/>
                <a:gdLst/>
                <a:ahLst/>
                <a:cxnLst/>
                <a:rect l="l" t="t" r="r" b="b"/>
                <a:pathLst>
                  <a:path w="8686" h="6829" extrusionOk="0">
                    <a:moveTo>
                      <a:pt x="8294" y="1"/>
                    </a:moveTo>
                    <a:cubicBezTo>
                      <a:pt x="8268" y="1"/>
                      <a:pt x="8242" y="3"/>
                      <a:pt x="8213" y="10"/>
                    </a:cubicBezTo>
                    <a:cubicBezTo>
                      <a:pt x="4782" y="751"/>
                      <a:pt x="1382" y="3252"/>
                      <a:pt x="57" y="6566"/>
                    </a:cubicBezTo>
                    <a:cubicBezTo>
                      <a:pt x="1" y="6706"/>
                      <a:pt x="127" y="6828"/>
                      <a:pt x="251" y="6828"/>
                    </a:cubicBezTo>
                    <a:cubicBezTo>
                      <a:pt x="306" y="6828"/>
                      <a:pt x="360" y="6805"/>
                      <a:pt x="397" y="6749"/>
                    </a:cubicBezTo>
                    <a:cubicBezTo>
                      <a:pt x="2441" y="3724"/>
                      <a:pt x="4767" y="1682"/>
                      <a:pt x="8323" y="648"/>
                    </a:cubicBezTo>
                    <a:cubicBezTo>
                      <a:pt x="8686" y="543"/>
                      <a:pt x="8640" y="1"/>
                      <a:pt x="829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454;p23"/>
              <p:cNvSpPr/>
              <p:nvPr/>
            </p:nvSpPr>
            <p:spPr>
              <a:xfrm>
                <a:off x="251239" y="4971867"/>
                <a:ext cx="284331" cy="227345"/>
              </a:xfrm>
              <a:custGeom>
                <a:avLst/>
                <a:gdLst/>
                <a:ahLst/>
                <a:cxnLst/>
                <a:rect l="l" t="t" r="r" b="b"/>
                <a:pathLst>
                  <a:path w="8592" h="6870" extrusionOk="0">
                    <a:moveTo>
                      <a:pt x="8135" y="1"/>
                    </a:moveTo>
                    <a:cubicBezTo>
                      <a:pt x="8051" y="1"/>
                      <a:pt x="7971" y="31"/>
                      <a:pt x="7908" y="85"/>
                    </a:cubicBezTo>
                    <a:cubicBezTo>
                      <a:pt x="7184" y="445"/>
                      <a:pt x="6177" y="523"/>
                      <a:pt x="5431" y="869"/>
                    </a:cubicBezTo>
                    <a:cubicBezTo>
                      <a:pt x="4620" y="1248"/>
                      <a:pt x="3859" y="1724"/>
                      <a:pt x="3163" y="2288"/>
                    </a:cubicBezTo>
                    <a:cubicBezTo>
                      <a:pt x="1756" y="3423"/>
                      <a:pt x="713" y="4882"/>
                      <a:pt x="69" y="6567"/>
                    </a:cubicBezTo>
                    <a:cubicBezTo>
                      <a:pt x="1" y="6747"/>
                      <a:pt x="140" y="6869"/>
                      <a:pt x="285" y="6869"/>
                    </a:cubicBezTo>
                    <a:cubicBezTo>
                      <a:pt x="370" y="6869"/>
                      <a:pt x="457" y="6827"/>
                      <a:pt x="506" y="6731"/>
                    </a:cubicBezTo>
                    <a:cubicBezTo>
                      <a:pt x="1481" y="4784"/>
                      <a:pt x="2900" y="3090"/>
                      <a:pt x="4800" y="1984"/>
                    </a:cubicBezTo>
                    <a:cubicBezTo>
                      <a:pt x="5536" y="1560"/>
                      <a:pt x="6320" y="1228"/>
                      <a:pt x="7138" y="998"/>
                    </a:cubicBezTo>
                    <a:cubicBezTo>
                      <a:pt x="7622" y="862"/>
                      <a:pt x="8081" y="888"/>
                      <a:pt x="8424" y="522"/>
                    </a:cubicBezTo>
                    <a:cubicBezTo>
                      <a:pt x="8591" y="341"/>
                      <a:pt x="8423" y="4"/>
                      <a:pt x="8188" y="1"/>
                    </a:cubicBezTo>
                    <a:lnTo>
                      <a:pt x="8141" y="1"/>
                    </a:lnTo>
                    <a:cubicBezTo>
                      <a:pt x="8139" y="1"/>
                      <a:pt x="8137" y="1"/>
                      <a:pt x="813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455;p23"/>
              <p:cNvSpPr/>
              <p:nvPr/>
            </p:nvSpPr>
            <p:spPr>
              <a:xfrm>
                <a:off x="157223" y="4893206"/>
                <a:ext cx="328873" cy="206530"/>
              </a:xfrm>
              <a:custGeom>
                <a:avLst/>
                <a:gdLst/>
                <a:ahLst/>
                <a:cxnLst/>
                <a:rect l="l" t="t" r="r" b="b"/>
                <a:pathLst>
                  <a:path w="9938" h="6241" extrusionOk="0">
                    <a:moveTo>
                      <a:pt x="9460" y="1"/>
                    </a:moveTo>
                    <a:cubicBezTo>
                      <a:pt x="9440" y="1"/>
                      <a:pt x="9419" y="2"/>
                      <a:pt x="9398" y="6"/>
                    </a:cubicBezTo>
                    <a:cubicBezTo>
                      <a:pt x="5592" y="598"/>
                      <a:pt x="1854" y="2360"/>
                      <a:pt x="75" y="5954"/>
                    </a:cubicBezTo>
                    <a:cubicBezTo>
                      <a:pt x="1" y="6104"/>
                      <a:pt x="148" y="6240"/>
                      <a:pt x="288" y="6240"/>
                    </a:cubicBezTo>
                    <a:cubicBezTo>
                      <a:pt x="348" y="6240"/>
                      <a:pt x="407" y="6214"/>
                      <a:pt x="446" y="6153"/>
                    </a:cubicBezTo>
                    <a:cubicBezTo>
                      <a:pt x="2544" y="2899"/>
                      <a:pt x="5771" y="1292"/>
                      <a:pt x="9516" y="692"/>
                    </a:cubicBezTo>
                    <a:cubicBezTo>
                      <a:pt x="9938" y="625"/>
                      <a:pt x="9852" y="1"/>
                      <a:pt x="946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456;p23"/>
              <p:cNvSpPr/>
              <p:nvPr/>
            </p:nvSpPr>
            <p:spPr>
              <a:xfrm>
                <a:off x="856798" y="4962469"/>
                <a:ext cx="304054" cy="210667"/>
              </a:xfrm>
              <a:custGeom>
                <a:avLst/>
                <a:gdLst/>
                <a:ahLst/>
                <a:cxnLst/>
                <a:rect l="l" t="t" r="r" b="b"/>
                <a:pathLst>
                  <a:path w="9188" h="6366" extrusionOk="0">
                    <a:moveTo>
                      <a:pt x="8737" y="0"/>
                    </a:moveTo>
                    <a:cubicBezTo>
                      <a:pt x="8720" y="0"/>
                      <a:pt x="8704" y="1"/>
                      <a:pt x="8686" y="3"/>
                    </a:cubicBezTo>
                    <a:cubicBezTo>
                      <a:pt x="5361" y="398"/>
                      <a:pt x="1228" y="2872"/>
                      <a:pt x="47" y="6149"/>
                    </a:cubicBezTo>
                    <a:cubicBezTo>
                      <a:pt x="1" y="6278"/>
                      <a:pt x="97" y="6366"/>
                      <a:pt x="201" y="6366"/>
                    </a:cubicBezTo>
                    <a:cubicBezTo>
                      <a:pt x="249" y="6366"/>
                      <a:pt x="298" y="6347"/>
                      <a:pt x="336" y="6306"/>
                    </a:cubicBezTo>
                    <a:cubicBezTo>
                      <a:pt x="1488" y="5065"/>
                      <a:pt x="2430" y="3734"/>
                      <a:pt x="3831" y="2740"/>
                    </a:cubicBezTo>
                    <a:cubicBezTo>
                      <a:pt x="5355" y="1659"/>
                      <a:pt x="7003" y="1104"/>
                      <a:pt x="8797" y="651"/>
                    </a:cubicBezTo>
                    <a:cubicBezTo>
                      <a:pt x="9188" y="551"/>
                      <a:pt x="9118" y="0"/>
                      <a:pt x="873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457;p23"/>
              <p:cNvSpPr/>
              <p:nvPr/>
            </p:nvSpPr>
            <p:spPr>
              <a:xfrm>
                <a:off x="797894" y="4865475"/>
                <a:ext cx="315338" cy="236280"/>
              </a:xfrm>
              <a:custGeom>
                <a:avLst/>
                <a:gdLst/>
                <a:ahLst/>
                <a:cxnLst/>
                <a:rect l="l" t="t" r="r" b="b"/>
                <a:pathLst>
                  <a:path w="9529" h="7140" extrusionOk="0">
                    <a:moveTo>
                      <a:pt x="9009" y="1"/>
                    </a:moveTo>
                    <a:cubicBezTo>
                      <a:pt x="8996" y="1"/>
                      <a:pt x="8983" y="2"/>
                      <a:pt x="8970" y="3"/>
                    </a:cubicBezTo>
                    <a:cubicBezTo>
                      <a:pt x="5058" y="366"/>
                      <a:pt x="1220" y="3018"/>
                      <a:pt x="49" y="6872"/>
                    </a:cubicBezTo>
                    <a:cubicBezTo>
                      <a:pt x="1" y="7033"/>
                      <a:pt x="117" y="7139"/>
                      <a:pt x="240" y="7139"/>
                    </a:cubicBezTo>
                    <a:cubicBezTo>
                      <a:pt x="312" y="7139"/>
                      <a:pt x="387" y="7102"/>
                      <a:pt x="430" y="7016"/>
                    </a:cubicBezTo>
                    <a:cubicBezTo>
                      <a:pt x="2214" y="3504"/>
                      <a:pt x="5084" y="1122"/>
                      <a:pt x="9088" y="697"/>
                    </a:cubicBezTo>
                    <a:cubicBezTo>
                      <a:pt x="9528" y="650"/>
                      <a:pt x="9426" y="1"/>
                      <a:pt x="900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458;p23"/>
              <p:cNvSpPr/>
              <p:nvPr/>
            </p:nvSpPr>
            <p:spPr>
              <a:xfrm>
                <a:off x="732437" y="4757031"/>
                <a:ext cx="309216" cy="243098"/>
              </a:xfrm>
              <a:custGeom>
                <a:avLst/>
                <a:gdLst/>
                <a:ahLst/>
                <a:cxnLst/>
                <a:rect l="l" t="t" r="r" b="b"/>
                <a:pathLst>
                  <a:path w="9344" h="7346" extrusionOk="0">
                    <a:moveTo>
                      <a:pt x="8861" y="1"/>
                    </a:moveTo>
                    <a:cubicBezTo>
                      <a:pt x="8851" y="1"/>
                      <a:pt x="8841" y="1"/>
                      <a:pt x="8830" y="2"/>
                    </a:cubicBezTo>
                    <a:cubicBezTo>
                      <a:pt x="4877" y="316"/>
                      <a:pt x="873" y="3101"/>
                      <a:pt x="28" y="7138"/>
                    </a:cubicBezTo>
                    <a:cubicBezTo>
                      <a:pt x="0" y="7272"/>
                      <a:pt x="106" y="7345"/>
                      <a:pt x="216" y="7345"/>
                    </a:cubicBezTo>
                    <a:cubicBezTo>
                      <a:pt x="295" y="7345"/>
                      <a:pt x="377" y="7307"/>
                      <a:pt x="412" y="7227"/>
                    </a:cubicBezTo>
                    <a:cubicBezTo>
                      <a:pt x="2031" y="3597"/>
                      <a:pt x="4822" y="961"/>
                      <a:pt x="8939" y="641"/>
                    </a:cubicBezTo>
                    <a:cubicBezTo>
                      <a:pt x="9343" y="609"/>
                      <a:pt x="9249" y="1"/>
                      <a:pt x="886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459;p23"/>
              <p:cNvSpPr/>
              <p:nvPr/>
            </p:nvSpPr>
            <p:spPr>
              <a:xfrm>
                <a:off x="647422" y="4663743"/>
                <a:ext cx="319740" cy="244719"/>
              </a:xfrm>
              <a:custGeom>
                <a:avLst/>
                <a:gdLst/>
                <a:ahLst/>
                <a:cxnLst/>
                <a:rect l="l" t="t" r="r" b="b"/>
                <a:pathLst>
                  <a:path w="9662" h="7395" extrusionOk="0">
                    <a:moveTo>
                      <a:pt x="9162" y="0"/>
                    </a:moveTo>
                    <a:cubicBezTo>
                      <a:pt x="9152" y="0"/>
                      <a:pt x="9142" y="1"/>
                      <a:pt x="9132" y="1"/>
                    </a:cubicBezTo>
                    <a:cubicBezTo>
                      <a:pt x="4959" y="317"/>
                      <a:pt x="1872" y="3604"/>
                      <a:pt x="67" y="7154"/>
                    </a:cubicBezTo>
                    <a:cubicBezTo>
                      <a:pt x="0" y="7286"/>
                      <a:pt x="124" y="7395"/>
                      <a:pt x="245" y="7395"/>
                    </a:cubicBezTo>
                    <a:cubicBezTo>
                      <a:pt x="298" y="7395"/>
                      <a:pt x="349" y="7375"/>
                      <a:pt x="385" y="7327"/>
                    </a:cubicBezTo>
                    <a:cubicBezTo>
                      <a:pt x="2723" y="4229"/>
                      <a:pt x="5034" y="963"/>
                      <a:pt x="9244" y="659"/>
                    </a:cubicBezTo>
                    <a:cubicBezTo>
                      <a:pt x="9661" y="629"/>
                      <a:pt x="9563" y="0"/>
                      <a:pt x="916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460;p23"/>
              <p:cNvSpPr/>
              <p:nvPr/>
            </p:nvSpPr>
            <p:spPr>
              <a:xfrm>
                <a:off x="585241" y="4582997"/>
                <a:ext cx="320335" cy="251768"/>
              </a:xfrm>
              <a:custGeom>
                <a:avLst/>
                <a:gdLst/>
                <a:ahLst/>
                <a:cxnLst/>
                <a:rect l="l" t="t" r="r" b="b"/>
                <a:pathLst>
                  <a:path w="9680" h="7608" extrusionOk="0">
                    <a:moveTo>
                      <a:pt x="9301" y="1"/>
                    </a:moveTo>
                    <a:cubicBezTo>
                      <a:pt x="9271" y="1"/>
                      <a:pt x="9238" y="5"/>
                      <a:pt x="9204" y="15"/>
                    </a:cubicBezTo>
                    <a:cubicBezTo>
                      <a:pt x="5334" y="1121"/>
                      <a:pt x="1872" y="3705"/>
                      <a:pt x="68" y="7350"/>
                    </a:cubicBezTo>
                    <a:cubicBezTo>
                      <a:pt x="1" y="7487"/>
                      <a:pt x="133" y="7608"/>
                      <a:pt x="260" y="7608"/>
                    </a:cubicBezTo>
                    <a:cubicBezTo>
                      <a:pt x="316" y="7608"/>
                      <a:pt x="370" y="7585"/>
                      <a:pt x="406" y="7531"/>
                    </a:cubicBezTo>
                    <a:cubicBezTo>
                      <a:pt x="2627" y="4241"/>
                      <a:pt x="5479" y="1836"/>
                      <a:pt x="9314" y="666"/>
                    </a:cubicBezTo>
                    <a:cubicBezTo>
                      <a:pt x="9679" y="554"/>
                      <a:pt x="9629" y="1"/>
                      <a:pt x="930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1" name="Google Shape;461;p23"/>
            <p:cNvSpPr/>
            <p:nvPr/>
          </p:nvSpPr>
          <p:spPr>
            <a:xfrm>
              <a:off x="1364603" y="5136171"/>
              <a:ext cx="119166" cy="46296"/>
            </a:xfrm>
            <a:custGeom>
              <a:avLst/>
              <a:gdLst/>
              <a:ahLst/>
              <a:cxnLst/>
              <a:rect l="l" t="t" r="r" b="b"/>
              <a:pathLst>
                <a:path w="3601" h="1399" extrusionOk="0">
                  <a:moveTo>
                    <a:pt x="3358" y="0"/>
                  </a:moveTo>
                  <a:cubicBezTo>
                    <a:pt x="3340" y="0"/>
                    <a:pt x="3320" y="4"/>
                    <a:pt x="3300" y="12"/>
                  </a:cubicBezTo>
                  <a:cubicBezTo>
                    <a:pt x="2275" y="421"/>
                    <a:pt x="1274" y="804"/>
                    <a:pt x="200" y="1066"/>
                  </a:cubicBezTo>
                  <a:cubicBezTo>
                    <a:pt x="0" y="1113"/>
                    <a:pt x="66" y="1399"/>
                    <a:pt x="248" y="1399"/>
                  </a:cubicBezTo>
                  <a:cubicBezTo>
                    <a:pt x="261" y="1399"/>
                    <a:pt x="276" y="1397"/>
                    <a:pt x="290" y="1394"/>
                  </a:cubicBezTo>
                  <a:cubicBezTo>
                    <a:pt x="1364" y="1149"/>
                    <a:pt x="2447" y="830"/>
                    <a:pt x="3439" y="344"/>
                  </a:cubicBezTo>
                  <a:cubicBezTo>
                    <a:pt x="3601" y="264"/>
                    <a:pt x="3515" y="0"/>
                    <a:pt x="33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462;p23"/>
            <p:cNvSpPr/>
            <p:nvPr/>
          </p:nvSpPr>
          <p:spPr>
            <a:xfrm>
              <a:off x="1437505" y="5176610"/>
              <a:ext cx="117842" cy="27599"/>
            </a:xfrm>
            <a:custGeom>
              <a:avLst/>
              <a:gdLst/>
              <a:ahLst/>
              <a:cxnLst/>
              <a:rect l="l" t="t" r="r" b="b"/>
              <a:pathLst>
                <a:path w="3561" h="834" extrusionOk="0">
                  <a:moveTo>
                    <a:pt x="3329" y="1"/>
                  </a:moveTo>
                  <a:cubicBezTo>
                    <a:pt x="3311" y="1"/>
                    <a:pt x="3291" y="4"/>
                    <a:pt x="3270" y="11"/>
                  </a:cubicBezTo>
                  <a:cubicBezTo>
                    <a:pt x="2261" y="346"/>
                    <a:pt x="1258" y="522"/>
                    <a:pt x="193" y="528"/>
                  </a:cubicBezTo>
                  <a:cubicBezTo>
                    <a:pt x="0" y="530"/>
                    <a:pt x="2" y="819"/>
                    <a:pt x="193" y="827"/>
                  </a:cubicBezTo>
                  <a:cubicBezTo>
                    <a:pt x="305" y="831"/>
                    <a:pt x="417" y="834"/>
                    <a:pt x="529" y="834"/>
                  </a:cubicBezTo>
                  <a:cubicBezTo>
                    <a:pt x="1493" y="834"/>
                    <a:pt x="2453" y="674"/>
                    <a:pt x="3365" y="358"/>
                  </a:cubicBezTo>
                  <a:cubicBezTo>
                    <a:pt x="3561" y="289"/>
                    <a:pt x="3505" y="1"/>
                    <a:pt x="332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4" name="Google Shape;463;p23"/>
          <p:cNvGrpSpPr/>
          <p:nvPr/>
        </p:nvGrpSpPr>
        <p:grpSpPr>
          <a:xfrm>
            <a:off x="605477" y="4732136"/>
            <a:ext cx="1037582" cy="940754"/>
            <a:chOff x="1664354" y="4088694"/>
            <a:chExt cx="1037582" cy="940754"/>
          </a:xfrm>
        </p:grpSpPr>
        <p:grpSp>
          <p:nvGrpSpPr>
            <p:cNvPr id="75" name="Google Shape;464;p23"/>
            <p:cNvGrpSpPr/>
            <p:nvPr/>
          </p:nvGrpSpPr>
          <p:grpSpPr>
            <a:xfrm>
              <a:off x="1664354" y="4088694"/>
              <a:ext cx="1037582" cy="832607"/>
              <a:chOff x="1664354" y="4088694"/>
              <a:chExt cx="1037582" cy="832607"/>
            </a:xfrm>
          </p:grpSpPr>
          <p:sp>
            <p:nvSpPr>
              <p:cNvPr id="79" name="Google Shape;465;p23"/>
              <p:cNvSpPr/>
              <p:nvPr/>
            </p:nvSpPr>
            <p:spPr>
              <a:xfrm>
                <a:off x="2035818" y="4196940"/>
                <a:ext cx="429938" cy="217219"/>
              </a:xfrm>
              <a:custGeom>
                <a:avLst/>
                <a:gdLst/>
                <a:ahLst/>
                <a:cxnLst/>
                <a:rect l="l" t="t" r="r" b="b"/>
                <a:pathLst>
                  <a:path w="12992" h="6564" extrusionOk="0">
                    <a:moveTo>
                      <a:pt x="3639" y="1"/>
                    </a:moveTo>
                    <a:cubicBezTo>
                      <a:pt x="3311" y="1"/>
                      <a:pt x="2981" y="148"/>
                      <a:pt x="2754" y="504"/>
                    </a:cubicBezTo>
                    <a:cubicBezTo>
                      <a:pt x="2252" y="1293"/>
                      <a:pt x="1682" y="1813"/>
                      <a:pt x="869" y="2274"/>
                    </a:cubicBezTo>
                    <a:cubicBezTo>
                      <a:pt x="1" y="2766"/>
                      <a:pt x="295" y="3941"/>
                      <a:pt x="1126" y="4252"/>
                    </a:cubicBezTo>
                    <a:cubicBezTo>
                      <a:pt x="3479" y="5131"/>
                      <a:pt x="5873" y="6070"/>
                      <a:pt x="8357" y="6506"/>
                    </a:cubicBezTo>
                    <a:cubicBezTo>
                      <a:pt x="8578" y="6545"/>
                      <a:pt x="8791" y="6563"/>
                      <a:pt x="8998" y="6563"/>
                    </a:cubicBezTo>
                    <a:cubicBezTo>
                      <a:pt x="10417" y="6563"/>
                      <a:pt x="11511" y="5693"/>
                      <a:pt x="12462" y="4546"/>
                    </a:cubicBezTo>
                    <a:cubicBezTo>
                      <a:pt x="12992" y="3906"/>
                      <a:pt x="12797" y="3014"/>
                      <a:pt x="11984" y="2737"/>
                    </a:cubicBezTo>
                    <a:cubicBezTo>
                      <a:pt x="9954" y="2045"/>
                      <a:pt x="7924" y="1355"/>
                      <a:pt x="5880" y="705"/>
                    </a:cubicBezTo>
                    <a:cubicBezTo>
                      <a:pt x="5449" y="567"/>
                      <a:pt x="4975" y="426"/>
                      <a:pt x="4520" y="386"/>
                    </a:cubicBezTo>
                    <a:cubicBezTo>
                      <a:pt x="4298" y="150"/>
                      <a:pt x="3969" y="1"/>
                      <a:pt x="3639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466;p23"/>
              <p:cNvSpPr/>
              <p:nvPr/>
            </p:nvSpPr>
            <p:spPr>
              <a:xfrm>
                <a:off x="1664354" y="4088694"/>
                <a:ext cx="1037582" cy="832607"/>
              </a:xfrm>
              <a:custGeom>
                <a:avLst/>
                <a:gdLst/>
                <a:ahLst/>
                <a:cxnLst/>
                <a:rect l="l" t="t" r="r" b="b"/>
                <a:pathLst>
                  <a:path w="31354" h="25160" extrusionOk="0">
                    <a:moveTo>
                      <a:pt x="28528" y="1104"/>
                    </a:moveTo>
                    <a:lnTo>
                      <a:pt x="28528" y="1104"/>
                    </a:lnTo>
                    <a:cubicBezTo>
                      <a:pt x="28254" y="1542"/>
                      <a:pt x="28130" y="2055"/>
                      <a:pt x="28144" y="2586"/>
                    </a:cubicBezTo>
                    <a:cubicBezTo>
                      <a:pt x="28148" y="2775"/>
                      <a:pt x="28288" y="2879"/>
                      <a:pt x="28445" y="2879"/>
                    </a:cubicBezTo>
                    <a:cubicBezTo>
                      <a:pt x="28495" y="2879"/>
                      <a:pt x="28547" y="2869"/>
                      <a:pt x="28597" y="2847"/>
                    </a:cubicBezTo>
                    <a:cubicBezTo>
                      <a:pt x="29055" y="2646"/>
                      <a:pt x="29517" y="2516"/>
                      <a:pt x="30017" y="2488"/>
                    </a:cubicBezTo>
                    <a:cubicBezTo>
                      <a:pt x="30060" y="2486"/>
                      <a:pt x="30102" y="2485"/>
                      <a:pt x="30145" y="2485"/>
                    </a:cubicBezTo>
                    <a:cubicBezTo>
                      <a:pt x="30292" y="2485"/>
                      <a:pt x="30437" y="2497"/>
                      <a:pt x="30582" y="2505"/>
                    </a:cubicBezTo>
                    <a:cubicBezTo>
                      <a:pt x="29468" y="3063"/>
                      <a:pt x="28554" y="4193"/>
                      <a:pt x="28046" y="5288"/>
                    </a:cubicBezTo>
                    <a:cubicBezTo>
                      <a:pt x="27059" y="4772"/>
                      <a:pt x="25961" y="4383"/>
                      <a:pt x="25047" y="4034"/>
                    </a:cubicBezTo>
                    <a:cubicBezTo>
                      <a:pt x="25474" y="3417"/>
                      <a:pt x="25858" y="2805"/>
                      <a:pt x="26440" y="2292"/>
                    </a:cubicBezTo>
                    <a:cubicBezTo>
                      <a:pt x="27068" y="1739"/>
                      <a:pt x="27767" y="1392"/>
                      <a:pt x="28528" y="1104"/>
                    </a:cubicBezTo>
                    <a:close/>
                    <a:moveTo>
                      <a:pt x="13590" y="614"/>
                    </a:moveTo>
                    <a:cubicBezTo>
                      <a:pt x="16278" y="1536"/>
                      <a:pt x="18980" y="2393"/>
                      <a:pt x="21627" y="3435"/>
                    </a:cubicBezTo>
                    <a:cubicBezTo>
                      <a:pt x="23227" y="4066"/>
                      <a:pt x="24811" y="4740"/>
                      <a:pt x="26375" y="5457"/>
                    </a:cubicBezTo>
                    <a:cubicBezTo>
                      <a:pt x="27938" y="6173"/>
                      <a:pt x="29845" y="6797"/>
                      <a:pt x="29908" y="8786"/>
                    </a:cubicBezTo>
                    <a:cubicBezTo>
                      <a:pt x="29963" y="10509"/>
                      <a:pt x="28468" y="11995"/>
                      <a:pt x="27436" y="13236"/>
                    </a:cubicBezTo>
                    <a:cubicBezTo>
                      <a:pt x="26505" y="14354"/>
                      <a:pt x="25563" y="15464"/>
                      <a:pt x="24613" y="16567"/>
                    </a:cubicBezTo>
                    <a:cubicBezTo>
                      <a:pt x="22916" y="18533"/>
                      <a:pt x="21179" y="20460"/>
                      <a:pt x="19430" y="22379"/>
                    </a:cubicBezTo>
                    <a:cubicBezTo>
                      <a:pt x="19427" y="22108"/>
                      <a:pt x="19378" y="21838"/>
                      <a:pt x="19285" y="21584"/>
                    </a:cubicBezTo>
                    <a:cubicBezTo>
                      <a:pt x="19100" y="20532"/>
                      <a:pt x="18367" y="19941"/>
                      <a:pt x="17502" y="19377"/>
                    </a:cubicBezTo>
                    <a:cubicBezTo>
                      <a:pt x="15810" y="18271"/>
                      <a:pt x="13961" y="17354"/>
                      <a:pt x="12116" y="16535"/>
                    </a:cubicBezTo>
                    <a:cubicBezTo>
                      <a:pt x="9052" y="15173"/>
                      <a:pt x="5801" y="14032"/>
                      <a:pt x="2471" y="13554"/>
                    </a:cubicBezTo>
                    <a:cubicBezTo>
                      <a:pt x="2433" y="13510"/>
                      <a:pt x="2382" y="13474"/>
                      <a:pt x="2327" y="13455"/>
                    </a:cubicBezTo>
                    <a:cubicBezTo>
                      <a:pt x="6191" y="9287"/>
                      <a:pt x="9769" y="4835"/>
                      <a:pt x="13586" y="621"/>
                    </a:cubicBezTo>
                    <a:cubicBezTo>
                      <a:pt x="13587" y="618"/>
                      <a:pt x="13589" y="615"/>
                      <a:pt x="13590" y="614"/>
                    </a:cubicBezTo>
                    <a:close/>
                    <a:moveTo>
                      <a:pt x="2696" y="14107"/>
                    </a:moveTo>
                    <a:lnTo>
                      <a:pt x="2696" y="14107"/>
                    </a:lnTo>
                    <a:cubicBezTo>
                      <a:pt x="5294" y="14815"/>
                      <a:pt x="7878" y="15499"/>
                      <a:pt x="10383" y="16516"/>
                    </a:cubicBezTo>
                    <a:cubicBezTo>
                      <a:pt x="11941" y="17149"/>
                      <a:pt x="13463" y="17869"/>
                      <a:pt x="14943" y="18671"/>
                    </a:cubicBezTo>
                    <a:cubicBezTo>
                      <a:pt x="16229" y="19368"/>
                      <a:pt x="18404" y="20223"/>
                      <a:pt x="18649" y="21822"/>
                    </a:cubicBezTo>
                    <a:cubicBezTo>
                      <a:pt x="18655" y="21871"/>
                      <a:pt x="18674" y="21917"/>
                      <a:pt x="18703" y="21956"/>
                    </a:cubicBezTo>
                    <a:cubicBezTo>
                      <a:pt x="18965" y="23733"/>
                      <a:pt x="17749" y="24299"/>
                      <a:pt x="16074" y="24299"/>
                    </a:cubicBezTo>
                    <a:cubicBezTo>
                      <a:pt x="13563" y="24299"/>
                      <a:pt x="10020" y="23028"/>
                      <a:pt x="8870" y="22655"/>
                    </a:cubicBezTo>
                    <a:cubicBezTo>
                      <a:pt x="6161" y="21774"/>
                      <a:pt x="3585" y="20622"/>
                      <a:pt x="941" y="19585"/>
                    </a:cubicBezTo>
                    <a:cubicBezTo>
                      <a:pt x="2615" y="18343"/>
                      <a:pt x="3292" y="16087"/>
                      <a:pt x="2696" y="14107"/>
                    </a:cubicBezTo>
                    <a:close/>
                    <a:moveTo>
                      <a:pt x="13646" y="1"/>
                    </a:moveTo>
                    <a:cubicBezTo>
                      <a:pt x="13587" y="1"/>
                      <a:pt x="13529" y="19"/>
                      <a:pt x="13480" y="55"/>
                    </a:cubicBezTo>
                    <a:cubicBezTo>
                      <a:pt x="13429" y="26"/>
                      <a:pt x="13372" y="8"/>
                      <a:pt x="13314" y="8"/>
                    </a:cubicBezTo>
                    <a:cubicBezTo>
                      <a:pt x="13235" y="8"/>
                      <a:pt x="13154" y="40"/>
                      <a:pt x="13082" y="119"/>
                    </a:cubicBezTo>
                    <a:cubicBezTo>
                      <a:pt x="9134" y="4426"/>
                      <a:pt x="5037" y="8772"/>
                      <a:pt x="1566" y="13482"/>
                    </a:cubicBezTo>
                    <a:cubicBezTo>
                      <a:pt x="1425" y="13673"/>
                      <a:pt x="1621" y="13889"/>
                      <a:pt x="1817" y="13889"/>
                    </a:cubicBezTo>
                    <a:cubicBezTo>
                      <a:pt x="1832" y="13889"/>
                      <a:pt x="1847" y="13888"/>
                      <a:pt x="1862" y="13885"/>
                    </a:cubicBezTo>
                    <a:lnTo>
                      <a:pt x="1862" y="13885"/>
                    </a:lnTo>
                    <a:cubicBezTo>
                      <a:pt x="2630" y="15900"/>
                      <a:pt x="1964" y="17976"/>
                      <a:pt x="318" y="19328"/>
                    </a:cubicBezTo>
                    <a:cubicBezTo>
                      <a:pt x="305" y="19340"/>
                      <a:pt x="295" y="19354"/>
                      <a:pt x="286" y="19368"/>
                    </a:cubicBezTo>
                    <a:cubicBezTo>
                      <a:pt x="89" y="19408"/>
                      <a:pt x="1" y="19729"/>
                      <a:pt x="209" y="19847"/>
                    </a:cubicBezTo>
                    <a:cubicBezTo>
                      <a:pt x="4265" y="22145"/>
                      <a:pt x="9011" y="23679"/>
                      <a:pt x="13523" y="24776"/>
                    </a:cubicBezTo>
                    <a:cubicBezTo>
                      <a:pt x="14320" y="24970"/>
                      <a:pt x="15192" y="25159"/>
                      <a:pt x="16039" y="25159"/>
                    </a:cubicBezTo>
                    <a:cubicBezTo>
                      <a:pt x="16887" y="25159"/>
                      <a:pt x="17709" y="24969"/>
                      <a:pt x="18404" y="24402"/>
                    </a:cubicBezTo>
                    <a:cubicBezTo>
                      <a:pt x="18562" y="24271"/>
                      <a:pt x="18706" y="24125"/>
                      <a:pt x="18835" y="23964"/>
                    </a:cubicBezTo>
                    <a:cubicBezTo>
                      <a:pt x="18836" y="23964"/>
                      <a:pt x="18838" y="23964"/>
                      <a:pt x="18840" y="23964"/>
                    </a:cubicBezTo>
                    <a:cubicBezTo>
                      <a:pt x="18936" y="23964"/>
                      <a:pt x="19026" y="23923"/>
                      <a:pt x="19089" y="23852"/>
                    </a:cubicBezTo>
                    <a:cubicBezTo>
                      <a:pt x="21694" y="21077"/>
                      <a:pt x="24212" y="18215"/>
                      <a:pt x="26670" y="15309"/>
                    </a:cubicBezTo>
                    <a:cubicBezTo>
                      <a:pt x="28208" y="13493"/>
                      <a:pt x="31181" y="10863"/>
                      <a:pt x="30686" y="8171"/>
                    </a:cubicBezTo>
                    <a:cubicBezTo>
                      <a:pt x="30479" y="7051"/>
                      <a:pt x="29643" y="6236"/>
                      <a:pt x="28595" y="5599"/>
                    </a:cubicBezTo>
                    <a:cubicBezTo>
                      <a:pt x="28903" y="5008"/>
                      <a:pt x="29248" y="4458"/>
                      <a:pt x="29704" y="3966"/>
                    </a:cubicBezTo>
                    <a:cubicBezTo>
                      <a:pt x="30144" y="3490"/>
                      <a:pt x="30658" y="3126"/>
                      <a:pt x="31144" y="2701"/>
                    </a:cubicBezTo>
                    <a:cubicBezTo>
                      <a:pt x="31211" y="2642"/>
                      <a:pt x="31216" y="2554"/>
                      <a:pt x="31187" y="2478"/>
                    </a:cubicBezTo>
                    <a:cubicBezTo>
                      <a:pt x="31354" y="2419"/>
                      <a:pt x="31343" y="2182"/>
                      <a:pt x="31210" y="2090"/>
                    </a:cubicBezTo>
                    <a:cubicBezTo>
                      <a:pt x="30936" y="1902"/>
                      <a:pt x="30588" y="1828"/>
                      <a:pt x="30219" y="1828"/>
                    </a:cubicBezTo>
                    <a:cubicBezTo>
                      <a:pt x="29726" y="1828"/>
                      <a:pt x="29194" y="1960"/>
                      <a:pt x="28750" y="2127"/>
                    </a:cubicBezTo>
                    <a:cubicBezTo>
                      <a:pt x="28796" y="1693"/>
                      <a:pt x="28965" y="1304"/>
                      <a:pt x="29229" y="922"/>
                    </a:cubicBezTo>
                    <a:cubicBezTo>
                      <a:pt x="29324" y="785"/>
                      <a:pt x="29219" y="643"/>
                      <a:pt x="29087" y="609"/>
                    </a:cubicBezTo>
                    <a:cubicBezTo>
                      <a:pt x="29055" y="478"/>
                      <a:pt x="28943" y="364"/>
                      <a:pt x="28775" y="364"/>
                    </a:cubicBezTo>
                    <a:cubicBezTo>
                      <a:pt x="28754" y="364"/>
                      <a:pt x="28731" y="366"/>
                      <a:pt x="28707" y="370"/>
                    </a:cubicBezTo>
                    <a:cubicBezTo>
                      <a:pt x="27032" y="654"/>
                      <a:pt x="25061" y="2118"/>
                      <a:pt x="24573" y="3848"/>
                    </a:cubicBezTo>
                    <a:cubicBezTo>
                      <a:pt x="24482" y="3812"/>
                      <a:pt x="24387" y="3773"/>
                      <a:pt x="24301" y="3737"/>
                    </a:cubicBezTo>
                    <a:cubicBezTo>
                      <a:pt x="20872" y="2282"/>
                      <a:pt x="17343" y="931"/>
                      <a:pt x="13728" y="13"/>
                    </a:cubicBezTo>
                    <a:cubicBezTo>
                      <a:pt x="13701" y="5"/>
                      <a:pt x="13674" y="1"/>
                      <a:pt x="1364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467;p23"/>
              <p:cNvSpPr/>
              <p:nvPr/>
            </p:nvSpPr>
            <p:spPr>
              <a:xfrm>
                <a:off x="2025592" y="4188303"/>
                <a:ext cx="454625" cy="249815"/>
              </a:xfrm>
              <a:custGeom>
                <a:avLst/>
                <a:gdLst/>
                <a:ahLst/>
                <a:cxnLst/>
                <a:rect l="l" t="t" r="r" b="b"/>
                <a:pathLst>
                  <a:path w="13738" h="7549" extrusionOk="0">
                    <a:moveTo>
                      <a:pt x="3583" y="397"/>
                    </a:moveTo>
                    <a:cubicBezTo>
                      <a:pt x="6805" y="1365"/>
                      <a:pt x="9919" y="2514"/>
                      <a:pt x="13026" y="3801"/>
                    </a:cubicBezTo>
                    <a:cubicBezTo>
                      <a:pt x="12466" y="4366"/>
                      <a:pt x="11954" y="4983"/>
                      <a:pt x="11397" y="5554"/>
                    </a:cubicBezTo>
                    <a:cubicBezTo>
                      <a:pt x="10968" y="5994"/>
                      <a:pt x="10493" y="6413"/>
                      <a:pt x="10095" y="6887"/>
                    </a:cubicBezTo>
                    <a:cubicBezTo>
                      <a:pt x="10051" y="6839"/>
                      <a:pt x="9992" y="6805"/>
                      <a:pt x="9930" y="6789"/>
                    </a:cubicBezTo>
                    <a:cubicBezTo>
                      <a:pt x="6810" y="5965"/>
                      <a:pt x="3753" y="4969"/>
                      <a:pt x="685" y="3974"/>
                    </a:cubicBezTo>
                    <a:cubicBezTo>
                      <a:pt x="1680" y="2856"/>
                      <a:pt x="2687" y="1679"/>
                      <a:pt x="3554" y="460"/>
                    </a:cubicBezTo>
                    <a:cubicBezTo>
                      <a:pt x="3567" y="440"/>
                      <a:pt x="3577" y="419"/>
                      <a:pt x="3583" y="397"/>
                    </a:cubicBezTo>
                    <a:close/>
                    <a:moveTo>
                      <a:pt x="3574" y="1"/>
                    </a:moveTo>
                    <a:cubicBezTo>
                      <a:pt x="3484" y="1"/>
                      <a:pt x="3422" y="63"/>
                      <a:pt x="3397" y="135"/>
                    </a:cubicBezTo>
                    <a:cubicBezTo>
                      <a:pt x="3380" y="131"/>
                      <a:pt x="3362" y="129"/>
                      <a:pt x="3344" y="129"/>
                    </a:cubicBezTo>
                    <a:cubicBezTo>
                      <a:pt x="3290" y="129"/>
                      <a:pt x="3237" y="149"/>
                      <a:pt x="3195" y="184"/>
                    </a:cubicBezTo>
                    <a:cubicBezTo>
                      <a:pt x="2062" y="1181"/>
                      <a:pt x="1023" y="2401"/>
                      <a:pt x="117" y="3608"/>
                    </a:cubicBezTo>
                    <a:cubicBezTo>
                      <a:pt x="0" y="3762"/>
                      <a:pt x="74" y="3937"/>
                      <a:pt x="206" y="4036"/>
                    </a:cubicBezTo>
                    <a:cubicBezTo>
                      <a:pt x="132" y="4179"/>
                      <a:pt x="166" y="4392"/>
                      <a:pt x="359" y="4471"/>
                    </a:cubicBezTo>
                    <a:cubicBezTo>
                      <a:pt x="3400" y="5723"/>
                      <a:pt x="6549" y="6678"/>
                      <a:pt x="9727" y="7516"/>
                    </a:cubicBezTo>
                    <a:cubicBezTo>
                      <a:pt x="9757" y="7524"/>
                      <a:pt x="9788" y="7528"/>
                      <a:pt x="9818" y="7528"/>
                    </a:cubicBezTo>
                    <a:cubicBezTo>
                      <a:pt x="9860" y="7528"/>
                      <a:pt x="9901" y="7520"/>
                      <a:pt x="9940" y="7505"/>
                    </a:cubicBezTo>
                    <a:cubicBezTo>
                      <a:pt x="9985" y="7532"/>
                      <a:pt x="10037" y="7548"/>
                      <a:pt x="10088" y="7548"/>
                    </a:cubicBezTo>
                    <a:cubicBezTo>
                      <a:pt x="10126" y="7548"/>
                      <a:pt x="10163" y="7540"/>
                      <a:pt x="10198" y="7521"/>
                    </a:cubicBezTo>
                    <a:cubicBezTo>
                      <a:pt x="10878" y="7147"/>
                      <a:pt x="11455" y="6531"/>
                      <a:pt x="11997" y="5985"/>
                    </a:cubicBezTo>
                    <a:cubicBezTo>
                      <a:pt x="12553" y="5422"/>
                      <a:pt x="13118" y="4844"/>
                      <a:pt x="13587" y="4205"/>
                    </a:cubicBezTo>
                    <a:cubicBezTo>
                      <a:pt x="13737" y="3997"/>
                      <a:pt x="13582" y="3773"/>
                      <a:pt x="13380" y="3710"/>
                    </a:cubicBezTo>
                    <a:cubicBezTo>
                      <a:pt x="13475" y="3571"/>
                      <a:pt x="13480" y="3358"/>
                      <a:pt x="13302" y="3274"/>
                    </a:cubicBezTo>
                    <a:cubicBezTo>
                      <a:pt x="10214" y="1831"/>
                      <a:pt x="6948" y="751"/>
                      <a:pt x="3624" y="7"/>
                    </a:cubicBezTo>
                    <a:cubicBezTo>
                      <a:pt x="3607" y="3"/>
                      <a:pt x="3590" y="1"/>
                      <a:pt x="357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468;p23"/>
              <p:cNvSpPr/>
              <p:nvPr/>
            </p:nvSpPr>
            <p:spPr>
              <a:xfrm>
                <a:off x="1739838" y="4716261"/>
                <a:ext cx="461210" cy="159671"/>
              </a:xfrm>
              <a:custGeom>
                <a:avLst/>
                <a:gdLst/>
                <a:ahLst/>
                <a:cxnLst/>
                <a:rect l="l" t="t" r="r" b="b"/>
                <a:pathLst>
                  <a:path w="13937" h="4825" extrusionOk="0">
                    <a:moveTo>
                      <a:pt x="215" y="1"/>
                    </a:moveTo>
                    <a:cubicBezTo>
                      <a:pt x="79" y="1"/>
                      <a:pt x="0" y="215"/>
                      <a:pt x="141" y="283"/>
                    </a:cubicBezTo>
                    <a:cubicBezTo>
                      <a:pt x="4325" y="2318"/>
                      <a:pt x="9009" y="3619"/>
                      <a:pt x="13490" y="4815"/>
                    </a:cubicBezTo>
                    <a:cubicBezTo>
                      <a:pt x="13516" y="4822"/>
                      <a:pt x="13541" y="4825"/>
                      <a:pt x="13564" y="4825"/>
                    </a:cubicBezTo>
                    <a:cubicBezTo>
                      <a:pt x="13840" y="4825"/>
                      <a:pt x="13936" y="4384"/>
                      <a:pt x="13631" y="4303"/>
                    </a:cubicBezTo>
                    <a:cubicBezTo>
                      <a:pt x="9081" y="3101"/>
                      <a:pt x="4736" y="1412"/>
                      <a:pt x="258" y="7"/>
                    </a:cubicBezTo>
                    <a:cubicBezTo>
                      <a:pt x="243" y="3"/>
                      <a:pt x="229" y="1"/>
                      <a:pt x="21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469;p23"/>
              <p:cNvSpPr/>
              <p:nvPr/>
            </p:nvSpPr>
            <p:spPr>
              <a:xfrm>
                <a:off x="1771012" y="4676384"/>
                <a:ext cx="280260" cy="110363"/>
              </a:xfrm>
              <a:custGeom>
                <a:avLst/>
                <a:gdLst/>
                <a:ahLst/>
                <a:cxnLst/>
                <a:rect l="l" t="t" r="r" b="b"/>
                <a:pathLst>
                  <a:path w="8469" h="3335" extrusionOk="0">
                    <a:moveTo>
                      <a:pt x="219" y="1"/>
                    </a:moveTo>
                    <a:cubicBezTo>
                      <a:pt x="49" y="1"/>
                      <a:pt x="1" y="263"/>
                      <a:pt x="182" y="332"/>
                    </a:cubicBezTo>
                    <a:cubicBezTo>
                      <a:pt x="2804" y="1338"/>
                      <a:pt x="5437" y="2392"/>
                      <a:pt x="8085" y="3323"/>
                    </a:cubicBezTo>
                    <a:cubicBezTo>
                      <a:pt x="8109" y="3331"/>
                      <a:pt x="8131" y="3335"/>
                      <a:pt x="8153" y="3335"/>
                    </a:cubicBezTo>
                    <a:cubicBezTo>
                      <a:pt x="8353" y="3335"/>
                      <a:pt x="8469" y="3011"/>
                      <a:pt x="8260" y="2912"/>
                    </a:cubicBezTo>
                    <a:cubicBezTo>
                      <a:pt x="5725" y="1716"/>
                      <a:pt x="2965" y="768"/>
                      <a:pt x="271" y="8"/>
                    </a:cubicBezTo>
                    <a:cubicBezTo>
                      <a:pt x="253" y="3"/>
                      <a:pt x="235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470;p23"/>
              <p:cNvSpPr/>
              <p:nvPr/>
            </p:nvSpPr>
            <p:spPr>
              <a:xfrm>
                <a:off x="1770648" y="4633132"/>
                <a:ext cx="435729" cy="159109"/>
              </a:xfrm>
              <a:custGeom>
                <a:avLst/>
                <a:gdLst/>
                <a:ahLst/>
                <a:cxnLst/>
                <a:rect l="l" t="t" r="r" b="b"/>
                <a:pathLst>
                  <a:path w="13167" h="4808" extrusionOk="0">
                    <a:moveTo>
                      <a:pt x="229" y="0"/>
                    </a:moveTo>
                    <a:cubicBezTo>
                      <a:pt x="57" y="0"/>
                      <a:pt x="1" y="264"/>
                      <a:pt x="187" y="323"/>
                    </a:cubicBezTo>
                    <a:cubicBezTo>
                      <a:pt x="4450" y="1672"/>
                      <a:pt x="8594" y="3201"/>
                      <a:pt x="12769" y="4794"/>
                    </a:cubicBezTo>
                    <a:cubicBezTo>
                      <a:pt x="12794" y="4803"/>
                      <a:pt x="12818" y="4807"/>
                      <a:pt x="12841" y="4807"/>
                    </a:cubicBezTo>
                    <a:cubicBezTo>
                      <a:pt x="13047" y="4807"/>
                      <a:pt x="13166" y="4465"/>
                      <a:pt x="12950" y="4365"/>
                    </a:cubicBezTo>
                    <a:cubicBezTo>
                      <a:pt x="8933" y="2493"/>
                      <a:pt x="4578" y="1047"/>
                      <a:pt x="275" y="6"/>
                    </a:cubicBezTo>
                    <a:cubicBezTo>
                      <a:pt x="259" y="2"/>
                      <a:pt x="244" y="0"/>
                      <a:pt x="2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471;p23"/>
              <p:cNvSpPr/>
              <p:nvPr/>
            </p:nvSpPr>
            <p:spPr>
              <a:xfrm>
                <a:off x="1843186" y="4600007"/>
                <a:ext cx="272318" cy="119729"/>
              </a:xfrm>
              <a:custGeom>
                <a:avLst/>
                <a:gdLst/>
                <a:ahLst/>
                <a:cxnLst/>
                <a:rect l="l" t="t" r="r" b="b"/>
                <a:pathLst>
                  <a:path w="8229" h="3618" extrusionOk="0">
                    <a:moveTo>
                      <a:pt x="213" y="1"/>
                    </a:moveTo>
                    <a:cubicBezTo>
                      <a:pt x="49" y="1"/>
                      <a:pt x="0" y="248"/>
                      <a:pt x="175" y="312"/>
                    </a:cubicBezTo>
                    <a:cubicBezTo>
                      <a:pt x="2797" y="1252"/>
                      <a:pt x="5304" y="2277"/>
                      <a:pt x="7765" y="3588"/>
                    </a:cubicBezTo>
                    <a:cubicBezTo>
                      <a:pt x="7804" y="3609"/>
                      <a:pt x="7843" y="3618"/>
                      <a:pt x="7879" y="3618"/>
                    </a:cubicBezTo>
                    <a:cubicBezTo>
                      <a:pt x="8090" y="3618"/>
                      <a:pt x="8229" y="3308"/>
                      <a:pt x="8003" y="3180"/>
                    </a:cubicBezTo>
                    <a:cubicBezTo>
                      <a:pt x="5593" y="1814"/>
                      <a:pt x="2951" y="673"/>
                      <a:pt x="259" y="7"/>
                    </a:cubicBezTo>
                    <a:cubicBezTo>
                      <a:pt x="243" y="3"/>
                      <a:pt x="228" y="1"/>
                      <a:pt x="21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6" name="Google Shape;472;p23"/>
            <p:cNvGrpSpPr/>
            <p:nvPr/>
          </p:nvGrpSpPr>
          <p:grpSpPr>
            <a:xfrm>
              <a:off x="2242315" y="4930402"/>
              <a:ext cx="155932" cy="99046"/>
              <a:chOff x="2242315" y="4930402"/>
              <a:chExt cx="155932" cy="99046"/>
            </a:xfrm>
          </p:grpSpPr>
          <p:sp>
            <p:nvSpPr>
              <p:cNvPr id="77" name="Google Shape;473;p23"/>
              <p:cNvSpPr/>
              <p:nvPr/>
            </p:nvSpPr>
            <p:spPr>
              <a:xfrm>
                <a:off x="2242315" y="4930402"/>
                <a:ext cx="83856" cy="58508"/>
              </a:xfrm>
              <a:custGeom>
                <a:avLst/>
                <a:gdLst/>
                <a:ahLst/>
                <a:cxnLst/>
                <a:rect l="l" t="t" r="r" b="b"/>
                <a:pathLst>
                  <a:path w="2534" h="1768" extrusionOk="0">
                    <a:moveTo>
                      <a:pt x="2324" y="0"/>
                    </a:moveTo>
                    <a:cubicBezTo>
                      <a:pt x="2255" y="0"/>
                      <a:pt x="2186" y="39"/>
                      <a:pt x="2157" y="130"/>
                    </a:cubicBezTo>
                    <a:cubicBezTo>
                      <a:pt x="1887" y="959"/>
                      <a:pt x="1227" y="1495"/>
                      <a:pt x="370" y="1495"/>
                    </a:cubicBezTo>
                    <a:cubicBezTo>
                      <a:pt x="302" y="1495"/>
                      <a:pt x="233" y="1492"/>
                      <a:pt x="163" y="1485"/>
                    </a:cubicBezTo>
                    <a:cubicBezTo>
                      <a:pt x="159" y="1485"/>
                      <a:pt x="155" y="1485"/>
                      <a:pt x="152" y="1485"/>
                    </a:cubicBezTo>
                    <a:cubicBezTo>
                      <a:pt x="24" y="1485"/>
                      <a:pt x="1" y="1696"/>
                      <a:pt x="129" y="1724"/>
                    </a:cubicBezTo>
                    <a:cubicBezTo>
                      <a:pt x="258" y="1753"/>
                      <a:pt x="390" y="1768"/>
                      <a:pt x="523" y="1768"/>
                    </a:cubicBezTo>
                    <a:cubicBezTo>
                      <a:pt x="1417" y="1768"/>
                      <a:pt x="2344" y="1130"/>
                      <a:pt x="2509" y="226"/>
                    </a:cubicBezTo>
                    <a:cubicBezTo>
                      <a:pt x="2534" y="89"/>
                      <a:pt x="2428" y="0"/>
                      <a:pt x="232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474;p23"/>
              <p:cNvSpPr/>
              <p:nvPr/>
            </p:nvSpPr>
            <p:spPr>
              <a:xfrm>
                <a:off x="2304595" y="4969484"/>
                <a:ext cx="93652" cy="59964"/>
              </a:xfrm>
              <a:custGeom>
                <a:avLst/>
                <a:gdLst/>
                <a:ahLst/>
                <a:cxnLst/>
                <a:rect l="l" t="t" r="r" b="b"/>
                <a:pathLst>
                  <a:path w="2830" h="1812" extrusionOk="0">
                    <a:moveTo>
                      <a:pt x="2577" y="0"/>
                    </a:moveTo>
                    <a:cubicBezTo>
                      <a:pt x="2521" y="0"/>
                      <a:pt x="2465" y="28"/>
                      <a:pt x="2428" y="96"/>
                    </a:cubicBezTo>
                    <a:cubicBezTo>
                      <a:pt x="1966" y="938"/>
                      <a:pt x="1175" y="1481"/>
                      <a:pt x="200" y="1502"/>
                    </a:cubicBezTo>
                    <a:cubicBezTo>
                      <a:pt x="1" y="1507"/>
                      <a:pt x="1" y="1811"/>
                      <a:pt x="200" y="1811"/>
                    </a:cubicBezTo>
                    <a:cubicBezTo>
                      <a:pt x="207" y="1811"/>
                      <a:pt x="214" y="1811"/>
                      <a:pt x="221" y="1811"/>
                    </a:cubicBezTo>
                    <a:cubicBezTo>
                      <a:pt x="1269" y="1811"/>
                      <a:pt x="2287" y="1241"/>
                      <a:pt x="2756" y="287"/>
                    </a:cubicBezTo>
                    <a:cubicBezTo>
                      <a:pt x="2830" y="138"/>
                      <a:pt x="2702" y="0"/>
                      <a:pt x="257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6" name="Google Shape;581;p23"/>
          <p:cNvGrpSpPr/>
          <p:nvPr/>
        </p:nvGrpSpPr>
        <p:grpSpPr>
          <a:xfrm>
            <a:off x="785925" y="3467804"/>
            <a:ext cx="851139" cy="910474"/>
            <a:chOff x="1637980" y="2854741"/>
            <a:chExt cx="851139" cy="910474"/>
          </a:xfrm>
        </p:grpSpPr>
        <p:grpSp>
          <p:nvGrpSpPr>
            <p:cNvPr id="87" name="Google Shape;582;p23"/>
            <p:cNvGrpSpPr/>
            <p:nvPr/>
          </p:nvGrpSpPr>
          <p:grpSpPr>
            <a:xfrm>
              <a:off x="1637980" y="2854741"/>
              <a:ext cx="851139" cy="910474"/>
              <a:chOff x="1637980" y="2854741"/>
              <a:chExt cx="851139" cy="910474"/>
            </a:xfrm>
          </p:grpSpPr>
          <p:sp>
            <p:nvSpPr>
              <p:cNvPr id="91" name="Google Shape;583;p23"/>
              <p:cNvSpPr/>
              <p:nvPr/>
            </p:nvSpPr>
            <p:spPr>
              <a:xfrm>
                <a:off x="1659027" y="2860301"/>
                <a:ext cx="177475" cy="191539"/>
              </a:xfrm>
              <a:custGeom>
                <a:avLst/>
                <a:gdLst/>
                <a:ahLst/>
                <a:cxnLst/>
                <a:rect l="l" t="t" r="r" b="b"/>
                <a:pathLst>
                  <a:path w="5363" h="5788" extrusionOk="0">
                    <a:moveTo>
                      <a:pt x="1470" y="1"/>
                    </a:moveTo>
                    <a:cubicBezTo>
                      <a:pt x="747" y="1"/>
                      <a:pt x="1" y="780"/>
                      <a:pt x="456" y="1627"/>
                    </a:cubicBezTo>
                    <a:cubicBezTo>
                      <a:pt x="661" y="2011"/>
                      <a:pt x="604" y="2480"/>
                      <a:pt x="623" y="2901"/>
                    </a:cubicBezTo>
                    <a:cubicBezTo>
                      <a:pt x="646" y="3408"/>
                      <a:pt x="716" y="3869"/>
                      <a:pt x="923" y="4334"/>
                    </a:cubicBezTo>
                    <a:cubicBezTo>
                      <a:pt x="1288" y="5159"/>
                      <a:pt x="2009" y="5787"/>
                      <a:pt x="2933" y="5787"/>
                    </a:cubicBezTo>
                    <a:cubicBezTo>
                      <a:pt x="2965" y="5787"/>
                      <a:pt x="2998" y="5786"/>
                      <a:pt x="3030" y="5785"/>
                    </a:cubicBezTo>
                    <a:cubicBezTo>
                      <a:pt x="3767" y="5750"/>
                      <a:pt x="4217" y="5125"/>
                      <a:pt x="4073" y="4416"/>
                    </a:cubicBezTo>
                    <a:cubicBezTo>
                      <a:pt x="4009" y="4091"/>
                      <a:pt x="3943" y="3768"/>
                      <a:pt x="3877" y="3445"/>
                    </a:cubicBezTo>
                    <a:lnTo>
                      <a:pt x="3877" y="3445"/>
                    </a:lnTo>
                    <a:cubicBezTo>
                      <a:pt x="3909" y="3446"/>
                      <a:pt x="3940" y="3451"/>
                      <a:pt x="3971" y="3452"/>
                    </a:cubicBezTo>
                    <a:cubicBezTo>
                      <a:pt x="3993" y="3453"/>
                      <a:pt x="4016" y="3454"/>
                      <a:pt x="4038" y="3454"/>
                    </a:cubicBezTo>
                    <a:cubicBezTo>
                      <a:pt x="5362" y="3454"/>
                      <a:pt x="5337" y="1359"/>
                      <a:pt x="3971" y="1288"/>
                    </a:cubicBezTo>
                    <a:cubicBezTo>
                      <a:pt x="3603" y="1270"/>
                      <a:pt x="3393" y="1092"/>
                      <a:pt x="3165" y="815"/>
                    </a:cubicBezTo>
                    <a:cubicBezTo>
                      <a:pt x="2959" y="565"/>
                      <a:pt x="2716" y="463"/>
                      <a:pt x="2475" y="463"/>
                    </a:cubicBezTo>
                    <a:cubicBezTo>
                      <a:pt x="2412" y="463"/>
                      <a:pt x="2350" y="470"/>
                      <a:pt x="2289" y="482"/>
                    </a:cubicBezTo>
                    <a:cubicBezTo>
                      <a:pt x="2084" y="143"/>
                      <a:pt x="1779" y="1"/>
                      <a:pt x="1470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584;p23"/>
              <p:cNvSpPr/>
              <p:nvPr/>
            </p:nvSpPr>
            <p:spPr>
              <a:xfrm>
                <a:off x="1977310" y="3359865"/>
                <a:ext cx="481198" cy="382053"/>
              </a:xfrm>
              <a:custGeom>
                <a:avLst/>
                <a:gdLst/>
                <a:ahLst/>
                <a:cxnLst/>
                <a:rect l="l" t="t" r="r" b="b"/>
                <a:pathLst>
                  <a:path w="14541" h="11545" extrusionOk="0">
                    <a:moveTo>
                      <a:pt x="5344" y="0"/>
                    </a:moveTo>
                    <a:cubicBezTo>
                      <a:pt x="5114" y="0"/>
                      <a:pt x="4888" y="70"/>
                      <a:pt x="4709" y="224"/>
                    </a:cubicBezTo>
                    <a:cubicBezTo>
                      <a:pt x="4594" y="258"/>
                      <a:pt x="4483" y="303"/>
                      <a:pt x="4375" y="356"/>
                    </a:cubicBezTo>
                    <a:cubicBezTo>
                      <a:pt x="3835" y="636"/>
                      <a:pt x="3584" y="1096"/>
                      <a:pt x="3510" y="1618"/>
                    </a:cubicBezTo>
                    <a:cubicBezTo>
                      <a:pt x="3195" y="1804"/>
                      <a:pt x="2838" y="1905"/>
                      <a:pt x="2448" y="1905"/>
                    </a:cubicBezTo>
                    <a:cubicBezTo>
                      <a:pt x="2249" y="1905"/>
                      <a:pt x="2041" y="1878"/>
                      <a:pt x="1825" y="1823"/>
                    </a:cubicBezTo>
                    <a:cubicBezTo>
                      <a:pt x="1723" y="1798"/>
                      <a:pt x="1626" y="1785"/>
                      <a:pt x="1533" y="1785"/>
                    </a:cubicBezTo>
                    <a:cubicBezTo>
                      <a:pt x="399" y="1785"/>
                      <a:pt x="1" y="3594"/>
                      <a:pt x="1249" y="3911"/>
                    </a:cubicBezTo>
                    <a:cubicBezTo>
                      <a:pt x="1427" y="3954"/>
                      <a:pt x="1606" y="3989"/>
                      <a:pt x="1787" y="4014"/>
                    </a:cubicBezTo>
                    <a:cubicBezTo>
                      <a:pt x="1830" y="4184"/>
                      <a:pt x="1908" y="4344"/>
                      <a:pt x="2017" y="4484"/>
                    </a:cubicBezTo>
                    <a:cubicBezTo>
                      <a:pt x="4601" y="7780"/>
                      <a:pt x="9244" y="9063"/>
                      <a:pt x="12588" y="11377"/>
                    </a:cubicBezTo>
                    <a:cubicBezTo>
                      <a:pt x="12756" y="11494"/>
                      <a:pt x="12934" y="11544"/>
                      <a:pt x="13109" y="11544"/>
                    </a:cubicBezTo>
                    <a:cubicBezTo>
                      <a:pt x="13858" y="11544"/>
                      <a:pt x="14540" y="10612"/>
                      <a:pt x="14067" y="9896"/>
                    </a:cubicBezTo>
                    <a:cubicBezTo>
                      <a:pt x="12569" y="7628"/>
                      <a:pt x="10683" y="5613"/>
                      <a:pt x="8937" y="3536"/>
                    </a:cubicBezTo>
                    <a:cubicBezTo>
                      <a:pt x="8345" y="2834"/>
                      <a:pt x="7452" y="1362"/>
                      <a:pt x="6391" y="617"/>
                    </a:cubicBezTo>
                    <a:cubicBezTo>
                      <a:pt x="6200" y="234"/>
                      <a:pt x="5764" y="0"/>
                      <a:pt x="5344" y="0"/>
                    </a:cubicBezTo>
                    <a:close/>
                  </a:path>
                </a:pathLst>
              </a:custGeom>
              <a:solidFill>
                <a:srgbClr val="FED58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585;p23"/>
              <p:cNvSpPr/>
              <p:nvPr/>
            </p:nvSpPr>
            <p:spPr>
              <a:xfrm>
                <a:off x="1637980" y="2854741"/>
                <a:ext cx="851139" cy="910474"/>
              </a:xfrm>
              <a:custGeom>
                <a:avLst/>
                <a:gdLst/>
                <a:ahLst/>
                <a:cxnLst/>
                <a:rect l="l" t="t" r="r" b="b"/>
                <a:pathLst>
                  <a:path w="25720" h="27513" extrusionOk="0">
                    <a:moveTo>
                      <a:pt x="994" y="589"/>
                    </a:moveTo>
                    <a:cubicBezTo>
                      <a:pt x="2625" y="839"/>
                      <a:pt x="4230" y="1315"/>
                      <a:pt x="5575" y="2259"/>
                    </a:cubicBezTo>
                    <a:cubicBezTo>
                      <a:pt x="5570" y="2279"/>
                      <a:pt x="5567" y="2300"/>
                      <a:pt x="5567" y="2321"/>
                    </a:cubicBezTo>
                    <a:cubicBezTo>
                      <a:pt x="5598" y="2841"/>
                      <a:pt x="5255" y="3270"/>
                      <a:pt x="4790" y="3270"/>
                    </a:cubicBezTo>
                    <a:cubicBezTo>
                      <a:pt x="4666" y="3270"/>
                      <a:pt x="4532" y="3239"/>
                      <a:pt x="4395" y="3171"/>
                    </a:cubicBezTo>
                    <a:cubicBezTo>
                      <a:pt x="4367" y="3157"/>
                      <a:pt x="4337" y="3150"/>
                      <a:pt x="4306" y="3150"/>
                    </a:cubicBezTo>
                    <a:cubicBezTo>
                      <a:pt x="4278" y="3150"/>
                      <a:pt x="4249" y="3156"/>
                      <a:pt x="4224" y="3168"/>
                    </a:cubicBezTo>
                    <a:cubicBezTo>
                      <a:pt x="4189" y="3133"/>
                      <a:pt x="4155" y="3099"/>
                      <a:pt x="4121" y="3067"/>
                    </a:cubicBezTo>
                    <a:cubicBezTo>
                      <a:pt x="4060" y="3010"/>
                      <a:pt x="3992" y="2985"/>
                      <a:pt x="3926" y="2985"/>
                    </a:cubicBezTo>
                    <a:cubicBezTo>
                      <a:pt x="3700" y="2985"/>
                      <a:pt x="3504" y="3272"/>
                      <a:pt x="3709" y="3478"/>
                    </a:cubicBezTo>
                    <a:cubicBezTo>
                      <a:pt x="4187" y="3956"/>
                      <a:pt x="4882" y="4591"/>
                      <a:pt x="4648" y="5351"/>
                    </a:cubicBezTo>
                    <a:cubicBezTo>
                      <a:pt x="4528" y="5738"/>
                      <a:pt x="4188" y="5875"/>
                      <a:pt x="3830" y="5875"/>
                    </a:cubicBezTo>
                    <a:cubicBezTo>
                      <a:pt x="3746" y="5875"/>
                      <a:pt x="3660" y="5867"/>
                      <a:pt x="3576" y="5853"/>
                    </a:cubicBezTo>
                    <a:cubicBezTo>
                      <a:pt x="3357" y="5818"/>
                      <a:pt x="2515" y="5634"/>
                      <a:pt x="2548" y="5354"/>
                    </a:cubicBezTo>
                    <a:cubicBezTo>
                      <a:pt x="2562" y="5237"/>
                      <a:pt x="2449" y="5161"/>
                      <a:pt x="2342" y="5161"/>
                    </a:cubicBezTo>
                    <a:cubicBezTo>
                      <a:pt x="2290" y="5161"/>
                      <a:pt x="2239" y="5179"/>
                      <a:pt x="2205" y="5221"/>
                    </a:cubicBezTo>
                    <a:cubicBezTo>
                      <a:pt x="2198" y="5041"/>
                      <a:pt x="2190" y="4864"/>
                      <a:pt x="2175" y="4689"/>
                    </a:cubicBezTo>
                    <a:lnTo>
                      <a:pt x="2176" y="4689"/>
                    </a:lnTo>
                    <a:cubicBezTo>
                      <a:pt x="2055" y="3234"/>
                      <a:pt x="1635" y="1885"/>
                      <a:pt x="994" y="589"/>
                    </a:cubicBezTo>
                    <a:close/>
                    <a:moveTo>
                      <a:pt x="6094" y="2655"/>
                    </a:moveTo>
                    <a:cubicBezTo>
                      <a:pt x="6247" y="2785"/>
                      <a:pt x="6400" y="2916"/>
                      <a:pt x="6544" y="3060"/>
                    </a:cubicBezTo>
                    <a:cubicBezTo>
                      <a:pt x="8160" y="4679"/>
                      <a:pt x="9485" y="8566"/>
                      <a:pt x="6181" y="9191"/>
                    </a:cubicBezTo>
                    <a:cubicBezTo>
                      <a:pt x="5969" y="9231"/>
                      <a:pt x="5744" y="9251"/>
                      <a:pt x="5515" y="9251"/>
                    </a:cubicBezTo>
                    <a:cubicBezTo>
                      <a:pt x="4588" y="9251"/>
                      <a:pt x="3582" y="8921"/>
                      <a:pt x="2980" y="8253"/>
                    </a:cubicBezTo>
                    <a:cubicBezTo>
                      <a:pt x="2349" y="7553"/>
                      <a:pt x="2262" y="6640"/>
                      <a:pt x="2225" y="5737"/>
                    </a:cubicBezTo>
                    <a:lnTo>
                      <a:pt x="2225" y="5737"/>
                    </a:lnTo>
                    <a:cubicBezTo>
                      <a:pt x="2384" y="5954"/>
                      <a:pt x="2724" y="6091"/>
                      <a:pt x="2982" y="6192"/>
                    </a:cubicBezTo>
                    <a:cubicBezTo>
                      <a:pt x="3280" y="6309"/>
                      <a:pt x="3609" y="6398"/>
                      <a:pt x="3930" y="6398"/>
                    </a:cubicBezTo>
                    <a:cubicBezTo>
                      <a:pt x="4205" y="6398"/>
                      <a:pt x="4474" y="6332"/>
                      <a:pt x="4714" y="6163"/>
                    </a:cubicBezTo>
                    <a:cubicBezTo>
                      <a:pt x="5659" y="5495"/>
                      <a:pt x="5247" y="4440"/>
                      <a:pt x="4654" y="3662"/>
                    </a:cubicBezTo>
                    <a:lnTo>
                      <a:pt x="4654" y="3662"/>
                    </a:lnTo>
                    <a:cubicBezTo>
                      <a:pt x="4708" y="3668"/>
                      <a:pt x="4763" y="3672"/>
                      <a:pt x="4817" y="3672"/>
                    </a:cubicBezTo>
                    <a:cubicBezTo>
                      <a:pt x="5417" y="3672"/>
                      <a:pt x="5993" y="3268"/>
                      <a:pt x="6094" y="2655"/>
                    </a:cubicBezTo>
                    <a:close/>
                    <a:moveTo>
                      <a:pt x="8192" y="8998"/>
                    </a:moveTo>
                    <a:cubicBezTo>
                      <a:pt x="10846" y="10302"/>
                      <a:pt x="13138" y="12431"/>
                      <a:pt x="15184" y="14668"/>
                    </a:cubicBezTo>
                    <a:cubicBezTo>
                      <a:pt x="15103" y="14689"/>
                      <a:pt x="15031" y="14744"/>
                      <a:pt x="14997" y="14853"/>
                    </a:cubicBezTo>
                    <a:cubicBezTo>
                      <a:pt x="14311" y="17071"/>
                      <a:pt x="12095" y="16968"/>
                      <a:pt x="10195" y="17014"/>
                    </a:cubicBezTo>
                    <a:cubicBezTo>
                      <a:pt x="8564" y="14957"/>
                      <a:pt x="7344" y="12595"/>
                      <a:pt x="6746" y="9884"/>
                    </a:cubicBezTo>
                    <a:cubicBezTo>
                      <a:pt x="7301" y="9724"/>
                      <a:pt x="7802" y="9433"/>
                      <a:pt x="8191" y="8998"/>
                    </a:cubicBezTo>
                    <a:close/>
                    <a:moveTo>
                      <a:pt x="15524" y="15043"/>
                    </a:moveTo>
                    <a:cubicBezTo>
                      <a:pt x="16137" y="15724"/>
                      <a:pt x="16726" y="16412"/>
                      <a:pt x="17297" y="17084"/>
                    </a:cubicBezTo>
                    <a:cubicBezTo>
                      <a:pt x="19805" y="20045"/>
                      <a:pt x="21773" y="23480"/>
                      <a:pt x="24243" y="26450"/>
                    </a:cubicBezTo>
                    <a:cubicBezTo>
                      <a:pt x="19213" y="24483"/>
                      <a:pt x="14031" y="21609"/>
                      <a:pt x="10543" y="17441"/>
                    </a:cubicBezTo>
                    <a:lnTo>
                      <a:pt x="10545" y="17441"/>
                    </a:lnTo>
                    <a:cubicBezTo>
                      <a:pt x="10847" y="17475"/>
                      <a:pt x="11166" y="17494"/>
                      <a:pt x="11490" y="17494"/>
                    </a:cubicBezTo>
                    <a:cubicBezTo>
                      <a:pt x="13251" y="17494"/>
                      <a:pt x="15172" y="16929"/>
                      <a:pt x="15524" y="15043"/>
                    </a:cubicBezTo>
                    <a:close/>
                    <a:moveTo>
                      <a:pt x="278" y="1"/>
                    </a:moveTo>
                    <a:cubicBezTo>
                      <a:pt x="44" y="1"/>
                      <a:pt x="1" y="264"/>
                      <a:pt x="127" y="407"/>
                    </a:cubicBezTo>
                    <a:cubicBezTo>
                      <a:pt x="110" y="493"/>
                      <a:pt x="125" y="580"/>
                      <a:pt x="167" y="657"/>
                    </a:cubicBezTo>
                    <a:cubicBezTo>
                      <a:pt x="1167" y="2554"/>
                      <a:pt x="1292" y="4320"/>
                      <a:pt x="1487" y="6402"/>
                    </a:cubicBezTo>
                    <a:cubicBezTo>
                      <a:pt x="1588" y="7481"/>
                      <a:pt x="1914" y="8420"/>
                      <a:pt x="2783" y="9111"/>
                    </a:cubicBezTo>
                    <a:cubicBezTo>
                      <a:pt x="3523" y="9700"/>
                      <a:pt x="4568" y="10039"/>
                      <a:pt x="5590" y="10039"/>
                    </a:cubicBezTo>
                    <a:cubicBezTo>
                      <a:pt x="5812" y="10039"/>
                      <a:pt x="6032" y="10023"/>
                      <a:pt x="6249" y="9990"/>
                    </a:cubicBezTo>
                    <a:cubicBezTo>
                      <a:pt x="6866" y="14289"/>
                      <a:pt x="9685" y="17887"/>
                      <a:pt x="12848" y="20720"/>
                    </a:cubicBezTo>
                    <a:cubicBezTo>
                      <a:pt x="16285" y="23799"/>
                      <a:pt x="20649" y="26464"/>
                      <a:pt x="25188" y="27502"/>
                    </a:cubicBezTo>
                    <a:cubicBezTo>
                      <a:pt x="25219" y="27509"/>
                      <a:pt x="25248" y="27512"/>
                      <a:pt x="25275" y="27512"/>
                    </a:cubicBezTo>
                    <a:cubicBezTo>
                      <a:pt x="25618" y="27512"/>
                      <a:pt x="25720" y="27008"/>
                      <a:pt x="25360" y="26876"/>
                    </a:cubicBezTo>
                    <a:lnTo>
                      <a:pt x="25305" y="26854"/>
                    </a:lnTo>
                    <a:cubicBezTo>
                      <a:pt x="25300" y="26831"/>
                      <a:pt x="25294" y="26807"/>
                      <a:pt x="25283" y="26785"/>
                    </a:cubicBezTo>
                    <a:cubicBezTo>
                      <a:pt x="23295" y="22973"/>
                      <a:pt x="20229" y="19324"/>
                      <a:pt x="17415" y="16083"/>
                    </a:cubicBezTo>
                    <a:cubicBezTo>
                      <a:pt x="14916" y="13202"/>
                      <a:pt x="12036" y="10180"/>
                      <a:pt x="8479" y="8632"/>
                    </a:cubicBezTo>
                    <a:cubicBezTo>
                      <a:pt x="9520" y="7034"/>
                      <a:pt x="8878" y="4830"/>
                      <a:pt x="7815" y="3401"/>
                    </a:cubicBezTo>
                    <a:cubicBezTo>
                      <a:pt x="6046" y="1024"/>
                      <a:pt x="3143" y="127"/>
                      <a:pt x="292" y="1"/>
                    </a:cubicBezTo>
                    <a:cubicBezTo>
                      <a:pt x="287" y="1"/>
                      <a:pt x="283" y="1"/>
                      <a:pt x="2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88" name="Google Shape;586;p23"/>
            <p:cNvGrpSpPr/>
            <p:nvPr/>
          </p:nvGrpSpPr>
          <p:grpSpPr>
            <a:xfrm>
              <a:off x="2299466" y="3346165"/>
              <a:ext cx="124295" cy="108279"/>
              <a:chOff x="2299466" y="3346165"/>
              <a:chExt cx="124295" cy="108279"/>
            </a:xfrm>
          </p:grpSpPr>
          <p:sp>
            <p:nvSpPr>
              <p:cNvPr id="89" name="Google Shape;587;p23"/>
              <p:cNvSpPr/>
              <p:nvPr/>
            </p:nvSpPr>
            <p:spPr>
              <a:xfrm>
                <a:off x="2299466" y="3346165"/>
                <a:ext cx="89581" cy="92924"/>
              </a:xfrm>
              <a:custGeom>
                <a:avLst/>
                <a:gdLst/>
                <a:ahLst/>
                <a:cxnLst/>
                <a:rect l="l" t="t" r="r" b="b"/>
                <a:pathLst>
                  <a:path w="2707" h="2808" extrusionOk="0">
                    <a:moveTo>
                      <a:pt x="177" y="0"/>
                    </a:moveTo>
                    <a:cubicBezTo>
                      <a:pt x="83" y="0"/>
                      <a:pt x="1" y="137"/>
                      <a:pt x="88" y="208"/>
                    </a:cubicBezTo>
                    <a:cubicBezTo>
                      <a:pt x="990" y="939"/>
                      <a:pt x="1641" y="1795"/>
                      <a:pt x="2315" y="2726"/>
                    </a:cubicBezTo>
                    <a:cubicBezTo>
                      <a:pt x="2357" y="2783"/>
                      <a:pt x="2413" y="2808"/>
                      <a:pt x="2469" y="2808"/>
                    </a:cubicBezTo>
                    <a:cubicBezTo>
                      <a:pt x="2592" y="2808"/>
                      <a:pt x="2707" y="2687"/>
                      <a:pt x="2628" y="2544"/>
                    </a:cubicBezTo>
                    <a:cubicBezTo>
                      <a:pt x="2066" y="1541"/>
                      <a:pt x="1151" y="694"/>
                      <a:pt x="235" y="20"/>
                    </a:cubicBezTo>
                    <a:cubicBezTo>
                      <a:pt x="216" y="6"/>
                      <a:pt x="196" y="0"/>
                      <a:pt x="17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" name="Google Shape;588;p23"/>
              <p:cNvSpPr/>
              <p:nvPr/>
            </p:nvSpPr>
            <p:spPr>
              <a:xfrm>
                <a:off x="2361680" y="3363936"/>
                <a:ext cx="62082" cy="90508"/>
              </a:xfrm>
              <a:custGeom>
                <a:avLst/>
                <a:gdLst/>
                <a:ahLst/>
                <a:cxnLst/>
                <a:rect l="l" t="t" r="r" b="b"/>
                <a:pathLst>
                  <a:path w="1876" h="2735" extrusionOk="0">
                    <a:moveTo>
                      <a:pt x="183" y="1"/>
                    </a:moveTo>
                    <a:cubicBezTo>
                      <a:pt x="91" y="1"/>
                      <a:pt x="1" y="96"/>
                      <a:pt x="60" y="201"/>
                    </a:cubicBezTo>
                    <a:cubicBezTo>
                      <a:pt x="518" y="1016"/>
                      <a:pt x="988" y="1824"/>
                      <a:pt x="1445" y="2641"/>
                    </a:cubicBezTo>
                    <a:cubicBezTo>
                      <a:pt x="1482" y="2707"/>
                      <a:pt x="1540" y="2734"/>
                      <a:pt x="1599" y="2734"/>
                    </a:cubicBezTo>
                    <a:cubicBezTo>
                      <a:pt x="1735" y="2734"/>
                      <a:pt x="1875" y="2591"/>
                      <a:pt x="1781" y="2443"/>
                    </a:cubicBezTo>
                    <a:cubicBezTo>
                      <a:pt x="1281" y="1653"/>
                      <a:pt x="794" y="855"/>
                      <a:pt x="294" y="65"/>
                    </a:cubicBezTo>
                    <a:cubicBezTo>
                      <a:pt x="266" y="19"/>
                      <a:pt x="224" y="1"/>
                      <a:pt x="18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4" name="Прямоугольник 93"/>
          <p:cNvSpPr/>
          <p:nvPr/>
        </p:nvSpPr>
        <p:spPr>
          <a:xfrm>
            <a:off x="1795610" y="1448301"/>
            <a:ext cx="52872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Comfortaa" panose="020F0803070200060003" pitchFamily="34" charset="0"/>
              </a:rPr>
              <a:t>Что такое фотосинтез?</a:t>
            </a:r>
          </a:p>
        </p:txBody>
      </p:sp>
    </p:spTree>
    <p:extLst>
      <p:ext uri="{BB962C8B-B14F-4D97-AF65-F5344CB8AC3E}">
        <p14:creationId xmlns:p14="http://schemas.microsoft.com/office/powerpoint/2010/main" val="403166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Биология 200</a:t>
            </a:r>
            <a:endParaRPr lang="ru-RU" dirty="0"/>
          </a:p>
        </p:txBody>
      </p:sp>
      <p:grpSp>
        <p:nvGrpSpPr>
          <p:cNvPr id="3" name="Google Shape;1979;p45"/>
          <p:cNvGrpSpPr/>
          <p:nvPr/>
        </p:nvGrpSpPr>
        <p:grpSpPr>
          <a:xfrm>
            <a:off x="311700" y="2629368"/>
            <a:ext cx="1578817" cy="2149384"/>
            <a:chOff x="2475306" y="2531490"/>
            <a:chExt cx="1411927" cy="1922354"/>
          </a:xfrm>
        </p:grpSpPr>
        <p:grpSp>
          <p:nvGrpSpPr>
            <p:cNvPr id="4" name="Google Shape;1980;p45"/>
            <p:cNvGrpSpPr/>
            <p:nvPr/>
          </p:nvGrpSpPr>
          <p:grpSpPr>
            <a:xfrm>
              <a:off x="2475306" y="2531490"/>
              <a:ext cx="1411927" cy="1922354"/>
              <a:chOff x="2541781" y="2498527"/>
              <a:chExt cx="1411927" cy="1922354"/>
            </a:xfrm>
          </p:grpSpPr>
          <p:sp>
            <p:nvSpPr>
              <p:cNvPr id="12" name="Google Shape;1981;p45"/>
              <p:cNvSpPr/>
              <p:nvPr/>
            </p:nvSpPr>
            <p:spPr>
              <a:xfrm>
                <a:off x="2917943" y="2716062"/>
                <a:ext cx="993735" cy="827487"/>
              </a:xfrm>
              <a:custGeom>
                <a:avLst/>
                <a:gdLst/>
                <a:ahLst/>
                <a:cxnLst/>
                <a:rect l="l" t="t" r="r" b="b"/>
                <a:pathLst>
                  <a:path w="71711" h="59714" extrusionOk="0">
                    <a:moveTo>
                      <a:pt x="62253" y="1"/>
                    </a:moveTo>
                    <a:cubicBezTo>
                      <a:pt x="61871" y="1"/>
                      <a:pt x="61577" y="307"/>
                      <a:pt x="61490" y="652"/>
                    </a:cubicBezTo>
                    <a:cubicBezTo>
                      <a:pt x="61255" y="789"/>
                      <a:pt x="61075" y="1026"/>
                      <a:pt x="61018" y="1381"/>
                    </a:cubicBezTo>
                    <a:cubicBezTo>
                      <a:pt x="60019" y="7474"/>
                      <a:pt x="57902" y="13031"/>
                      <a:pt x="53900" y="17804"/>
                    </a:cubicBezTo>
                    <a:cubicBezTo>
                      <a:pt x="53725" y="18006"/>
                      <a:pt x="53619" y="18262"/>
                      <a:pt x="53602" y="18529"/>
                    </a:cubicBezTo>
                    <a:cubicBezTo>
                      <a:pt x="52923" y="19187"/>
                      <a:pt x="52253" y="19855"/>
                      <a:pt x="51693" y="20634"/>
                    </a:cubicBezTo>
                    <a:cubicBezTo>
                      <a:pt x="51601" y="20762"/>
                      <a:pt x="51552" y="20918"/>
                      <a:pt x="51533" y="21080"/>
                    </a:cubicBezTo>
                    <a:cubicBezTo>
                      <a:pt x="50365" y="21837"/>
                      <a:pt x="49179" y="22469"/>
                      <a:pt x="48224" y="23480"/>
                    </a:cubicBezTo>
                    <a:cubicBezTo>
                      <a:pt x="47517" y="23791"/>
                      <a:pt x="46889" y="24203"/>
                      <a:pt x="46401" y="24835"/>
                    </a:cubicBezTo>
                    <a:cubicBezTo>
                      <a:pt x="43714" y="26511"/>
                      <a:pt x="40925" y="27182"/>
                      <a:pt x="37991" y="28217"/>
                    </a:cubicBezTo>
                    <a:cubicBezTo>
                      <a:pt x="37924" y="28242"/>
                      <a:pt x="37860" y="28275"/>
                      <a:pt x="37801" y="28314"/>
                    </a:cubicBezTo>
                    <a:cubicBezTo>
                      <a:pt x="37583" y="28214"/>
                      <a:pt x="37360" y="28127"/>
                      <a:pt x="37129" y="28057"/>
                    </a:cubicBezTo>
                    <a:cubicBezTo>
                      <a:pt x="37051" y="28033"/>
                      <a:pt x="36975" y="28022"/>
                      <a:pt x="36902" y="28022"/>
                    </a:cubicBezTo>
                    <a:cubicBezTo>
                      <a:pt x="36247" y="28022"/>
                      <a:pt x="35831" y="28904"/>
                      <a:pt x="36345" y="29405"/>
                    </a:cubicBezTo>
                    <a:cubicBezTo>
                      <a:pt x="37711" y="30741"/>
                      <a:pt x="37704" y="31685"/>
                      <a:pt x="36887" y="33232"/>
                    </a:cubicBezTo>
                    <a:cubicBezTo>
                      <a:pt x="36830" y="33322"/>
                      <a:pt x="36771" y="33412"/>
                      <a:pt x="36714" y="33502"/>
                    </a:cubicBezTo>
                    <a:cubicBezTo>
                      <a:pt x="36141" y="33710"/>
                      <a:pt x="35516" y="33843"/>
                      <a:pt x="34978" y="34082"/>
                    </a:cubicBezTo>
                    <a:cubicBezTo>
                      <a:pt x="34964" y="34089"/>
                      <a:pt x="34952" y="34096"/>
                      <a:pt x="34938" y="34103"/>
                    </a:cubicBezTo>
                    <a:cubicBezTo>
                      <a:pt x="34794" y="34053"/>
                      <a:pt x="34645" y="34018"/>
                      <a:pt x="34495" y="34003"/>
                    </a:cubicBezTo>
                    <a:cubicBezTo>
                      <a:pt x="34475" y="34001"/>
                      <a:pt x="34456" y="34000"/>
                      <a:pt x="34437" y="34000"/>
                    </a:cubicBezTo>
                    <a:cubicBezTo>
                      <a:pt x="34023" y="34000"/>
                      <a:pt x="33686" y="34419"/>
                      <a:pt x="33686" y="34809"/>
                    </a:cubicBezTo>
                    <a:cubicBezTo>
                      <a:pt x="33686" y="34866"/>
                      <a:pt x="33709" y="34913"/>
                      <a:pt x="33717" y="34963"/>
                    </a:cubicBezTo>
                    <a:cubicBezTo>
                      <a:pt x="33103" y="35647"/>
                      <a:pt x="32916" y="36532"/>
                      <a:pt x="33214" y="37588"/>
                    </a:cubicBezTo>
                    <a:cubicBezTo>
                      <a:pt x="32752" y="37622"/>
                      <a:pt x="32291" y="37664"/>
                      <a:pt x="31829" y="37717"/>
                    </a:cubicBezTo>
                    <a:cubicBezTo>
                      <a:pt x="31758" y="37728"/>
                      <a:pt x="31689" y="37749"/>
                      <a:pt x="31621" y="37775"/>
                    </a:cubicBezTo>
                    <a:cubicBezTo>
                      <a:pt x="31510" y="37465"/>
                      <a:pt x="31202" y="37260"/>
                      <a:pt x="30882" y="37243"/>
                    </a:cubicBezTo>
                    <a:cubicBezTo>
                      <a:pt x="30889" y="37060"/>
                      <a:pt x="30858" y="36887"/>
                      <a:pt x="30750" y="36745"/>
                    </a:cubicBezTo>
                    <a:cubicBezTo>
                      <a:pt x="30491" y="36398"/>
                      <a:pt x="30018" y="36127"/>
                      <a:pt x="29862" y="35727"/>
                    </a:cubicBezTo>
                    <a:cubicBezTo>
                      <a:pt x="29739" y="35408"/>
                      <a:pt x="29446" y="35123"/>
                      <a:pt x="29096" y="35123"/>
                    </a:cubicBezTo>
                    <a:cubicBezTo>
                      <a:pt x="29023" y="35123"/>
                      <a:pt x="28948" y="35135"/>
                      <a:pt x="28871" y="35162"/>
                    </a:cubicBezTo>
                    <a:cubicBezTo>
                      <a:pt x="27835" y="35524"/>
                      <a:pt x="26991" y="36634"/>
                      <a:pt x="26298" y="37700"/>
                    </a:cubicBezTo>
                    <a:cubicBezTo>
                      <a:pt x="25879" y="37756"/>
                      <a:pt x="25464" y="37825"/>
                      <a:pt x="25045" y="37878"/>
                    </a:cubicBezTo>
                    <a:cubicBezTo>
                      <a:pt x="25019" y="37799"/>
                      <a:pt x="24988" y="37723"/>
                      <a:pt x="24958" y="37643"/>
                    </a:cubicBezTo>
                    <a:cubicBezTo>
                      <a:pt x="24844" y="36736"/>
                      <a:pt x="24778" y="35820"/>
                      <a:pt x="24370" y="34967"/>
                    </a:cubicBezTo>
                    <a:cubicBezTo>
                      <a:pt x="24236" y="34686"/>
                      <a:pt x="23995" y="34568"/>
                      <a:pt x="23744" y="34568"/>
                    </a:cubicBezTo>
                    <a:cubicBezTo>
                      <a:pt x="23643" y="34568"/>
                      <a:pt x="23539" y="34588"/>
                      <a:pt x="23440" y="34624"/>
                    </a:cubicBezTo>
                    <a:cubicBezTo>
                      <a:pt x="22218" y="33293"/>
                      <a:pt x="19904" y="32826"/>
                      <a:pt x="20899" y="30260"/>
                    </a:cubicBezTo>
                    <a:cubicBezTo>
                      <a:pt x="21096" y="29753"/>
                      <a:pt x="20589" y="29225"/>
                      <a:pt x="20093" y="29225"/>
                    </a:cubicBezTo>
                    <a:cubicBezTo>
                      <a:pt x="19961" y="29225"/>
                      <a:pt x="19830" y="29263"/>
                      <a:pt x="19713" y="29348"/>
                    </a:cubicBezTo>
                    <a:cubicBezTo>
                      <a:pt x="17134" y="31228"/>
                      <a:pt x="13734" y="32433"/>
                      <a:pt x="11519" y="34818"/>
                    </a:cubicBezTo>
                    <a:cubicBezTo>
                      <a:pt x="11438" y="34786"/>
                      <a:pt x="11354" y="34768"/>
                      <a:pt x="11270" y="34768"/>
                    </a:cubicBezTo>
                    <a:cubicBezTo>
                      <a:pt x="11089" y="34768"/>
                      <a:pt x="10906" y="34849"/>
                      <a:pt x="10750" y="35045"/>
                    </a:cubicBezTo>
                    <a:cubicBezTo>
                      <a:pt x="9530" y="36584"/>
                      <a:pt x="8346" y="37885"/>
                      <a:pt x="7300" y="39279"/>
                    </a:cubicBezTo>
                    <a:cubicBezTo>
                      <a:pt x="7052" y="39424"/>
                      <a:pt x="6822" y="39596"/>
                      <a:pt x="6615" y="39791"/>
                    </a:cubicBezTo>
                    <a:cubicBezTo>
                      <a:pt x="6305" y="40080"/>
                      <a:pt x="6036" y="40411"/>
                      <a:pt x="5818" y="40773"/>
                    </a:cubicBezTo>
                    <a:cubicBezTo>
                      <a:pt x="4561" y="42431"/>
                      <a:pt x="3642" y="44242"/>
                      <a:pt x="2638" y="46097"/>
                    </a:cubicBezTo>
                    <a:cubicBezTo>
                      <a:pt x="1465" y="48265"/>
                      <a:pt x="49" y="50671"/>
                      <a:pt x="18" y="53217"/>
                    </a:cubicBezTo>
                    <a:cubicBezTo>
                      <a:pt x="0" y="54619"/>
                      <a:pt x="288" y="55684"/>
                      <a:pt x="795" y="56499"/>
                    </a:cubicBezTo>
                    <a:cubicBezTo>
                      <a:pt x="949" y="57264"/>
                      <a:pt x="1432" y="57988"/>
                      <a:pt x="2344" y="58509"/>
                    </a:cubicBezTo>
                    <a:cubicBezTo>
                      <a:pt x="2531" y="58616"/>
                      <a:pt x="2720" y="58724"/>
                      <a:pt x="2908" y="58831"/>
                    </a:cubicBezTo>
                    <a:cubicBezTo>
                      <a:pt x="3249" y="59028"/>
                      <a:pt x="3623" y="59167"/>
                      <a:pt x="4011" y="59238"/>
                    </a:cubicBezTo>
                    <a:cubicBezTo>
                      <a:pt x="4817" y="59528"/>
                      <a:pt x="5636" y="59714"/>
                      <a:pt x="6514" y="59714"/>
                    </a:cubicBezTo>
                    <a:cubicBezTo>
                      <a:pt x="6739" y="59714"/>
                      <a:pt x="6969" y="59701"/>
                      <a:pt x="7203" y="59676"/>
                    </a:cubicBezTo>
                    <a:cubicBezTo>
                      <a:pt x="7627" y="59631"/>
                      <a:pt x="8037" y="59508"/>
                      <a:pt x="8417" y="59312"/>
                    </a:cubicBezTo>
                    <a:cubicBezTo>
                      <a:pt x="8469" y="59338"/>
                      <a:pt x="8526" y="59351"/>
                      <a:pt x="8583" y="59351"/>
                    </a:cubicBezTo>
                    <a:cubicBezTo>
                      <a:pt x="8616" y="59351"/>
                      <a:pt x="8650" y="59347"/>
                      <a:pt x="8683" y="59338"/>
                    </a:cubicBezTo>
                    <a:cubicBezTo>
                      <a:pt x="8811" y="59305"/>
                      <a:pt x="8943" y="59281"/>
                      <a:pt x="9074" y="59264"/>
                    </a:cubicBezTo>
                    <a:cubicBezTo>
                      <a:pt x="10075" y="59401"/>
                      <a:pt x="11079" y="59515"/>
                      <a:pt x="12099" y="59515"/>
                    </a:cubicBezTo>
                    <a:cubicBezTo>
                      <a:pt x="12136" y="59515"/>
                      <a:pt x="12172" y="59515"/>
                      <a:pt x="12209" y="59515"/>
                    </a:cubicBezTo>
                    <a:cubicBezTo>
                      <a:pt x="13170" y="59506"/>
                      <a:pt x="14106" y="59376"/>
                      <a:pt x="15024" y="59174"/>
                    </a:cubicBezTo>
                    <a:cubicBezTo>
                      <a:pt x="16599" y="59213"/>
                      <a:pt x="18174" y="59274"/>
                      <a:pt x="19751" y="59352"/>
                    </a:cubicBezTo>
                    <a:cubicBezTo>
                      <a:pt x="21085" y="59419"/>
                      <a:pt x="22721" y="59590"/>
                      <a:pt x="24314" y="59590"/>
                    </a:cubicBezTo>
                    <a:cubicBezTo>
                      <a:pt x="25639" y="59590"/>
                      <a:pt x="26935" y="59471"/>
                      <a:pt x="28003" y="59077"/>
                    </a:cubicBezTo>
                    <a:cubicBezTo>
                      <a:pt x="28374" y="58940"/>
                      <a:pt x="28687" y="58748"/>
                      <a:pt x="28978" y="58531"/>
                    </a:cubicBezTo>
                    <a:cubicBezTo>
                      <a:pt x="29073" y="58561"/>
                      <a:pt x="29172" y="58582"/>
                      <a:pt x="29272" y="58594"/>
                    </a:cubicBezTo>
                    <a:cubicBezTo>
                      <a:pt x="29318" y="58744"/>
                      <a:pt x="29439" y="58870"/>
                      <a:pt x="29622" y="58870"/>
                    </a:cubicBezTo>
                    <a:cubicBezTo>
                      <a:pt x="29631" y="58870"/>
                      <a:pt x="29639" y="58869"/>
                      <a:pt x="29648" y="58869"/>
                    </a:cubicBezTo>
                    <a:cubicBezTo>
                      <a:pt x="29958" y="58850"/>
                      <a:pt x="30262" y="58777"/>
                      <a:pt x="30562" y="58692"/>
                    </a:cubicBezTo>
                    <a:cubicBezTo>
                      <a:pt x="31021" y="58564"/>
                      <a:pt x="30879" y="57897"/>
                      <a:pt x="30464" y="57897"/>
                    </a:cubicBezTo>
                    <a:cubicBezTo>
                      <a:pt x="30427" y="57897"/>
                      <a:pt x="30388" y="57902"/>
                      <a:pt x="30347" y="57913"/>
                    </a:cubicBezTo>
                    <a:lnTo>
                      <a:pt x="30337" y="57915"/>
                    </a:lnTo>
                    <a:cubicBezTo>
                      <a:pt x="30344" y="57894"/>
                      <a:pt x="30352" y="57877"/>
                      <a:pt x="30359" y="57855"/>
                    </a:cubicBezTo>
                    <a:cubicBezTo>
                      <a:pt x="30451" y="57484"/>
                      <a:pt x="30413" y="57103"/>
                      <a:pt x="30366" y="56724"/>
                    </a:cubicBezTo>
                    <a:cubicBezTo>
                      <a:pt x="31554" y="53987"/>
                      <a:pt x="30901" y="49771"/>
                      <a:pt x="30512" y="47164"/>
                    </a:cubicBezTo>
                    <a:lnTo>
                      <a:pt x="30512" y="47164"/>
                    </a:lnTo>
                    <a:cubicBezTo>
                      <a:pt x="30566" y="47165"/>
                      <a:pt x="30621" y="47165"/>
                      <a:pt x="30676" y="47165"/>
                    </a:cubicBezTo>
                    <a:cubicBezTo>
                      <a:pt x="30943" y="47165"/>
                      <a:pt x="31212" y="47155"/>
                      <a:pt x="31477" y="47136"/>
                    </a:cubicBezTo>
                    <a:cubicBezTo>
                      <a:pt x="31552" y="47135"/>
                      <a:pt x="31626" y="47135"/>
                      <a:pt x="31699" y="47135"/>
                    </a:cubicBezTo>
                    <a:cubicBezTo>
                      <a:pt x="31864" y="47135"/>
                      <a:pt x="32027" y="47137"/>
                      <a:pt x="32187" y="47143"/>
                    </a:cubicBezTo>
                    <a:cubicBezTo>
                      <a:pt x="32281" y="47240"/>
                      <a:pt x="32398" y="47313"/>
                      <a:pt x="32528" y="47354"/>
                    </a:cubicBezTo>
                    <a:cubicBezTo>
                      <a:pt x="33499" y="47641"/>
                      <a:pt x="34415" y="47744"/>
                      <a:pt x="35255" y="48289"/>
                    </a:cubicBezTo>
                    <a:cubicBezTo>
                      <a:pt x="35374" y="48599"/>
                      <a:pt x="35417" y="48931"/>
                      <a:pt x="35379" y="49260"/>
                    </a:cubicBezTo>
                    <a:cubicBezTo>
                      <a:pt x="35330" y="49760"/>
                      <a:pt x="35757" y="50047"/>
                      <a:pt x="36184" y="50047"/>
                    </a:cubicBezTo>
                    <a:cubicBezTo>
                      <a:pt x="36460" y="50047"/>
                      <a:pt x="36736" y="49927"/>
                      <a:pt x="36884" y="49667"/>
                    </a:cubicBezTo>
                    <a:cubicBezTo>
                      <a:pt x="37218" y="49078"/>
                      <a:pt x="37649" y="48588"/>
                      <a:pt x="38135" y="48152"/>
                    </a:cubicBezTo>
                    <a:cubicBezTo>
                      <a:pt x="38232" y="48152"/>
                      <a:pt x="38329" y="48135"/>
                      <a:pt x="38419" y="48100"/>
                    </a:cubicBezTo>
                    <a:cubicBezTo>
                      <a:pt x="38486" y="48076"/>
                      <a:pt x="38547" y="48045"/>
                      <a:pt x="38611" y="48017"/>
                    </a:cubicBezTo>
                    <a:cubicBezTo>
                      <a:pt x="38613" y="48017"/>
                      <a:pt x="38615" y="48015"/>
                      <a:pt x="38616" y="48015"/>
                    </a:cubicBezTo>
                    <a:cubicBezTo>
                      <a:pt x="39473" y="47655"/>
                      <a:pt x="40198" y="47079"/>
                      <a:pt x="40988" y="46613"/>
                    </a:cubicBezTo>
                    <a:cubicBezTo>
                      <a:pt x="41015" y="46622"/>
                      <a:pt x="41043" y="46629"/>
                      <a:pt x="41071" y="46636"/>
                    </a:cubicBezTo>
                    <a:cubicBezTo>
                      <a:pt x="41145" y="46892"/>
                      <a:pt x="41353" y="47082"/>
                      <a:pt x="41597" y="47169"/>
                    </a:cubicBezTo>
                    <a:cubicBezTo>
                      <a:pt x="41640" y="47318"/>
                      <a:pt x="41691" y="47465"/>
                      <a:pt x="41749" y="47610"/>
                    </a:cubicBezTo>
                    <a:cubicBezTo>
                      <a:pt x="41478" y="47830"/>
                      <a:pt x="41216" y="48064"/>
                      <a:pt x="40945" y="48287"/>
                    </a:cubicBezTo>
                    <a:cubicBezTo>
                      <a:pt x="40804" y="48386"/>
                      <a:pt x="40669" y="48493"/>
                      <a:pt x="40541" y="48607"/>
                    </a:cubicBezTo>
                    <a:cubicBezTo>
                      <a:pt x="39985" y="49105"/>
                      <a:pt x="40507" y="50016"/>
                      <a:pt x="41119" y="50016"/>
                    </a:cubicBezTo>
                    <a:cubicBezTo>
                      <a:pt x="41251" y="50016"/>
                      <a:pt x="41388" y="49973"/>
                      <a:pt x="41519" y="49874"/>
                    </a:cubicBezTo>
                    <a:cubicBezTo>
                      <a:pt x="41575" y="49833"/>
                      <a:pt x="41627" y="49788"/>
                      <a:pt x="41678" y="49745"/>
                    </a:cubicBezTo>
                    <a:cubicBezTo>
                      <a:pt x="41680" y="49746"/>
                      <a:pt x="41682" y="49748"/>
                      <a:pt x="41682" y="49750"/>
                    </a:cubicBezTo>
                    <a:cubicBezTo>
                      <a:pt x="42051" y="49421"/>
                      <a:pt x="42558" y="49234"/>
                      <a:pt x="42920" y="48907"/>
                    </a:cubicBezTo>
                    <a:cubicBezTo>
                      <a:pt x="42952" y="48911"/>
                      <a:pt x="42984" y="48913"/>
                      <a:pt x="43015" y="48913"/>
                    </a:cubicBezTo>
                    <a:cubicBezTo>
                      <a:pt x="43660" y="48913"/>
                      <a:pt x="44226" y="48101"/>
                      <a:pt x="43621" y="47558"/>
                    </a:cubicBezTo>
                    <a:cubicBezTo>
                      <a:pt x="43513" y="47458"/>
                      <a:pt x="43420" y="47345"/>
                      <a:pt x="43344" y="47221"/>
                    </a:cubicBezTo>
                    <a:cubicBezTo>
                      <a:pt x="43273" y="46774"/>
                      <a:pt x="43114" y="46341"/>
                      <a:pt x="42920" y="45917"/>
                    </a:cubicBezTo>
                    <a:cubicBezTo>
                      <a:pt x="42958" y="45723"/>
                      <a:pt x="42935" y="45521"/>
                      <a:pt x="42852" y="45341"/>
                    </a:cubicBezTo>
                    <a:cubicBezTo>
                      <a:pt x="42804" y="44695"/>
                      <a:pt x="42809" y="44050"/>
                      <a:pt x="42767" y="43561"/>
                    </a:cubicBezTo>
                    <a:cubicBezTo>
                      <a:pt x="42622" y="41874"/>
                      <a:pt x="42295" y="40219"/>
                      <a:pt x="42243" y="38521"/>
                    </a:cubicBezTo>
                    <a:cubicBezTo>
                      <a:pt x="42238" y="38332"/>
                      <a:pt x="42167" y="38152"/>
                      <a:pt x="42040" y="38012"/>
                    </a:cubicBezTo>
                    <a:cubicBezTo>
                      <a:pt x="44410" y="37660"/>
                      <a:pt x="46809" y="36790"/>
                      <a:pt x="48727" y="36009"/>
                    </a:cubicBezTo>
                    <a:cubicBezTo>
                      <a:pt x="52465" y="34487"/>
                      <a:pt x="56001" y="31692"/>
                      <a:pt x="58771" y="28799"/>
                    </a:cubicBezTo>
                    <a:cubicBezTo>
                      <a:pt x="60201" y="27304"/>
                      <a:pt x="61334" y="25515"/>
                      <a:pt x="62337" y="23630"/>
                    </a:cubicBezTo>
                    <a:cubicBezTo>
                      <a:pt x="62383" y="23578"/>
                      <a:pt x="62432" y="23530"/>
                      <a:pt x="62475" y="23476"/>
                    </a:cubicBezTo>
                    <a:cubicBezTo>
                      <a:pt x="62634" y="23423"/>
                      <a:pt x="62782" y="23307"/>
                      <a:pt x="62880" y="23104"/>
                    </a:cubicBezTo>
                    <a:cubicBezTo>
                      <a:pt x="62946" y="22972"/>
                      <a:pt x="63012" y="22839"/>
                      <a:pt x="63078" y="22708"/>
                    </a:cubicBezTo>
                    <a:cubicBezTo>
                      <a:pt x="63500" y="22124"/>
                      <a:pt x="63893" y="21518"/>
                      <a:pt x="64255" y="20893"/>
                    </a:cubicBezTo>
                    <a:cubicBezTo>
                      <a:pt x="64416" y="20757"/>
                      <a:pt x="64575" y="20622"/>
                      <a:pt x="64736" y="20485"/>
                    </a:cubicBezTo>
                    <a:cubicBezTo>
                      <a:pt x="65167" y="20116"/>
                      <a:pt x="65174" y="19552"/>
                      <a:pt x="64945" y="19100"/>
                    </a:cubicBezTo>
                    <a:cubicBezTo>
                      <a:pt x="66065" y="16919"/>
                      <a:pt x="67083" y="14698"/>
                      <a:pt x="67807" y="12330"/>
                    </a:cubicBezTo>
                    <a:cubicBezTo>
                      <a:pt x="67838" y="12230"/>
                      <a:pt x="67850" y="12124"/>
                      <a:pt x="67841" y="12018"/>
                    </a:cubicBezTo>
                    <a:cubicBezTo>
                      <a:pt x="68158" y="11307"/>
                      <a:pt x="68463" y="10589"/>
                      <a:pt x="68735" y="9851"/>
                    </a:cubicBezTo>
                    <a:cubicBezTo>
                      <a:pt x="69557" y="8146"/>
                      <a:pt x="70215" y="6413"/>
                      <a:pt x="70419" y="4445"/>
                    </a:cubicBezTo>
                    <a:cubicBezTo>
                      <a:pt x="70422" y="4414"/>
                      <a:pt x="70419" y="4388"/>
                      <a:pt x="70419" y="4359"/>
                    </a:cubicBezTo>
                    <a:cubicBezTo>
                      <a:pt x="70622" y="4011"/>
                      <a:pt x="70867" y="3689"/>
                      <a:pt x="71151" y="3401"/>
                    </a:cubicBezTo>
                    <a:cubicBezTo>
                      <a:pt x="71711" y="2843"/>
                      <a:pt x="71217" y="2039"/>
                      <a:pt x="70533" y="2039"/>
                    </a:cubicBezTo>
                    <a:cubicBezTo>
                      <a:pt x="70479" y="2039"/>
                      <a:pt x="70423" y="2044"/>
                      <a:pt x="70367" y="2055"/>
                    </a:cubicBezTo>
                    <a:cubicBezTo>
                      <a:pt x="69983" y="2128"/>
                      <a:pt x="69592" y="2161"/>
                      <a:pt x="69196" y="2161"/>
                    </a:cubicBezTo>
                    <a:cubicBezTo>
                      <a:pt x="67278" y="2161"/>
                      <a:pt x="65259" y="1379"/>
                      <a:pt x="63531" y="547"/>
                    </a:cubicBezTo>
                    <a:cubicBezTo>
                      <a:pt x="63211" y="322"/>
                      <a:pt x="62854" y="149"/>
                      <a:pt x="62480" y="36"/>
                    </a:cubicBezTo>
                    <a:cubicBezTo>
                      <a:pt x="62402" y="12"/>
                      <a:pt x="62326" y="1"/>
                      <a:pt x="62253" y="1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" name="Google Shape;1982;p45"/>
              <p:cNvSpPr/>
              <p:nvPr/>
            </p:nvSpPr>
            <p:spPr>
              <a:xfrm>
                <a:off x="2728982" y="3503916"/>
                <a:ext cx="1216037" cy="118967"/>
              </a:xfrm>
              <a:custGeom>
                <a:avLst/>
                <a:gdLst/>
                <a:ahLst/>
                <a:cxnLst/>
                <a:rect l="l" t="t" r="r" b="b"/>
                <a:pathLst>
                  <a:path w="87753" h="8585" extrusionOk="0">
                    <a:moveTo>
                      <a:pt x="14098" y="0"/>
                    </a:moveTo>
                    <a:cubicBezTo>
                      <a:pt x="13261" y="0"/>
                      <a:pt x="12436" y="93"/>
                      <a:pt x="11557" y="232"/>
                    </a:cubicBezTo>
                    <a:cubicBezTo>
                      <a:pt x="10793" y="353"/>
                      <a:pt x="10035" y="399"/>
                      <a:pt x="9277" y="399"/>
                    </a:cubicBezTo>
                    <a:cubicBezTo>
                      <a:pt x="7976" y="399"/>
                      <a:pt x="6678" y="264"/>
                      <a:pt x="5365" y="147"/>
                    </a:cubicBezTo>
                    <a:cubicBezTo>
                      <a:pt x="4976" y="112"/>
                      <a:pt x="4582" y="91"/>
                      <a:pt x="4193" y="91"/>
                    </a:cubicBezTo>
                    <a:cubicBezTo>
                      <a:pt x="2183" y="91"/>
                      <a:pt x="332" y="676"/>
                      <a:pt x="153" y="3093"/>
                    </a:cubicBezTo>
                    <a:cubicBezTo>
                      <a:pt x="1" y="5181"/>
                      <a:pt x="177" y="6857"/>
                      <a:pt x="2353" y="7591"/>
                    </a:cubicBezTo>
                    <a:cubicBezTo>
                      <a:pt x="2792" y="7739"/>
                      <a:pt x="3273" y="7780"/>
                      <a:pt x="3764" y="7780"/>
                    </a:cubicBezTo>
                    <a:cubicBezTo>
                      <a:pt x="4368" y="7780"/>
                      <a:pt x="4987" y="7718"/>
                      <a:pt x="5560" y="7718"/>
                    </a:cubicBezTo>
                    <a:cubicBezTo>
                      <a:pt x="5639" y="7718"/>
                      <a:pt x="5717" y="7719"/>
                      <a:pt x="5795" y="7722"/>
                    </a:cubicBezTo>
                    <a:cubicBezTo>
                      <a:pt x="8166" y="7805"/>
                      <a:pt x="10526" y="8016"/>
                      <a:pt x="12899" y="8044"/>
                    </a:cubicBezTo>
                    <a:cubicBezTo>
                      <a:pt x="12909" y="8044"/>
                      <a:pt x="12919" y="8044"/>
                      <a:pt x="12930" y="8044"/>
                    </a:cubicBezTo>
                    <a:cubicBezTo>
                      <a:pt x="13356" y="8044"/>
                      <a:pt x="13691" y="7904"/>
                      <a:pt x="13939" y="7686"/>
                    </a:cubicBezTo>
                    <a:cubicBezTo>
                      <a:pt x="17254" y="7772"/>
                      <a:pt x="20586" y="7707"/>
                      <a:pt x="23912" y="7866"/>
                    </a:cubicBezTo>
                    <a:cubicBezTo>
                      <a:pt x="28132" y="8067"/>
                      <a:pt x="32357" y="8143"/>
                      <a:pt x="36583" y="8153"/>
                    </a:cubicBezTo>
                    <a:cubicBezTo>
                      <a:pt x="36587" y="8153"/>
                      <a:pt x="36591" y="8153"/>
                      <a:pt x="36595" y="8153"/>
                    </a:cubicBezTo>
                    <a:cubicBezTo>
                      <a:pt x="36833" y="8153"/>
                      <a:pt x="37070" y="8103"/>
                      <a:pt x="37286" y="8001"/>
                    </a:cubicBezTo>
                    <a:cubicBezTo>
                      <a:pt x="37504" y="8101"/>
                      <a:pt x="37741" y="8153"/>
                      <a:pt x="37982" y="8153"/>
                    </a:cubicBezTo>
                    <a:cubicBezTo>
                      <a:pt x="42579" y="8184"/>
                      <a:pt x="47165" y="8551"/>
                      <a:pt x="51761" y="8584"/>
                    </a:cubicBezTo>
                    <a:cubicBezTo>
                      <a:pt x="51763" y="8584"/>
                      <a:pt x="51766" y="8584"/>
                      <a:pt x="51769" y="8584"/>
                    </a:cubicBezTo>
                    <a:cubicBezTo>
                      <a:pt x="52182" y="8584"/>
                      <a:pt x="52507" y="8451"/>
                      <a:pt x="52754" y="8247"/>
                    </a:cubicBezTo>
                    <a:cubicBezTo>
                      <a:pt x="56225" y="8390"/>
                      <a:pt x="59696" y="8562"/>
                      <a:pt x="63172" y="8584"/>
                    </a:cubicBezTo>
                    <a:cubicBezTo>
                      <a:pt x="63174" y="8584"/>
                      <a:pt x="63176" y="8584"/>
                      <a:pt x="63178" y="8584"/>
                    </a:cubicBezTo>
                    <a:cubicBezTo>
                      <a:pt x="63705" y="8584"/>
                      <a:pt x="64092" y="8375"/>
                      <a:pt x="64349" y="8067"/>
                    </a:cubicBezTo>
                    <a:cubicBezTo>
                      <a:pt x="65142" y="8082"/>
                      <a:pt x="65933" y="8106"/>
                      <a:pt x="66724" y="8153"/>
                    </a:cubicBezTo>
                    <a:cubicBezTo>
                      <a:pt x="66760" y="8155"/>
                      <a:pt x="66796" y="8156"/>
                      <a:pt x="66831" y="8156"/>
                    </a:cubicBezTo>
                    <a:cubicBezTo>
                      <a:pt x="67275" y="8156"/>
                      <a:pt x="67612" y="7997"/>
                      <a:pt x="67852" y="7753"/>
                    </a:cubicBezTo>
                    <a:cubicBezTo>
                      <a:pt x="70491" y="7809"/>
                      <a:pt x="73127" y="7926"/>
                      <a:pt x="75767" y="7937"/>
                    </a:cubicBezTo>
                    <a:cubicBezTo>
                      <a:pt x="75777" y="7937"/>
                      <a:pt x="75788" y="7937"/>
                      <a:pt x="75798" y="7937"/>
                    </a:cubicBezTo>
                    <a:cubicBezTo>
                      <a:pt x="76040" y="7937"/>
                      <a:pt x="76280" y="7880"/>
                      <a:pt x="76497" y="7774"/>
                    </a:cubicBezTo>
                    <a:cubicBezTo>
                      <a:pt x="76694" y="7778"/>
                      <a:pt x="76891" y="7779"/>
                      <a:pt x="77088" y="7779"/>
                    </a:cubicBezTo>
                    <a:cubicBezTo>
                      <a:pt x="78164" y="7779"/>
                      <a:pt x="79237" y="7725"/>
                      <a:pt x="80311" y="7589"/>
                    </a:cubicBezTo>
                    <a:cubicBezTo>
                      <a:pt x="81280" y="7558"/>
                      <a:pt x="82250" y="7530"/>
                      <a:pt x="83219" y="7518"/>
                    </a:cubicBezTo>
                    <a:cubicBezTo>
                      <a:pt x="83373" y="7634"/>
                      <a:pt x="83548" y="7720"/>
                      <a:pt x="83735" y="7772"/>
                    </a:cubicBezTo>
                    <a:cubicBezTo>
                      <a:pt x="83870" y="7810"/>
                      <a:pt x="84009" y="7828"/>
                      <a:pt x="84147" y="7828"/>
                    </a:cubicBezTo>
                    <a:cubicBezTo>
                      <a:pt x="84854" y="7828"/>
                      <a:pt x="85546" y="7359"/>
                      <a:pt x="85720" y="6644"/>
                    </a:cubicBezTo>
                    <a:cubicBezTo>
                      <a:pt x="85734" y="6581"/>
                      <a:pt x="85755" y="6523"/>
                      <a:pt x="85772" y="6462"/>
                    </a:cubicBezTo>
                    <a:lnTo>
                      <a:pt x="85772" y="6462"/>
                    </a:lnTo>
                    <a:cubicBezTo>
                      <a:pt x="85770" y="6472"/>
                      <a:pt x="85771" y="6476"/>
                      <a:pt x="85773" y="6476"/>
                    </a:cubicBezTo>
                    <a:cubicBezTo>
                      <a:pt x="85788" y="6476"/>
                      <a:pt x="85889" y="6258"/>
                      <a:pt x="85909" y="6225"/>
                    </a:cubicBezTo>
                    <a:cubicBezTo>
                      <a:pt x="86066" y="5970"/>
                      <a:pt x="86262" y="5735"/>
                      <a:pt x="86444" y="5496"/>
                    </a:cubicBezTo>
                    <a:cubicBezTo>
                      <a:pt x="86922" y="4857"/>
                      <a:pt x="87154" y="4179"/>
                      <a:pt x="87270" y="3403"/>
                    </a:cubicBezTo>
                    <a:cubicBezTo>
                      <a:pt x="87752" y="2432"/>
                      <a:pt x="86898" y="1074"/>
                      <a:pt x="85728" y="1074"/>
                    </a:cubicBezTo>
                    <a:cubicBezTo>
                      <a:pt x="85484" y="1074"/>
                      <a:pt x="85226" y="1133"/>
                      <a:pt x="84964" y="1267"/>
                    </a:cubicBezTo>
                    <a:cubicBezTo>
                      <a:pt x="84924" y="1286"/>
                      <a:pt x="84879" y="1298"/>
                      <a:pt x="84837" y="1316"/>
                    </a:cubicBezTo>
                    <a:cubicBezTo>
                      <a:pt x="84725" y="1269"/>
                      <a:pt x="84605" y="1234"/>
                      <a:pt x="84486" y="1212"/>
                    </a:cubicBezTo>
                    <a:cubicBezTo>
                      <a:pt x="82657" y="868"/>
                      <a:pt x="80851" y="587"/>
                      <a:pt x="79024" y="587"/>
                    </a:cubicBezTo>
                    <a:cubicBezTo>
                      <a:pt x="78195" y="587"/>
                      <a:pt x="77362" y="645"/>
                      <a:pt x="76521" y="781"/>
                    </a:cubicBezTo>
                    <a:cubicBezTo>
                      <a:pt x="76090" y="852"/>
                      <a:pt x="75796" y="1047"/>
                      <a:pt x="75607" y="1305"/>
                    </a:cubicBezTo>
                    <a:cubicBezTo>
                      <a:pt x="74275" y="1331"/>
                      <a:pt x="72943" y="1368"/>
                      <a:pt x="71614" y="1413"/>
                    </a:cubicBezTo>
                    <a:cubicBezTo>
                      <a:pt x="71375" y="1259"/>
                      <a:pt x="71100" y="1170"/>
                      <a:pt x="70814" y="1155"/>
                    </a:cubicBezTo>
                    <a:cubicBezTo>
                      <a:pt x="70099" y="1111"/>
                      <a:pt x="69384" y="1095"/>
                      <a:pt x="68669" y="1095"/>
                    </a:cubicBezTo>
                    <a:cubicBezTo>
                      <a:pt x="66514" y="1095"/>
                      <a:pt x="64360" y="1245"/>
                      <a:pt x="62202" y="1264"/>
                    </a:cubicBezTo>
                    <a:cubicBezTo>
                      <a:pt x="61752" y="1267"/>
                      <a:pt x="61404" y="1426"/>
                      <a:pt x="61150" y="1665"/>
                    </a:cubicBezTo>
                    <a:cubicBezTo>
                      <a:pt x="59779" y="1605"/>
                      <a:pt x="58408" y="1549"/>
                      <a:pt x="57035" y="1478"/>
                    </a:cubicBezTo>
                    <a:cubicBezTo>
                      <a:pt x="57003" y="1477"/>
                      <a:pt x="56971" y="1476"/>
                      <a:pt x="56940" y="1476"/>
                    </a:cubicBezTo>
                    <a:cubicBezTo>
                      <a:pt x="56499" y="1476"/>
                      <a:pt x="56163" y="1634"/>
                      <a:pt x="55920" y="1875"/>
                    </a:cubicBezTo>
                    <a:cubicBezTo>
                      <a:pt x="55398" y="1757"/>
                      <a:pt x="54875" y="1638"/>
                      <a:pt x="54350" y="1516"/>
                    </a:cubicBezTo>
                    <a:cubicBezTo>
                      <a:pt x="53538" y="1328"/>
                      <a:pt x="52241" y="741"/>
                      <a:pt x="51171" y="741"/>
                    </a:cubicBezTo>
                    <a:cubicBezTo>
                      <a:pt x="50762" y="741"/>
                      <a:pt x="50387" y="826"/>
                      <a:pt x="50085" y="1053"/>
                    </a:cubicBezTo>
                    <a:cubicBezTo>
                      <a:pt x="50068" y="1053"/>
                      <a:pt x="50056" y="1047"/>
                      <a:pt x="50038" y="1047"/>
                    </a:cubicBezTo>
                    <a:lnTo>
                      <a:pt x="49500" y="1047"/>
                    </a:lnTo>
                    <a:cubicBezTo>
                      <a:pt x="49287" y="1047"/>
                      <a:pt x="49076" y="1087"/>
                      <a:pt x="48877" y="1167"/>
                    </a:cubicBezTo>
                    <a:cubicBezTo>
                      <a:pt x="45036" y="2055"/>
                      <a:pt x="41021" y="1645"/>
                      <a:pt x="37121" y="2181"/>
                    </a:cubicBezTo>
                    <a:cubicBezTo>
                      <a:pt x="36586" y="2256"/>
                      <a:pt x="36254" y="2524"/>
                      <a:pt x="36086" y="2872"/>
                    </a:cubicBezTo>
                    <a:cubicBezTo>
                      <a:pt x="29596" y="2849"/>
                      <a:pt x="23110" y="2706"/>
                      <a:pt x="16624" y="2534"/>
                    </a:cubicBezTo>
                    <a:cubicBezTo>
                      <a:pt x="17228" y="1674"/>
                      <a:pt x="17107" y="346"/>
                      <a:pt x="15805" y="137"/>
                    </a:cubicBezTo>
                    <a:cubicBezTo>
                      <a:pt x="15218" y="41"/>
                      <a:pt x="14655" y="0"/>
                      <a:pt x="14098" y="0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" name="Google Shape;1983;p45"/>
              <p:cNvSpPr/>
              <p:nvPr/>
            </p:nvSpPr>
            <p:spPr>
              <a:xfrm>
                <a:off x="2823504" y="3611298"/>
                <a:ext cx="1069120" cy="747751"/>
              </a:xfrm>
              <a:custGeom>
                <a:avLst/>
                <a:gdLst/>
                <a:ahLst/>
                <a:cxnLst/>
                <a:rect l="l" t="t" r="r" b="b"/>
                <a:pathLst>
                  <a:path w="77151" h="53960" extrusionOk="0">
                    <a:moveTo>
                      <a:pt x="76197" y="0"/>
                    </a:moveTo>
                    <a:cubicBezTo>
                      <a:pt x="76116" y="0"/>
                      <a:pt x="76031" y="17"/>
                      <a:pt x="75944" y="53"/>
                    </a:cubicBezTo>
                    <a:cubicBezTo>
                      <a:pt x="75868" y="86"/>
                      <a:pt x="75806" y="129"/>
                      <a:pt x="75735" y="165"/>
                    </a:cubicBezTo>
                    <a:cubicBezTo>
                      <a:pt x="75732" y="165"/>
                      <a:pt x="75729" y="165"/>
                      <a:pt x="75726" y="165"/>
                    </a:cubicBezTo>
                    <a:cubicBezTo>
                      <a:pt x="75500" y="165"/>
                      <a:pt x="75279" y="229"/>
                      <a:pt x="75086" y="347"/>
                    </a:cubicBezTo>
                    <a:lnTo>
                      <a:pt x="71959" y="347"/>
                    </a:lnTo>
                    <a:cubicBezTo>
                      <a:pt x="71955" y="347"/>
                      <a:pt x="71951" y="347"/>
                      <a:pt x="71947" y="347"/>
                    </a:cubicBezTo>
                    <a:cubicBezTo>
                      <a:pt x="71839" y="347"/>
                      <a:pt x="71732" y="369"/>
                      <a:pt x="71632" y="411"/>
                    </a:cubicBezTo>
                    <a:cubicBezTo>
                      <a:pt x="71594" y="427"/>
                      <a:pt x="71568" y="454"/>
                      <a:pt x="71534" y="475"/>
                    </a:cubicBezTo>
                    <a:cubicBezTo>
                      <a:pt x="71492" y="501"/>
                      <a:pt x="71447" y="522"/>
                      <a:pt x="71412" y="555"/>
                    </a:cubicBezTo>
                    <a:cubicBezTo>
                      <a:pt x="71028" y="454"/>
                      <a:pt x="70634" y="404"/>
                      <a:pt x="70239" y="402"/>
                    </a:cubicBezTo>
                    <a:cubicBezTo>
                      <a:pt x="69268" y="402"/>
                      <a:pt x="68298" y="394"/>
                      <a:pt x="67332" y="295"/>
                    </a:cubicBezTo>
                    <a:cubicBezTo>
                      <a:pt x="67240" y="286"/>
                      <a:pt x="67147" y="281"/>
                      <a:pt x="67053" y="281"/>
                    </a:cubicBezTo>
                    <a:cubicBezTo>
                      <a:pt x="66668" y="281"/>
                      <a:pt x="66271" y="358"/>
                      <a:pt x="65885" y="489"/>
                    </a:cubicBezTo>
                    <a:cubicBezTo>
                      <a:pt x="64084" y="320"/>
                      <a:pt x="62259" y="264"/>
                      <a:pt x="60426" y="264"/>
                    </a:cubicBezTo>
                    <a:cubicBezTo>
                      <a:pt x="56770" y="264"/>
                      <a:pt x="53083" y="487"/>
                      <a:pt x="49491" y="487"/>
                    </a:cubicBezTo>
                    <a:cubicBezTo>
                      <a:pt x="49304" y="487"/>
                      <a:pt x="49116" y="487"/>
                      <a:pt x="48930" y="486"/>
                    </a:cubicBezTo>
                    <a:cubicBezTo>
                      <a:pt x="46959" y="471"/>
                      <a:pt x="44988" y="409"/>
                      <a:pt x="43017" y="409"/>
                    </a:cubicBezTo>
                    <a:cubicBezTo>
                      <a:pt x="41976" y="409"/>
                      <a:pt x="40934" y="427"/>
                      <a:pt x="39894" y="477"/>
                    </a:cubicBezTo>
                    <a:cubicBezTo>
                      <a:pt x="37989" y="568"/>
                      <a:pt x="36043" y="793"/>
                      <a:pt x="34114" y="793"/>
                    </a:cubicBezTo>
                    <a:cubicBezTo>
                      <a:pt x="33522" y="793"/>
                      <a:pt x="32932" y="772"/>
                      <a:pt x="32345" y="719"/>
                    </a:cubicBezTo>
                    <a:cubicBezTo>
                      <a:pt x="31673" y="318"/>
                      <a:pt x="30849" y="81"/>
                      <a:pt x="29869" y="81"/>
                    </a:cubicBezTo>
                    <a:lnTo>
                      <a:pt x="29331" y="81"/>
                    </a:lnTo>
                    <a:cubicBezTo>
                      <a:pt x="28907" y="82"/>
                      <a:pt x="28484" y="141"/>
                      <a:pt x="28076" y="255"/>
                    </a:cubicBezTo>
                    <a:cubicBezTo>
                      <a:pt x="27852" y="141"/>
                      <a:pt x="27605" y="80"/>
                      <a:pt x="27353" y="80"/>
                    </a:cubicBezTo>
                    <a:cubicBezTo>
                      <a:pt x="27346" y="80"/>
                      <a:pt x="27339" y="80"/>
                      <a:pt x="27331" y="81"/>
                    </a:cubicBezTo>
                    <a:lnTo>
                      <a:pt x="2849" y="81"/>
                    </a:lnTo>
                    <a:cubicBezTo>
                      <a:pt x="2794" y="81"/>
                      <a:pt x="2747" y="91"/>
                      <a:pt x="2695" y="94"/>
                    </a:cubicBezTo>
                    <a:cubicBezTo>
                      <a:pt x="2560" y="74"/>
                      <a:pt x="2424" y="64"/>
                      <a:pt x="2286" y="64"/>
                    </a:cubicBezTo>
                    <a:cubicBezTo>
                      <a:pt x="1855" y="64"/>
                      <a:pt x="1413" y="168"/>
                      <a:pt x="957" y="408"/>
                    </a:cubicBezTo>
                    <a:cubicBezTo>
                      <a:pt x="95" y="865"/>
                      <a:pt x="0" y="1715"/>
                      <a:pt x="327" y="2391"/>
                    </a:cubicBezTo>
                    <a:cubicBezTo>
                      <a:pt x="50" y="2971"/>
                      <a:pt x="152" y="3672"/>
                      <a:pt x="587" y="4178"/>
                    </a:cubicBezTo>
                    <a:cubicBezTo>
                      <a:pt x="601" y="6087"/>
                      <a:pt x="104" y="7965"/>
                      <a:pt x="265" y="9876"/>
                    </a:cubicBezTo>
                    <a:cubicBezTo>
                      <a:pt x="343" y="10790"/>
                      <a:pt x="943" y="11440"/>
                      <a:pt x="1880" y="11490"/>
                    </a:cubicBezTo>
                    <a:cubicBezTo>
                      <a:pt x="1932" y="11493"/>
                      <a:pt x="1983" y="11494"/>
                      <a:pt x="2034" y="11494"/>
                    </a:cubicBezTo>
                    <a:cubicBezTo>
                      <a:pt x="2178" y="11494"/>
                      <a:pt x="2318" y="11484"/>
                      <a:pt x="2458" y="11478"/>
                    </a:cubicBezTo>
                    <a:cubicBezTo>
                      <a:pt x="2514" y="11647"/>
                      <a:pt x="2612" y="11798"/>
                      <a:pt x="2746" y="11917"/>
                    </a:cubicBezTo>
                    <a:cubicBezTo>
                      <a:pt x="4058" y="13053"/>
                      <a:pt x="5013" y="15125"/>
                      <a:pt x="4587" y="16875"/>
                    </a:cubicBezTo>
                    <a:cubicBezTo>
                      <a:pt x="4461" y="17394"/>
                      <a:pt x="4655" y="17805"/>
                      <a:pt x="4973" y="18069"/>
                    </a:cubicBezTo>
                    <a:cubicBezTo>
                      <a:pt x="4918" y="18639"/>
                      <a:pt x="5328" y="19153"/>
                      <a:pt x="5865" y="19333"/>
                    </a:cubicBezTo>
                    <a:cubicBezTo>
                      <a:pt x="6192" y="19444"/>
                      <a:pt x="6538" y="19489"/>
                      <a:pt x="6894" y="19489"/>
                    </a:cubicBezTo>
                    <a:cubicBezTo>
                      <a:pt x="7274" y="19489"/>
                      <a:pt x="7665" y="19438"/>
                      <a:pt x="8058" y="19361"/>
                    </a:cubicBezTo>
                    <a:cubicBezTo>
                      <a:pt x="8119" y="19375"/>
                      <a:pt x="8182" y="19382"/>
                      <a:pt x="8245" y="19382"/>
                    </a:cubicBezTo>
                    <a:cubicBezTo>
                      <a:pt x="8277" y="19382"/>
                      <a:pt x="8309" y="19380"/>
                      <a:pt x="8340" y="19376"/>
                    </a:cubicBezTo>
                    <a:cubicBezTo>
                      <a:pt x="9268" y="19259"/>
                      <a:pt x="10201" y="19153"/>
                      <a:pt x="11106" y="18909"/>
                    </a:cubicBezTo>
                    <a:cubicBezTo>
                      <a:pt x="11707" y="19106"/>
                      <a:pt x="12325" y="19238"/>
                      <a:pt x="12979" y="19342"/>
                    </a:cubicBezTo>
                    <a:cubicBezTo>
                      <a:pt x="13057" y="19586"/>
                      <a:pt x="13232" y="19809"/>
                      <a:pt x="13542" y="19963"/>
                    </a:cubicBezTo>
                    <a:cubicBezTo>
                      <a:pt x="17328" y="21852"/>
                      <a:pt x="17381" y="29429"/>
                      <a:pt x="17141" y="33020"/>
                    </a:cubicBezTo>
                    <a:cubicBezTo>
                      <a:pt x="17111" y="33458"/>
                      <a:pt x="17285" y="33768"/>
                      <a:pt x="17546" y="33959"/>
                    </a:cubicBezTo>
                    <a:cubicBezTo>
                      <a:pt x="17518" y="34076"/>
                      <a:pt x="17529" y="34199"/>
                      <a:pt x="17574" y="34312"/>
                    </a:cubicBezTo>
                    <a:cubicBezTo>
                      <a:pt x="17740" y="34708"/>
                      <a:pt x="17861" y="35113"/>
                      <a:pt x="17963" y="35525"/>
                    </a:cubicBezTo>
                    <a:cubicBezTo>
                      <a:pt x="17797" y="35728"/>
                      <a:pt x="17733" y="35994"/>
                      <a:pt x="17788" y="36249"/>
                    </a:cubicBezTo>
                    <a:cubicBezTo>
                      <a:pt x="17845" y="36517"/>
                      <a:pt x="17923" y="36780"/>
                      <a:pt x="17999" y="37043"/>
                    </a:cubicBezTo>
                    <a:cubicBezTo>
                      <a:pt x="17960" y="37244"/>
                      <a:pt x="17975" y="37454"/>
                      <a:pt x="18046" y="37647"/>
                    </a:cubicBezTo>
                    <a:cubicBezTo>
                      <a:pt x="18389" y="38641"/>
                      <a:pt x="18775" y="39695"/>
                      <a:pt x="19093" y="40777"/>
                    </a:cubicBezTo>
                    <a:cubicBezTo>
                      <a:pt x="19029" y="40926"/>
                      <a:pt x="19012" y="41104"/>
                      <a:pt x="19081" y="41309"/>
                    </a:cubicBezTo>
                    <a:cubicBezTo>
                      <a:pt x="19308" y="42001"/>
                      <a:pt x="19518" y="42688"/>
                      <a:pt x="19672" y="43384"/>
                    </a:cubicBezTo>
                    <a:cubicBezTo>
                      <a:pt x="19706" y="43656"/>
                      <a:pt x="19732" y="43924"/>
                      <a:pt x="19746" y="44196"/>
                    </a:cubicBezTo>
                    <a:cubicBezTo>
                      <a:pt x="19627" y="44383"/>
                      <a:pt x="19583" y="44618"/>
                      <a:pt x="19618" y="44861"/>
                    </a:cubicBezTo>
                    <a:cubicBezTo>
                      <a:pt x="19653" y="45093"/>
                      <a:pt x="19680" y="45325"/>
                      <a:pt x="19710" y="45558"/>
                    </a:cubicBezTo>
                    <a:cubicBezTo>
                      <a:pt x="19694" y="45686"/>
                      <a:pt x="19680" y="45813"/>
                      <a:pt x="19660" y="45939"/>
                    </a:cubicBezTo>
                    <a:cubicBezTo>
                      <a:pt x="19611" y="46220"/>
                      <a:pt x="19661" y="46509"/>
                      <a:pt x="19801" y="46756"/>
                    </a:cubicBezTo>
                    <a:cubicBezTo>
                      <a:pt x="19801" y="46770"/>
                      <a:pt x="19805" y="46784"/>
                      <a:pt x="19805" y="46799"/>
                    </a:cubicBezTo>
                    <a:cubicBezTo>
                      <a:pt x="19807" y="47012"/>
                      <a:pt x="19878" y="47180"/>
                      <a:pt x="19987" y="47305"/>
                    </a:cubicBezTo>
                    <a:cubicBezTo>
                      <a:pt x="19718" y="48321"/>
                      <a:pt x="19159" y="49252"/>
                      <a:pt x="18661" y="50210"/>
                    </a:cubicBezTo>
                    <a:cubicBezTo>
                      <a:pt x="18081" y="51096"/>
                      <a:pt x="17387" y="51868"/>
                      <a:pt x="16597" y="52579"/>
                    </a:cubicBezTo>
                    <a:cubicBezTo>
                      <a:pt x="16062" y="53061"/>
                      <a:pt x="16490" y="53959"/>
                      <a:pt x="17167" y="53959"/>
                    </a:cubicBezTo>
                    <a:cubicBezTo>
                      <a:pt x="17858" y="53959"/>
                      <a:pt x="18529" y="53924"/>
                      <a:pt x="19211" y="53822"/>
                    </a:cubicBezTo>
                    <a:cubicBezTo>
                      <a:pt x="19353" y="53800"/>
                      <a:pt x="19471" y="53725"/>
                      <a:pt x="19564" y="53625"/>
                    </a:cubicBezTo>
                    <a:cubicBezTo>
                      <a:pt x="20206" y="53799"/>
                      <a:pt x="20843" y="53857"/>
                      <a:pt x="21493" y="53857"/>
                    </a:cubicBezTo>
                    <a:cubicBezTo>
                      <a:pt x="22251" y="53857"/>
                      <a:pt x="23025" y="53778"/>
                      <a:pt x="23842" y="53715"/>
                    </a:cubicBezTo>
                    <a:cubicBezTo>
                      <a:pt x="24094" y="53699"/>
                      <a:pt x="24337" y="53606"/>
                      <a:pt x="24534" y="53447"/>
                    </a:cubicBezTo>
                    <a:cubicBezTo>
                      <a:pt x="25034" y="53608"/>
                      <a:pt x="25558" y="53689"/>
                      <a:pt x="26084" y="53689"/>
                    </a:cubicBezTo>
                    <a:cubicBezTo>
                      <a:pt x="26090" y="53689"/>
                      <a:pt x="26095" y="53689"/>
                      <a:pt x="26101" y="53689"/>
                    </a:cubicBezTo>
                    <a:lnTo>
                      <a:pt x="57642" y="53689"/>
                    </a:lnTo>
                    <a:cubicBezTo>
                      <a:pt x="57648" y="53689"/>
                      <a:pt x="57654" y="53689"/>
                      <a:pt x="57661" y="53689"/>
                    </a:cubicBezTo>
                    <a:cubicBezTo>
                      <a:pt x="58125" y="53689"/>
                      <a:pt x="58588" y="53625"/>
                      <a:pt x="59036" y="53502"/>
                    </a:cubicBezTo>
                    <a:cubicBezTo>
                      <a:pt x="59334" y="53579"/>
                      <a:pt x="59650" y="53615"/>
                      <a:pt x="59973" y="53615"/>
                    </a:cubicBezTo>
                    <a:cubicBezTo>
                      <a:pt x="60804" y="53615"/>
                      <a:pt x="61682" y="53374"/>
                      <a:pt x="62437" y="52955"/>
                    </a:cubicBezTo>
                    <a:cubicBezTo>
                      <a:pt x="62629" y="52986"/>
                      <a:pt x="62823" y="53016"/>
                      <a:pt x="63026" y="53043"/>
                    </a:cubicBezTo>
                    <a:cubicBezTo>
                      <a:pt x="63680" y="53130"/>
                      <a:pt x="64339" y="53189"/>
                      <a:pt x="64997" y="53253"/>
                    </a:cubicBezTo>
                    <a:cubicBezTo>
                      <a:pt x="65053" y="53258"/>
                      <a:pt x="65144" y="53268"/>
                      <a:pt x="65241" y="53280"/>
                    </a:cubicBezTo>
                    <a:cubicBezTo>
                      <a:pt x="65584" y="53343"/>
                      <a:pt x="65923" y="53421"/>
                      <a:pt x="66257" y="53516"/>
                    </a:cubicBezTo>
                    <a:cubicBezTo>
                      <a:pt x="66667" y="53632"/>
                      <a:pt x="67082" y="53687"/>
                      <a:pt x="67495" y="53687"/>
                    </a:cubicBezTo>
                    <a:cubicBezTo>
                      <a:pt x="68236" y="53687"/>
                      <a:pt x="68967" y="53510"/>
                      <a:pt x="69631" y="53190"/>
                    </a:cubicBezTo>
                    <a:cubicBezTo>
                      <a:pt x="70133" y="53340"/>
                      <a:pt x="70660" y="53415"/>
                      <a:pt x="71186" y="53415"/>
                    </a:cubicBezTo>
                    <a:cubicBezTo>
                      <a:pt x="71772" y="53415"/>
                      <a:pt x="72357" y="53323"/>
                      <a:pt x="72910" y="53140"/>
                    </a:cubicBezTo>
                    <a:cubicBezTo>
                      <a:pt x="73081" y="53234"/>
                      <a:pt x="73272" y="53284"/>
                      <a:pt x="73467" y="53286"/>
                    </a:cubicBezTo>
                    <a:cubicBezTo>
                      <a:pt x="73715" y="53286"/>
                      <a:pt x="73964" y="53287"/>
                      <a:pt x="74212" y="53296"/>
                    </a:cubicBezTo>
                    <a:cubicBezTo>
                      <a:pt x="74336" y="53301"/>
                      <a:pt x="74461" y="53310"/>
                      <a:pt x="74585" y="53320"/>
                    </a:cubicBezTo>
                    <a:cubicBezTo>
                      <a:pt x="74613" y="53324"/>
                      <a:pt x="74625" y="53324"/>
                      <a:pt x="74643" y="53325"/>
                    </a:cubicBezTo>
                    <a:cubicBezTo>
                      <a:pt x="74662" y="53331"/>
                      <a:pt x="74693" y="53338"/>
                      <a:pt x="74759" y="53350"/>
                    </a:cubicBezTo>
                    <a:cubicBezTo>
                      <a:pt x="74836" y="53362"/>
                      <a:pt x="74915" y="53369"/>
                      <a:pt x="74993" y="53369"/>
                    </a:cubicBezTo>
                    <a:cubicBezTo>
                      <a:pt x="75033" y="53369"/>
                      <a:pt x="75073" y="53367"/>
                      <a:pt x="75113" y="53364"/>
                    </a:cubicBezTo>
                    <a:cubicBezTo>
                      <a:pt x="75327" y="53522"/>
                      <a:pt x="75584" y="53602"/>
                      <a:pt x="75841" y="53602"/>
                    </a:cubicBezTo>
                    <a:cubicBezTo>
                      <a:pt x="76150" y="53602"/>
                      <a:pt x="76459" y="53486"/>
                      <a:pt x="76692" y="53254"/>
                    </a:cubicBezTo>
                    <a:cubicBezTo>
                      <a:pt x="77102" y="52844"/>
                      <a:pt x="77151" y="52195"/>
                      <a:pt x="76844" y="51726"/>
                    </a:cubicBezTo>
                    <a:cubicBezTo>
                      <a:pt x="76839" y="51716"/>
                      <a:pt x="76838" y="51702"/>
                      <a:pt x="76832" y="51691"/>
                    </a:cubicBezTo>
                    <a:lnTo>
                      <a:pt x="76832" y="15253"/>
                    </a:lnTo>
                    <a:cubicBezTo>
                      <a:pt x="76909" y="15049"/>
                      <a:pt x="76931" y="14829"/>
                      <a:pt x="76896" y="14613"/>
                    </a:cubicBezTo>
                    <a:cubicBezTo>
                      <a:pt x="76869" y="14436"/>
                      <a:pt x="76853" y="14258"/>
                      <a:pt x="76832" y="14079"/>
                    </a:cubicBezTo>
                    <a:lnTo>
                      <a:pt x="76832" y="12566"/>
                    </a:lnTo>
                    <a:cubicBezTo>
                      <a:pt x="76834" y="12367"/>
                      <a:pt x="76786" y="12172"/>
                      <a:pt x="76694" y="11997"/>
                    </a:cubicBezTo>
                    <a:cubicBezTo>
                      <a:pt x="76654" y="10321"/>
                      <a:pt x="76732" y="8637"/>
                      <a:pt x="76616" y="6968"/>
                    </a:cubicBezTo>
                    <a:cubicBezTo>
                      <a:pt x="76602" y="6731"/>
                      <a:pt x="76521" y="6504"/>
                      <a:pt x="76381" y="6314"/>
                    </a:cubicBezTo>
                    <a:cubicBezTo>
                      <a:pt x="76410" y="5814"/>
                      <a:pt x="76452" y="5313"/>
                      <a:pt x="76509" y="4815"/>
                    </a:cubicBezTo>
                    <a:cubicBezTo>
                      <a:pt x="76533" y="4630"/>
                      <a:pt x="76510" y="4443"/>
                      <a:pt x="76445" y="4268"/>
                    </a:cubicBezTo>
                    <a:cubicBezTo>
                      <a:pt x="76478" y="4230"/>
                      <a:pt x="76507" y="4190"/>
                      <a:pt x="76533" y="4147"/>
                    </a:cubicBezTo>
                    <a:cubicBezTo>
                      <a:pt x="76962" y="3311"/>
                      <a:pt x="77066" y="2417"/>
                      <a:pt x="76921" y="1517"/>
                    </a:cubicBezTo>
                    <a:cubicBezTo>
                      <a:pt x="76938" y="1384"/>
                      <a:pt x="76933" y="1247"/>
                      <a:pt x="76907" y="1116"/>
                    </a:cubicBezTo>
                    <a:cubicBezTo>
                      <a:pt x="77077" y="640"/>
                      <a:pt x="76704" y="0"/>
                      <a:pt x="761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" name="Google Shape;1984;p45"/>
              <p:cNvSpPr/>
              <p:nvPr/>
            </p:nvSpPr>
            <p:spPr>
              <a:xfrm>
                <a:off x="2718672" y="3497140"/>
                <a:ext cx="1235036" cy="125438"/>
              </a:xfrm>
              <a:custGeom>
                <a:avLst/>
                <a:gdLst/>
                <a:ahLst/>
                <a:cxnLst/>
                <a:rect l="l" t="t" r="r" b="b"/>
                <a:pathLst>
                  <a:path w="89124" h="9052" extrusionOk="0">
                    <a:moveTo>
                      <a:pt x="15216" y="1"/>
                    </a:moveTo>
                    <a:cubicBezTo>
                      <a:pt x="15212" y="1"/>
                      <a:pt x="15208" y="1"/>
                      <a:pt x="15204" y="1"/>
                    </a:cubicBezTo>
                    <a:cubicBezTo>
                      <a:pt x="11768" y="84"/>
                      <a:pt x="8332" y="146"/>
                      <a:pt x="4894" y="228"/>
                    </a:cubicBezTo>
                    <a:cubicBezTo>
                      <a:pt x="4866" y="228"/>
                      <a:pt x="4837" y="229"/>
                      <a:pt x="4808" y="229"/>
                    </a:cubicBezTo>
                    <a:cubicBezTo>
                      <a:pt x="4240" y="229"/>
                      <a:pt x="3465" y="108"/>
                      <a:pt x="2748" y="108"/>
                    </a:cubicBezTo>
                    <a:cubicBezTo>
                      <a:pt x="1782" y="108"/>
                      <a:pt x="920" y="326"/>
                      <a:pt x="802" y="1349"/>
                    </a:cubicBezTo>
                    <a:cubicBezTo>
                      <a:pt x="655" y="2608"/>
                      <a:pt x="0" y="8064"/>
                      <a:pt x="1953" y="8312"/>
                    </a:cubicBezTo>
                    <a:cubicBezTo>
                      <a:pt x="5326" y="8737"/>
                      <a:pt x="8791" y="8803"/>
                      <a:pt x="12246" y="8803"/>
                    </a:cubicBezTo>
                    <a:cubicBezTo>
                      <a:pt x="13815" y="8803"/>
                      <a:pt x="15381" y="8789"/>
                      <a:pt x="16936" y="8789"/>
                    </a:cubicBezTo>
                    <a:cubicBezTo>
                      <a:pt x="17714" y="8789"/>
                      <a:pt x="18489" y="8793"/>
                      <a:pt x="19260" y="8803"/>
                    </a:cubicBezTo>
                    <a:cubicBezTo>
                      <a:pt x="30019" y="8946"/>
                      <a:pt x="40785" y="9052"/>
                      <a:pt x="51551" y="9052"/>
                    </a:cubicBezTo>
                    <a:cubicBezTo>
                      <a:pt x="60403" y="9052"/>
                      <a:pt x="69255" y="8980"/>
                      <a:pt x="78102" y="8798"/>
                    </a:cubicBezTo>
                    <a:cubicBezTo>
                      <a:pt x="80437" y="8750"/>
                      <a:pt x="82788" y="8731"/>
                      <a:pt x="85116" y="8526"/>
                    </a:cubicBezTo>
                    <a:cubicBezTo>
                      <a:pt x="87602" y="8310"/>
                      <a:pt x="89123" y="4685"/>
                      <a:pt x="88090" y="2520"/>
                    </a:cubicBezTo>
                    <a:cubicBezTo>
                      <a:pt x="87446" y="1169"/>
                      <a:pt x="86703" y="1090"/>
                      <a:pt x="85317" y="984"/>
                    </a:cubicBezTo>
                    <a:cubicBezTo>
                      <a:pt x="84215" y="902"/>
                      <a:pt x="83107" y="874"/>
                      <a:pt x="81997" y="874"/>
                    </a:cubicBezTo>
                    <a:cubicBezTo>
                      <a:pt x="80500" y="874"/>
                      <a:pt x="79002" y="924"/>
                      <a:pt x="77515" y="955"/>
                    </a:cubicBezTo>
                    <a:cubicBezTo>
                      <a:pt x="71035" y="1085"/>
                      <a:pt x="64558" y="1436"/>
                      <a:pt x="58075" y="1453"/>
                    </a:cubicBezTo>
                    <a:cubicBezTo>
                      <a:pt x="57556" y="1455"/>
                      <a:pt x="57554" y="2262"/>
                      <a:pt x="58073" y="2262"/>
                    </a:cubicBezTo>
                    <a:cubicBezTo>
                      <a:pt x="58074" y="2262"/>
                      <a:pt x="58075" y="2262"/>
                      <a:pt x="58075" y="2262"/>
                    </a:cubicBezTo>
                    <a:cubicBezTo>
                      <a:pt x="64305" y="2244"/>
                      <a:pt x="70530" y="1929"/>
                      <a:pt x="76757" y="1779"/>
                    </a:cubicBezTo>
                    <a:cubicBezTo>
                      <a:pt x="78365" y="1740"/>
                      <a:pt x="79975" y="1705"/>
                      <a:pt x="81584" y="1705"/>
                    </a:cubicBezTo>
                    <a:cubicBezTo>
                      <a:pt x="82537" y="1705"/>
                      <a:pt x="83490" y="1717"/>
                      <a:pt x="84442" y="1748"/>
                    </a:cubicBezTo>
                    <a:cubicBezTo>
                      <a:pt x="85190" y="1772"/>
                      <a:pt x="85955" y="1798"/>
                      <a:pt x="86684" y="1971"/>
                    </a:cubicBezTo>
                    <a:cubicBezTo>
                      <a:pt x="88668" y="2440"/>
                      <a:pt x="87084" y="7385"/>
                      <a:pt x="85587" y="7664"/>
                    </a:cubicBezTo>
                    <a:cubicBezTo>
                      <a:pt x="83003" y="8144"/>
                      <a:pt x="80266" y="8268"/>
                      <a:pt x="77511" y="8268"/>
                    </a:cubicBezTo>
                    <a:cubicBezTo>
                      <a:pt x="74541" y="8268"/>
                      <a:pt x="71551" y="8124"/>
                      <a:pt x="68711" y="8124"/>
                    </a:cubicBezTo>
                    <a:cubicBezTo>
                      <a:pt x="68491" y="8124"/>
                      <a:pt x="68271" y="8124"/>
                      <a:pt x="68053" y="8126"/>
                    </a:cubicBezTo>
                    <a:cubicBezTo>
                      <a:pt x="60884" y="8187"/>
                      <a:pt x="53712" y="8224"/>
                      <a:pt x="46539" y="8224"/>
                    </a:cubicBezTo>
                    <a:cubicBezTo>
                      <a:pt x="34120" y="8224"/>
                      <a:pt x="21699" y="8113"/>
                      <a:pt x="9289" y="7820"/>
                    </a:cubicBezTo>
                    <a:cubicBezTo>
                      <a:pt x="6881" y="7763"/>
                      <a:pt x="4366" y="7855"/>
                      <a:pt x="1976" y="7505"/>
                    </a:cubicBezTo>
                    <a:cubicBezTo>
                      <a:pt x="1532" y="7441"/>
                      <a:pt x="788" y="1152"/>
                      <a:pt x="2413" y="1104"/>
                    </a:cubicBezTo>
                    <a:cubicBezTo>
                      <a:pt x="6677" y="974"/>
                      <a:pt x="10941" y="913"/>
                      <a:pt x="15204" y="808"/>
                    </a:cubicBezTo>
                    <a:cubicBezTo>
                      <a:pt x="15720" y="796"/>
                      <a:pt x="15725" y="1"/>
                      <a:pt x="1521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985;p45"/>
              <p:cNvSpPr/>
              <p:nvPr/>
            </p:nvSpPr>
            <p:spPr>
              <a:xfrm>
                <a:off x="2820095" y="3613321"/>
                <a:ext cx="11183" cy="159999"/>
              </a:xfrm>
              <a:custGeom>
                <a:avLst/>
                <a:gdLst/>
                <a:ahLst/>
                <a:cxnLst/>
                <a:rect l="l" t="t" r="r" b="b"/>
                <a:pathLst>
                  <a:path w="807" h="11546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2"/>
                    </a:cubicBezTo>
                    <a:lnTo>
                      <a:pt x="0" y="11155"/>
                    </a:lnTo>
                    <a:cubicBezTo>
                      <a:pt x="0" y="11416"/>
                      <a:pt x="202" y="11546"/>
                      <a:pt x="404" y="11546"/>
                    </a:cubicBezTo>
                    <a:cubicBezTo>
                      <a:pt x="605" y="11546"/>
                      <a:pt x="807" y="11416"/>
                      <a:pt x="807" y="11155"/>
                    </a:cubicBezTo>
                    <a:lnTo>
                      <a:pt x="807" y="392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986;p45"/>
              <p:cNvSpPr/>
              <p:nvPr/>
            </p:nvSpPr>
            <p:spPr>
              <a:xfrm>
                <a:off x="3034790" y="4348185"/>
                <a:ext cx="86175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62187" h="809" extrusionOk="0">
                    <a:moveTo>
                      <a:pt x="519" y="1"/>
                    </a:moveTo>
                    <a:cubicBezTo>
                      <a:pt x="0" y="1"/>
                      <a:pt x="0" y="809"/>
                      <a:pt x="519" y="809"/>
                    </a:cubicBezTo>
                    <a:lnTo>
                      <a:pt x="61665" y="809"/>
                    </a:lnTo>
                    <a:cubicBezTo>
                      <a:pt x="62186" y="809"/>
                      <a:pt x="62186" y="1"/>
                      <a:pt x="6166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1987;p45"/>
              <p:cNvSpPr/>
              <p:nvPr/>
            </p:nvSpPr>
            <p:spPr>
              <a:xfrm>
                <a:off x="3883714" y="3611451"/>
                <a:ext cx="11197" cy="747765"/>
              </a:xfrm>
              <a:custGeom>
                <a:avLst/>
                <a:gdLst/>
                <a:ahLst/>
                <a:cxnLst/>
                <a:rect l="l" t="t" r="r" b="b"/>
                <a:pathLst>
                  <a:path w="808" h="53961" extrusionOk="0">
                    <a:moveTo>
                      <a:pt x="404" y="1"/>
                    </a:moveTo>
                    <a:cubicBezTo>
                      <a:pt x="202" y="1"/>
                      <a:pt x="1" y="131"/>
                      <a:pt x="1" y="391"/>
                    </a:cubicBezTo>
                    <a:lnTo>
                      <a:pt x="1" y="53571"/>
                    </a:lnTo>
                    <a:cubicBezTo>
                      <a:pt x="1" y="53830"/>
                      <a:pt x="202" y="53960"/>
                      <a:pt x="404" y="53960"/>
                    </a:cubicBezTo>
                    <a:cubicBezTo>
                      <a:pt x="606" y="53960"/>
                      <a:pt x="807" y="53830"/>
                      <a:pt x="807" y="53571"/>
                    </a:cubicBezTo>
                    <a:lnTo>
                      <a:pt x="807" y="391"/>
                    </a:lnTo>
                    <a:cubicBezTo>
                      <a:pt x="807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" name="Google Shape;1988;p45"/>
              <p:cNvSpPr/>
              <p:nvPr/>
            </p:nvSpPr>
            <p:spPr>
              <a:xfrm>
                <a:off x="3002682" y="3711959"/>
                <a:ext cx="312057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22519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21999" y="807"/>
                    </a:lnTo>
                    <a:cubicBezTo>
                      <a:pt x="22518" y="807"/>
                      <a:pt x="22518" y="0"/>
                      <a:pt x="219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1989;p45"/>
              <p:cNvSpPr/>
              <p:nvPr/>
            </p:nvSpPr>
            <p:spPr>
              <a:xfrm>
                <a:off x="3407695" y="3799247"/>
                <a:ext cx="15764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1376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10856" y="807"/>
                    </a:lnTo>
                    <a:cubicBezTo>
                      <a:pt x="11376" y="807"/>
                      <a:pt x="11376" y="1"/>
                      <a:pt x="1085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1990;p45"/>
              <p:cNvSpPr/>
              <p:nvPr/>
            </p:nvSpPr>
            <p:spPr>
              <a:xfrm>
                <a:off x="3168307" y="3964817"/>
                <a:ext cx="24041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349" h="807" extrusionOk="0">
                    <a:moveTo>
                      <a:pt x="519" y="0"/>
                    </a:moveTo>
                    <a:cubicBezTo>
                      <a:pt x="0" y="0"/>
                      <a:pt x="0" y="807"/>
                      <a:pt x="519" y="807"/>
                    </a:cubicBezTo>
                    <a:lnTo>
                      <a:pt x="16828" y="807"/>
                    </a:lnTo>
                    <a:cubicBezTo>
                      <a:pt x="17349" y="807"/>
                      <a:pt x="17349" y="0"/>
                      <a:pt x="168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1991;p45"/>
              <p:cNvSpPr/>
              <p:nvPr/>
            </p:nvSpPr>
            <p:spPr>
              <a:xfrm>
                <a:off x="3559850" y="4029698"/>
                <a:ext cx="74858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5402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4882" y="807"/>
                    </a:lnTo>
                    <a:cubicBezTo>
                      <a:pt x="5402" y="807"/>
                      <a:pt x="5402" y="1"/>
                      <a:pt x="488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1992;p45"/>
              <p:cNvSpPr/>
              <p:nvPr/>
            </p:nvSpPr>
            <p:spPr>
              <a:xfrm>
                <a:off x="3315972" y="4237796"/>
                <a:ext cx="37244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26877" h="809" extrusionOk="0">
                    <a:moveTo>
                      <a:pt x="521" y="0"/>
                    </a:moveTo>
                    <a:cubicBezTo>
                      <a:pt x="0" y="0"/>
                      <a:pt x="0" y="809"/>
                      <a:pt x="521" y="809"/>
                    </a:cubicBezTo>
                    <a:lnTo>
                      <a:pt x="26357" y="809"/>
                    </a:lnTo>
                    <a:cubicBezTo>
                      <a:pt x="26877" y="809"/>
                      <a:pt x="26877" y="0"/>
                      <a:pt x="2635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" name="Google Shape;1993;p45"/>
              <p:cNvSpPr/>
              <p:nvPr/>
            </p:nvSpPr>
            <p:spPr>
              <a:xfrm>
                <a:off x="3734413" y="3884263"/>
                <a:ext cx="6363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4592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lnTo>
                      <a:pt x="4072" y="807"/>
                    </a:lnTo>
                    <a:cubicBezTo>
                      <a:pt x="4591" y="807"/>
                      <a:pt x="4591" y="0"/>
                      <a:pt x="4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1994;p45"/>
              <p:cNvSpPr/>
              <p:nvPr/>
            </p:nvSpPr>
            <p:spPr>
              <a:xfrm>
                <a:off x="2932951" y="3907003"/>
                <a:ext cx="136968" cy="431398"/>
              </a:xfrm>
              <a:custGeom>
                <a:avLst/>
                <a:gdLst/>
                <a:ahLst/>
                <a:cxnLst/>
                <a:rect l="l" t="t" r="r" b="b"/>
                <a:pathLst>
                  <a:path w="9884" h="31131" extrusionOk="0">
                    <a:moveTo>
                      <a:pt x="1077" y="0"/>
                    </a:moveTo>
                    <a:cubicBezTo>
                      <a:pt x="272" y="0"/>
                      <a:pt x="1" y="1101"/>
                      <a:pt x="679" y="1505"/>
                    </a:cubicBezTo>
                    <a:cubicBezTo>
                      <a:pt x="1017" y="1705"/>
                      <a:pt x="1360" y="1896"/>
                      <a:pt x="1701" y="2090"/>
                    </a:cubicBezTo>
                    <a:cubicBezTo>
                      <a:pt x="2433" y="3897"/>
                      <a:pt x="3771" y="5486"/>
                      <a:pt x="3859" y="7484"/>
                    </a:cubicBezTo>
                    <a:cubicBezTo>
                      <a:pt x="3878" y="7922"/>
                      <a:pt x="4088" y="8233"/>
                      <a:pt x="4372" y="8425"/>
                    </a:cubicBezTo>
                    <a:cubicBezTo>
                      <a:pt x="4550" y="10518"/>
                      <a:pt x="4965" y="12587"/>
                      <a:pt x="5043" y="14695"/>
                    </a:cubicBezTo>
                    <a:cubicBezTo>
                      <a:pt x="5055" y="15050"/>
                      <a:pt x="5182" y="15318"/>
                      <a:pt x="5367" y="15510"/>
                    </a:cubicBezTo>
                    <a:cubicBezTo>
                      <a:pt x="5398" y="16156"/>
                      <a:pt x="5445" y="16802"/>
                      <a:pt x="5476" y="17449"/>
                    </a:cubicBezTo>
                    <a:cubicBezTo>
                      <a:pt x="5499" y="17972"/>
                      <a:pt x="5509" y="18493"/>
                      <a:pt x="5499" y="19018"/>
                    </a:cubicBezTo>
                    <a:cubicBezTo>
                      <a:pt x="5052" y="20160"/>
                      <a:pt x="5042" y="21453"/>
                      <a:pt x="5338" y="22658"/>
                    </a:cubicBezTo>
                    <a:cubicBezTo>
                      <a:pt x="5303" y="22727"/>
                      <a:pt x="5277" y="22802"/>
                      <a:pt x="5263" y="22879"/>
                    </a:cubicBezTo>
                    <a:cubicBezTo>
                      <a:pt x="5047" y="24041"/>
                      <a:pt x="4931" y="25206"/>
                      <a:pt x="4725" y="26347"/>
                    </a:cubicBezTo>
                    <a:cubicBezTo>
                      <a:pt x="4491" y="26925"/>
                      <a:pt x="4337" y="27533"/>
                      <a:pt x="4264" y="28152"/>
                    </a:cubicBezTo>
                    <a:cubicBezTo>
                      <a:pt x="4264" y="28175"/>
                      <a:pt x="4266" y="28197"/>
                      <a:pt x="4268" y="28218"/>
                    </a:cubicBezTo>
                    <a:cubicBezTo>
                      <a:pt x="4079" y="28803"/>
                      <a:pt x="3826" y="29367"/>
                      <a:pt x="3513" y="29897"/>
                    </a:cubicBezTo>
                    <a:cubicBezTo>
                      <a:pt x="3193" y="30439"/>
                      <a:pt x="3663" y="31131"/>
                      <a:pt x="4217" y="31131"/>
                    </a:cubicBezTo>
                    <a:cubicBezTo>
                      <a:pt x="4349" y="31131"/>
                      <a:pt x="4486" y="31091"/>
                      <a:pt x="4618" y="31002"/>
                    </a:cubicBezTo>
                    <a:cubicBezTo>
                      <a:pt x="4936" y="30785"/>
                      <a:pt x="5239" y="30564"/>
                      <a:pt x="5533" y="30337"/>
                    </a:cubicBezTo>
                    <a:cubicBezTo>
                      <a:pt x="5665" y="30337"/>
                      <a:pt x="5793" y="30307"/>
                      <a:pt x="5909" y="30249"/>
                    </a:cubicBezTo>
                    <a:cubicBezTo>
                      <a:pt x="7493" y="29473"/>
                      <a:pt x="8448" y="28024"/>
                      <a:pt x="9078" y="26430"/>
                    </a:cubicBezTo>
                    <a:cubicBezTo>
                      <a:pt x="9087" y="26407"/>
                      <a:pt x="9089" y="26390"/>
                      <a:pt x="9096" y="26369"/>
                    </a:cubicBezTo>
                    <a:cubicBezTo>
                      <a:pt x="9340" y="25829"/>
                      <a:pt x="9539" y="25263"/>
                      <a:pt x="9724" y="24706"/>
                    </a:cubicBezTo>
                    <a:cubicBezTo>
                      <a:pt x="9883" y="24231"/>
                      <a:pt x="9606" y="23889"/>
                      <a:pt x="9239" y="23769"/>
                    </a:cubicBezTo>
                    <a:cubicBezTo>
                      <a:pt x="9189" y="23494"/>
                      <a:pt x="9137" y="23219"/>
                      <a:pt x="9070" y="22949"/>
                    </a:cubicBezTo>
                    <a:cubicBezTo>
                      <a:pt x="9018" y="22634"/>
                      <a:pt x="8949" y="22322"/>
                      <a:pt x="8864" y="22016"/>
                    </a:cubicBezTo>
                    <a:cubicBezTo>
                      <a:pt x="8836" y="21920"/>
                      <a:pt x="8793" y="21830"/>
                      <a:pt x="8734" y="21751"/>
                    </a:cubicBezTo>
                    <a:cubicBezTo>
                      <a:pt x="8659" y="21517"/>
                      <a:pt x="8587" y="21282"/>
                      <a:pt x="8505" y="21048"/>
                    </a:cubicBezTo>
                    <a:cubicBezTo>
                      <a:pt x="8583" y="18822"/>
                      <a:pt x="8454" y="16599"/>
                      <a:pt x="8353" y="14373"/>
                    </a:cubicBezTo>
                    <a:cubicBezTo>
                      <a:pt x="8332" y="13869"/>
                      <a:pt x="7938" y="13612"/>
                      <a:pt x="7546" y="13596"/>
                    </a:cubicBezTo>
                    <a:cubicBezTo>
                      <a:pt x="7832" y="9222"/>
                      <a:pt x="7965" y="149"/>
                      <a:pt x="2703" y="135"/>
                    </a:cubicBezTo>
                    <a:cubicBezTo>
                      <a:pt x="2608" y="135"/>
                      <a:pt x="2514" y="148"/>
                      <a:pt x="2424" y="170"/>
                    </a:cubicBezTo>
                    <a:cubicBezTo>
                      <a:pt x="1986" y="64"/>
                      <a:pt x="1538" y="7"/>
                      <a:pt x="1088" y="0"/>
                    </a:cubicBezTo>
                    <a:cubicBezTo>
                      <a:pt x="1084" y="0"/>
                      <a:pt x="1080" y="0"/>
                      <a:pt x="107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1995;p45"/>
              <p:cNvSpPr/>
              <p:nvPr/>
            </p:nvSpPr>
            <p:spPr>
              <a:xfrm>
                <a:off x="2822202" y="3796905"/>
                <a:ext cx="47171" cy="57509"/>
              </a:xfrm>
              <a:custGeom>
                <a:avLst/>
                <a:gdLst/>
                <a:ahLst/>
                <a:cxnLst/>
                <a:rect l="l" t="t" r="r" b="b"/>
                <a:pathLst>
                  <a:path w="3404" h="4150" extrusionOk="0">
                    <a:moveTo>
                      <a:pt x="1145" y="1"/>
                    </a:moveTo>
                    <a:cubicBezTo>
                      <a:pt x="817" y="1"/>
                      <a:pt x="510" y="173"/>
                      <a:pt x="444" y="573"/>
                    </a:cubicBezTo>
                    <a:cubicBezTo>
                      <a:pt x="342" y="1184"/>
                      <a:pt x="239" y="1795"/>
                      <a:pt x="120" y="2403"/>
                    </a:cubicBezTo>
                    <a:cubicBezTo>
                      <a:pt x="1" y="3011"/>
                      <a:pt x="506" y="3401"/>
                      <a:pt x="976" y="3401"/>
                    </a:cubicBezTo>
                    <a:cubicBezTo>
                      <a:pt x="1059" y="3401"/>
                      <a:pt x="1142" y="3389"/>
                      <a:pt x="1219" y="3363"/>
                    </a:cubicBezTo>
                    <a:cubicBezTo>
                      <a:pt x="1245" y="3401"/>
                      <a:pt x="1275" y="3438"/>
                      <a:pt x="1302" y="3474"/>
                    </a:cubicBezTo>
                    <a:cubicBezTo>
                      <a:pt x="1302" y="3474"/>
                      <a:pt x="1302" y="3476"/>
                      <a:pt x="1304" y="3478"/>
                    </a:cubicBezTo>
                    <a:cubicBezTo>
                      <a:pt x="1401" y="3760"/>
                      <a:pt x="1621" y="3971"/>
                      <a:pt x="1889" y="4042"/>
                    </a:cubicBezTo>
                    <a:cubicBezTo>
                      <a:pt x="2020" y="4112"/>
                      <a:pt x="2171" y="4149"/>
                      <a:pt x="2322" y="4149"/>
                    </a:cubicBezTo>
                    <a:cubicBezTo>
                      <a:pt x="2641" y="4149"/>
                      <a:pt x="2957" y="3979"/>
                      <a:pt x="3075" y="3585"/>
                    </a:cubicBezTo>
                    <a:cubicBezTo>
                      <a:pt x="3404" y="2500"/>
                      <a:pt x="2509" y="1219"/>
                      <a:pt x="1919" y="379"/>
                    </a:cubicBezTo>
                    <a:cubicBezTo>
                      <a:pt x="1750" y="140"/>
                      <a:pt x="1439" y="1"/>
                      <a:pt x="1145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1996;p45"/>
              <p:cNvSpPr/>
              <p:nvPr/>
            </p:nvSpPr>
            <p:spPr>
              <a:xfrm>
                <a:off x="2674356" y="3898744"/>
                <a:ext cx="250072" cy="121239"/>
              </a:xfrm>
              <a:custGeom>
                <a:avLst/>
                <a:gdLst/>
                <a:ahLst/>
                <a:cxnLst/>
                <a:rect l="l" t="t" r="r" b="b"/>
                <a:pathLst>
                  <a:path w="18046" h="8749" extrusionOk="0">
                    <a:moveTo>
                      <a:pt x="8910" y="1"/>
                    </a:moveTo>
                    <a:cubicBezTo>
                      <a:pt x="4871" y="1"/>
                      <a:pt x="1521" y="3255"/>
                      <a:pt x="507" y="6975"/>
                    </a:cubicBezTo>
                    <a:cubicBezTo>
                      <a:pt x="491" y="7039"/>
                      <a:pt x="481" y="7105"/>
                      <a:pt x="477" y="7171"/>
                    </a:cubicBezTo>
                    <a:cubicBezTo>
                      <a:pt x="1" y="7579"/>
                      <a:pt x="311" y="8566"/>
                      <a:pt x="972" y="8566"/>
                    </a:cubicBezTo>
                    <a:cubicBezTo>
                      <a:pt x="995" y="8566"/>
                      <a:pt x="1019" y="8565"/>
                      <a:pt x="1043" y="8563"/>
                    </a:cubicBezTo>
                    <a:cubicBezTo>
                      <a:pt x="1419" y="8525"/>
                      <a:pt x="1793" y="8495"/>
                      <a:pt x="2168" y="8473"/>
                    </a:cubicBezTo>
                    <a:cubicBezTo>
                      <a:pt x="2302" y="8637"/>
                      <a:pt x="2488" y="8749"/>
                      <a:pt x="2700" y="8749"/>
                    </a:cubicBezTo>
                    <a:cubicBezTo>
                      <a:pt x="2781" y="8749"/>
                      <a:pt x="2867" y="8732"/>
                      <a:pt x="2954" y="8696"/>
                    </a:cubicBezTo>
                    <a:cubicBezTo>
                      <a:pt x="3155" y="8613"/>
                      <a:pt x="3354" y="8518"/>
                      <a:pt x="3552" y="8422"/>
                    </a:cubicBezTo>
                    <a:cubicBezTo>
                      <a:pt x="3775" y="8419"/>
                      <a:pt x="3998" y="8417"/>
                      <a:pt x="4221" y="8417"/>
                    </a:cubicBezTo>
                    <a:cubicBezTo>
                      <a:pt x="7214" y="8417"/>
                      <a:pt x="10215" y="8738"/>
                      <a:pt x="13194" y="8738"/>
                    </a:cubicBezTo>
                    <a:cubicBezTo>
                      <a:pt x="14604" y="8738"/>
                      <a:pt x="16010" y="8666"/>
                      <a:pt x="17407" y="8454"/>
                    </a:cubicBezTo>
                    <a:cubicBezTo>
                      <a:pt x="17864" y="8384"/>
                      <a:pt x="18046" y="7851"/>
                      <a:pt x="17969" y="7460"/>
                    </a:cubicBezTo>
                    <a:cubicBezTo>
                      <a:pt x="17036" y="2710"/>
                      <a:pt x="14146" y="368"/>
                      <a:pt x="9470" y="22"/>
                    </a:cubicBezTo>
                    <a:cubicBezTo>
                      <a:pt x="9282" y="8"/>
                      <a:pt x="9095" y="1"/>
                      <a:pt x="8910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997;p45"/>
              <p:cNvSpPr/>
              <p:nvPr/>
            </p:nvSpPr>
            <p:spPr>
              <a:xfrm>
                <a:off x="2615212" y="4179594"/>
                <a:ext cx="343070" cy="186882"/>
              </a:xfrm>
              <a:custGeom>
                <a:avLst/>
                <a:gdLst/>
                <a:ahLst/>
                <a:cxnLst/>
                <a:rect l="l" t="t" r="r" b="b"/>
                <a:pathLst>
                  <a:path w="24757" h="13486" extrusionOk="0">
                    <a:moveTo>
                      <a:pt x="897" y="0"/>
                    </a:moveTo>
                    <a:cubicBezTo>
                      <a:pt x="424" y="0"/>
                      <a:pt x="0" y="577"/>
                      <a:pt x="172" y="1024"/>
                    </a:cubicBezTo>
                    <a:cubicBezTo>
                      <a:pt x="272" y="1284"/>
                      <a:pt x="406" y="1633"/>
                      <a:pt x="568" y="2002"/>
                    </a:cubicBezTo>
                    <a:cubicBezTo>
                      <a:pt x="213" y="3193"/>
                      <a:pt x="283" y="4277"/>
                      <a:pt x="598" y="5348"/>
                    </a:cubicBezTo>
                    <a:cubicBezTo>
                      <a:pt x="456" y="7179"/>
                      <a:pt x="641" y="8604"/>
                      <a:pt x="2026" y="10029"/>
                    </a:cubicBezTo>
                    <a:cubicBezTo>
                      <a:pt x="2022" y="10235"/>
                      <a:pt x="2097" y="10434"/>
                      <a:pt x="2237" y="10584"/>
                    </a:cubicBezTo>
                    <a:cubicBezTo>
                      <a:pt x="3374" y="11864"/>
                      <a:pt x="4787" y="12824"/>
                      <a:pt x="6468" y="13214"/>
                    </a:cubicBezTo>
                    <a:cubicBezTo>
                      <a:pt x="6536" y="13230"/>
                      <a:pt x="6602" y="13237"/>
                      <a:pt x="6664" y="13237"/>
                    </a:cubicBezTo>
                    <a:cubicBezTo>
                      <a:pt x="6892" y="13237"/>
                      <a:pt x="7077" y="13138"/>
                      <a:pt x="7215" y="12992"/>
                    </a:cubicBezTo>
                    <a:cubicBezTo>
                      <a:pt x="7231" y="12999"/>
                      <a:pt x="7247" y="13006"/>
                      <a:pt x="7262" y="13013"/>
                    </a:cubicBezTo>
                    <a:cubicBezTo>
                      <a:pt x="7369" y="13276"/>
                      <a:pt x="7603" y="13486"/>
                      <a:pt x="7975" y="13486"/>
                    </a:cubicBezTo>
                    <a:cubicBezTo>
                      <a:pt x="7981" y="13486"/>
                      <a:pt x="7986" y="13486"/>
                      <a:pt x="7991" y="13486"/>
                    </a:cubicBezTo>
                    <a:cubicBezTo>
                      <a:pt x="8147" y="13486"/>
                      <a:pt x="8298" y="13438"/>
                      <a:pt x="8427" y="13349"/>
                    </a:cubicBezTo>
                    <a:cubicBezTo>
                      <a:pt x="8686" y="13389"/>
                      <a:pt x="8947" y="13407"/>
                      <a:pt x="9210" y="13407"/>
                    </a:cubicBezTo>
                    <a:cubicBezTo>
                      <a:pt x="9591" y="13407"/>
                      <a:pt x="9977" y="13368"/>
                      <a:pt x="10369" y="13295"/>
                    </a:cubicBezTo>
                    <a:cubicBezTo>
                      <a:pt x="10465" y="13278"/>
                      <a:pt x="10556" y="13243"/>
                      <a:pt x="10639" y="13191"/>
                    </a:cubicBezTo>
                    <a:cubicBezTo>
                      <a:pt x="11227" y="13214"/>
                      <a:pt x="11818" y="13221"/>
                      <a:pt x="12410" y="13221"/>
                    </a:cubicBezTo>
                    <a:cubicBezTo>
                      <a:pt x="12968" y="13221"/>
                      <a:pt x="13528" y="13215"/>
                      <a:pt x="14086" y="13207"/>
                    </a:cubicBezTo>
                    <a:cubicBezTo>
                      <a:pt x="17101" y="13160"/>
                      <a:pt x="20579" y="13281"/>
                      <a:pt x="22674" y="10745"/>
                    </a:cubicBezTo>
                    <a:cubicBezTo>
                      <a:pt x="24756" y="8228"/>
                      <a:pt x="24446" y="3875"/>
                      <a:pt x="23852" y="918"/>
                    </a:cubicBezTo>
                    <a:cubicBezTo>
                      <a:pt x="23790" y="615"/>
                      <a:pt x="23449" y="323"/>
                      <a:pt x="23131" y="323"/>
                    </a:cubicBezTo>
                    <a:cubicBezTo>
                      <a:pt x="23111" y="323"/>
                      <a:pt x="23092" y="324"/>
                      <a:pt x="23074" y="326"/>
                    </a:cubicBezTo>
                    <a:cubicBezTo>
                      <a:pt x="22975" y="337"/>
                      <a:pt x="22878" y="347"/>
                      <a:pt x="22779" y="356"/>
                    </a:cubicBezTo>
                    <a:cubicBezTo>
                      <a:pt x="22741" y="347"/>
                      <a:pt x="22710" y="330"/>
                      <a:pt x="22670" y="326"/>
                    </a:cubicBezTo>
                    <a:cubicBezTo>
                      <a:pt x="20278" y="61"/>
                      <a:pt x="17887" y="63"/>
                      <a:pt x="15485" y="3"/>
                    </a:cubicBezTo>
                    <a:cubicBezTo>
                      <a:pt x="15476" y="2"/>
                      <a:pt x="15468" y="2"/>
                      <a:pt x="15460" y="2"/>
                    </a:cubicBezTo>
                    <a:cubicBezTo>
                      <a:pt x="15128" y="2"/>
                      <a:pt x="14909" y="173"/>
                      <a:pt x="14796" y="401"/>
                    </a:cubicBezTo>
                    <a:cubicBezTo>
                      <a:pt x="14295" y="340"/>
                      <a:pt x="13799" y="285"/>
                      <a:pt x="13304" y="245"/>
                    </a:cubicBezTo>
                    <a:cubicBezTo>
                      <a:pt x="12099" y="147"/>
                      <a:pt x="10894" y="119"/>
                      <a:pt x="9688" y="119"/>
                    </a:cubicBezTo>
                    <a:cubicBezTo>
                      <a:pt x="8125" y="119"/>
                      <a:pt x="6562" y="166"/>
                      <a:pt x="4998" y="166"/>
                    </a:cubicBezTo>
                    <a:cubicBezTo>
                      <a:pt x="3649" y="166"/>
                      <a:pt x="2299" y="131"/>
                      <a:pt x="951" y="3"/>
                    </a:cubicBezTo>
                    <a:cubicBezTo>
                      <a:pt x="933" y="1"/>
                      <a:pt x="915" y="0"/>
                      <a:pt x="8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1998;p45"/>
              <p:cNvSpPr/>
              <p:nvPr/>
            </p:nvSpPr>
            <p:spPr>
              <a:xfrm>
                <a:off x="2541781" y="3841637"/>
                <a:ext cx="474689" cy="579243"/>
              </a:xfrm>
              <a:custGeom>
                <a:avLst/>
                <a:gdLst/>
                <a:ahLst/>
                <a:cxnLst/>
                <a:rect l="l" t="t" r="r" b="b"/>
                <a:pathLst>
                  <a:path w="34255" h="41800" extrusionOk="0">
                    <a:moveTo>
                      <a:pt x="19930" y="809"/>
                    </a:moveTo>
                    <a:cubicBezTo>
                      <a:pt x="20068" y="809"/>
                      <a:pt x="20206" y="811"/>
                      <a:pt x="20346" y="815"/>
                    </a:cubicBezTo>
                    <a:lnTo>
                      <a:pt x="20346" y="815"/>
                    </a:lnTo>
                    <a:cubicBezTo>
                      <a:pt x="31126" y="2748"/>
                      <a:pt x="32825" y="15095"/>
                      <a:pt x="32923" y="24245"/>
                    </a:cubicBezTo>
                    <a:cubicBezTo>
                      <a:pt x="32977" y="29201"/>
                      <a:pt x="32266" y="35990"/>
                      <a:pt x="27841" y="39080"/>
                    </a:cubicBezTo>
                    <a:cubicBezTo>
                      <a:pt x="25757" y="40534"/>
                      <a:pt x="22726" y="40399"/>
                      <a:pt x="20311" y="40603"/>
                    </a:cubicBezTo>
                    <a:cubicBezTo>
                      <a:pt x="18407" y="40764"/>
                      <a:pt x="16549" y="40932"/>
                      <a:pt x="14678" y="40932"/>
                    </a:cubicBezTo>
                    <a:cubicBezTo>
                      <a:pt x="13567" y="40932"/>
                      <a:pt x="12451" y="40873"/>
                      <a:pt x="11318" y="40718"/>
                    </a:cubicBezTo>
                    <a:cubicBezTo>
                      <a:pt x="1" y="39163"/>
                      <a:pt x="1060" y="26198"/>
                      <a:pt x="3167" y="17923"/>
                    </a:cubicBezTo>
                    <a:cubicBezTo>
                      <a:pt x="5292" y="9576"/>
                      <a:pt x="10451" y="809"/>
                      <a:pt x="19930" y="809"/>
                    </a:cubicBezTo>
                    <a:close/>
                    <a:moveTo>
                      <a:pt x="19897" y="0"/>
                    </a:moveTo>
                    <a:cubicBezTo>
                      <a:pt x="9667" y="0"/>
                      <a:pt x="4471" y="9520"/>
                      <a:pt x="2197" y="18453"/>
                    </a:cubicBezTo>
                    <a:cubicBezTo>
                      <a:pt x="970" y="23281"/>
                      <a:pt x="472" y="28538"/>
                      <a:pt x="1676" y="33414"/>
                    </a:cubicBezTo>
                    <a:cubicBezTo>
                      <a:pt x="2940" y="38525"/>
                      <a:pt x="7140" y="40950"/>
                      <a:pt x="12118" y="41633"/>
                    </a:cubicBezTo>
                    <a:cubicBezTo>
                      <a:pt x="12989" y="41753"/>
                      <a:pt x="13863" y="41800"/>
                      <a:pt x="14739" y="41800"/>
                    </a:cubicBezTo>
                    <a:cubicBezTo>
                      <a:pt x="16902" y="41800"/>
                      <a:pt x="19071" y="41514"/>
                      <a:pt x="21216" y="41334"/>
                    </a:cubicBezTo>
                    <a:cubicBezTo>
                      <a:pt x="23683" y="41126"/>
                      <a:pt x="26022" y="40948"/>
                      <a:pt x="28248" y="39776"/>
                    </a:cubicBezTo>
                    <a:cubicBezTo>
                      <a:pt x="32664" y="37450"/>
                      <a:pt x="33441" y="30454"/>
                      <a:pt x="33690" y="26110"/>
                    </a:cubicBezTo>
                    <a:cubicBezTo>
                      <a:pt x="34255" y="16229"/>
                      <a:pt x="32132" y="2052"/>
                      <a:pt x="20486" y="23"/>
                    </a:cubicBezTo>
                    <a:cubicBezTo>
                      <a:pt x="20480" y="22"/>
                      <a:pt x="20475" y="21"/>
                      <a:pt x="20469" y="20"/>
                    </a:cubicBezTo>
                    <a:lnTo>
                      <a:pt x="20469" y="20"/>
                    </a:lnTo>
                    <a:cubicBezTo>
                      <a:pt x="20442" y="14"/>
                      <a:pt x="20412" y="10"/>
                      <a:pt x="20380" y="9"/>
                    </a:cubicBezTo>
                    <a:lnTo>
                      <a:pt x="20380" y="7"/>
                    </a:lnTo>
                    <a:cubicBezTo>
                      <a:pt x="20218" y="3"/>
                      <a:pt x="20057" y="0"/>
                      <a:pt x="1989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1999;p45"/>
              <p:cNvSpPr/>
              <p:nvPr/>
            </p:nvSpPr>
            <p:spPr>
              <a:xfrm>
                <a:off x="2719448" y="3761444"/>
                <a:ext cx="184402" cy="110486"/>
              </a:xfrm>
              <a:custGeom>
                <a:avLst/>
                <a:gdLst/>
                <a:ahLst/>
                <a:cxnLst/>
                <a:rect l="l" t="t" r="r" b="b"/>
                <a:pathLst>
                  <a:path w="13307" h="7973" extrusionOk="0">
                    <a:moveTo>
                      <a:pt x="7636" y="0"/>
                    </a:moveTo>
                    <a:cubicBezTo>
                      <a:pt x="4387" y="0"/>
                      <a:pt x="1" y="3433"/>
                      <a:pt x="2205" y="6807"/>
                    </a:cubicBezTo>
                    <a:cubicBezTo>
                      <a:pt x="2291" y="6939"/>
                      <a:pt x="2415" y="6993"/>
                      <a:pt x="2539" y="6993"/>
                    </a:cubicBezTo>
                    <a:cubicBezTo>
                      <a:pt x="2822" y="6993"/>
                      <a:pt x="3102" y="6704"/>
                      <a:pt x="2903" y="6400"/>
                    </a:cubicBezTo>
                    <a:lnTo>
                      <a:pt x="2901" y="6398"/>
                    </a:lnTo>
                    <a:cubicBezTo>
                      <a:pt x="1149" y="3717"/>
                      <a:pt x="4367" y="1607"/>
                      <a:pt x="6635" y="968"/>
                    </a:cubicBezTo>
                    <a:cubicBezTo>
                      <a:pt x="6988" y="868"/>
                      <a:pt x="7332" y="822"/>
                      <a:pt x="7665" y="822"/>
                    </a:cubicBezTo>
                    <a:cubicBezTo>
                      <a:pt x="8992" y="822"/>
                      <a:pt x="10155" y="1555"/>
                      <a:pt x="11108" y="2561"/>
                    </a:cubicBezTo>
                    <a:cubicBezTo>
                      <a:pt x="11998" y="3497"/>
                      <a:pt x="12819" y="5890"/>
                      <a:pt x="11859" y="7123"/>
                    </a:cubicBezTo>
                    <a:lnTo>
                      <a:pt x="11859" y="7123"/>
                    </a:lnTo>
                    <a:cubicBezTo>
                      <a:pt x="11713" y="7170"/>
                      <a:pt x="11596" y="7293"/>
                      <a:pt x="11596" y="7491"/>
                    </a:cubicBezTo>
                    <a:lnTo>
                      <a:pt x="11596" y="7572"/>
                    </a:lnTo>
                    <a:cubicBezTo>
                      <a:pt x="11596" y="7812"/>
                      <a:pt x="11799" y="7972"/>
                      <a:pt x="12008" y="7972"/>
                    </a:cubicBezTo>
                    <a:cubicBezTo>
                      <a:pt x="12106" y="7972"/>
                      <a:pt x="12205" y="7937"/>
                      <a:pt x="12285" y="7858"/>
                    </a:cubicBezTo>
                    <a:cubicBezTo>
                      <a:pt x="13306" y="6843"/>
                      <a:pt x="13244" y="4759"/>
                      <a:pt x="12652" y="3532"/>
                    </a:cubicBezTo>
                    <a:cubicBezTo>
                      <a:pt x="11729" y="1617"/>
                      <a:pt x="9967" y="70"/>
                      <a:pt x="7770" y="2"/>
                    </a:cubicBezTo>
                    <a:cubicBezTo>
                      <a:pt x="7726" y="1"/>
                      <a:pt x="7681" y="0"/>
                      <a:pt x="76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2000;p45"/>
              <p:cNvSpPr/>
              <p:nvPr/>
            </p:nvSpPr>
            <p:spPr>
              <a:xfrm>
                <a:off x="2771677" y="3791349"/>
                <a:ext cx="99469" cy="63758"/>
              </a:xfrm>
              <a:custGeom>
                <a:avLst/>
                <a:gdLst/>
                <a:ahLst/>
                <a:cxnLst/>
                <a:rect l="l" t="t" r="r" b="b"/>
                <a:pathLst>
                  <a:path w="7178" h="4601" extrusionOk="0">
                    <a:moveTo>
                      <a:pt x="3673" y="1"/>
                    </a:moveTo>
                    <a:cubicBezTo>
                      <a:pt x="1490" y="1"/>
                      <a:pt x="0" y="1883"/>
                      <a:pt x="494" y="3986"/>
                    </a:cubicBezTo>
                    <a:cubicBezTo>
                      <a:pt x="542" y="4188"/>
                      <a:pt x="694" y="4276"/>
                      <a:pt x="853" y="4276"/>
                    </a:cubicBezTo>
                    <a:cubicBezTo>
                      <a:pt x="1092" y="4276"/>
                      <a:pt x="1345" y="4076"/>
                      <a:pt x="1273" y="3771"/>
                    </a:cubicBezTo>
                    <a:lnTo>
                      <a:pt x="1272" y="3771"/>
                    </a:lnTo>
                    <a:cubicBezTo>
                      <a:pt x="896" y="2173"/>
                      <a:pt x="1961" y="944"/>
                      <a:pt x="3553" y="815"/>
                    </a:cubicBezTo>
                    <a:cubicBezTo>
                      <a:pt x="3639" y="808"/>
                      <a:pt x="3723" y="804"/>
                      <a:pt x="3804" y="804"/>
                    </a:cubicBezTo>
                    <a:cubicBezTo>
                      <a:pt x="5589" y="804"/>
                      <a:pt x="6292" y="2456"/>
                      <a:pt x="5985" y="4095"/>
                    </a:cubicBezTo>
                    <a:cubicBezTo>
                      <a:pt x="5928" y="4400"/>
                      <a:pt x="6187" y="4601"/>
                      <a:pt x="6423" y="4601"/>
                    </a:cubicBezTo>
                    <a:cubicBezTo>
                      <a:pt x="6579" y="4601"/>
                      <a:pt x="6726" y="4513"/>
                      <a:pt x="6764" y="4310"/>
                    </a:cubicBezTo>
                    <a:cubicBezTo>
                      <a:pt x="7178" y="2092"/>
                      <a:pt x="6160" y="24"/>
                      <a:pt x="3705" y="1"/>
                    </a:cubicBezTo>
                    <a:cubicBezTo>
                      <a:pt x="3694" y="1"/>
                      <a:pt x="3683" y="1"/>
                      <a:pt x="367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2001;p45"/>
              <p:cNvSpPr/>
              <p:nvPr/>
            </p:nvSpPr>
            <p:spPr>
              <a:xfrm>
                <a:off x="2660111" y="3892245"/>
                <a:ext cx="276845" cy="163172"/>
              </a:xfrm>
              <a:custGeom>
                <a:avLst/>
                <a:gdLst/>
                <a:ahLst/>
                <a:cxnLst/>
                <a:rect l="l" t="t" r="r" b="b"/>
                <a:pathLst>
                  <a:path w="19978" h="11775" extrusionOk="0">
                    <a:moveTo>
                      <a:pt x="10271" y="826"/>
                    </a:moveTo>
                    <a:cubicBezTo>
                      <a:pt x="11283" y="826"/>
                      <a:pt x="12280" y="976"/>
                      <a:pt x="13186" y="1266"/>
                    </a:cubicBezTo>
                    <a:cubicBezTo>
                      <a:pt x="13232" y="1281"/>
                      <a:pt x="13276" y="1288"/>
                      <a:pt x="13317" y="1288"/>
                    </a:cubicBezTo>
                    <a:cubicBezTo>
                      <a:pt x="13357" y="1288"/>
                      <a:pt x="13395" y="1281"/>
                      <a:pt x="13429" y="1269"/>
                    </a:cubicBezTo>
                    <a:lnTo>
                      <a:pt x="13429" y="1269"/>
                    </a:lnTo>
                    <a:cubicBezTo>
                      <a:pt x="15692" y="2081"/>
                      <a:pt x="17092" y="3750"/>
                      <a:pt x="17990" y="5911"/>
                    </a:cubicBezTo>
                    <a:cubicBezTo>
                      <a:pt x="18542" y="7235"/>
                      <a:pt x="19067" y="10854"/>
                      <a:pt x="16548" y="10948"/>
                    </a:cubicBezTo>
                    <a:cubicBezTo>
                      <a:pt x="16094" y="10964"/>
                      <a:pt x="15638" y="10971"/>
                      <a:pt x="15179" y="10971"/>
                    </a:cubicBezTo>
                    <a:cubicBezTo>
                      <a:pt x="12462" y="10971"/>
                      <a:pt x="9680" y="10724"/>
                      <a:pt x="6951" y="10724"/>
                    </a:cubicBezTo>
                    <a:cubicBezTo>
                      <a:pt x="6750" y="10724"/>
                      <a:pt x="6550" y="10725"/>
                      <a:pt x="6350" y="10728"/>
                    </a:cubicBezTo>
                    <a:cubicBezTo>
                      <a:pt x="6170" y="10730"/>
                      <a:pt x="5990" y="10732"/>
                      <a:pt x="5811" y="10732"/>
                    </a:cubicBezTo>
                    <a:cubicBezTo>
                      <a:pt x="4957" y="10732"/>
                      <a:pt x="4115" y="10698"/>
                      <a:pt x="3259" y="10574"/>
                    </a:cubicBezTo>
                    <a:cubicBezTo>
                      <a:pt x="252" y="10133"/>
                      <a:pt x="2205" y="6355"/>
                      <a:pt x="3020" y="4723"/>
                    </a:cubicBezTo>
                    <a:cubicBezTo>
                      <a:pt x="4352" y="2055"/>
                      <a:pt x="7371" y="826"/>
                      <a:pt x="10271" y="826"/>
                    </a:cubicBezTo>
                    <a:close/>
                    <a:moveTo>
                      <a:pt x="10305" y="0"/>
                    </a:moveTo>
                    <a:cubicBezTo>
                      <a:pt x="6866" y="0"/>
                      <a:pt x="3592" y="1777"/>
                      <a:pt x="1966" y="5033"/>
                    </a:cubicBezTo>
                    <a:cubicBezTo>
                      <a:pt x="1415" y="6134"/>
                      <a:pt x="1" y="8717"/>
                      <a:pt x="835" y="9961"/>
                    </a:cubicBezTo>
                    <a:cubicBezTo>
                      <a:pt x="1817" y="11429"/>
                      <a:pt x="3588" y="11493"/>
                      <a:pt x="5220" y="11538"/>
                    </a:cubicBezTo>
                    <a:cubicBezTo>
                      <a:pt x="5532" y="11547"/>
                      <a:pt x="5844" y="11550"/>
                      <a:pt x="6156" y="11550"/>
                    </a:cubicBezTo>
                    <a:cubicBezTo>
                      <a:pt x="7995" y="11550"/>
                      <a:pt x="9830" y="11424"/>
                      <a:pt x="11664" y="11424"/>
                    </a:cubicBezTo>
                    <a:cubicBezTo>
                      <a:pt x="12759" y="11424"/>
                      <a:pt x="13855" y="11469"/>
                      <a:pt x="14950" y="11613"/>
                    </a:cubicBezTo>
                    <a:cubicBezTo>
                      <a:pt x="15400" y="11671"/>
                      <a:pt x="16072" y="11775"/>
                      <a:pt x="16742" y="11775"/>
                    </a:cubicBezTo>
                    <a:cubicBezTo>
                      <a:pt x="17757" y="11775"/>
                      <a:pt x="18767" y="11537"/>
                      <a:pt x="18996" y="10543"/>
                    </a:cubicBezTo>
                    <a:cubicBezTo>
                      <a:pt x="19977" y="6260"/>
                      <a:pt x="17613" y="1768"/>
                      <a:pt x="13401" y="408"/>
                    </a:cubicBezTo>
                    <a:cubicBezTo>
                      <a:pt x="13355" y="393"/>
                      <a:pt x="13311" y="386"/>
                      <a:pt x="13270" y="386"/>
                    </a:cubicBezTo>
                    <a:cubicBezTo>
                      <a:pt x="13225" y="386"/>
                      <a:pt x="13184" y="394"/>
                      <a:pt x="13146" y="409"/>
                    </a:cubicBezTo>
                    <a:lnTo>
                      <a:pt x="13146" y="409"/>
                    </a:lnTo>
                    <a:cubicBezTo>
                      <a:pt x="12207" y="134"/>
                      <a:pt x="11250" y="0"/>
                      <a:pt x="10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2002;p45"/>
              <p:cNvSpPr/>
              <p:nvPr/>
            </p:nvSpPr>
            <p:spPr>
              <a:xfrm>
                <a:off x="2613342" y="4145352"/>
                <a:ext cx="341089" cy="15451"/>
              </a:xfrm>
              <a:custGeom>
                <a:avLst/>
                <a:gdLst/>
                <a:ahLst/>
                <a:cxnLst/>
                <a:rect l="l" t="t" r="r" b="b"/>
                <a:pathLst>
                  <a:path w="24614" h="1115" extrusionOk="0">
                    <a:moveTo>
                      <a:pt x="10850" y="0"/>
                    </a:moveTo>
                    <a:cubicBezTo>
                      <a:pt x="7992" y="0"/>
                      <a:pt x="5134" y="153"/>
                      <a:pt x="2274" y="153"/>
                    </a:cubicBezTo>
                    <a:cubicBezTo>
                      <a:pt x="1690" y="153"/>
                      <a:pt x="1106" y="147"/>
                      <a:pt x="521" y="132"/>
                    </a:cubicBezTo>
                    <a:cubicBezTo>
                      <a:pt x="518" y="131"/>
                      <a:pt x="514" y="131"/>
                      <a:pt x="510" y="131"/>
                    </a:cubicBezTo>
                    <a:cubicBezTo>
                      <a:pt x="0" y="131"/>
                      <a:pt x="6" y="926"/>
                      <a:pt x="521" y="940"/>
                    </a:cubicBezTo>
                    <a:cubicBezTo>
                      <a:pt x="1236" y="958"/>
                      <a:pt x="1951" y="966"/>
                      <a:pt x="2666" y="966"/>
                    </a:cubicBezTo>
                    <a:cubicBezTo>
                      <a:pt x="5755" y="966"/>
                      <a:pt x="8843" y="825"/>
                      <a:pt x="11933" y="825"/>
                    </a:cubicBezTo>
                    <a:cubicBezTo>
                      <a:pt x="12140" y="825"/>
                      <a:pt x="12346" y="826"/>
                      <a:pt x="12552" y="827"/>
                    </a:cubicBezTo>
                    <a:cubicBezTo>
                      <a:pt x="15286" y="846"/>
                      <a:pt x="17999" y="1114"/>
                      <a:pt x="20719" y="1114"/>
                    </a:cubicBezTo>
                    <a:cubicBezTo>
                      <a:pt x="21844" y="1114"/>
                      <a:pt x="22969" y="1069"/>
                      <a:pt x="24098" y="940"/>
                    </a:cubicBezTo>
                    <a:cubicBezTo>
                      <a:pt x="24591" y="883"/>
                      <a:pt x="24613" y="129"/>
                      <a:pt x="24149" y="129"/>
                    </a:cubicBezTo>
                    <a:cubicBezTo>
                      <a:pt x="24133" y="129"/>
                      <a:pt x="24116" y="130"/>
                      <a:pt x="24098" y="132"/>
                    </a:cubicBezTo>
                    <a:cubicBezTo>
                      <a:pt x="22882" y="271"/>
                      <a:pt x="21664" y="321"/>
                      <a:pt x="20447" y="321"/>
                    </a:cubicBezTo>
                    <a:cubicBezTo>
                      <a:pt x="17817" y="321"/>
                      <a:pt x="15185" y="88"/>
                      <a:pt x="12552" y="21"/>
                    </a:cubicBezTo>
                    <a:cubicBezTo>
                      <a:pt x="11985" y="6"/>
                      <a:pt x="11418" y="0"/>
                      <a:pt x="1085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2003;p45"/>
              <p:cNvSpPr/>
              <p:nvPr/>
            </p:nvSpPr>
            <p:spPr>
              <a:xfrm>
                <a:off x="2610515" y="4148484"/>
                <a:ext cx="356401" cy="225933"/>
              </a:xfrm>
              <a:custGeom>
                <a:avLst/>
                <a:gdLst/>
                <a:ahLst/>
                <a:cxnLst/>
                <a:rect l="l" t="t" r="r" b="b"/>
                <a:pathLst>
                  <a:path w="25719" h="16304" extrusionOk="0">
                    <a:moveTo>
                      <a:pt x="678" y="1"/>
                    </a:moveTo>
                    <a:cubicBezTo>
                      <a:pt x="476" y="1"/>
                      <a:pt x="262" y="131"/>
                      <a:pt x="241" y="388"/>
                    </a:cubicBezTo>
                    <a:lnTo>
                      <a:pt x="241" y="390"/>
                    </a:lnTo>
                    <a:cubicBezTo>
                      <a:pt x="0" y="3252"/>
                      <a:pt x="291" y="5981"/>
                      <a:pt x="589" y="8824"/>
                    </a:cubicBezTo>
                    <a:cubicBezTo>
                      <a:pt x="745" y="10316"/>
                      <a:pt x="1037" y="12070"/>
                      <a:pt x="2135" y="13191"/>
                    </a:cubicBezTo>
                    <a:cubicBezTo>
                      <a:pt x="4555" y="15660"/>
                      <a:pt x="7669" y="16304"/>
                      <a:pt x="10894" y="16304"/>
                    </a:cubicBezTo>
                    <a:cubicBezTo>
                      <a:pt x="12236" y="16304"/>
                      <a:pt x="13597" y="16192"/>
                      <a:pt x="14936" y="16054"/>
                    </a:cubicBezTo>
                    <a:cubicBezTo>
                      <a:pt x="18540" y="15680"/>
                      <a:pt x="21778" y="16214"/>
                      <a:pt x="23733" y="12632"/>
                    </a:cubicBezTo>
                    <a:cubicBezTo>
                      <a:pt x="25718" y="8993"/>
                      <a:pt x="24801" y="4449"/>
                      <a:pt x="24624" y="551"/>
                    </a:cubicBezTo>
                    <a:cubicBezTo>
                      <a:pt x="24612" y="292"/>
                      <a:pt x="24404" y="162"/>
                      <a:pt x="24203" y="162"/>
                    </a:cubicBezTo>
                    <a:cubicBezTo>
                      <a:pt x="24001" y="162"/>
                      <a:pt x="23805" y="292"/>
                      <a:pt x="23816" y="551"/>
                    </a:cubicBezTo>
                    <a:cubicBezTo>
                      <a:pt x="23953" y="3546"/>
                      <a:pt x="24358" y="6361"/>
                      <a:pt x="23902" y="9357"/>
                    </a:cubicBezTo>
                    <a:cubicBezTo>
                      <a:pt x="23646" y="11038"/>
                      <a:pt x="23026" y="12611"/>
                      <a:pt x="21879" y="13878"/>
                    </a:cubicBezTo>
                    <a:cubicBezTo>
                      <a:pt x="20494" y="15407"/>
                      <a:pt x="17582" y="15092"/>
                      <a:pt x="15709" y="15177"/>
                    </a:cubicBezTo>
                    <a:cubicBezTo>
                      <a:pt x="13960" y="15257"/>
                      <a:pt x="12231" y="15438"/>
                      <a:pt x="10546" y="15438"/>
                    </a:cubicBezTo>
                    <a:cubicBezTo>
                      <a:pt x="8020" y="15438"/>
                      <a:pt x="5592" y="15031"/>
                      <a:pt x="3341" y="13266"/>
                    </a:cubicBezTo>
                    <a:cubicBezTo>
                      <a:pt x="345" y="10917"/>
                      <a:pt x="760" y="3807"/>
                      <a:pt x="1047" y="388"/>
                    </a:cubicBezTo>
                    <a:cubicBezTo>
                      <a:pt x="1069" y="129"/>
                      <a:pt x="879" y="1"/>
                      <a:pt x="6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2004;p45"/>
              <p:cNvSpPr/>
              <p:nvPr/>
            </p:nvSpPr>
            <p:spPr>
              <a:xfrm>
                <a:off x="2939367" y="4099872"/>
                <a:ext cx="63883" cy="62151"/>
              </a:xfrm>
              <a:custGeom>
                <a:avLst/>
                <a:gdLst/>
                <a:ahLst/>
                <a:cxnLst/>
                <a:rect l="l" t="t" r="r" b="b"/>
                <a:pathLst>
                  <a:path w="4610" h="4485" extrusionOk="0">
                    <a:moveTo>
                      <a:pt x="2077" y="819"/>
                    </a:moveTo>
                    <a:cubicBezTo>
                      <a:pt x="2142" y="819"/>
                      <a:pt x="2209" y="835"/>
                      <a:pt x="2278" y="869"/>
                    </a:cubicBezTo>
                    <a:cubicBezTo>
                      <a:pt x="3166" y="1303"/>
                      <a:pt x="1658" y="2726"/>
                      <a:pt x="845" y="3398"/>
                    </a:cubicBezTo>
                    <a:lnTo>
                      <a:pt x="845" y="3398"/>
                    </a:lnTo>
                    <a:cubicBezTo>
                      <a:pt x="964" y="2561"/>
                      <a:pt x="1395" y="819"/>
                      <a:pt x="2077" y="819"/>
                    </a:cubicBezTo>
                    <a:close/>
                    <a:moveTo>
                      <a:pt x="2060" y="0"/>
                    </a:moveTo>
                    <a:cubicBezTo>
                      <a:pt x="702" y="0"/>
                      <a:pt x="29" y="2676"/>
                      <a:pt x="5" y="3737"/>
                    </a:cubicBezTo>
                    <a:cubicBezTo>
                      <a:pt x="0" y="3943"/>
                      <a:pt x="123" y="4067"/>
                      <a:pt x="275" y="4110"/>
                    </a:cubicBezTo>
                    <a:lnTo>
                      <a:pt x="275" y="4110"/>
                    </a:lnTo>
                    <a:cubicBezTo>
                      <a:pt x="301" y="4307"/>
                      <a:pt x="453" y="4484"/>
                      <a:pt x="642" y="4484"/>
                    </a:cubicBezTo>
                    <a:cubicBezTo>
                      <a:pt x="710" y="4484"/>
                      <a:pt x="782" y="4461"/>
                      <a:pt x="855" y="4409"/>
                    </a:cubicBezTo>
                    <a:cubicBezTo>
                      <a:pt x="1773" y="3744"/>
                      <a:pt x="4610" y="1392"/>
                      <a:pt x="2792" y="241"/>
                    </a:cubicBezTo>
                    <a:cubicBezTo>
                      <a:pt x="2529" y="74"/>
                      <a:pt x="2285" y="0"/>
                      <a:pt x="20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2005;p45"/>
              <p:cNvSpPr/>
              <p:nvPr/>
            </p:nvSpPr>
            <p:spPr>
              <a:xfrm>
                <a:off x="2613342" y="4175132"/>
                <a:ext cx="33104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23889" h="810" extrusionOk="0">
                    <a:moveTo>
                      <a:pt x="521" y="1"/>
                    </a:moveTo>
                    <a:cubicBezTo>
                      <a:pt x="0" y="1"/>
                      <a:pt x="0" y="809"/>
                      <a:pt x="521" y="809"/>
                    </a:cubicBezTo>
                    <a:lnTo>
                      <a:pt x="23369" y="809"/>
                    </a:lnTo>
                    <a:cubicBezTo>
                      <a:pt x="23889" y="809"/>
                      <a:pt x="23889" y="1"/>
                      <a:pt x="2336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2006;p45"/>
              <p:cNvSpPr/>
              <p:nvPr/>
            </p:nvSpPr>
            <p:spPr>
              <a:xfrm>
                <a:off x="2645172" y="4122751"/>
                <a:ext cx="11211" cy="30972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23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844"/>
                    </a:lnTo>
                    <a:cubicBezTo>
                      <a:pt x="1" y="2104"/>
                      <a:pt x="203" y="2235"/>
                      <a:pt x="405" y="2235"/>
                    </a:cubicBezTo>
                    <a:cubicBezTo>
                      <a:pt x="607" y="2235"/>
                      <a:pt x="809" y="2104"/>
                      <a:pt x="809" y="1844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2007;p45"/>
              <p:cNvSpPr/>
              <p:nvPr/>
            </p:nvSpPr>
            <p:spPr>
              <a:xfrm>
                <a:off x="2704468" y="4121642"/>
                <a:ext cx="11225" cy="28699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071" extrusionOk="0">
                    <a:moveTo>
                      <a:pt x="405" y="1"/>
                    </a:moveTo>
                    <a:cubicBezTo>
                      <a:pt x="203" y="1"/>
                      <a:pt x="1" y="131"/>
                      <a:pt x="1" y="390"/>
                    </a:cubicBezTo>
                    <a:lnTo>
                      <a:pt x="1" y="1682"/>
                    </a:lnTo>
                    <a:cubicBezTo>
                      <a:pt x="1" y="1941"/>
                      <a:pt x="203" y="2071"/>
                      <a:pt x="405" y="2071"/>
                    </a:cubicBezTo>
                    <a:cubicBezTo>
                      <a:pt x="607" y="2071"/>
                      <a:pt x="809" y="1941"/>
                      <a:pt x="809" y="1682"/>
                    </a:cubicBezTo>
                    <a:lnTo>
                      <a:pt x="809" y="390"/>
                    </a:lnTo>
                    <a:cubicBezTo>
                      <a:pt x="809" y="131"/>
                      <a:pt x="607" y="1"/>
                      <a:pt x="40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2008;p45"/>
              <p:cNvSpPr/>
              <p:nvPr/>
            </p:nvSpPr>
            <p:spPr>
              <a:xfrm>
                <a:off x="2774975" y="4119411"/>
                <a:ext cx="11183" cy="30930"/>
              </a:xfrm>
              <a:custGeom>
                <a:avLst/>
                <a:gdLst/>
                <a:ahLst/>
                <a:cxnLst/>
                <a:rect l="l" t="t" r="r" b="b"/>
                <a:pathLst>
                  <a:path w="807" h="2232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843"/>
                    </a:lnTo>
                    <a:cubicBezTo>
                      <a:pt x="0" y="2102"/>
                      <a:pt x="202" y="2232"/>
                      <a:pt x="404" y="2232"/>
                    </a:cubicBezTo>
                    <a:cubicBezTo>
                      <a:pt x="605" y="2232"/>
                      <a:pt x="807" y="2102"/>
                      <a:pt x="807" y="1843"/>
                    </a:cubicBezTo>
                    <a:lnTo>
                      <a:pt x="807" y="390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2009;p45"/>
              <p:cNvSpPr/>
              <p:nvPr/>
            </p:nvSpPr>
            <p:spPr>
              <a:xfrm>
                <a:off x="2847672" y="4122751"/>
                <a:ext cx="11225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31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925"/>
                    </a:lnTo>
                    <a:cubicBezTo>
                      <a:pt x="1" y="2185"/>
                      <a:pt x="203" y="2315"/>
                      <a:pt x="405" y="2315"/>
                    </a:cubicBezTo>
                    <a:cubicBezTo>
                      <a:pt x="607" y="2315"/>
                      <a:pt x="809" y="2185"/>
                      <a:pt x="809" y="1925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2010;p45"/>
              <p:cNvSpPr/>
              <p:nvPr/>
            </p:nvSpPr>
            <p:spPr>
              <a:xfrm>
                <a:off x="2906982" y="4121642"/>
                <a:ext cx="11211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315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924"/>
                    </a:lnTo>
                    <a:cubicBezTo>
                      <a:pt x="0" y="2184"/>
                      <a:pt x="202" y="2315"/>
                      <a:pt x="404" y="2315"/>
                    </a:cubicBezTo>
                    <a:cubicBezTo>
                      <a:pt x="606" y="2315"/>
                      <a:pt x="809" y="2184"/>
                      <a:pt x="809" y="1924"/>
                    </a:cubicBezTo>
                    <a:lnTo>
                      <a:pt x="809" y="390"/>
                    </a:lnTo>
                    <a:cubicBezTo>
                      <a:pt x="809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2011;p45"/>
              <p:cNvSpPr/>
              <p:nvPr/>
            </p:nvSpPr>
            <p:spPr>
              <a:xfrm>
                <a:off x="2673760" y="4009577"/>
                <a:ext cx="246040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755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17233" y="807"/>
                    </a:lnTo>
                    <a:cubicBezTo>
                      <a:pt x="17754" y="807"/>
                      <a:pt x="17754" y="0"/>
                      <a:pt x="1723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2012;p45"/>
              <p:cNvSpPr/>
              <p:nvPr/>
            </p:nvSpPr>
            <p:spPr>
              <a:xfrm>
                <a:off x="2903989" y="3873066"/>
                <a:ext cx="221748" cy="501364"/>
              </a:xfrm>
              <a:custGeom>
                <a:avLst/>
                <a:gdLst/>
                <a:ahLst/>
                <a:cxnLst/>
                <a:rect l="l" t="t" r="r" b="b"/>
                <a:pathLst>
                  <a:path w="16002" h="36180" extrusionOk="0">
                    <a:moveTo>
                      <a:pt x="4128" y="0"/>
                    </a:moveTo>
                    <a:cubicBezTo>
                      <a:pt x="2968" y="0"/>
                      <a:pt x="1748" y="178"/>
                      <a:pt x="486" y="393"/>
                    </a:cubicBezTo>
                    <a:cubicBezTo>
                      <a:pt x="1" y="475"/>
                      <a:pt x="171" y="1179"/>
                      <a:pt x="623" y="1179"/>
                    </a:cubicBezTo>
                    <a:cubicBezTo>
                      <a:pt x="648" y="1179"/>
                      <a:pt x="674" y="1176"/>
                      <a:pt x="701" y="1172"/>
                    </a:cubicBezTo>
                    <a:cubicBezTo>
                      <a:pt x="1893" y="969"/>
                      <a:pt x="3019" y="807"/>
                      <a:pt x="4075" y="807"/>
                    </a:cubicBezTo>
                    <a:cubicBezTo>
                      <a:pt x="6146" y="807"/>
                      <a:pt x="7947" y="1430"/>
                      <a:pt x="9451" y="3590"/>
                    </a:cubicBezTo>
                    <a:cubicBezTo>
                      <a:pt x="12011" y="7269"/>
                      <a:pt x="11407" y="12308"/>
                      <a:pt x="11586" y="16542"/>
                    </a:cubicBezTo>
                    <a:cubicBezTo>
                      <a:pt x="11741" y="20213"/>
                      <a:pt x="13287" y="23610"/>
                      <a:pt x="13405" y="27286"/>
                    </a:cubicBezTo>
                    <a:cubicBezTo>
                      <a:pt x="13512" y="30636"/>
                      <a:pt x="10063" y="35385"/>
                      <a:pt x="6336" y="35385"/>
                    </a:cubicBezTo>
                    <a:cubicBezTo>
                      <a:pt x="5788" y="35385"/>
                      <a:pt x="5234" y="35282"/>
                      <a:pt x="4684" y="35057"/>
                    </a:cubicBezTo>
                    <a:cubicBezTo>
                      <a:pt x="4630" y="35035"/>
                      <a:pt x="4580" y="35025"/>
                      <a:pt x="4534" y="35025"/>
                    </a:cubicBezTo>
                    <a:cubicBezTo>
                      <a:pt x="4163" y="35025"/>
                      <a:pt x="4046" y="35662"/>
                      <a:pt x="4469" y="35836"/>
                    </a:cubicBezTo>
                    <a:cubicBezTo>
                      <a:pt x="5051" y="36074"/>
                      <a:pt x="5634" y="36180"/>
                      <a:pt x="6211" y="36180"/>
                    </a:cubicBezTo>
                    <a:cubicBezTo>
                      <a:pt x="8762" y="36180"/>
                      <a:pt x="11185" y="34107"/>
                      <a:pt x="12695" y="32178"/>
                    </a:cubicBezTo>
                    <a:cubicBezTo>
                      <a:pt x="16001" y="27958"/>
                      <a:pt x="13055" y="22225"/>
                      <a:pt x="12482" y="17677"/>
                    </a:cubicBezTo>
                    <a:cubicBezTo>
                      <a:pt x="11850" y="12666"/>
                      <a:pt x="13204" y="6597"/>
                      <a:pt x="9585" y="2380"/>
                    </a:cubicBezTo>
                    <a:cubicBezTo>
                      <a:pt x="8007" y="543"/>
                      <a:pt x="6158" y="0"/>
                      <a:pt x="41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2013;p45"/>
              <p:cNvSpPr/>
              <p:nvPr/>
            </p:nvSpPr>
            <p:spPr>
              <a:xfrm>
                <a:off x="2927851" y="3900255"/>
                <a:ext cx="149813" cy="447168"/>
              </a:xfrm>
              <a:custGeom>
                <a:avLst/>
                <a:gdLst/>
                <a:ahLst/>
                <a:cxnLst/>
                <a:rect l="l" t="t" r="r" b="b"/>
                <a:pathLst>
                  <a:path w="10811" h="32269" extrusionOk="0">
                    <a:moveTo>
                      <a:pt x="2105" y="0"/>
                    </a:moveTo>
                    <a:cubicBezTo>
                      <a:pt x="1605" y="0"/>
                      <a:pt x="1066" y="50"/>
                      <a:pt x="485" y="155"/>
                    </a:cubicBezTo>
                    <a:cubicBezTo>
                      <a:pt x="1" y="242"/>
                      <a:pt x="169" y="941"/>
                      <a:pt x="618" y="941"/>
                    </a:cubicBezTo>
                    <a:cubicBezTo>
                      <a:pt x="644" y="941"/>
                      <a:pt x="671" y="939"/>
                      <a:pt x="699" y="934"/>
                    </a:cubicBezTo>
                    <a:lnTo>
                      <a:pt x="701" y="931"/>
                    </a:lnTo>
                    <a:cubicBezTo>
                      <a:pt x="1205" y="840"/>
                      <a:pt x="1673" y="796"/>
                      <a:pt x="2107" y="796"/>
                    </a:cubicBezTo>
                    <a:cubicBezTo>
                      <a:pt x="7671" y="796"/>
                      <a:pt x="7657" y="7908"/>
                      <a:pt x="7755" y="12437"/>
                    </a:cubicBezTo>
                    <a:cubicBezTo>
                      <a:pt x="7798" y="14476"/>
                      <a:pt x="7792" y="16531"/>
                      <a:pt x="8178" y="18542"/>
                    </a:cubicBezTo>
                    <a:cubicBezTo>
                      <a:pt x="8583" y="20645"/>
                      <a:pt x="9505" y="22520"/>
                      <a:pt x="9716" y="24687"/>
                    </a:cubicBezTo>
                    <a:cubicBezTo>
                      <a:pt x="10025" y="27859"/>
                      <a:pt x="6613" y="30955"/>
                      <a:pt x="3822" y="31482"/>
                    </a:cubicBezTo>
                    <a:cubicBezTo>
                      <a:pt x="3340" y="31571"/>
                      <a:pt x="3507" y="32268"/>
                      <a:pt x="3954" y="32268"/>
                    </a:cubicBezTo>
                    <a:cubicBezTo>
                      <a:pt x="3980" y="32268"/>
                      <a:pt x="4008" y="32266"/>
                      <a:pt x="4037" y="32261"/>
                    </a:cubicBezTo>
                    <a:cubicBezTo>
                      <a:pt x="7970" y="31523"/>
                      <a:pt x="10810" y="27637"/>
                      <a:pt x="10428" y="23707"/>
                    </a:cubicBezTo>
                    <a:cubicBezTo>
                      <a:pt x="10206" y="21423"/>
                      <a:pt x="9027" y="19331"/>
                      <a:pt x="8759" y="17041"/>
                    </a:cubicBezTo>
                    <a:cubicBezTo>
                      <a:pt x="8555" y="15314"/>
                      <a:pt x="8586" y="13550"/>
                      <a:pt x="8548" y="11812"/>
                    </a:cubicBezTo>
                    <a:cubicBezTo>
                      <a:pt x="8438" y="6738"/>
                      <a:pt x="7917" y="0"/>
                      <a:pt x="21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2014;p45"/>
              <p:cNvSpPr/>
              <p:nvPr/>
            </p:nvSpPr>
            <p:spPr>
              <a:xfrm>
                <a:off x="2818599" y="3791958"/>
                <a:ext cx="11197" cy="55569"/>
              </a:xfrm>
              <a:custGeom>
                <a:avLst/>
                <a:gdLst/>
                <a:ahLst/>
                <a:cxnLst/>
                <a:rect l="l" t="t" r="r" b="b"/>
                <a:pathLst>
                  <a:path w="808" h="4010" extrusionOk="0">
                    <a:moveTo>
                      <a:pt x="404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3620"/>
                    </a:lnTo>
                    <a:cubicBezTo>
                      <a:pt x="1" y="3880"/>
                      <a:pt x="203" y="4009"/>
                      <a:pt x="404" y="4009"/>
                    </a:cubicBezTo>
                    <a:cubicBezTo>
                      <a:pt x="606" y="4009"/>
                      <a:pt x="808" y="3880"/>
                      <a:pt x="808" y="3620"/>
                    </a:cubicBezTo>
                    <a:lnTo>
                      <a:pt x="808" y="390"/>
                    </a:lnTo>
                    <a:cubicBezTo>
                      <a:pt x="808" y="130"/>
                      <a:pt x="606" y="0"/>
                      <a:pt x="40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2015;p45"/>
              <p:cNvSpPr/>
              <p:nvPr/>
            </p:nvSpPr>
            <p:spPr>
              <a:xfrm>
                <a:off x="3202216" y="3109061"/>
                <a:ext cx="255796" cy="133766"/>
              </a:xfrm>
              <a:custGeom>
                <a:avLst/>
                <a:gdLst/>
                <a:ahLst/>
                <a:cxnLst/>
                <a:rect l="l" t="t" r="r" b="b"/>
                <a:pathLst>
                  <a:path w="18459" h="9653" extrusionOk="0">
                    <a:moveTo>
                      <a:pt x="2596" y="1"/>
                    </a:moveTo>
                    <a:cubicBezTo>
                      <a:pt x="2392" y="1"/>
                      <a:pt x="2185" y="70"/>
                      <a:pt x="2023" y="218"/>
                    </a:cubicBezTo>
                    <a:cubicBezTo>
                      <a:pt x="1934" y="299"/>
                      <a:pt x="1860" y="387"/>
                      <a:pt x="1775" y="470"/>
                    </a:cubicBezTo>
                    <a:cubicBezTo>
                      <a:pt x="1739" y="465"/>
                      <a:pt x="1702" y="463"/>
                      <a:pt x="1666" y="463"/>
                    </a:cubicBezTo>
                    <a:cubicBezTo>
                      <a:pt x="1536" y="463"/>
                      <a:pt x="1409" y="496"/>
                      <a:pt x="1299" y="576"/>
                    </a:cubicBezTo>
                    <a:cubicBezTo>
                      <a:pt x="321" y="1280"/>
                      <a:pt x="1" y="2364"/>
                      <a:pt x="91" y="3534"/>
                    </a:cubicBezTo>
                    <a:cubicBezTo>
                      <a:pt x="113" y="3811"/>
                      <a:pt x="247" y="4012"/>
                      <a:pt x="427" y="4140"/>
                    </a:cubicBezTo>
                    <a:cubicBezTo>
                      <a:pt x="434" y="4170"/>
                      <a:pt x="432" y="4199"/>
                      <a:pt x="440" y="4228"/>
                    </a:cubicBezTo>
                    <a:cubicBezTo>
                      <a:pt x="958" y="6072"/>
                      <a:pt x="3222" y="5864"/>
                      <a:pt x="4500" y="6714"/>
                    </a:cubicBezTo>
                    <a:cubicBezTo>
                      <a:pt x="4477" y="6771"/>
                      <a:pt x="4458" y="6832"/>
                      <a:pt x="4441" y="6891"/>
                    </a:cubicBezTo>
                    <a:cubicBezTo>
                      <a:pt x="4337" y="7268"/>
                      <a:pt x="4361" y="7689"/>
                      <a:pt x="4392" y="8070"/>
                    </a:cubicBezTo>
                    <a:cubicBezTo>
                      <a:pt x="4432" y="8563"/>
                      <a:pt x="4662" y="9068"/>
                      <a:pt x="5178" y="9210"/>
                    </a:cubicBezTo>
                    <a:cubicBezTo>
                      <a:pt x="5268" y="9235"/>
                      <a:pt x="5354" y="9246"/>
                      <a:pt x="5439" y="9246"/>
                    </a:cubicBezTo>
                    <a:cubicBezTo>
                      <a:pt x="6372" y="9246"/>
                      <a:pt x="7016" y="7837"/>
                      <a:pt x="7429" y="7033"/>
                    </a:cubicBezTo>
                    <a:cubicBezTo>
                      <a:pt x="7645" y="7064"/>
                      <a:pt x="7865" y="7081"/>
                      <a:pt x="8085" y="7086"/>
                    </a:cubicBezTo>
                    <a:cubicBezTo>
                      <a:pt x="8093" y="7087"/>
                      <a:pt x="8101" y="7087"/>
                      <a:pt x="8110" y="7087"/>
                    </a:cubicBezTo>
                    <a:cubicBezTo>
                      <a:pt x="8262" y="7087"/>
                      <a:pt x="8412" y="7042"/>
                      <a:pt x="8538" y="6956"/>
                    </a:cubicBezTo>
                    <a:cubicBezTo>
                      <a:pt x="8549" y="6962"/>
                      <a:pt x="8554" y="6969"/>
                      <a:pt x="8564" y="6976"/>
                    </a:cubicBezTo>
                    <a:cubicBezTo>
                      <a:pt x="9487" y="7533"/>
                      <a:pt x="9856" y="8719"/>
                      <a:pt x="10752" y="9325"/>
                    </a:cubicBezTo>
                    <a:cubicBezTo>
                      <a:pt x="11040" y="9519"/>
                      <a:pt x="11467" y="9653"/>
                      <a:pt x="11880" y="9653"/>
                    </a:cubicBezTo>
                    <a:cubicBezTo>
                      <a:pt x="12351" y="9653"/>
                      <a:pt x="12804" y="9479"/>
                      <a:pt x="13010" y="9025"/>
                    </a:cubicBezTo>
                    <a:cubicBezTo>
                      <a:pt x="13550" y="7831"/>
                      <a:pt x="12468" y="6567"/>
                      <a:pt x="14161" y="6126"/>
                    </a:cubicBezTo>
                    <a:cubicBezTo>
                      <a:pt x="15348" y="5814"/>
                      <a:pt x="16361" y="5078"/>
                      <a:pt x="17083" y="4105"/>
                    </a:cubicBezTo>
                    <a:cubicBezTo>
                      <a:pt x="18459" y="2251"/>
                      <a:pt x="16261" y="12"/>
                      <a:pt x="14332" y="12"/>
                    </a:cubicBezTo>
                    <a:cubicBezTo>
                      <a:pt x="14197" y="12"/>
                      <a:pt x="14062" y="23"/>
                      <a:pt x="13930" y="46"/>
                    </a:cubicBezTo>
                    <a:cubicBezTo>
                      <a:pt x="13060" y="197"/>
                      <a:pt x="12693" y="1318"/>
                      <a:pt x="12449" y="2021"/>
                    </a:cubicBezTo>
                    <a:cubicBezTo>
                      <a:pt x="11900" y="3600"/>
                      <a:pt x="10801" y="5089"/>
                      <a:pt x="9090" y="5475"/>
                    </a:cubicBezTo>
                    <a:cubicBezTo>
                      <a:pt x="9051" y="5468"/>
                      <a:pt x="9010" y="5464"/>
                      <a:pt x="8970" y="5464"/>
                    </a:cubicBezTo>
                    <a:cubicBezTo>
                      <a:pt x="8814" y="5464"/>
                      <a:pt x="8660" y="5517"/>
                      <a:pt x="8535" y="5615"/>
                    </a:cubicBezTo>
                    <a:cubicBezTo>
                      <a:pt x="8403" y="5521"/>
                      <a:pt x="8246" y="5473"/>
                      <a:pt x="8083" y="5473"/>
                    </a:cubicBezTo>
                    <a:cubicBezTo>
                      <a:pt x="7602" y="5464"/>
                      <a:pt x="7121" y="5362"/>
                      <a:pt x="6657" y="5191"/>
                    </a:cubicBezTo>
                    <a:cubicBezTo>
                      <a:pt x="5291" y="4213"/>
                      <a:pt x="3909" y="3408"/>
                      <a:pt x="3613" y="1544"/>
                    </a:cubicBezTo>
                    <a:cubicBezTo>
                      <a:pt x="3593" y="1409"/>
                      <a:pt x="3511" y="1298"/>
                      <a:pt x="3413" y="1203"/>
                    </a:cubicBezTo>
                    <a:cubicBezTo>
                      <a:pt x="3401" y="1066"/>
                      <a:pt x="3397" y="927"/>
                      <a:pt x="3401" y="789"/>
                    </a:cubicBezTo>
                    <a:cubicBezTo>
                      <a:pt x="3418" y="292"/>
                      <a:pt x="3013" y="1"/>
                      <a:pt x="2596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2016;p45"/>
              <p:cNvSpPr/>
              <p:nvPr/>
            </p:nvSpPr>
            <p:spPr>
              <a:xfrm>
                <a:off x="3062158" y="2656516"/>
                <a:ext cx="494948" cy="432673"/>
              </a:xfrm>
              <a:custGeom>
                <a:avLst/>
                <a:gdLst/>
                <a:ahLst/>
                <a:cxnLst/>
                <a:rect l="l" t="t" r="r" b="b"/>
                <a:pathLst>
                  <a:path w="35717" h="31223" extrusionOk="0">
                    <a:moveTo>
                      <a:pt x="2087" y="1"/>
                    </a:moveTo>
                    <a:cubicBezTo>
                      <a:pt x="1931" y="1"/>
                      <a:pt x="1789" y="89"/>
                      <a:pt x="1757" y="293"/>
                    </a:cubicBezTo>
                    <a:lnTo>
                      <a:pt x="1759" y="293"/>
                    </a:lnTo>
                    <a:cubicBezTo>
                      <a:pt x="0" y="11797"/>
                      <a:pt x="720" y="27652"/>
                      <a:pt x="14584" y="30828"/>
                    </a:cubicBezTo>
                    <a:cubicBezTo>
                      <a:pt x="15751" y="31096"/>
                      <a:pt x="16870" y="31222"/>
                      <a:pt x="17939" y="31222"/>
                    </a:cubicBezTo>
                    <a:cubicBezTo>
                      <a:pt x="29869" y="31222"/>
                      <a:pt x="35717" y="15533"/>
                      <a:pt x="34249" y="5261"/>
                    </a:cubicBezTo>
                    <a:cubicBezTo>
                      <a:pt x="34220" y="5056"/>
                      <a:pt x="34079" y="4968"/>
                      <a:pt x="33924" y="4968"/>
                    </a:cubicBezTo>
                    <a:cubicBezTo>
                      <a:pt x="33691" y="4968"/>
                      <a:pt x="33426" y="5169"/>
                      <a:pt x="33470" y="5476"/>
                    </a:cubicBezTo>
                    <a:cubicBezTo>
                      <a:pt x="34998" y="16171"/>
                      <a:pt x="28894" y="30242"/>
                      <a:pt x="17421" y="30242"/>
                    </a:cubicBezTo>
                    <a:cubicBezTo>
                      <a:pt x="16027" y="30242"/>
                      <a:pt x="14554" y="30034"/>
                      <a:pt x="13006" y="29587"/>
                    </a:cubicBezTo>
                    <a:cubicBezTo>
                      <a:pt x="985" y="26118"/>
                      <a:pt x="1020" y="10425"/>
                      <a:pt x="2536" y="508"/>
                    </a:cubicBezTo>
                    <a:cubicBezTo>
                      <a:pt x="2583" y="202"/>
                      <a:pt x="2321" y="1"/>
                      <a:pt x="208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2017;p45"/>
              <p:cNvSpPr/>
              <p:nvPr/>
            </p:nvSpPr>
            <p:spPr>
              <a:xfrm>
                <a:off x="3519941" y="2813910"/>
                <a:ext cx="70438" cy="69329"/>
              </a:xfrm>
              <a:custGeom>
                <a:avLst/>
                <a:gdLst/>
                <a:ahLst/>
                <a:cxnLst/>
                <a:rect l="l" t="t" r="r" b="b"/>
                <a:pathLst>
                  <a:path w="5083" h="5003" extrusionOk="0">
                    <a:moveTo>
                      <a:pt x="2806" y="1"/>
                    </a:moveTo>
                    <a:cubicBezTo>
                      <a:pt x="1946" y="1"/>
                      <a:pt x="1038" y="432"/>
                      <a:pt x="525" y="1232"/>
                    </a:cubicBezTo>
                    <a:cubicBezTo>
                      <a:pt x="330" y="1539"/>
                      <a:pt x="609" y="1828"/>
                      <a:pt x="891" y="1828"/>
                    </a:cubicBezTo>
                    <a:cubicBezTo>
                      <a:pt x="1014" y="1828"/>
                      <a:pt x="1137" y="1773"/>
                      <a:pt x="1223" y="1641"/>
                    </a:cubicBezTo>
                    <a:cubicBezTo>
                      <a:pt x="1575" y="1090"/>
                      <a:pt x="2194" y="793"/>
                      <a:pt x="2772" y="793"/>
                    </a:cubicBezTo>
                    <a:cubicBezTo>
                      <a:pt x="3451" y="793"/>
                      <a:pt x="4072" y="1204"/>
                      <a:pt x="4134" y="2100"/>
                    </a:cubicBezTo>
                    <a:cubicBezTo>
                      <a:pt x="4232" y="3502"/>
                      <a:pt x="3152" y="4183"/>
                      <a:pt x="1993" y="4183"/>
                    </a:cubicBezTo>
                    <a:cubicBezTo>
                      <a:pt x="1599" y="4183"/>
                      <a:pt x="1195" y="4104"/>
                      <a:pt x="826" y="3948"/>
                    </a:cubicBezTo>
                    <a:cubicBezTo>
                      <a:pt x="767" y="3923"/>
                      <a:pt x="710" y="3912"/>
                      <a:pt x="655" y="3912"/>
                    </a:cubicBezTo>
                    <a:cubicBezTo>
                      <a:pt x="265" y="3912"/>
                      <a:pt x="1" y="4467"/>
                      <a:pt x="419" y="4644"/>
                    </a:cubicBezTo>
                    <a:cubicBezTo>
                      <a:pt x="960" y="4873"/>
                      <a:pt x="1514" y="5003"/>
                      <a:pt x="2067" y="5003"/>
                    </a:cubicBezTo>
                    <a:cubicBezTo>
                      <a:pt x="2554" y="5003"/>
                      <a:pt x="3041" y="4903"/>
                      <a:pt x="3516" y="4682"/>
                    </a:cubicBezTo>
                    <a:cubicBezTo>
                      <a:pt x="4558" y="4201"/>
                      <a:pt x="5083" y="2906"/>
                      <a:pt x="4915" y="1812"/>
                    </a:cubicBezTo>
                    <a:cubicBezTo>
                      <a:pt x="4726" y="573"/>
                      <a:pt x="3798" y="1"/>
                      <a:pt x="280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2018;p45"/>
              <p:cNvSpPr/>
              <p:nvPr/>
            </p:nvSpPr>
            <p:spPr>
              <a:xfrm>
                <a:off x="3526703" y="2834267"/>
                <a:ext cx="36515" cy="36556"/>
              </a:xfrm>
              <a:custGeom>
                <a:avLst/>
                <a:gdLst/>
                <a:ahLst/>
                <a:cxnLst/>
                <a:rect l="l" t="t" r="r" b="b"/>
                <a:pathLst>
                  <a:path w="2635" h="2638" extrusionOk="0">
                    <a:moveTo>
                      <a:pt x="2072" y="0"/>
                    </a:moveTo>
                    <a:cubicBezTo>
                      <a:pt x="1981" y="0"/>
                      <a:pt x="1887" y="40"/>
                      <a:pt x="1806" y="134"/>
                    </a:cubicBezTo>
                    <a:cubicBezTo>
                      <a:pt x="1427" y="577"/>
                      <a:pt x="759" y="660"/>
                      <a:pt x="283" y="973"/>
                    </a:cubicBezTo>
                    <a:cubicBezTo>
                      <a:pt x="115" y="1084"/>
                      <a:pt x="1" y="1342"/>
                      <a:pt x="137" y="1525"/>
                    </a:cubicBezTo>
                    <a:cubicBezTo>
                      <a:pt x="558" y="2092"/>
                      <a:pt x="1217" y="2216"/>
                      <a:pt x="1787" y="2573"/>
                    </a:cubicBezTo>
                    <a:cubicBezTo>
                      <a:pt x="1858" y="2618"/>
                      <a:pt x="1929" y="2637"/>
                      <a:pt x="1995" y="2637"/>
                    </a:cubicBezTo>
                    <a:cubicBezTo>
                      <a:pt x="2339" y="2637"/>
                      <a:pt x="2564" y="2108"/>
                      <a:pt x="2196" y="1877"/>
                    </a:cubicBezTo>
                    <a:cubicBezTo>
                      <a:pt x="1913" y="1698"/>
                      <a:pt x="1507" y="1593"/>
                      <a:pt x="1187" y="1412"/>
                    </a:cubicBezTo>
                    <a:lnTo>
                      <a:pt x="1187" y="1412"/>
                    </a:lnTo>
                    <a:cubicBezTo>
                      <a:pt x="1616" y="1224"/>
                      <a:pt x="2064" y="1071"/>
                      <a:pt x="2377" y="705"/>
                    </a:cubicBezTo>
                    <a:cubicBezTo>
                      <a:pt x="2635" y="405"/>
                      <a:pt x="2366" y="0"/>
                      <a:pt x="2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2019;p45"/>
              <p:cNvSpPr/>
              <p:nvPr/>
            </p:nvSpPr>
            <p:spPr>
              <a:xfrm>
                <a:off x="3021320" y="2836775"/>
                <a:ext cx="79154" cy="85099"/>
              </a:xfrm>
              <a:custGeom>
                <a:avLst/>
                <a:gdLst/>
                <a:ahLst/>
                <a:cxnLst/>
                <a:rect l="l" t="t" r="r" b="b"/>
                <a:pathLst>
                  <a:path w="5712" h="6141" extrusionOk="0">
                    <a:moveTo>
                      <a:pt x="3438" y="1"/>
                    </a:moveTo>
                    <a:cubicBezTo>
                      <a:pt x="1619" y="1"/>
                      <a:pt x="1" y="2274"/>
                      <a:pt x="363" y="4060"/>
                    </a:cubicBezTo>
                    <a:cubicBezTo>
                      <a:pt x="644" y="5453"/>
                      <a:pt x="1887" y="6140"/>
                      <a:pt x="3154" y="6140"/>
                    </a:cubicBezTo>
                    <a:cubicBezTo>
                      <a:pt x="3994" y="6140"/>
                      <a:pt x="4845" y="5838"/>
                      <a:pt x="5431" y="5239"/>
                    </a:cubicBezTo>
                    <a:cubicBezTo>
                      <a:pt x="5711" y="4954"/>
                      <a:pt x="5437" y="4548"/>
                      <a:pt x="5130" y="4548"/>
                    </a:cubicBezTo>
                    <a:cubicBezTo>
                      <a:pt x="5038" y="4548"/>
                      <a:pt x="4944" y="4584"/>
                      <a:pt x="4860" y="4670"/>
                    </a:cubicBezTo>
                    <a:cubicBezTo>
                      <a:pt x="4410" y="5128"/>
                      <a:pt x="3797" y="5357"/>
                      <a:pt x="3193" y="5357"/>
                    </a:cubicBezTo>
                    <a:cubicBezTo>
                      <a:pt x="2352" y="5357"/>
                      <a:pt x="1530" y="4914"/>
                      <a:pt x="1194" y="4031"/>
                    </a:cubicBezTo>
                    <a:cubicBezTo>
                      <a:pt x="689" y="2708"/>
                      <a:pt x="2059" y="835"/>
                      <a:pt x="3452" y="835"/>
                    </a:cubicBezTo>
                    <a:cubicBezTo>
                      <a:pt x="3736" y="835"/>
                      <a:pt x="4021" y="913"/>
                      <a:pt x="4291" y="1088"/>
                    </a:cubicBezTo>
                    <a:cubicBezTo>
                      <a:pt x="4362" y="1135"/>
                      <a:pt x="4433" y="1155"/>
                      <a:pt x="4500" y="1155"/>
                    </a:cubicBezTo>
                    <a:cubicBezTo>
                      <a:pt x="4838" y="1155"/>
                      <a:pt x="5060" y="628"/>
                      <a:pt x="4697" y="391"/>
                    </a:cubicBezTo>
                    <a:cubicBezTo>
                      <a:pt x="4281" y="120"/>
                      <a:pt x="3854" y="1"/>
                      <a:pt x="343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2020;p45"/>
              <p:cNvSpPr/>
              <p:nvPr/>
            </p:nvSpPr>
            <p:spPr>
              <a:xfrm>
                <a:off x="3051280" y="2862979"/>
                <a:ext cx="40325" cy="37083"/>
              </a:xfrm>
              <a:custGeom>
                <a:avLst/>
                <a:gdLst/>
                <a:ahLst/>
                <a:cxnLst/>
                <a:rect l="l" t="t" r="r" b="b"/>
                <a:pathLst>
                  <a:path w="2910" h="2676" extrusionOk="0">
                    <a:moveTo>
                      <a:pt x="576" y="1"/>
                    </a:moveTo>
                    <a:cubicBezTo>
                      <a:pt x="150" y="1"/>
                      <a:pt x="0" y="678"/>
                      <a:pt x="468" y="793"/>
                    </a:cubicBezTo>
                    <a:cubicBezTo>
                      <a:pt x="902" y="901"/>
                      <a:pt x="1313" y="1071"/>
                      <a:pt x="1728" y="1231"/>
                    </a:cubicBezTo>
                    <a:lnTo>
                      <a:pt x="1728" y="1231"/>
                    </a:lnTo>
                    <a:cubicBezTo>
                      <a:pt x="1483" y="1479"/>
                      <a:pt x="1226" y="1716"/>
                      <a:pt x="993" y="1976"/>
                    </a:cubicBezTo>
                    <a:cubicBezTo>
                      <a:pt x="728" y="2271"/>
                      <a:pt x="998" y="2676"/>
                      <a:pt x="1297" y="2676"/>
                    </a:cubicBezTo>
                    <a:cubicBezTo>
                      <a:pt x="1388" y="2676"/>
                      <a:pt x="1482" y="2638"/>
                      <a:pt x="1564" y="2547"/>
                    </a:cubicBezTo>
                    <a:cubicBezTo>
                      <a:pt x="1936" y="2133"/>
                      <a:pt x="2367" y="1777"/>
                      <a:pt x="2717" y="1342"/>
                    </a:cubicBezTo>
                    <a:cubicBezTo>
                      <a:pt x="2909" y="1103"/>
                      <a:pt x="2849" y="767"/>
                      <a:pt x="2539" y="667"/>
                    </a:cubicBezTo>
                    <a:cubicBezTo>
                      <a:pt x="1914" y="466"/>
                      <a:pt x="1322" y="174"/>
                      <a:pt x="683" y="14"/>
                    </a:cubicBezTo>
                    <a:cubicBezTo>
                      <a:pt x="646" y="5"/>
                      <a:pt x="610" y="1"/>
                      <a:pt x="5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021;p45"/>
              <p:cNvSpPr/>
              <p:nvPr/>
            </p:nvSpPr>
            <p:spPr>
              <a:xfrm>
                <a:off x="3031450" y="2498527"/>
                <a:ext cx="510469" cy="295761"/>
              </a:xfrm>
              <a:custGeom>
                <a:avLst/>
                <a:gdLst/>
                <a:ahLst/>
                <a:cxnLst/>
                <a:rect l="l" t="t" r="r" b="b"/>
                <a:pathLst>
                  <a:path w="36837" h="21343" extrusionOk="0">
                    <a:moveTo>
                      <a:pt x="19037" y="1"/>
                    </a:moveTo>
                    <a:cubicBezTo>
                      <a:pt x="14538" y="1"/>
                      <a:pt x="9184" y="4030"/>
                      <a:pt x="4832" y="4030"/>
                    </a:cubicBezTo>
                    <a:cubicBezTo>
                      <a:pt x="3320" y="4030"/>
                      <a:pt x="1930" y="3544"/>
                      <a:pt x="738" y="2234"/>
                    </a:cubicBezTo>
                    <a:cubicBezTo>
                      <a:pt x="658" y="2146"/>
                      <a:pt x="563" y="2109"/>
                      <a:pt x="470" y="2109"/>
                    </a:cubicBezTo>
                    <a:cubicBezTo>
                      <a:pt x="230" y="2109"/>
                      <a:pt x="0" y="2357"/>
                      <a:pt x="63" y="2627"/>
                    </a:cubicBezTo>
                    <a:cubicBezTo>
                      <a:pt x="871" y="6169"/>
                      <a:pt x="989" y="9798"/>
                      <a:pt x="4229" y="11971"/>
                    </a:cubicBezTo>
                    <a:cubicBezTo>
                      <a:pt x="5690" y="12951"/>
                      <a:pt x="7388" y="13312"/>
                      <a:pt x="9148" y="13312"/>
                    </a:cubicBezTo>
                    <a:cubicBezTo>
                      <a:pt x="12068" y="13312"/>
                      <a:pt x="15159" y="12318"/>
                      <a:pt x="17622" y="11507"/>
                    </a:cubicBezTo>
                    <a:cubicBezTo>
                      <a:pt x="18528" y="11211"/>
                      <a:pt x="19407" y="10806"/>
                      <a:pt x="20299" y="10467"/>
                    </a:cubicBezTo>
                    <a:cubicBezTo>
                      <a:pt x="20914" y="10233"/>
                      <a:pt x="21479" y="10130"/>
                      <a:pt x="22007" y="10130"/>
                    </a:cubicBezTo>
                    <a:cubicBezTo>
                      <a:pt x="23669" y="10130"/>
                      <a:pt x="24953" y="11155"/>
                      <a:pt x="26229" y="12343"/>
                    </a:cubicBezTo>
                    <a:cubicBezTo>
                      <a:pt x="27578" y="13598"/>
                      <a:pt x="29182" y="14396"/>
                      <a:pt x="30950" y="14850"/>
                    </a:cubicBezTo>
                    <a:cubicBezTo>
                      <a:pt x="32419" y="15229"/>
                      <a:pt x="31606" y="17505"/>
                      <a:pt x="32231" y="18590"/>
                    </a:cubicBezTo>
                    <a:cubicBezTo>
                      <a:pt x="33162" y="20207"/>
                      <a:pt x="34412" y="20791"/>
                      <a:pt x="36169" y="21324"/>
                    </a:cubicBezTo>
                    <a:cubicBezTo>
                      <a:pt x="36213" y="21337"/>
                      <a:pt x="36254" y="21343"/>
                      <a:pt x="36293" y="21343"/>
                    </a:cubicBezTo>
                    <a:cubicBezTo>
                      <a:pt x="36701" y="21343"/>
                      <a:pt x="36837" y="20682"/>
                      <a:pt x="36384" y="20545"/>
                    </a:cubicBezTo>
                    <a:cubicBezTo>
                      <a:pt x="33557" y="19686"/>
                      <a:pt x="32733" y="17093"/>
                      <a:pt x="32464" y="14562"/>
                    </a:cubicBezTo>
                    <a:cubicBezTo>
                      <a:pt x="32438" y="14325"/>
                      <a:pt x="32298" y="14181"/>
                      <a:pt x="32061" y="14159"/>
                    </a:cubicBezTo>
                    <a:cubicBezTo>
                      <a:pt x="28206" y="13773"/>
                      <a:pt x="26894" y="10666"/>
                      <a:pt x="23778" y="9310"/>
                    </a:cubicBezTo>
                    <a:cubicBezTo>
                      <a:pt x="23409" y="9150"/>
                      <a:pt x="23009" y="9083"/>
                      <a:pt x="22593" y="9083"/>
                    </a:cubicBezTo>
                    <a:cubicBezTo>
                      <a:pt x="21121" y="9083"/>
                      <a:pt x="19454" y="9922"/>
                      <a:pt x="18291" y="10389"/>
                    </a:cubicBezTo>
                    <a:cubicBezTo>
                      <a:pt x="15567" y="11483"/>
                      <a:pt x="12592" y="12377"/>
                      <a:pt x="9638" y="12377"/>
                    </a:cubicBezTo>
                    <a:cubicBezTo>
                      <a:pt x="8522" y="12377"/>
                      <a:pt x="7409" y="12249"/>
                      <a:pt x="6314" y="11957"/>
                    </a:cubicBezTo>
                    <a:cubicBezTo>
                      <a:pt x="2288" y="10883"/>
                      <a:pt x="1768" y="7089"/>
                      <a:pt x="1093" y="3628"/>
                    </a:cubicBezTo>
                    <a:lnTo>
                      <a:pt x="1093" y="3628"/>
                    </a:lnTo>
                    <a:cubicBezTo>
                      <a:pt x="2143" y="4365"/>
                      <a:pt x="3356" y="4652"/>
                      <a:pt x="4645" y="4652"/>
                    </a:cubicBezTo>
                    <a:cubicBezTo>
                      <a:pt x="8378" y="4652"/>
                      <a:pt x="12754" y="2251"/>
                      <a:pt x="15685" y="1450"/>
                    </a:cubicBezTo>
                    <a:cubicBezTo>
                      <a:pt x="16570" y="1208"/>
                      <a:pt x="17424" y="1086"/>
                      <a:pt x="18246" y="1086"/>
                    </a:cubicBezTo>
                    <a:cubicBezTo>
                      <a:pt x="20307" y="1086"/>
                      <a:pt x="22170" y="1853"/>
                      <a:pt x="23823" y="3427"/>
                    </a:cubicBezTo>
                    <a:cubicBezTo>
                      <a:pt x="24607" y="4174"/>
                      <a:pt x="25841" y="4211"/>
                      <a:pt x="26842" y="4328"/>
                    </a:cubicBezTo>
                    <a:cubicBezTo>
                      <a:pt x="30602" y="4768"/>
                      <a:pt x="33507" y="5275"/>
                      <a:pt x="34677" y="9376"/>
                    </a:cubicBezTo>
                    <a:cubicBezTo>
                      <a:pt x="35288" y="11530"/>
                      <a:pt x="35516" y="14356"/>
                      <a:pt x="35622" y="16569"/>
                    </a:cubicBezTo>
                    <a:cubicBezTo>
                      <a:pt x="35634" y="16828"/>
                      <a:pt x="35842" y="16959"/>
                      <a:pt x="36045" y="16959"/>
                    </a:cubicBezTo>
                    <a:cubicBezTo>
                      <a:pt x="36247" y="16959"/>
                      <a:pt x="36442" y="16829"/>
                      <a:pt x="36430" y="16569"/>
                    </a:cubicBezTo>
                    <a:cubicBezTo>
                      <a:pt x="36288" y="13615"/>
                      <a:pt x="36294" y="8673"/>
                      <a:pt x="34176" y="6354"/>
                    </a:cubicBezTo>
                    <a:cubicBezTo>
                      <a:pt x="33385" y="5486"/>
                      <a:pt x="32342" y="4382"/>
                      <a:pt x="31166" y="4038"/>
                    </a:cubicBezTo>
                    <a:cubicBezTo>
                      <a:pt x="28532" y="3264"/>
                      <a:pt x="25502" y="4060"/>
                      <a:pt x="23385" y="1848"/>
                    </a:cubicBezTo>
                    <a:cubicBezTo>
                      <a:pt x="22096" y="499"/>
                      <a:pt x="20619" y="1"/>
                      <a:pt x="1903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022;p45"/>
              <p:cNvSpPr/>
              <p:nvPr/>
            </p:nvSpPr>
            <p:spPr>
              <a:xfrm>
                <a:off x="3078898" y="2673353"/>
                <a:ext cx="86706" cy="169491"/>
              </a:xfrm>
              <a:custGeom>
                <a:avLst/>
                <a:gdLst/>
                <a:ahLst/>
                <a:cxnLst/>
                <a:rect l="l" t="t" r="r" b="b"/>
                <a:pathLst>
                  <a:path w="6257" h="12231" extrusionOk="0">
                    <a:moveTo>
                      <a:pt x="5692" y="1"/>
                    </a:moveTo>
                    <a:cubicBezTo>
                      <a:pt x="5569" y="1"/>
                      <a:pt x="5444" y="55"/>
                      <a:pt x="5358" y="186"/>
                    </a:cubicBezTo>
                    <a:cubicBezTo>
                      <a:pt x="4143" y="2033"/>
                      <a:pt x="2691" y="3693"/>
                      <a:pt x="1725" y="5696"/>
                    </a:cubicBezTo>
                    <a:cubicBezTo>
                      <a:pt x="838" y="7529"/>
                      <a:pt x="367" y="9724"/>
                      <a:pt x="49" y="11723"/>
                    </a:cubicBezTo>
                    <a:cubicBezTo>
                      <a:pt x="0" y="12029"/>
                      <a:pt x="262" y="12230"/>
                      <a:pt x="496" y="12230"/>
                    </a:cubicBezTo>
                    <a:cubicBezTo>
                      <a:pt x="651" y="12230"/>
                      <a:pt x="795" y="12142"/>
                      <a:pt x="828" y="11938"/>
                    </a:cubicBezTo>
                    <a:cubicBezTo>
                      <a:pt x="1112" y="10157"/>
                      <a:pt x="1598" y="8424"/>
                      <a:pt x="2182" y="6719"/>
                    </a:cubicBezTo>
                    <a:cubicBezTo>
                      <a:pt x="2973" y="4417"/>
                      <a:pt x="4740" y="2595"/>
                      <a:pt x="6056" y="594"/>
                    </a:cubicBezTo>
                    <a:cubicBezTo>
                      <a:pt x="6256" y="290"/>
                      <a:pt x="5976" y="1"/>
                      <a:pt x="56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2023;p45"/>
              <p:cNvSpPr/>
              <p:nvPr/>
            </p:nvSpPr>
            <p:spPr>
              <a:xfrm>
                <a:off x="3040485" y="2545546"/>
                <a:ext cx="499452" cy="239929"/>
              </a:xfrm>
              <a:custGeom>
                <a:avLst/>
                <a:gdLst/>
                <a:ahLst/>
                <a:cxnLst/>
                <a:rect l="l" t="t" r="r" b="b"/>
                <a:pathLst>
                  <a:path w="36042" h="17314" extrusionOk="0">
                    <a:moveTo>
                      <a:pt x="491" y="0"/>
                    </a:moveTo>
                    <a:cubicBezTo>
                      <a:pt x="242" y="0"/>
                      <a:pt x="1" y="194"/>
                      <a:pt x="112" y="489"/>
                    </a:cubicBezTo>
                    <a:cubicBezTo>
                      <a:pt x="960" y="2751"/>
                      <a:pt x="3702" y="3404"/>
                      <a:pt x="5797" y="4053"/>
                    </a:cubicBezTo>
                    <a:cubicBezTo>
                      <a:pt x="8057" y="4755"/>
                      <a:pt x="10405" y="5028"/>
                      <a:pt x="12759" y="5028"/>
                    </a:cubicBezTo>
                    <a:cubicBezTo>
                      <a:pt x="14534" y="5028"/>
                      <a:pt x="16313" y="4873"/>
                      <a:pt x="18059" y="4628"/>
                    </a:cubicBezTo>
                    <a:cubicBezTo>
                      <a:pt x="19776" y="4386"/>
                      <a:pt x="22311" y="3349"/>
                      <a:pt x="24495" y="3349"/>
                    </a:cubicBezTo>
                    <a:cubicBezTo>
                      <a:pt x="25797" y="3349"/>
                      <a:pt x="26974" y="3718"/>
                      <a:pt x="27777" y="4844"/>
                    </a:cubicBezTo>
                    <a:cubicBezTo>
                      <a:pt x="28588" y="5980"/>
                      <a:pt x="29164" y="7330"/>
                      <a:pt x="30353" y="8152"/>
                    </a:cubicBezTo>
                    <a:cubicBezTo>
                      <a:pt x="30807" y="8467"/>
                      <a:pt x="31236" y="8789"/>
                      <a:pt x="31766" y="8974"/>
                    </a:cubicBezTo>
                    <a:cubicBezTo>
                      <a:pt x="33363" y="9533"/>
                      <a:pt x="33185" y="11090"/>
                      <a:pt x="33071" y="12485"/>
                    </a:cubicBezTo>
                    <a:cubicBezTo>
                      <a:pt x="32906" y="14507"/>
                      <a:pt x="33981" y="15639"/>
                      <a:pt x="35122" y="17143"/>
                    </a:cubicBezTo>
                    <a:cubicBezTo>
                      <a:pt x="35214" y="17264"/>
                      <a:pt x="35340" y="17314"/>
                      <a:pt x="35464" y="17314"/>
                    </a:cubicBezTo>
                    <a:cubicBezTo>
                      <a:pt x="35759" y="17314"/>
                      <a:pt x="36042" y="17028"/>
                      <a:pt x="35820" y="16736"/>
                    </a:cubicBezTo>
                    <a:lnTo>
                      <a:pt x="35822" y="16736"/>
                    </a:lnTo>
                    <a:cubicBezTo>
                      <a:pt x="34847" y="15454"/>
                      <a:pt x="33933" y="14405"/>
                      <a:pt x="33879" y="12485"/>
                    </a:cubicBezTo>
                    <a:cubicBezTo>
                      <a:pt x="33879" y="12473"/>
                      <a:pt x="34122" y="10127"/>
                      <a:pt x="34122" y="9613"/>
                    </a:cubicBezTo>
                    <a:cubicBezTo>
                      <a:pt x="34122" y="9101"/>
                      <a:pt x="33801" y="8860"/>
                      <a:pt x="33419" y="8652"/>
                    </a:cubicBezTo>
                    <a:cubicBezTo>
                      <a:pt x="31451" y="7583"/>
                      <a:pt x="30223" y="7235"/>
                      <a:pt x="28948" y="5196"/>
                    </a:cubicBezTo>
                    <a:cubicBezTo>
                      <a:pt x="28382" y="4290"/>
                      <a:pt x="27642" y="2888"/>
                      <a:pt x="26503" y="2554"/>
                    </a:cubicBezTo>
                    <a:cubicBezTo>
                      <a:pt x="25960" y="2394"/>
                      <a:pt x="25459" y="2325"/>
                      <a:pt x="24974" y="2325"/>
                    </a:cubicBezTo>
                    <a:cubicBezTo>
                      <a:pt x="24025" y="2325"/>
                      <a:pt x="23134" y="2586"/>
                      <a:pt x="22086" y="2928"/>
                    </a:cubicBezTo>
                    <a:cubicBezTo>
                      <a:pt x="19726" y="3696"/>
                      <a:pt x="17183" y="3996"/>
                      <a:pt x="14724" y="4192"/>
                    </a:cubicBezTo>
                    <a:cubicBezTo>
                      <a:pt x="14189" y="4234"/>
                      <a:pt x="13655" y="4254"/>
                      <a:pt x="13122" y="4254"/>
                    </a:cubicBezTo>
                    <a:cubicBezTo>
                      <a:pt x="11096" y="4254"/>
                      <a:pt x="9079" y="3968"/>
                      <a:pt x="7098" y="3553"/>
                    </a:cubicBezTo>
                    <a:cubicBezTo>
                      <a:pt x="5139" y="3144"/>
                      <a:pt x="1661" y="2327"/>
                      <a:pt x="891" y="274"/>
                    </a:cubicBezTo>
                    <a:cubicBezTo>
                      <a:pt x="819" y="83"/>
                      <a:pt x="653" y="0"/>
                      <a:pt x="49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2024;p45"/>
              <p:cNvSpPr/>
              <p:nvPr/>
            </p:nvSpPr>
            <p:spPr>
              <a:xfrm>
                <a:off x="3235294" y="3066657"/>
                <a:ext cx="156798" cy="125521"/>
              </a:xfrm>
              <a:custGeom>
                <a:avLst/>
                <a:gdLst/>
                <a:ahLst/>
                <a:cxnLst/>
                <a:rect l="l" t="t" r="r" b="b"/>
                <a:pathLst>
                  <a:path w="11315" h="9058" extrusionOk="0">
                    <a:moveTo>
                      <a:pt x="10491" y="1"/>
                    </a:moveTo>
                    <a:cubicBezTo>
                      <a:pt x="10290" y="1"/>
                      <a:pt x="10106" y="128"/>
                      <a:pt x="10138" y="385"/>
                    </a:cubicBezTo>
                    <a:cubicBezTo>
                      <a:pt x="10463" y="3004"/>
                      <a:pt x="10114" y="6296"/>
                      <a:pt x="7682" y="7841"/>
                    </a:cubicBezTo>
                    <a:cubicBezTo>
                      <a:pt x="7175" y="8162"/>
                      <a:pt x="6656" y="8294"/>
                      <a:pt x="6140" y="8294"/>
                    </a:cubicBezTo>
                    <a:cubicBezTo>
                      <a:pt x="4810" y="8294"/>
                      <a:pt x="3498" y="7413"/>
                      <a:pt x="2464" y="6598"/>
                    </a:cubicBezTo>
                    <a:cubicBezTo>
                      <a:pt x="808" y="5289"/>
                      <a:pt x="1664" y="2985"/>
                      <a:pt x="1580" y="1147"/>
                    </a:cubicBezTo>
                    <a:cubicBezTo>
                      <a:pt x="1567" y="887"/>
                      <a:pt x="1359" y="757"/>
                      <a:pt x="1157" y="757"/>
                    </a:cubicBezTo>
                    <a:cubicBezTo>
                      <a:pt x="956" y="757"/>
                      <a:pt x="760" y="886"/>
                      <a:pt x="771" y="1147"/>
                    </a:cubicBezTo>
                    <a:cubicBezTo>
                      <a:pt x="875" y="3416"/>
                      <a:pt x="1" y="5528"/>
                      <a:pt x="1895" y="7169"/>
                    </a:cubicBezTo>
                    <a:cubicBezTo>
                      <a:pt x="3135" y="8244"/>
                      <a:pt x="4533" y="9058"/>
                      <a:pt x="6133" y="9058"/>
                    </a:cubicBezTo>
                    <a:cubicBezTo>
                      <a:pt x="6367" y="9058"/>
                      <a:pt x="6605" y="9040"/>
                      <a:pt x="6847" y="9004"/>
                    </a:cubicBezTo>
                    <a:cubicBezTo>
                      <a:pt x="10593" y="8441"/>
                      <a:pt x="11315" y="3355"/>
                      <a:pt x="10945" y="385"/>
                    </a:cubicBezTo>
                    <a:cubicBezTo>
                      <a:pt x="10912" y="130"/>
                      <a:pt x="10693" y="1"/>
                      <a:pt x="1049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2025;p45"/>
              <p:cNvSpPr/>
              <p:nvPr/>
            </p:nvSpPr>
            <p:spPr>
              <a:xfrm>
                <a:off x="3190797" y="3102562"/>
                <a:ext cx="135291" cy="144354"/>
              </a:xfrm>
              <a:custGeom>
                <a:avLst/>
                <a:gdLst/>
                <a:ahLst/>
                <a:cxnLst/>
                <a:rect l="l" t="t" r="r" b="b"/>
                <a:pathLst>
                  <a:path w="9763" h="10417" extrusionOk="0">
                    <a:moveTo>
                      <a:pt x="4236" y="1"/>
                    </a:moveTo>
                    <a:cubicBezTo>
                      <a:pt x="4232" y="1"/>
                      <a:pt x="4228" y="1"/>
                      <a:pt x="4225" y="1"/>
                    </a:cubicBezTo>
                    <a:cubicBezTo>
                      <a:pt x="2237" y="53"/>
                      <a:pt x="780" y="1273"/>
                      <a:pt x="439" y="3229"/>
                    </a:cubicBezTo>
                    <a:cubicBezTo>
                      <a:pt x="1" y="5724"/>
                      <a:pt x="1860" y="6470"/>
                      <a:pt x="3875" y="6851"/>
                    </a:cubicBezTo>
                    <a:cubicBezTo>
                      <a:pt x="5238" y="7109"/>
                      <a:pt x="4191" y="10417"/>
                      <a:pt x="5728" y="10417"/>
                    </a:cubicBezTo>
                    <a:cubicBezTo>
                      <a:pt x="5729" y="10417"/>
                      <a:pt x="5730" y="10417"/>
                      <a:pt x="5731" y="10417"/>
                    </a:cubicBezTo>
                    <a:cubicBezTo>
                      <a:pt x="7422" y="10415"/>
                      <a:pt x="8599" y="7931"/>
                      <a:pt x="9516" y="6801"/>
                    </a:cubicBezTo>
                    <a:cubicBezTo>
                      <a:pt x="9762" y="6496"/>
                      <a:pt x="9495" y="6091"/>
                      <a:pt x="9208" y="6091"/>
                    </a:cubicBezTo>
                    <a:cubicBezTo>
                      <a:pt x="9117" y="6091"/>
                      <a:pt x="9024" y="6132"/>
                      <a:pt x="8945" y="6229"/>
                    </a:cubicBezTo>
                    <a:cubicBezTo>
                      <a:pt x="8267" y="7065"/>
                      <a:pt x="7681" y="7964"/>
                      <a:pt x="6965" y="8772"/>
                    </a:cubicBezTo>
                    <a:cubicBezTo>
                      <a:pt x="6596" y="9189"/>
                      <a:pt x="6320" y="9357"/>
                      <a:pt x="6111" y="9357"/>
                    </a:cubicBezTo>
                    <a:cubicBezTo>
                      <a:pt x="5444" y="9357"/>
                      <a:pt x="5452" y="7655"/>
                      <a:pt x="5320" y="6794"/>
                    </a:cubicBezTo>
                    <a:cubicBezTo>
                      <a:pt x="5242" y="6274"/>
                      <a:pt x="4460" y="6170"/>
                      <a:pt x="4090" y="6072"/>
                    </a:cubicBezTo>
                    <a:cubicBezTo>
                      <a:pt x="2686" y="5698"/>
                      <a:pt x="1358" y="5643"/>
                      <a:pt x="1207" y="3827"/>
                    </a:cubicBezTo>
                    <a:cubicBezTo>
                      <a:pt x="1060" y="2068"/>
                      <a:pt x="2597" y="851"/>
                      <a:pt x="4225" y="809"/>
                    </a:cubicBezTo>
                    <a:cubicBezTo>
                      <a:pt x="4740" y="796"/>
                      <a:pt x="4746" y="1"/>
                      <a:pt x="4236" y="1"/>
                    </a:cubicBezTo>
                    <a:close/>
                  </a:path>
                </a:pathLst>
              </a:custGeom>
              <a:solidFill>
                <a:srgbClr val="1D1D1B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2026;p45"/>
              <p:cNvSpPr/>
              <p:nvPr/>
            </p:nvSpPr>
            <p:spPr>
              <a:xfrm>
                <a:off x="3310776" y="3103670"/>
                <a:ext cx="136469" cy="141596"/>
              </a:xfrm>
              <a:custGeom>
                <a:avLst/>
                <a:gdLst/>
                <a:ahLst/>
                <a:cxnLst/>
                <a:rect l="l" t="t" r="r" b="b"/>
                <a:pathLst>
                  <a:path w="9848" h="10218" extrusionOk="0">
                    <a:moveTo>
                      <a:pt x="5452" y="0"/>
                    </a:moveTo>
                    <a:cubicBezTo>
                      <a:pt x="4981" y="0"/>
                      <a:pt x="5001" y="760"/>
                      <a:pt x="5498" y="809"/>
                    </a:cubicBezTo>
                    <a:cubicBezTo>
                      <a:pt x="6500" y="909"/>
                      <a:pt x="7346" y="1200"/>
                      <a:pt x="8122" y="1865"/>
                    </a:cubicBezTo>
                    <a:cubicBezTo>
                      <a:pt x="9848" y="3347"/>
                      <a:pt x="8272" y="5175"/>
                      <a:pt x="6479" y="5317"/>
                    </a:cubicBezTo>
                    <a:cubicBezTo>
                      <a:pt x="5875" y="5363"/>
                      <a:pt x="5298" y="5647"/>
                      <a:pt x="5070" y="6236"/>
                    </a:cubicBezTo>
                    <a:cubicBezTo>
                      <a:pt x="4748" y="7058"/>
                      <a:pt x="4814" y="7957"/>
                      <a:pt x="4635" y="8812"/>
                    </a:cubicBezTo>
                    <a:cubicBezTo>
                      <a:pt x="4532" y="9311"/>
                      <a:pt x="4318" y="9510"/>
                      <a:pt x="4042" y="9510"/>
                    </a:cubicBezTo>
                    <a:cubicBezTo>
                      <a:pt x="3058" y="9510"/>
                      <a:pt x="1287" y="6975"/>
                      <a:pt x="921" y="6501"/>
                    </a:cubicBezTo>
                    <a:cubicBezTo>
                      <a:pt x="829" y="6381"/>
                      <a:pt x="703" y="6331"/>
                      <a:pt x="579" y="6331"/>
                    </a:cubicBezTo>
                    <a:cubicBezTo>
                      <a:pt x="283" y="6331"/>
                      <a:pt x="0" y="6616"/>
                      <a:pt x="225" y="6908"/>
                    </a:cubicBezTo>
                    <a:cubicBezTo>
                      <a:pt x="1222" y="8208"/>
                      <a:pt x="2131" y="10217"/>
                      <a:pt x="3997" y="10217"/>
                    </a:cubicBezTo>
                    <a:cubicBezTo>
                      <a:pt x="4096" y="10217"/>
                      <a:pt x="4198" y="10212"/>
                      <a:pt x="4303" y="10200"/>
                    </a:cubicBezTo>
                    <a:cubicBezTo>
                      <a:pt x="5709" y="10042"/>
                      <a:pt x="5520" y="7918"/>
                      <a:pt x="5686" y="6951"/>
                    </a:cubicBezTo>
                    <a:cubicBezTo>
                      <a:pt x="5884" y="5812"/>
                      <a:pt x="7798" y="6267"/>
                      <a:pt x="8529" y="5616"/>
                    </a:cubicBezTo>
                    <a:cubicBezTo>
                      <a:pt x="9285" y="4941"/>
                      <a:pt x="9604" y="4238"/>
                      <a:pt x="9614" y="3231"/>
                    </a:cubicBezTo>
                    <a:cubicBezTo>
                      <a:pt x="9638" y="1140"/>
                      <a:pt x="7192" y="170"/>
                      <a:pt x="5498" y="2"/>
                    </a:cubicBezTo>
                    <a:cubicBezTo>
                      <a:pt x="5482" y="1"/>
                      <a:pt x="5467" y="0"/>
                      <a:pt x="545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2027;p45"/>
              <p:cNvSpPr/>
              <p:nvPr/>
            </p:nvSpPr>
            <p:spPr>
              <a:xfrm>
                <a:off x="2892487" y="3111112"/>
                <a:ext cx="531103" cy="436068"/>
              </a:xfrm>
              <a:custGeom>
                <a:avLst/>
                <a:gdLst/>
                <a:ahLst/>
                <a:cxnLst/>
                <a:rect l="l" t="t" r="r" b="b"/>
                <a:pathLst>
                  <a:path w="38326" h="31468" extrusionOk="0">
                    <a:moveTo>
                      <a:pt x="23422" y="0"/>
                    </a:moveTo>
                    <a:cubicBezTo>
                      <a:pt x="23385" y="0"/>
                      <a:pt x="23345" y="6"/>
                      <a:pt x="23304" y="18"/>
                    </a:cubicBezTo>
                    <a:cubicBezTo>
                      <a:pt x="13840" y="2697"/>
                      <a:pt x="5337" y="12130"/>
                      <a:pt x="2557" y="21363"/>
                    </a:cubicBezTo>
                    <a:cubicBezTo>
                      <a:pt x="1560" y="24673"/>
                      <a:pt x="731" y="29087"/>
                      <a:pt x="4527" y="30756"/>
                    </a:cubicBezTo>
                    <a:cubicBezTo>
                      <a:pt x="6005" y="31404"/>
                      <a:pt x="7789" y="31445"/>
                      <a:pt x="9452" y="31445"/>
                    </a:cubicBezTo>
                    <a:cubicBezTo>
                      <a:pt x="9694" y="31445"/>
                      <a:pt x="9935" y="31444"/>
                      <a:pt x="10171" y="31444"/>
                    </a:cubicBezTo>
                    <a:cubicBezTo>
                      <a:pt x="10390" y="31444"/>
                      <a:pt x="10606" y="31445"/>
                      <a:pt x="10818" y="31448"/>
                    </a:cubicBezTo>
                    <a:cubicBezTo>
                      <a:pt x="11757" y="31461"/>
                      <a:pt x="12697" y="31467"/>
                      <a:pt x="13636" y="31467"/>
                    </a:cubicBezTo>
                    <a:cubicBezTo>
                      <a:pt x="16302" y="31467"/>
                      <a:pt x="18969" y="31417"/>
                      <a:pt x="21635" y="31329"/>
                    </a:cubicBezTo>
                    <a:cubicBezTo>
                      <a:pt x="25220" y="31211"/>
                      <a:pt x="28802" y="30958"/>
                      <a:pt x="32373" y="30602"/>
                    </a:cubicBezTo>
                    <a:cubicBezTo>
                      <a:pt x="33898" y="30451"/>
                      <a:pt x="35845" y="30700"/>
                      <a:pt x="37228" y="29892"/>
                    </a:cubicBezTo>
                    <a:cubicBezTo>
                      <a:pt x="38326" y="29248"/>
                      <a:pt x="38270" y="27856"/>
                      <a:pt x="38206" y="26767"/>
                    </a:cubicBezTo>
                    <a:cubicBezTo>
                      <a:pt x="38087" y="24799"/>
                      <a:pt x="37789" y="22795"/>
                      <a:pt x="37590" y="20826"/>
                    </a:cubicBezTo>
                    <a:cubicBezTo>
                      <a:pt x="37394" y="18876"/>
                      <a:pt x="35498" y="18561"/>
                      <a:pt x="33663" y="18561"/>
                    </a:cubicBezTo>
                    <a:cubicBezTo>
                      <a:pt x="32790" y="18561"/>
                      <a:pt x="31931" y="18632"/>
                      <a:pt x="31274" y="18632"/>
                    </a:cubicBezTo>
                    <a:cubicBezTo>
                      <a:pt x="31231" y="18632"/>
                      <a:pt x="31190" y="18632"/>
                      <a:pt x="31149" y="18631"/>
                    </a:cubicBezTo>
                    <a:cubicBezTo>
                      <a:pt x="28445" y="18591"/>
                      <a:pt x="25725" y="18475"/>
                      <a:pt x="23012" y="18475"/>
                    </a:cubicBezTo>
                    <a:cubicBezTo>
                      <a:pt x="19280" y="18475"/>
                      <a:pt x="15562" y="18695"/>
                      <a:pt x="11919" y="19635"/>
                    </a:cubicBezTo>
                    <a:cubicBezTo>
                      <a:pt x="11454" y="19755"/>
                      <a:pt x="11601" y="20429"/>
                      <a:pt x="12023" y="20429"/>
                    </a:cubicBezTo>
                    <a:cubicBezTo>
                      <a:pt x="12058" y="20429"/>
                      <a:pt x="12095" y="20424"/>
                      <a:pt x="12133" y="20414"/>
                    </a:cubicBezTo>
                    <a:cubicBezTo>
                      <a:pt x="15743" y="19484"/>
                      <a:pt x="19434" y="19283"/>
                      <a:pt x="23136" y="19283"/>
                    </a:cubicBezTo>
                    <a:cubicBezTo>
                      <a:pt x="24020" y="19283"/>
                      <a:pt x="24904" y="19294"/>
                      <a:pt x="25788" y="19310"/>
                    </a:cubicBezTo>
                    <a:cubicBezTo>
                      <a:pt x="25830" y="19311"/>
                      <a:pt x="25875" y="19311"/>
                      <a:pt x="25921" y="19311"/>
                    </a:cubicBezTo>
                    <a:cubicBezTo>
                      <a:pt x="26906" y="19311"/>
                      <a:pt x="28793" y="19153"/>
                      <a:pt x="30725" y="19153"/>
                    </a:cubicBezTo>
                    <a:cubicBezTo>
                      <a:pt x="33637" y="19153"/>
                      <a:pt x="36650" y="19512"/>
                      <a:pt x="36832" y="21309"/>
                    </a:cubicBezTo>
                    <a:cubicBezTo>
                      <a:pt x="36946" y="22447"/>
                      <a:pt x="36899" y="23589"/>
                      <a:pt x="37074" y="24723"/>
                    </a:cubicBezTo>
                    <a:cubicBezTo>
                      <a:pt x="37497" y="27437"/>
                      <a:pt x="37590" y="29419"/>
                      <a:pt x="34284" y="29672"/>
                    </a:cubicBezTo>
                    <a:cubicBezTo>
                      <a:pt x="29665" y="30029"/>
                      <a:pt x="25057" y="30408"/>
                      <a:pt x="20425" y="30562"/>
                    </a:cubicBezTo>
                    <a:cubicBezTo>
                      <a:pt x="17874" y="30646"/>
                      <a:pt x="15228" y="30793"/>
                      <a:pt x="12597" y="30793"/>
                    </a:cubicBezTo>
                    <a:cubicBezTo>
                      <a:pt x="10428" y="30793"/>
                      <a:pt x="8270" y="30693"/>
                      <a:pt x="6184" y="30377"/>
                    </a:cubicBezTo>
                    <a:cubicBezTo>
                      <a:pt x="1" y="29437"/>
                      <a:pt x="3187" y="21290"/>
                      <a:pt x="4777" y="17627"/>
                    </a:cubicBezTo>
                    <a:cubicBezTo>
                      <a:pt x="7896" y="10433"/>
                      <a:pt x="15969" y="2934"/>
                      <a:pt x="23518" y="797"/>
                    </a:cubicBezTo>
                    <a:cubicBezTo>
                      <a:pt x="23977" y="666"/>
                      <a:pt x="23836" y="0"/>
                      <a:pt x="2342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2028;p45"/>
              <p:cNvSpPr/>
              <p:nvPr/>
            </p:nvSpPr>
            <p:spPr>
              <a:xfrm>
                <a:off x="3389833" y="2664678"/>
                <a:ext cx="544530" cy="586283"/>
              </a:xfrm>
              <a:custGeom>
                <a:avLst/>
                <a:gdLst/>
                <a:ahLst/>
                <a:cxnLst/>
                <a:rect l="l" t="t" r="r" b="b"/>
                <a:pathLst>
                  <a:path w="39295" h="42308" extrusionOk="0">
                    <a:moveTo>
                      <a:pt x="28594" y="1"/>
                    </a:moveTo>
                    <a:cubicBezTo>
                      <a:pt x="28436" y="1"/>
                      <a:pt x="28253" y="141"/>
                      <a:pt x="28227" y="298"/>
                    </a:cubicBezTo>
                    <a:cubicBezTo>
                      <a:pt x="28040" y="1461"/>
                      <a:pt x="27321" y="2522"/>
                      <a:pt x="26932" y="3637"/>
                    </a:cubicBezTo>
                    <a:cubicBezTo>
                      <a:pt x="26432" y="5065"/>
                      <a:pt x="26179" y="6595"/>
                      <a:pt x="25843" y="8068"/>
                    </a:cubicBezTo>
                    <a:cubicBezTo>
                      <a:pt x="24938" y="12053"/>
                      <a:pt x="23115" y="15711"/>
                      <a:pt x="20932" y="19140"/>
                    </a:cubicBezTo>
                    <a:cubicBezTo>
                      <a:pt x="16487" y="26123"/>
                      <a:pt x="9064" y="31597"/>
                      <a:pt x="521" y="31654"/>
                    </a:cubicBezTo>
                    <a:cubicBezTo>
                      <a:pt x="4" y="31657"/>
                      <a:pt x="0" y="32460"/>
                      <a:pt x="516" y="32460"/>
                    </a:cubicBezTo>
                    <a:cubicBezTo>
                      <a:pt x="518" y="32460"/>
                      <a:pt x="520" y="32460"/>
                      <a:pt x="521" y="32460"/>
                    </a:cubicBezTo>
                    <a:lnTo>
                      <a:pt x="521" y="32460"/>
                    </a:lnTo>
                    <a:lnTo>
                      <a:pt x="520" y="32462"/>
                    </a:lnTo>
                    <a:cubicBezTo>
                      <a:pt x="8995" y="32405"/>
                      <a:pt x="16343" y="27214"/>
                      <a:pt x="21022" y="20457"/>
                    </a:cubicBezTo>
                    <a:cubicBezTo>
                      <a:pt x="23785" y="16467"/>
                      <a:pt x="25748" y="12124"/>
                      <a:pt x="26823" y="7397"/>
                    </a:cubicBezTo>
                    <a:cubicBezTo>
                      <a:pt x="27321" y="5212"/>
                      <a:pt x="27962" y="3282"/>
                      <a:pt x="28864" y="1234"/>
                    </a:cubicBezTo>
                    <a:cubicBezTo>
                      <a:pt x="28975" y="980"/>
                      <a:pt x="29398" y="881"/>
                      <a:pt x="30000" y="881"/>
                    </a:cubicBezTo>
                    <a:cubicBezTo>
                      <a:pt x="32062" y="881"/>
                      <a:pt x="36227" y="2054"/>
                      <a:pt x="37157" y="2231"/>
                    </a:cubicBezTo>
                    <a:cubicBezTo>
                      <a:pt x="39295" y="2638"/>
                      <a:pt x="30454" y="23634"/>
                      <a:pt x="29367" y="25580"/>
                    </a:cubicBezTo>
                    <a:cubicBezTo>
                      <a:pt x="24763" y="33819"/>
                      <a:pt x="17342" y="39646"/>
                      <a:pt x="8001" y="41519"/>
                    </a:cubicBezTo>
                    <a:cubicBezTo>
                      <a:pt x="7522" y="41615"/>
                      <a:pt x="7683" y="42307"/>
                      <a:pt x="8126" y="42307"/>
                    </a:cubicBezTo>
                    <a:cubicBezTo>
                      <a:pt x="8154" y="42307"/>
                      <a:pt x="8185" y="42304"/>
                      <a:pt x="8216" y="42298"/>
                    </a:cubicBezTo>
                    <a:cubicBezTo>
                      <a:pt x="27749" y="38382"/>
                      <a:pt x="34311" y="19208"/>
                      <a:pt x="38694" y="2127"/>
                    </a:cubicBezTo>
                    <a:cubicBezTo>
                      <a:pt x="38744" y="1932"/>
                      <a:pt x="38632" y="1669"/>
                      <a:pt x="38412" y="1631"/>
                    </a:cubicBezTo>
                    <a:cubicBezTo>
                      <a:pt x="35146" y="1072"/>
                      <a:pt x="31929" y="261"/>
                      <a:pt x="28616" y="2"/>
                    </a:cubicBezTo>
                    <a:cubicBezTo>
                      <a:pt x="28609" y="1"/>
                      <a:pt x="28602" y="1"/>
                      <a:pt x="2859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2029;p45"/>
              <p:cNvSpPr/>
              <p:nvPr/>
            </p:nvSpPr>
            <p:spPr>
              <a:xfrm>
                <a:off x="3404688" y="3361378"/>
                <a:ext cx="172734" cy="169560"/>
              </a:xfrm>
              <a:custGeom>
                <a:avLst/>
                <a:gdLst/>
                <a:ahLst/>
                <a:cxnLst/>
                <a:rect l="l" t="t" r="r" b="b"/>
                <a:pathLst>
                  <a:path w="12465" h="12236" extrusionOk="0">
                    <a:moveTo>
                      <a:pt x="6099" y="0"/>
                    </a:moveTo>
                    <a:cubicBezTo>
                      <a:pt x="5512" y="0"/>
                      <a:pt x="4837" y="464"/>
                      <a:pt x="4409" y="729"/>
                    </a:cubicBezTo>
                    <a:cubicBezTo>
                      <a:pt x="2956" y="1634"/>
                      <a:pt x="1518" y="2502"/>
                      <a:pt x="289" y="3699"/>
                    </a:cubicBezTo>
                    <a:cubicBezTo>
                      <a:pt x="1" y="3981"/>
                      <a:pt x="278" y="4387"/>
                      <a:pt x="592" y="4387"/>
                    </a:cubicBezTo>
                    <a:cubicBezTo>
                      <a:pt x="683" y="4387"/>
                      <a:pt x="777" y="4353"/>
                      <a:pt x="862" y="4271"/>
                    </a:cubicBezTo>
                    <a:lnTo>
                      <a:pt x="864" y="4271"/>
                    </a:lnTo>
                    <a:cubicBezTo>
                      <a:pt x="2129" y="3035"/>
                      <a:pt x="3635" y="2162"/>
                      <a:pt x="5125" y="1234"/>
                    </a:cubicBezTo>
                    <a:cubicBezTo>
                      <a:pt x="5225" y="1172"/>
                      <a:pt x="5289" y="1145"/>
                      <a:pt x="5323" y="1145"/>
                    </a:cubicBezTo>
                    <a:cubicBezTo>
                      <a:pt x="5603" y="1145"/>
                      <a:pt x="3879" y="3027"/>
                      <a:pt x="3619" y="3377"/>
                    </a:cubicBezTo>
                    <a:cubicBezTo>
                      <a:pt x="3443" y="3616"/>
                      <a:pt x="3671" y="3986"/>
                      <a:pt x="3950" y="3986"/>
                    </a:cubicBezTo>
                    <a:cubicBezTo>
                      <a:pt x="3956" y="3986"/>
                      <a:pt x="3963" y="3985"/>
                      <a:pt x="3969" y="3985"/>
                    </a:cubicBezTo>
                    <a:cubicBezTo>
                      <a:pt x="5949" y="3866"/>
                      <a:pt x="7808" y="3040"/>
                      <a:pt x="9811" y="3035"/>
                    </a:cubicBezTo>
                    <a:cubicBezTo>
                      <a:pt x="9822" y="3035"/>
                      <a:pt x="9832" y="3035"/>
                      <a:pt x="9843" y="3035"/>
                    </a:cubicBezTo>
                    <a:cubicBezTo>
                      <a:pt x="11803" y="3035"/>
                      <a:pt x="8938" y="3684"/>
                      <a:pt x="8492" y="3783"/>
                    </a:cubicBezTo>
                    <a:cubicBezTo>
                      <a:pt x="7343" y="4032"/>
                      <a:pt x="6221" y="4388"/>
                      <a:pt x="5137" y="4847"/>
                    </a:cubicBezTo>
                    <a:cubicBezTo>
                      <a:pt x="4791" y="4994"/>
                      <a:pt x="4938" y="5491"/>
                      <a:pt x="5234" y="5585"/>
                    </a:cubicBezTo>
                    <a:cubicBezTo>
                      <a:pt x="6830" y="6095"/>
                      <a:pt x="8620" y="5927"/>
                      <a:pt x="10273" y="6036"/>
                    </a:cubicBezTo>
                    <a:cubicBezTo>
                      <a:pt x="12375" y="6177"/>
                      <a:pt x="10223" y="6615"/>
                      <a:pt x="9418" y="6751"/>
                    </a:cubicBezTo>
                    <a:cubicBezTo>
                      <a:pt x="8321" y="6938"/>
                      <a:pt x="7211" y="6988"/>
                      <a:pt x="6122" y="7227"/>
                    </a:cubicBezTo>
                    <a:cubicBezTo>
                      <a:pt x="5704" y="7321"/>
                      <a:pt x="5775" y="7882"/>
                      <a:pt x="6122" y="8006"/>
                    </a:cubicBezTo>
                    <a:cubicBezTo>
                      <a:pt x="7589" y="8534"/>
                      <a:pt x="9261" y="8437"/>
                      <a:pt x="10765" y="8884"/>
                    </a:cubicBezTo>
                    <a:cubicBezTo>
                      <a:pt x="11245" y="9028"/>
                      <a:pt x="9787" y="9208"/>
                      <a:pt x="9680" y="9213"/>
                    </a:cubicBezTo>
                    <a:cubicBezTo>
                      <a:pt x="9193" y="9240"/>
                      <a:pt x="8703" y="9237"/>
                      <a:pt x="8217" y="9242"/>
                    </a:cubicBezTo>
                    <a:cubicBezTo>
                      <a:pt x="7448" y="9251"/>
                      <a:pt x="6611" y="9213"/>
                      <a:pt x="5880" y="9490"/>
                    </a:cubicBezTo>
                    <a:cubicBezTo>
                      <a:pt x="5549" y="9614"/>
                      <a:pt x="5479" y="10023"/>
                      <a:pt x="5783" y="10227"/>
                    </a:cubicBezTo>
                    <a:cubicBezTo>
                      <a:pt x="6219" y="10520"/>
                      <a:pt x="6626" y="10679"/>
                      <a:pt x="7133" y="10840"/>
                    </a:cubicBezTo>
                    <a:cubicBezTo>
                      <a:pt x="8128" y="11157"/>
                      <a:pt x="7877" y="11249"/>
                      <a:pt x="7316" y="11249"/>
                    </a:cubicBezTo>
                    <a:cubicBezTo>
                      <a:pt x="6735" y="11249"/>
                      <a:pt x="5822" y="11151"/>
                      <a:pt x="5615" y="11103"/>
                    </a:cubicBezTo>
                    <a:cubicBezTo>
                      <a:pt x="4168" y="10771"/>
                      <a:pt x="2264" y="10999"/>
                      <a:pt x="941" y="10418"/>
                    </a:cubicBezTo>
                    <a:cubicBezTo>
                      <a:pt x="882" y="10391"/>
                      <a:pt x="823" y="10380"/>
                      <a:pt x="767" y="10380"/>
                    </a:cubicBezTo>
                    <a:cubicBezTo>
                      <a:pt x="380" y="10380"/>
                      <a:pt x="119" y="10932"/>
                      <a:pt x="535" y="11115"/>
                    </a:cubicBezTo>
                    <a:cubicBezTo>
                      <a:pt x="1894" y="11712"/>
                      <a:pt x="3429" y="11422"/>
                      <a:pt x="4855" y="11750"/>
                    </a:cubicBezTo>
                    <a:cubicBezTo>
                      <a:pt x="5714" y="11949"/>
                      <a:pt x="6632" y="12235"/>
                      <a:pt x="7529" y="12235"/>
                    </a:cubicBezTo>
                    <a:cubicBezTo>
                      <a:pt x="7918" y="12235"/>
                      <a:pt x="8303" y="12181"/>
                      <a:pt x="8677" y="12043"/>
                    </a:cubicBezTo>
                    <a:cubicBezTo>
                      <a:pt x="8864" y="11976"/>
                      <a:pt x="9048" y="11763"/>
                      <a:pt x="8958" y="11548"/>
                    </a:cubicBezTo>
                    <a:cubicBezTo>
                      <a:pt x="8609" y="10698"/>
                      <a:pt x="8077" y="10422"/>
                      <a:pt x="7453" y="10156"/>
                    </a:cubicBezTo>
                    <a:lnTo>
                      <a:pt x="7453" y="10156"/>
                    </a:lnTo>
                    <a:cubicBezTo>
                      <a:pt x="7454" y="10156"/>
                      <a:pt x="7455" y="10156"/>
                      <a:pt x="7457" y="10156"/>
                    </a:cubicBezTo>
                    <a:cubicBezTo>
                      <a:pt x="7779" y="10156"/>
                      <a:pt x="8130" y="10160"/>
                      <a:pt x="8491" y="10160"/>
                    </a:cubicBezTo>
                    <a:cubicBezTo>
                      <a:pt x="10147" y="10160"/>
                      <a:pt x="11991" y="10065"/>
                      <a:pt x="11991" y="8996"/>
                    </a:cubicBezTo>
                    <a:cubicBezTo>
                      <a:pt x="11991" y="8137"/>
                      <a:pt x="10619" y="7795"/>
                      <a:pt x="9205" y="7606"/>
                    </a:cubicBezTo>
                    <a:lnTo>
                      <a:pt x="9205" y="7606"/>
                    </a:lnTo>
                    <a:cubicBezTo>
                      <a:pt x="10273" y="7461"/>
                      <a:pt x="11318" y="7240"/>
                      <a:pt x="12243" y="6675"/>
                    </a:cubicBezTo>
                    <a:cubicBezTo>
                      <a:pt x="12408" y="6575"/>
                      <a:pt x="12465" y="6402"/>
                      <a:pt x="12429" y="6220"/>
                    </a:cubicBezTo>
                    <a:cubicBezTo>
                      <a:pt x="12205" y="5066"/>
                      <a:pt x="9923" y="4978"/>
                      <a:pt x="7977" y="4957"/>
                    </a:cubicBezTo>
                    <a:lnTo>
                      <a:pt x="7977" y="4957"/>
                    </a:lnTo>
                    <a:cubicBezTo>
                      <a:pt x="9720" y="4538"/>
                      <a:pt x="11686" y="3925"/>
                      <a:pt x="11494" y="3004"/>
                    </a:cubicBezTo>
                    <a:cubicBezTo>
                      <a:pt x="11358" y="2354"/>
                      <a:pt x="10647" y="2132"/>
                      <a:pt x="9707" y="2132"/>
                    </a:cubicBezTo>
                    <a:cubicBezTo>
                      <a:pt x="8376" y="2132"/>
                      <a:pt x="6586" y="2578"/>
                      <a:pt x="5328" y="2888"/>
                    </a:cubicBezTo>
                    <a:lnTo>
                      <a:pt x="5328" y="2888"/>
                    </a:lnTo>
                    <a:cubicBezTo>
                      <a:pt x="6391" y="1902"/>
                      <a:pt x="7728" y="411"/>
                      <a:pt x="6354" y="33"/>
                    </a:cubicBezTo>
                    <a:cubicBezTo>
                      <a:pt x="6272" y="10"/>
                      <a:pt x="6187" y="0"/>
                      <a:pt x="60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2030;p45"/>
              <p:cNvSpPr/>
              <p:nvPr/>
            </p:nvSpPr>
            <p:spPr>
              <a:xfrm>
                <a:off x="3330703" y="3368667"/>
                <a:ext cx="19858" cy="159763"/>
              </a:xfrm>
              <a:custGeom>
                <a:avLst/>
                <a:gdLst/>
                <a:ahLst/>
                <a:cxnLst/>
                <a:rect l="l" t="t" r="r" b="b"/>
                <a:pathLst>
                  <a:path w="1433" h="11529" extrusionOk="0">
                    <a:moveTo>
                      <a:pt x="753" y="0"/>
                    </a:moveTo>
                    <a:cubicBezTo>
                      <a:pt x="551" y="0"/>
                      <a:pt x="348" y="130"/>
                      <a:pt x="346" y="390"/>
                    </a:cubicBezTo>
                    <a:cubicBezTo>
                      <a:pt x="317" y="4016"/>
                      <a:pt x="0" y="7638"/>
                      <a:pt x="603" y="11237"/>
                    </a:cubicBezTo>
                    <a:cubicBezTo>
                      <a:pt x="637" y="11441"/>
                      <a:pt x="781" y="11529"/>
                      <a:pt x="937" y="11529"/>
                    </a:cubicBezTo>
                    <a:cubicBezTo>
                      <a:pt x="1172" y="11529"/>
                      <a:pt x="1433" y="11328"/>
                      <a:pt x="1382" y="11022"/>
                    </a:cubicBezTo>
                    <a:cubicBezTo>
                      <a:pt x="793" y="7499"/>
                      <a:pt x="1127" y="3939"/>
                      <a:pt x="1153" y="390"/>
                    </a:cubicBezTo>
                    <a:cubicBezTo>
                      <a:pt x="1156" y="130"/>
                      <a:pt x="955" y="0"/>
                      <a:pt x="75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2031;p45"/>
              <p:cNvSpPr/>
              <p:nvPr/>
            </p:nvSpPr>
            <p:spPr>
              <a:xfrm>
                <a:off x="3765177" y="2712722"/>
                <a:ext cx="148012" cy="40270"/>
              </a:xfrm>
              <a:custGeom>
                <a:avLst/>
                <a:gdLst/>
                <a:ahLst/>
                <a:cxnLst/>
                <a:rect l="l" t="t" r="r" b="b"/>
                <a:pathLst>
                  <a:path w="10681" h="2906" extrusionOk="0">
                    <a:moveTo>
                      <a:pt x="544" y="0"/>
                    </a:moveTo>
                    <a:cubicBezTo>
                      <a:pt x="138" y="0"/>
                      <a:pt x="0" y="661"/>
                      <a:pt x="453" y="798"/>
                    </a:cubicBezTo>
                    <a:cubicBezTo>
                      <a:pt x="3574" y="1750"/>
                      <a:pt x="6775" y="2323"/>
                      <a:pt x="9981" y="2898"/>
                    </a:cubicBezTo>
                    <a:cubicBezTo>
                      <a:pt x="10009" y="2903"/>
                      <a:pt x="10036" y="2905"/>
                      <a:pt x="10062" y="2905"/>
                    </a:cubicBezTo>
                    <a:cubicBezTo>
                      <a:pt x="10512" y="2905"/>
                      <a:pt x="10680" y="2206"/>
                      <a:pt x="10196" y="2119"/>
                    </a:cubicBezTo>
                    <a:cubicBezTo>
                      <a:pt x="6990" y="1544"/>
                      <a:pt x="3787" y="970"/>
                      <a:pt x="668" y="19"/>
                    </a:cubicBezTo>
                    <a:cubicBezTo>
                      <a:pt x="624" y="6"/>
                      <a:pt x="583" y="0"/>
                      <a:pt x="54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2032;p45"/>
              <p:cNvSpPr/>
              <p:nvPr/>
            </p:nvSpPr>
            <p:spPr>
              <a:xfrm>
                <a:off x="3777524" y="2519687"/>
                <a:ext cx="174230" cy="173163"/>
              </a:xfrm>
              <a:custGeom>
                <a:avLst/>
                <a:gdLst/>
                <a:ahLst/>
                <a:cxnLst/>
                <a:rect l="l" t="t" r="r" b="b"/>
                <a:pathLst>
                  <a:path w="12573" h="12496" extrusionOk="0">
                    <a:moveTo>
                      <a:pt x="4655" y="0"/>
                    </a:moveTo>
                    <a:cubicBezTo>
                      <a:pt x="3196" y="0"/>
                      <a:pt x="2912" y="3642"/>
                      <a:pt x="2744" y="5802"/>
                    </a:cubicBezTo>
                    <a:lnTo>
                      <a:pt x="2744" y="5802"/>
                    </a:lnTo>
                    <a:cubicBezTo>
                      <a:pt x="2264" y="4785"/>
                      <a:pt x="1565" y="3559"/>
                      <a:pt x="941" y="3559"/>
                    </a:cubicBezTo>
                    <a:cubicBezTo>
                      <a:pt x="767" y="3559"/>
                      <a:pt x="599" y="3654"/>
                      <a:pt x="443" y="3875"/>
                    </a:cubicBezTo>
                    <a:cubicBezTo>
                      <a:pt x="0" y="4503"/>
                      <a:pt x="246" y="5358"/>
                      <a:pt x="414" y="6051"/>
                    </a:cubicBezTo>
                    <a:cubicBezTo>
                      <a:pt x="812" y="7712"/>
                      <a:pt x="1203" y="9350"/>
                      <a:pt x="1958" y="10889"/>
                    </a:cubicBezTo>
                    <a:cubicBezTo>
                      <a:pt x="2030" y="11035"/>
                      <a:pt x="2147" y="11095"/>
                      <a:pt x="2267" y="11095"/>
                    </a:cubicBezTo>
                    <a:cubicBezTo>
                      <a:pt x="2532" y="11095"/>
                      <a:pt x="2813" y="10802"/>
                      <a:pt x="2656" y="10482"/>
                    </a:cubicBezTo>
                    <a:cubicBezTo>
                      <a:pt x="1930" y="9002"/>
                      <a:pt x="1577" y="7427"/>
                      <a:pt x="1193" y="5836"/>
                    </a:cubicBezTo>
                    <a:cubicBezTo>
                      <a:pt x="1013" y="5091"/>
                      <a:pt x="993" y="4808"/>
                      <a:pt x="1070" y="4808"/>
                    </a:cubicBezTo>
                    <a:cubicBezTo>
                      <a:pt x="1285" y="4808"/>
                      <a:pt x="2261" y="7020"/>
                      <a:pt x="2632" y="7541"/>
                    </a:cubicBezTo>
                    <a:cubicBezTo>
                      <a:pt x="2721" y="7666"/>
                      <a:pt x="2864" y="7732"/>
                      <a:pt x="3002" y="7732"/>
                    </a:cubicBezTo>
                    <a:cubicBezTo>
                      <a:pt x="3163" y="7732"/>
                      <a:pt x="3318" y="7641"/>
                      <a:pt x="3369" y="7444"/>
                    </a:cubicBezTo>
                    <a:cubicBezTo>
                      <a:pt x="3899" y="5434"/>
                      <a:pt x="3552" y="3236"/>
                      <a:pt x="4421" y="1306"/>
                    </a:cubicBezTo>
                    <a:cubicBezTo>
                      <a:pt x="4459" y="1222"/>
                      <a:pt x="4490" y="1186"/>
                      <a:pt x="4516" y="1186"/>
                    </a:cubicBezTo>
                    <a:cubicBezTo>
                      <a:pt x="4690" y="1186"/>
                      <a:pt x="4606" y="2883"/>
                      <a:pt x="4581" y="3123"/>
                    </a:cubicBezTo>
                    <a:cubicBezTo>
                      <a:pt x="4466" y="4254"/>
                      <a:pt x="4440" y="5405"/>
                      <a:pt x="4539" y="6537"/>
                    </a:cubicBezTo>
                    <a:cubicBezTo>
                      <a:pt x="4560" y="6786"/>
                      <a:pt x="4745" y="6930"/>
                      <a:pt x="4940" y="6930"/>
                    </a:cubicBezTo>
                    <a:cubicBezTo>
                      <a:pt x="5067" y="6930"/>
                      <a:pt x="5198" y="6870"/>
                      <a:pt x="5292" y="6740"/>
                    </a:cubicBezTo>
                    <a:cubicBezTo>
                      <a:pt x="6303" y="5334"/>
                      <a:pt x="6687" y="3508"/>
                      <a:pt x="7356" y="1932"/>
                    </a:cubicBezTo>
                    <a:cubicBezTo>
                      <a:pt x="7533" y="1513"/>
                      <a:pt x="7647" y="1350"/>
                      <a:pt x="7716" y="1350"/>
                    </a:cubicBezTo>
                    <a:cubicBezTo>
                      <a:pt x="7939" y="1350"/>
                      <a:pt x="7707" y="3029"/>
                      <a:pt x="7653" y="3357"/>
                    </a:cubicBezTo>
                    <a:cubicBezTo>
                      <a:pt x="7482" y="4392"/>
                      <a:pt x="7226" y="5403"/>
                      <a:pt x="7117" y="6447"/>
                    </a:cubicBezTo>
                    <a:cubicBezTo>
                      <a:pt x="7093" y="6678"/>
                      <a:pt x="7328" y="6855"/>
                      <a:pt x="7545" y="6855"/>
                    </a:cubicBezTo>
                    <a:cubicBezTo>
                      <a:pt x="7645" y="6855"/>
                      <a:pt x="7740" y="6818"/>
                      <a:pt x="7806" y="6733"/>
                    </a:cubicBezTo>
                    <a:cubicBezTo>
                      <a:pt x="8817" y="5426"/>
                      <a:pt x="9213" y="3726"/>
                      <a:pt x="10234" y="2410"/>
                    </a:cubicBezTo>
                    <a:cubicBezTo>
                      <a:pt x="10234" y="2410"/>
                      <a:pt x="10234" y="2410"/>
                      <a:pt x="10234" y="2410"/>
                    </a:cubicBezTo>
                    <a:lnTo>
                      <a:pt x="10234" y="2410"/>
                    </a:lnTo>
                    <a:cubicBezTo>
                      <a:pt x="10236" y="2410"/>
                      <a:pt x="10137" y="3568"/>
                      <a:pt x="10106" y="3686"/>
                    </a:cubicBezTo>
                    <a:cubicBezTo>
                      <a:pt x="9980" y="4157"/>
                      <a:pt x="9824" y="4621"/>
                      <a:pt x="9677" y="5086"/>
                    </a:cubicBezTo>
                    <a:cubicBezTo>
                      <a:pt x="9447" y="5822"/>
                      <a:pt x="9154" y="6601"/>
                      <a:pt x="9189" y="7383"/>
                    </a:cubicBezTo>
                    <a:cubicBezTo>
                      <a:pt x="9200" y="7636"/>
                      <a:pt x="9383" y="7773"/>
                      <a:pt x="9584" y="7773"/>
                    </a:cubicBezTo>
                    <a:cubicBezTo>
                      <a:pt x="9684" y="7773"/>
                      <a:pt x="9789" y="7739"/>
                      <a:pt x="9879" y="7669"/>
                    </a:cubicBezTo>
                    <a:cubicBezTo>
                      <a:pt x="10168" y="7442"/>
                      <a:pt x="10385" y="7254"/>
                      <a:pt x="10603" y="6952"/>
                    </a:cubicBezTo>
                    <a:cubicBezTo>
                      <a:pt x="10990" y="6417"/>
                      <a:pt x="11216" y="6211"/>
                      <a:pt x="11324" y="6211"/>
                    </a:cubicBezTo>
                    <a:cubicBezTo>
                      <a:pt x="11532" y="6211"/>
                      <a:pt x="11299" y="6982"/>
                      <a:pt x="10934" y="7634"/>
                    </a:cubicBezTo>
                    <a:cubicBezTo>
                      <a:pt x="10146" y="9038"/>
                      <a:pt x="9317" y="10387"/>
                      <a:pt x="8687" y="11876"/>
                    </a:cubicBezTo>
                    <a:cubicBezTo>
                      <a:pt x="8550" y="12200"/>
                      <a:pt x="8833" y="12496"/>
                      <a:pt x="9090" y="12496"/>
                    </a:cubicBezTo>
                    <a:cubicBezTo>
                      <a:pt x="9208" y="12496"/>
                      <a:pt x="9321" y="12433"/>
                      <a:pt x="9384" y="12282"/>
                    </a:cubicBezTo>
                    <a:cubicBezTo>
                      <a:pt x="10250" y="10236"/>
                      <a:pt x="12573" y="7769"/>
                      <a:pt x="12490" y="5481"/>
                    </a:cubicBezTo>
                    <a:cubicBezTo>
                      <a:pt x="12483" y="5281"/>
                      <a:pt x="12324" y="5077"/>
                      <a:pt x="12112" y="5077"/>
                    </a:cubicBezTo>
                    <a:cubicBezTo>
                      <a:pt x="12104" y="5077"/>
                      <a:pt x="12095" y="5077"/>
                      <a:pt x="12086" y="5078"/>
                    </a:cubicBezTo>
                    <a:cubicBezTo>
                      <a:pt x="11179" y="5144"/>
                      <a:pt x="10737" y="5585"/>
                      <a:pt x="10280" y="6108"/>
                    </a:cubicBezTo>
                    <a:lnTo>
                      <a:pt x="10280" y="6108"/>
                    </a:lnTo>
                    <a:cubicBezTo>
                      <a:pt x="10831" y="4452"/>
                      <a:pt x="11892" y="2077"/>
                      <a:pt x="10696" y="1436"/>
                    </a:cubicBezTo>
                    <a:cubicBezTo>
                      <a:pt x="10597" y="1382"/>
                      <a:pt x="10497" y="1357"/>
                      <a:pt x="10396" y="1357"/>
                    </a:cubicBezTo>
                    <a:cubicBezTo>
                      <a:pt x="9704" y="1357"/>
                      <a:pt x="8994" y="2536"/>
                      <a:pt x="8406" y="3736"/>
                    </a:cubicBezTo>
                    <a:lnTo>
                      <a:pt x="8406" y="3736"/>
                    </a:lnTo>
                    <a:cubicBezTo>
                      <a:pt x="8613" y="2633"/>
                      <a:pt x="8747" y="1529"/>
                      <a:pt x="8495" y="414"/>
                    </a:cubicBezTo>
                    <a:cubicBezTo>
                      <a:pt x="8451" y="226"/>
                      <a:pt x="8280" y="137"/>
                      <a:pt x="8105" y="118"/>
                    </a:cubicBezTo>
                    <a:cubicBezTo>
                      <a:pt x="8073" y="115"/>
                      <a:pt x="8041" y="113"/>
                      <a:pt x="8010" y="113"/>
                    </a:cubicBezTo>
                    <a:cubicBezTo>
                      <a:pt x="6933" y="113"/>
                      <a:pt x="6158" y="2134"/>
                      <a:pt x="5547" y="3904"/>
                    </a:cubicBezTo>
                    <a:lnTo>
                      <a:pt x="5547" y="3904"/>
                    </a:lnTo>
                    <a:cubicBezTo>
                      <a:pt x="5686" y="2117"/>
                      <a:pt x="5699" y="110"/>
                      <a:pt x="4757" y="6"/>
                    </a:cubicBezTo>
                    <a:cubicBezTo>
                      <a:pt x="4723" y="2"/>
                      <a:pt x="4689" y="0"/>
                      <a:pt x="465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2033;p45"/>
              <p:cNvSpPr/>
              <p:nvPr/>
            </p:nvSpPr>
            <p:spPr>
              <a:xfrm>
                <a:off x="3494554" y="3242190"/>
                <a:ext cx="32330" cy="159680"/>
              </a:xfrm>
              <a:custGeom>
                <a:avLst/>
                <a:gdLst/>
                <a:ahLst/>
                <a:cxnLst/>
                <a:rect l="l" t="t" r="r" b="b"/>
                <a:pathLst>
                  <a:path w="2333" h="11523" extrusionOk="0">
                    <a:moveTo>
                      <a:pt x="492" y="1"/>
                    </a:moveTo>
                    <a:cubicBezTo>
                      <a:pt x="251" y="1"/>
                      <a:pt x="0" y="198"/>
                      <a:pt x="81" y="502"/>
                    </a:cubicBezTo>
                    <a:lnTo>
                      <a:pt x="82" y="502"/>
                    </a:lnTo>
                    <a:cubicBezTo>
                      <a:pt x="525" y="2165"/>
                      <a:pt x="711" y="3851"/>
                      <a:pt x="875" y="5562"/>
                    </a:cubicBezTo>
                    <a:cubicBezTo>
                      <a:pt x="1053" y="7434"/>
                      <a:pt x="1526" y="9238"/>
                      <a:pt x="1521" y="11132"/>
                    </a:cubicBezTo>
                    <a:cubicBezTo>
                      <a:pt x="1520" y="11393"/>
                      <a:pt x="1721" y="11523"/>
                      <a:pt x="1923" y="11523"/>
                    </a:cubicBezTo>
                    <a:cubicBezTo>
                      <a:pt x="2125" y="11523"/>
                      <a:pt x="2327" y="11393"/>
                      <a:pt x="2327" y="11132"/>
                    </a:cubicBezTo>
                    <a:cubicBezTo>
                      <a:pt x="2333" y="9477"/>
                      <a:pt x="2051" y="7883"/>
                      <a:pt x="1784" y="6254"/>
                    </a:cubicBezTo>
                    <a:cubicBezTo>
                      <a:pt x="1455" y="4246"/>
                      <a:pt x="1389" y="2264"/>
                      <a:pt x="860" y="287"/>
                    </a:cubicBezTo>
                    <a:cubicBezTo>
                      <a:pt x="807" y="87"/>
                      <a:pt x="651" y="1"/>
                      <a:pt x="4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2034;p45"/>
              <p:cNvSpPr/>
              <p:nvPr/>
            </p:nvSpPr>
            <p:spPr>
              <a:xfrm>
                <a:off x="3107874" y="3264445"/>
                <a:ext cx="14412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2035;p45"/>
              <p:cNvSpPr/>
              <p:nvPr/>
            </p:nvSpPr>
            <p:spPr>
              <a:xfrm>
                <a:off x="3206318" y="3237575"/>
                <a:ext cx="14440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9" extrusionOk="0">
                    <a:moveTo>
                      <a:pt x="522" y="0"/>
                    </a:moveTo>
                    <a:cubicBezTo>
                      <a:pt x="1" y="0"/>
                      <a:pt x="3" y="809"/>
                      <a:pt x="522" y="809"/>
                    </a:cubicBezTo>
                    <a:cubicBezTo>
                      <a:pt x="1041" y="809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2036;p45"/>
              <p:cNvSpPr/>
              <p:nvPr/>
            </p:nvSpPr>
            <p:spPr>
              <a:xfrm>
                <a:off x="3213066" y="3324836"/>
                <a:ext cx="14398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2037;p45"/>
              <p:cNvSpPr/>
              <p:nvPr/>
            </p:nvSpPr>
            <p:spPr>
              <a:xfrm>
                <a:off x="3349535" y="3280104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1" y="0"/>
                    </a:moveTo>
                    <a:cubicBezTo>
                      <a:pt x="0" y="0"/>
                      <a:pt x="2" y="807"/>
                      <a:pt x="521" y="807"/>
                    </a:cubicBezTo>
                    <a:cubicBezTo>
                      <a:pt x="1040" y="807"/>
                      <a:pt x="1040" y="0"/>
                      <a:pt x="521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2038;p45"/>
              <p:cNvSpPr/>
              <p:nvPr/>
            </p:nvSpPr>
            <p:spPr>
              <a:xfrm>
                <a:off x="3423368" y="3329326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7"/>
                      <a:pt x="521" y="807"/>
                    </a:cubicBezTo>
                    <a:cubicBezTo>
                      <a:pt x="1042" y="807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2039;p45"/>
              <p:cNvSpPr/>
              <p:nvPr/>
            </p:nvSpPr>
            <p:spPr>
              <a:xfrm>
                <a:off x="3486018" y="3201781"/>
                <a:ext cx="14440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8" extrusionOk="0">
                    <a:moveTo>
                      <a:pt x="522" y="1"/>
                    </a:moveTo>
                    <a:cubicBezTo>
                      <a:pt x="2" y="1"/>
                      <a:pt x="1" y="807"/>
                      <a:pt x="522" y="807"/>
                    </a:cubicBezTo>
                    <a:cubicBezTo>
                      <a:pt x="1041" y="807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2040;p45"/>
              <p:cNvSpPr/>
              <p:nvPr/>
            </p:nvSpPr>
            <p:spPr>
              <a:xfrm>
                <a:off x="3541988" y="3110031"/>
                <a:ext cx="1439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39" y="809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2041;p45"/>
              <p:cNvSpPr/>
              <p:nvPr/>
            </p:nvSpPr>
            <p:spPr>
              <a:xfrm>
                <a:off x="3640432" y="3130180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2042;p45"/>
              <p:cNvSpPr/>
              <p:nvPr/>
            </p:nvSpPr>
            <p:spPr>
              <a:xfrm>
                <a:off x="3673995" y="3022756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1" y="1"/>
                    </a:moveTo>
                    <a:cubicBezTo>
                      <a:pt x="0" y="1"/>
                      <a:pt x="2" y="809"/>
                      <a:pt x="521" y="809"/>
                    </a:cubicBezTo>
                    <a:cubicBezTo>
                      <a:pt x="1041" y="809"/>
                      <a:pt x="1041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2043;p45"/>
              <p:cNvSpPr/>
              <p:nvPr/>
            </p:nvSpPr>
            <p:spPr>
              <a:xfrm>
                <a:off x="3772438" y="2993683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8"/>
                      <a:pt x="521" y="808"/>
                    </a:cubicBezTo>
                    <a:cubicBezTo>
                      <a:pt x="1042" y="808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2044;p45"/>
              <p:cNvSpPr/>
              <p:nvPr/>
            </p:nvSpPr>
            <p:spPr>
              <a:xfrm>
                <a:off x="3743365" y="2890680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41" y="809"/>
                      <a:pt x="1041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2045;p45"/>
              <p:cNvSpPr/>
              <p:nvPr/>
            </p:nvSpPr>
            <p:spPr>
              <a:xfrm>
                <a:off x="3846299" y="2805678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41" y="807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2046;p45"/>
              <p:cNvSpPr/>
              <p:nvPr/>
            </p:nvSpPr>
            <p:spPr>
              <a:xfrm>
                <a:off x="3783635" y="2783285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1"/>
                    </a:moveTo>
                    <a:cubicBezTo>
                      <a:pt x="1" y="1"/>
                      <a:pt x="1" y="808"/>
                      <a:pt x="520" y="808"/>
                    </a:cubicBezTo>
                    <a:cubicBezTo>
                      <a:pt x="1039" y="808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2047;p45"/>
              <p:cNvSpPr/>
              <p:nvPr/>
            </p:nvSpPr>
            <p:spPr>
              <a:xfrm>
                <a:off x="3011662" y="3412110"/>
                <a:ext cx="1442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41" y="809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2048;p45"/>
              <p:cNvSpPr/>
              <p:nvPr/>
            </p:nvSpPr>
            <p:spPr>
              <a:xfrm>
                <a:off x="3112336" y="3362889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2049;p45"/>
              <p:cNvSpPr/>
              <p:nvPr/>
            </p:nvSpPr>
            <p:spPr>
              <a:xfrm>
                <a:off x="3112336" y="3454639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2050;p45"/>
              <p:cNvSpPr/>
              <p:nvPr/>
            </p:nvSpPr>
            <p:spPr>
              <a:xfrm>
                <a:off x="3233160" y="3405390"/>
                <a:ext cx="14440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10" extrusionOk="0">
                    <a:moveTo>
                      <a:pt x="522" y="1"/>
                    </a:moveTo>
                    <a:cubicBezTo>
                      <a:pt x="3" y="1"/>
                      <a:pt x="1" y="809"/>
                      <a:pt x="522" y="809"/>
                    </a:cubicBezTo>
                    <a:cubicBezTo>
                      <a:pt x="1041" y="809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2051;p45"/>
              <p:cNvSpPr/>
              <p:nvPr/>
            </p:nvSpPr>
            <p:spPr>
              <a:xfrm>
                <a:off x="3253336" y="3470298"/>
                <a:ext cx="1441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10" extrusionOk="0">
                    <a:moveTo>
                      <a:pt x="520" y="1"/>
                    </a:moveTo>
                    <a:cubicBezTo>
                      <a:pt x="1" y="1"/>
                      <a:pt x="1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" name="Google Shape;2052;p45"/>
            <p:cNvGrpSpPr/>
            <p:nvPr/>
          </p:nvGrpSpPr>
          <p:grpSpPr>
            <a:xfrm>
              <a:off x="3076557" y="2794399"/>
              <a:ext cx="314524" cy="180771"/>
              <a:chOff x="3380175" y="493600"/>
              <a:chExt cx="356725" cy="205025"/>
            </a:xfrm>
          </p:grpSpPr>
          <p:sp>
            <p:nvSpPr>
              <p:cNvPr id="7" name="Google Shape;2053;p45"/>
              <p:cNvSpPr/>
              <p:nvPr/>
            </p:nvSpPr>
            <p:spPr>
              <a:xfrm>
                <a:off x="3671450" y="625025"/>
                <a:ext cx="65450" cy="73600"/>
              </a:xfrm>
              <a:custGeom>
                <a:avLst/>
                <a:gdLst/>
                <a:ahLst/>
                <a:cxnLst/>
                <a:rect l="l" t="t" r="r" b="b"/>
                <a:pathLst>
                  <a:path w="2618" h="2944" extrusionOk="0">
                    <a:moveTo>
                      <a:pt x="1108" y="0"/>
                    </a:moveTo>
                    <a:cubicBezTo>
                      <a:pt x="1105" y="0"/>
                      <a:pt x="1103" y="0"/>
                      <a:pt x="1101" y="0"/>
                    </a:cubicBezTo>
                    <a:cubicBezTo>
                      <a:pt x="491" y="4"/>
                      <a:pt x="1" y="568"/>
                      <a:pt x="5" y="1266"/>
                    </a:cubicBezTo>
                    <a:cubicBezTo>
                      <a:pt x="5" y="2251"/>
                      <a:pt x="523" y="2929"/>
                      <a:pt x="1280" y="2943"/>
                    </a:cubicBezTo>
                    <a:cubicBezTo>
                      <a:pt x="1289" y="2943"/>
                      <a:pt x="1298" y="2943"/>
                      <a:pt x="1307" y="2943"/>
                    </a:cubicBezTo>
                    <a:cubicBezTo>
                      <a:pt x="2036" y="2943"/>
                      <a:pt x="2595" y="2412"/>
                      <a:pt x="2605" y="1706"/>
                    </a:cubicBezTo>
                    <a:cubicBezTo>
                      <a:pt x="2618" y="800"/>
                      <a:pt x="1911" y="0"/>
                      <a:pt x="1108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" name="Google Shape;2054;p45"/>
              <p:cNvSpPr/>
              <p:nvPr/>
            </p:nvSpPr>
            <p:spPr>
              <a:xfrm>
                <a:off x="3627025" y="493600"/>
                <a:ext cx="64050" cy="78675"/>
              </a:xfrm>
              <a:custGeom>
                <a:avLst/>
                <a:gdLst/>
                <a:ahLst/>
                <a:cxnLst/>
                <a:rect l="l" t="t" r="r" b="b"/>
                <a:pathLst>
                  <a:path w="2562" h="3147" extrusionOk="0">
                    <a:moveTo>
                      <a:pt x="1360" y="0"/>
                    </a:moveTo>
                    <a:cubicBezTo>
                      <a:pt x="1214" y="0"/>
                      <a:pt x="1064" y="63"/>
                      <a:pt x="934" y="205"/>
                    </a:cubicBezTo>
                    <a:cubicBezTo>
                      <a:pt x="329" y="874"/>
                      <a:pt x="0" y="1768"/>
                      <a:pt x="669" y="2689"/>
                    </a:cubicBezTo>
                    <a:cubicBezTo>
                      <a:pt x="890" y="2996"/>
                      <a:pt x="1176" y="3146"/>
                      <a:pt x="1455" y="3146"/>
                    </a:cubicBezTo>
                    <a:cubicBezTo>
                      <a:pt x="1778" y="3146"/>
                      <a:pt x="2091" y="2946"/>
                      <a:pt x="2282" y="2552"/>
                    </a:cubicBezTo>
                    <a:cubicBezTo>
                      <a:pt x="2392" y="2329"/>
                      <a:pt x="2415" y="2066"/>
                      <a:pt x="2479" y="1824"/>
                    </a:cubicBezTo>
                    <a:lnTo>
                      <a:pt x="2561" y="1755"/>
                    </a:lnTo>
                    <a:cubicBezTo>
                      <a:pt x="2342" y="1275"/>
                      <a:pt x="2173" y="756"/>
                      <a:pt x="1883" y="310"/>
                    </a:cubicBezTo>
                    <a:cubicBezTo>
                      <a:pt x="1759" y="119"/>
                      <a:pt x="1563" y="0"/>
                      <a:pt x="13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" name="Google Shape;2055;p45"/>
              <p:cNvSpPr/>
              <p:nvPr/>
            </p:nvSpPr>
            <p:spPr>
              <a:xfrm>
                <a:off x="3520425" y="584200"/>
                <a:ext cx="48400" cy="59025"/>
              </a:xfrm>
              <a:custGeom>
                <a:avLst/>
                <a:gdLst/>
                <a:ahLst/>
                <a:cxnLst/>
                <a:rect l="l" t="t" r="r" b="b"/>
                <a:pathLst>
                  <a:path w="1936" h="2361" extrusionOk="0">
                    <a:moveTo>
                      <a:pt x="779" y="1"/>
                    </a:moveTo>
                    <a:cubicBezTo>
                      <a:pt x="628" y="1"/>
                      <a:pt x="398" y="83"/>
                      <a:pt x="367" y="177"/>
                    </a:cubicBezTo>
                    <a:cubicBezTo>
                      <a:pt x="207" y="676"/>
                      <a:pt x="56" y="1189"/>
                      <a:pt x="15" y="1707"/>
                    </a:cubicBezTo>
                    <a:cubicBezTo>
                      <a:pt x="1" y="1890"/>
                      <a:pt x="280" y="2211"/>
                      <a:pt x="487" y="2275"/>
                    </a:cubicBezTo>
                    <a:cubicBezTo>
                      <a:pt x="678" y="2337"/>
                      <a:pt x="887" y="2360"/>
                      <a:pt x="1098" y="2360"/>
                    </a:cubicBezTo>
                    <a:cubicBezTo>
                      <a:pt x="1255" y="2360"/>
                      <a:pt x="1413" y="2347"/>
                      <a:pt x="1564" y="2330"/>
                    </a:cubicBezTo>
                    <a:cubicBezTo>
                      <a:pt x="1701" y="2312"/>
                      <a:pt x="1812" y="2073"/>
                      <a:pt x="1935" y="1936"/>
                    </a:cubicBezTo>
                    <a:cubicBezTo>
                      <a:pt x="1788" y="1826"/>
                      <a:pt x="1651" y="1660"/>
                      <a:pt x="1486" y="1616"/>
                    </a:cubicBezTo>
                    <a:cubicBezTo>
                      <a:pt x="1399" y="1593"/>
                      <a:pt x="1308" y="1587"/>
                      <a:pt x="1210" y="1587"/>
                    </a:cubicBezTo>
                    <a:cubicBezTo>
                      <a:pt x="1066" y="1587"/>
                      <a:pt x="907" y="1601"/>
                      <a:pt x="729" y="1601"/>
                    </a:cubicBezTo>
                    <a:cubicBezTo>
                      <a:pt x="831" y="1143"/>
                      <a:pt x="935" y="772"/>
                      <a:pt x="981" y="400"/>
                    </a:cubicBezTo>
                    <a:cubicBezTo>
                      <a:pt x="1000" y="268"/>
                      <a:pt x="886" y="6"/>
                      <a:pt x="812" y="2"/>
                    </a:cubicBezTo>
                    <a:cubicBezTo>
                      <a:pt x="802" y="1"/>
                      <a:pt x="790" y="1"/>
                      <a:pt x="77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" name="Google Shape;2056;p45"/>
              <p:cNvSpPr/>
              <p:nvPr/>
            </p:nvSpPr>
            <p:spPr>
              <a:xfrm>
                <a:off x="3441025" y="514975"/>
                <a:ext cx="50450" cy="68150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2726" extrusionOk="0">
                    <a:moveTo>
                      <a:pt x="993" y="0"/>
                    </a:moveTo>
                    <a:cubicBezTo>
                      <a:pt x="719" y="0"/>
                      <a:pt x="449" y="162"/>
                      <a:pt x="303" y="479"/>
                    </a:cubicBezTo>
                    <a:cubicBezTo>
                      <a:pt x="28" y="1070"/>
                      <a:pt x="0" y="1712"/>
                      <a:pt x="326" y="2275"/>
                    </a:cubicBezTo>
                    <a:cubicBezTo>
                      <a:pt x="459" y="2509"/>
                      <a:pt x="839" y="2725"/>
                      <a:pt x="1109" y="2725"/>
                    </a:cubicBezTo>
                    <a:cubicBezTo>
                      <a:pt x="1347" y="2725"/>
                      <a:pt x="1641" y="2459"/>
                      <a:pt x="1806" y="2235"/>
                    </a:cubicBezTo>
                    <a:cubicBezTo>
                      <a:pt x="1948" y="2051"/>
                      <a:pt x="1939" y="1753"/>
                      <a:pt x="2017" y="1414"/>
                    </a:cubicBezTo>
                    <a:cubicBezTo>
                      <a:pt x="1916" y="1116"/>
                      <a:pt x="1847" y="727"/>
                      <a:pt x="1659" y="411"/>
                    </a:cubicBezTo>
                    <a:cubicBezTo>
                      <a:pt x="1495" y="135"/>
                      <a:pt x="1242" y="0"/>
                      <a:pt x="99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" name="Google Shape;2057;p45"/>
              <p:cNvSpPr/>
              <p:nvPr/>
            </p:nvSpPr>
            <p:spPr>
              <a:xfrm>
                <a:off x="3380175" y="621125"/>
                <a:ext cx="74825" cy="77150"/>
              </a:xfrm>
              <a:custGeom>
                <a:avLst/>
                <a:gdLst/>
                <a:ahLst/>
                <a:cxnLst/>
                <a:rect l="l" t="t" r="r" b="b"/>
                <a:pathLst>
                  <a:path w="2993" h="3086" extrusionOk="0">
                    <a:moveTo>
                      <a:pt x="1189" y="0"/>
                    </a:moveTo>
                    <a:cubicBezTo>
                      <a:pt x="476" y="0"/>
                      <a:pt x="1" y="666"/>
                      <a:pt x="14" y="1655"/>
                    </a:cubicBezTo>
                    <a:cubicBezTo>
                      <a:pt x="28" y="2499"/>
                      <a:pt x="569" y="3080"/>
                      <a:pt x="1347" y="3086"/>
                    </a:cubicBezTo>
                    <a:cubicBezTo>
                      <a:pt x="2324" y="3086"/>
                      <a:pt x="2993" y="2544"/>
                      <a:pt x="2984" y="1765"/>
                    </a:cubicBezTo>
                    <a:cubicBezTo>
                      <a:pt x="2979" y="885"/>
                      <a:pt x="2104" y="19"/>
                      <a:pt x="1210" y="0"/>
                    </a:cubicBezTo>
                    <a:cubicBezTo>
                      <a:pt x="1203" y="0"/>
                      <a:pt x="1196" y="0"/>
                      <a:pt x="1189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" name="Google Shape;2058;p45"/>
            <p:cNvSpPr/>
            <p:nvPr/>
          </p:nvSpPr>
          <p:spPr>
            <a:xfrm>
              <a:off x="3191748" y="2987199"/>
              <a:ext cx="94224" cy="53856"/>
            </a:xfrm>
            <a:custGeom>
              <a:avLst/>
              <a:gdLst/>
              <a:ahLst/>
              <a:cxnLst/>
              <a:rect l="l" t="t" r="r" b="b"/>
              <a:pathLst>
                <a:path w="4034" h="2305" extrusionOk="0">
                  <a:moveTo>
                    <a:pt x="3636" y="0"/>
                  </a:moveTo>
                  <a:cubicBezTo>
                    <a:pt x="3636" y="0"/>
                    <a:pt x="3636" y="0"/>
                    <a:pt x="3636" y="0"/>
                  </a:cubicBezTo>
                  <a:cubicBezTo>
                    <a:pt x="3467" y="4"/>
                    <a:pt x="3237" y="91"/>
                    <a:pt x="3145" y="220"/>
                  </a:cubicBezTo>
                  <a:cubicBezTo>
                    <a:pt x="2985" y="439"/>
                    <a:pt x="2907" y="710"/>
                    <a:pt x="2815" y="971"/>
                  </a:cubicBezTo>
                  <a:cubicBezTo>
                    <a:pt x="2707" y="1292"/>
                    <a:pt x="2489" y="1483"/>
                    <a:pt x="2213" y="1483"/>
                  </a:cubicBezTo>
                  <a:cubicBezTo>
                    <a:pt x="2151" y="1483"/>
                    <a:pt x="2085" y="1473"/>
                    <a:pt x="2018" y="1453"/>
                  </a:cubicBezTo>
                  <a:cubicBezTo>
                    <a:pt x="1660" y="1337"/>
                    <a:pt x="1326" y="1108"/>
                    <a:pt x="1019" y="884"/>
                  </a:cubicBezTo>
                  <a:cubicBezTo>
                    <a:pt x="835" y="746"/>
                    <a:pt x="743" y="490"/>
                    <a:pt x="564" y="343"/>
                  </a:cubicBezTo>
                  <a:cubicBezTo>
                    <a:pt x="496" y="284"/>
                    <a:pt x="380" y="254"/>
                    <a:pt x="273" y="254"/>
                  </a:cubicBezTo>
                  <a:cubicBezTo>
                    <a:pt x="223" y="254"/>
                    <a:pt x="174" y="261"/>
                    <a:pt x="135" y="275"/>
                  </a:cubicBezTo>
                  <a:cubicBezTo>
                    <a:pt x="65" y="298"/>
                    <a:pt x="1" y="550"/>
                    <a:pt x="47" y="651"/>
                  </a:cubicBezTo>
                  <a:cubicBezTo>
                    <a:pt x="462" y="1593"/>
                    <a:pt x="970" y="2305"/>
                    <a:pt x="2100" y="2305"/>
                  </a:cubicBezTo>
                  <a:cubicBezTo>
                    <a:pt x="2107" y="2305"/>
                    <a:pt x="2115" y="2305"/>
                    <a:pt x="2123" y="2305"/>
                  </a:cubicBezTo>
                  <a:cubicBezTo>
                    <a:pt x="2125" y="2305"/>
                    <a:pt x="2127" y="2305"/>
                    <a:pt x="2129" y="2305"/>
                  </a:cubicBezTo>
                  <a:cubicBezTo>
                    <a:pt x="3071" y="2305"/>
                    <a:pt x="4033" y="1263"/>
                    <a:pt x="3911" y="338"/>
                  </a:cubicBezTo>
                  <a:cubicBezTo>
                    <a:pt x="3892" y="211"/>
                    <a:pt x="3733" y="0"/>
                    <a:pt x="36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3" name="Прямоугольник 82"/>
          <p:cNvSpPr/>
          <p:nvPr/>
        </p:nvSpPr>
        <p:spPr>
          <a:xfrm>
            <a:off x="2139765" y="1075096"/>
            <a:ext cx="526073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Фотосинтез-это процесс, при котором в клетках, содержащих хлорофилл, под действием энергии света образуются органические вещества из неорганических.</a:t>
            </a:r>
          </a:p>
        </p:txBody>
      </p:sp>
    </p:spTree>
    <p:extLst>
      <p:ext uri="{BB962C8B-B14F-4D97-AF65-F5344CB8AC3E}">
        <p14:creationId xmlns:p14="http://schemas.microsoft.com/office/powerpoint/2010/main" val="333440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Биология 300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2230"/>
            <a:ext cx="2358765" cy="252843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66008" y="1582066"/>
            <a:ext cx="7411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Comfortaa" panose="020F0803070200060003" pitchFamily="34" charset="0"/>
              </a:rPr>
              <a:t>Как называется наука, изучающая бактерии?</a:t>
            </a:r>
          </a:p>
        </p:txBody>
      </p:sp>
    </p:spTree>
    <p:extLst>
      <p:ext uri="{BB962C8B-B14F-4D97-AF65-F5344CB8AC3E}">
        <p14:creationId xmlns:p14="http://schemas.microsoft.com/office/powerpoint/2010/main" val="365129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Биология 300</a:t>
            </a:r>
            <a:endParaRPr lang="ru-RU" dirty="0"/>
          </a:p>
        </p:txBody>
      </p:sp>
      <p:grpSp>
        <p:nvGrpSpPr>
          <p:cNvPr id="3" name="Google Shape;1979;p45"/>
          <p:cNvGrpSpPr/>
          <p:nvPr/>
        </p:nvGrpSpPr>
        <p:grpSpPr>
          <a:xfrm>
            <a:off x="6938193" y="2545742"/>
            <a:ext cx="1578817" cy="2149384"/>
            <a:chOff x="2475306" y="2531490"/>
            <a:chExt cx="1411927" cy="1922354"/>
          </a:xfrm>
        </p:grpSpPr>
        <p:grpSp>
          <p:nvGrpSpPr>
            <p:cNvPr id="4" name="Google Shape;1980;p45"/>
            <p:cNvGrpSpPr/>
            <p:nvPr/>
          </p:nvGrpSpPr>
          <p:grpSpPr>
            <a:xfrm>
              <a:off x="2475306" y="2531490"/>
              <a:ext cx="1411927" cy="1922354"/>
              <a:chOff x="2541781" y="2498527"/>
              <a:chExt cx="1411927" cy="1922354"/>
            </a:xfrm>
          </p:grpSpPr>
          <p:sp>
            <p:nvSpPr>
              <p:cNvPr id="12" name="Google Shape;1981;p45"/>
              <p:cNvSpPr/>
              <p:nvPr/>
            </p:nvSpPr>
            <p:spPr>
              <a:xfrm>
                <a:off x="2917943" y="2716062"/>
                <a:ext cx="993735" cy="827487"/>
              </a:xfrm>
              <a:custGeom>
                <a:avLst/>
                <a:gdLst/>
                <a:ahLst/>
                <a:cxnLst/>
                <a:rect l="l" t="t" r="r" b="b"/>
                <a:pathLst>
                  <a:path w="71711" h="59714" extrusionOk="0">
                    <a:moveTo>
                      <a:pt x="62253" y="1"/>
                    </a:moveTo>
                    <a:cubicBezTo>
                      <a:pt x="61871" y="1"/>
                      <a:pt x="61577" y="307"/>
                      <a:pt x="61490" y="652"/>
                    </a:cubicBezTo>
                    <a:cubicBezTo>
                      <a:pt x="61255" y="789"/>
                      <a:pt x="61075" y="1026"/>
                      <a:pt x="61018" y="1381"/>
                    </a:cubicBezTo>
                    <a:cubicBezTo>
                      <a:pt x="60019" y="7474"/>
                      <a:pt x="57902" y="13031"/>
                      <a:pt x="53900" y="17804"/>
                    </a:cubicBezTo>
                    <a:cubicBezTo>
                      <a:pt x="53725" y="18006"/>
                      <a:pt x="53619" y="18262"/>
                      <a:pt x="53602" y="18529"/>
                    </a:cubicBezTo>
                    <a:cubicBezTo>
                      <a:pt x="52923" y="19187"/>
                      <a:pt x="52253" y="19855"/>
                      <a:pt x="51693" y="20634"/>
                    </a:cubicBezTo>
                    <a:cubicBezTo>
                      <a:pt x="51601" y="20762"/>
                      <a:pt x="51552" y="20918"/>
                      <a:pt x="51533" y="21080"/>
                    </a:cubicBezTo>
                    <a:cubicBezTo>
                      <a:pt x="50365" y="21837"/>
                      <a:pt x="49179" y="22469"/>
                      <a:pt x="48224" y="23480"/>
                    </a:cubicBezTo>
                    <a:cubicBezTo>
                      <a:pt x="47517" y="23791"/>
                      <a:pt x="46889" y="24203"/>
                      <a:pt x="46401" y="24835"/>
                    </a:cubicBezTo>
                    <a:cubicBezTo>
                      <a:pt x="43714" y="26511"/>
                      <a:pt x="40925" y="27182"/>
                      <a:pt x="37991" y="28217"/>
                    </a:cubicBezTo>
                    <a:cubicBezTo>
                      <a:pt x="37924" y="28242"/>
                      <a:pt x="37860" y="28275"/>
                      <a:pt x="37801" y="28314"/>
                    </a:cubicBezTo>
                    <a:cubicBezTo>
                      <a:pt x="37583" y="28214"/>
                      <a:pt x="37360" y="28127"/>
                      <a:pt x="37129" y="28057"/>
                    </a:cubicBezTo>
                    <a:cubicBezTo>
                      <a:pt x="37051" y="28033"/>
                      <a:pt x="36975" y="28022"/>
                      <a:pt x="36902" y="28022"/>
                    </a:cubicBezTo>
                    <a:cubicBezTo>
                      <a:pt x="36247" y="28022"/>
                      <a:pt x="35831" y="28904"/>
                      <a:pt x="36345" y="29405"/>
                    </a:cubicBezTo>
                    <a:cubicBezTo>
                      <a:pt x="37711" y="30741"/>
                      <a:pt x="37704" y="31685"/>
                      <a:pt x="36887" y="33232"/>
                    </a:cubicBezTo>
                    <a:cubicBezTo>
                      <a:pt x="36830" y="33322"/>
                      <a:pt x="36771" y="33412"/>
                      <a:pt x="36714" y="33502"/>
                    </a:cubicBezTo>
                    <a:cubicBezTo>
                      <a:pt x="36141" y="33710"/>
                      <a:pt x="35516" y="33843"/>
                      <a:pt x="34978" y="34082"/>
                    </a:cubicBezTo>
                    <a:cubicBezTo>
                      <a:pt x="34964" y="34089"/>
                      <a:pt x="34952" y="34096"/>
                      <a:pt x="34938" y="34103"/>
                    </a:cubicBezTo>
                    <a:cubicBezTo>
                      <a:pt x="34794" y="34053"/>
                      <a:pt x="34645" y="34018"/>
                      <a:pt x="34495" y="34003"/>
                    </a:cubicBezTo>
                    <a:cubicBezTo>
                      <a:pt x="34475" y="34001"/>
                      <a:pt x="34456" y="34000"/>
                      <a:pt x="34437" y="34000"/>
                    </a:cubicBezTo>
                    <a:cubicBezTo>
                      <a:pt x="34023" y="34000"/>
                      <a:pt x="33686" y="34419"/>
                      <a:pt x="33686" y="34809"/>
                    </a:cubicBezTo>
                    <a:cubicBezTo>
                      <a:pt x="33686" y="34866"/>
                      <a:pt x="33709" y="34913"/>
                      <a:pt x="33717" y="34963"/>
                    </a:cubicBezTo>
                    <a:cubicBezTo>
                      <a:pt x="33103" y="35647"/>
                      <a:pt x="32916" y="36532"/>
                      <a:pt x="33214" y="37588"/>
                    </a:cubicBezTo>
                    <a:cubicBezTo>
                      <a:pt x="32752" y="37622"/>
                      <a:pt x="32291" y="37664"/>
                      <a:pt x="31829" y="37717"/>
                    </a:cubicBezTo>
                    <a:cubicBezTo>
                      <a:pt x="31758" y="37728"/>
                      <a:pt x="31689" y="37749"/>
                      <a:pt x="31621" y="37775"/>
                    </a:cubicBezTo>
                    <a:cubicBezTo>
                      <a:pt x="31510" y="37465"/>
                      <a:pt x="31202" y="37260"/>
                      <a:pt x="30882" y="37243"/>
                    </a:cubicBezTo>
                    <a:cubicBezTo>
                      <a:pt x="30889" y="37060"/>
                      <a:pt x="30858" y="36887"/>
                      <a:pt x="30750" y="36745"/>
                    </a:cubicBezTo>
                    <a:cubicBezTo>
                      <a:pt x="30491" y="36398"/>
                      <a:pt x="30018" y="36127"/>
                      <a:pt x="29862" y="35727"/>
                    </a:cubicBezTo>
                    <a:cubicBezTo>
                      <a:pt x="29739" y="35408"/>
                      <a:pt x="29446" y="35123"/>
                      <a:pt x="29096" y="35123"/>
                    </a:cubicBezTo>
                    <a:cubicBezTo>
                      <a:pt x="29023" y="35123"/>
                      <a:pt x="28948" y="35135"/>
                      <a:pt x="28871" y="35162"/>
                    </a:cubicBezTo>
                    <a:cubicBezTo>
                      <a:pt x="27835" y="35524"/>
                      <a:pt x="26991" y="36634"/>
                      <a:pt x="26298" y="37700"/>
                    </a:cubicBezTo>
                    <a:cubicBezTo>
                      <a:pt x="25879" y="37756"/>
                      <a:pt x="25464" y="37825"/>
                      <a:pt x="25045" y="37878"/>
                    </a:cubicBezTo>
                    <a:cubicBezTo>
                      <a:pt x="25019" y="37799"/>
                      <a:pt x="24988" y="37723"/>
                      <a:pt x="24958" y="37643"/>
                    </a:cubicBezTo>
                    <a:cubicBezTo>
                      <a:pt x="24844" y="36736"/>
                      <a:pt x="24778" y="35820"/>
                      <a:pt x="24370" y="34967"/>
                    </a:cubicBezTo>
                    <a:cubicBezTo>
                      <a:pt x="24236" y="34686"/>
                      <a:pt x="23995" y="34568"/>
                      <a:pt x="23744" y="34568"/>
                    </a:cubicBezTo>
                    <a:cubicBezTo>
                      <a:pt x="23643" y="34568"/>
                      <a:pt x="23539" y="34588"/>
                      <a:pt x="23440" y="34624"/>
                    </a:cubicBezTo>
                    <a:cubicBezTo>
                      <a:pt x="22218" y="33293"/>
                      <a:pt x="19904" y="32826"/>
                      <a:pt x="20899" y="30260"/>
                    </a:cubicBezTo>
                    <a:cubicBezTo>
                      <a:pt x="21096" y="29753"/>
                      <a:pt x="20589" y="29225"/>
                      <a:pt x="20093" y="29225"/>
                    </a:cubicBezTo>
                    <a:cubicBezTo>
                      <a:pt x="19961" y="29225"/>
                      <a:pt x="19830" y="29263"/>
                      <a:pt x="19713" y="29348"/>
                    </a:cubicBezTo>
                    <a:cubicBezTo>
                      <a:pt x="17134" y="31228"/>
                      <a:pt x="13734" y="32433"/>
                      <a:pt x="11519" y="34818"/>
                    </a:cubicBezTo>
                    <a:cubicBezTo>
                      <a:pt x="11438" y="34786"/>
                      <a:pt x="11354" y="34768"/>
                      <a:pt x="11270" y="34768"/>
                    </a:cubicBezTo>
                    <a:cubicBezTo>
                      <a:pt x="11089" y="34768"/>
                      <a:pt x="10906" y="34849"/>
                      <a:pt x="10750" y="35045"/>
                    </a:cubicBezTo>
                    <a:cubicBezTo>
                      <a:pt x="9530" y="36584"/>
                      <a:pt x="8346" y="37885"/>
                      <a:pt x="7300" y="39279"/>
                    </a:cubicBezTo>
                    <a:cubicBezTo>
                      <a:pt x="7052" y="39424"/>
                      <a:pt x="6822" y="39596"/>
                      <a:pt x="6615" y="39791"/>
                    </a:cubicBezTo>
                    <a:cubicBezTo>
                      <a:pt x="6305" y="40080"/>
                      <a:pt x="6036" y="40411"/>
                      <a:pt x="5818" y="40773"/>
                    </a:cubicBezTo>
                    <a:cubicBezTo>
                      <a:pt x="4561" y="42431"/>
                      <a:pt x="3642" y="44242"/>
                      <a:pt x="2638" y="46097"/>
                    </a:cubicBezTo>
                    <a:cubicBezTo>
                      <a:pt x="1465" y="48265"/>
                      <a:pt x="49" y="50671"/>
                      <a:pt x="18" y="53217"/>
                    </a:cubicBezTo>
                    <a:cubicBezTo>
                      <a:pt x="0" y="54619"/>
                      <a:pt x="288" y="55684"/>
                      <a:pt x="795" y="56499"/>
                    </a:cubicBezTo>
                    <a:cubicBezTo>
                      <a:pt x="949" y="57264"/>
                      <a:pt x="1432" y="57988"/>
                      <a:pt x="2344" y="58509"/>
                    </a:cubicBezTo>
                    <a:cubicBezTo>
                      <a:pt x="2531" y="58616"/>
                      <a:pt x="2720" y="58724"/>
                      <a:pt x="2908" y="58831"/>
                    </a:cubicBezTo>
                    <a:cubicBezTo>
                      <a:pt x="3249" y="59028"/>
                      <a:pt x="3623" y="59167"/>
                      <a:pt x="4011" y="59238"/>
                    </a:cubicBezTo>
                    <a:cubicBezTo>
                      <a:pt x="4817" y="59528"/>
                      <a:pt x="5636" y="59714"/>
                      <a:pt x="6514" y="59714"/>
                    </a:cubicBezTo>
                    <a:cubicBezTo>
                      <a:pt x="6739" y="59714"/>
                      <a:pt x="6969" y="59701"/>
                      <a:pt x="7203" y="59676"/>
                    </a:cubicBezTo>
                    <a:cubicBezTo>
                      <a:pt x="7627" y="59631"/>
                      <a:pt x="8037" y="59508"/>
                      <a:pt x="8417" y="59312"/>
                    </a:cubicBezTo>
                    <a:cubicBezTo>
                      <a:pt x="8469" y="59338"/>
                      <a:pt x="8526" y="59351"/>
                      <a:pt x="8583" y="59351"/>
                    </a:cubicBezTo>
                    <a:cubicBezTo>
                      <a:pt x="8616" y="59351"/>
                      <a:pt x="8650" y="59347"/>
                      <a:pt x="8683" y="59338"/>
                    </a:cubicBezTo>
                    <a:cubicBezTo>
                      <a:pt x="8811" y="59305"/>
                      <a:pt x="8943" y="59281"/>
                      <a:pt x="9074" y="59264"/>
                    </a:cubicBezTo>
                    <a:cubicBezTo>
                      <a:pt x="10075" y="59401"/>
                      <a:pt x="11079" y="59515"/>
                      <a:pt x="12099" y="59515"/>
                    </a:cubicBezTo>
                    <a:cubicBezTo>
                      <a:pt x="12136" y="59515"/>
                      <a:pt x="12172" y="59515"/>
                      <a:pt x="12209" y="59515"/>
                    </a:cubicBezTo>
                    <a:cubicBezTo>
                      <a:pt x="13170" y="59506"/>
                      <a:pt x="14106" y="59376"/>
                      <a:pt x="15024" y="59174"/>
                    </a:cubicBezTo>
                    <a:cubicBezTo>
                      <a:pt x="16599" y="59213"/>
                      <a:pt x="18174" y="59274"/>
                      <a:pt x="19751" y="59352"/>
                    </a:cubicBezTo>
                    <a:cubicBezTo>
                      <a:pt x="21085" y="59419"/>
                      <a:pt x="22721" y="59590"/>
                      <a:pt x="24314" y="59590"/>
                    </a:cubicBezTo>
                    <a:cubicBezTo>
                      <a:pt x="25639" y="59590"/>
                      <a:pt x="26935" y="59471"/>
                      <a:pt x="28003" y="59077"/>
                    </a:cubicBezTo>
                    <a:cubicBezTo>
                      <a:pt x="28374" y="58940"/>
                      <a:pt x="28687" y="58748"/>
                      <a:pt x="28978" y="58531"/>
                    </a:cubicBezTo>
                    <a:cubicBezTo>
                      <a:pt x="29073" y="58561"/>
                      <a:pt x="29172" y="58582"/>
                      <a:pt x="29272" y="58594"/>
                    </a:cubicBezTo>
                    <a:cubicBezTo>
                      <a:pt x="29318" y="58744"/>
                      <a:pt x="29439" y="58870"/>
                      <a:pt x="29622" y="58870"/>
                    </a:cubicBezTo>
                    <a:cubicBezTo>
                      <a:pt x="29631" y="58870"/>
                      <a:pt x="29639" y="58869"/>
                      <a:pt x="29648" y="58869"/>
                    </a:cubicBezTo>
                    <a:cubicBezTo>
                      <a:pt x="29958" y="58850"/>
                      <a:pt x="30262" y="58777"/>
                      <a:pt x="30562" y="58692"/>
                    </a:cubicBezTo>
                    <a:cubicBezTo>
                      <a:pt x="31021" y="58564"/>
                      <a:pt x="30879" y="57897"/>
                      <a:pt x="30464" y="57897"/>
                    </a:cubicBezTo>
                    <a:cubicBezTo>
                      <a:pt x="30427" y="57897"/>
                      <a:pt x="30388" y="57902"/>
                      <a:pt x="30347" y="57913"/>
                    </a:cubicBezTo>
                    <a:lnTo>
                      <a:pt x="30337" y="57915"/>
                    </a:lnTo>
                    <a:cubicBezTo>
                      <a:pt x="30344" y="57894"/>
                      <a:pt x="30352" y="57877"/>
                      <a:pt x="30359" y="57855"/>
                    </a:cubicBezTo>
                    <a:cubicBezTo>
                      <a:pt x="30451" y="57484"/>
                      <a:pt x="30413" y="57103"/>
                      <a:pt x="30366" y="56724"/>
                    </a:cubicBezTo>
                    <a:cubicBezTo>
                      <a:pt x="31554" y="53987"/>
                      <a:pt x="30901" y="49771"/>
                      <a:pt x="30512" y="47164"/>
                    </a:cubicBezTo>
                    <a:lnTo>
                      <a:pt x="30512" y="47164"/>
                    </a:lnTo>
                    <a:cubicBezTo>
                      <a:pt x="30566" y="47165"/>
                      <a:pt x="30621" y="47165"/>
                      <a:pt x="30676" y="47165"/>
                    </a:cubicBezTo>
                    <a:cubicBezTo>
                      <a:pt x="30943" y="47165"/>
                      <a:pt x="31212" y="47155"/>
                      <a:pt x="31477" y="47136"/>
                    </a:cubicBezTo>
                    <a:cubicBezTo>
                      <a:pt x="31552" y="47135"/>
                      <a:pt x="31626" y="47135"/>
                      <a:pt x="31699" y="47135"/>
                    </a:cubicBezTo>
                    <a:cubicBezTo>
                      <a:pt x="31864" y="47135"/>
                      <a:pt x="32027" y="47137"/>
                      <a:pt x="32187" y="47143"/>
                    </a:cubicBezTo>
                    <a:cubicBezTo>
                      <a:pt x="32281" y="47240"/>
                      <a:pt x="32398" y="47313"/>
                      <a:pt x="32528" y="47354"/>
                    </a:cubicBezTo>
                    <a:cubicBezTo>
                      <a:pt x="33499" y="47641"/>
                      <a:pt x="34415" y="47744"/>
                      <a:pt x="35255" y="48289"/>
                    </a:cubicBezTo>
                    <a:cubicBezTo>
                      <a:pt x="35374" y="48599"/>
                      <a:pt x="35417" y="48931"/>
                      <a:pt x="35379" y="49260"/>
                    </a:cubicBezTo>
                    <a:cubicBezTo>
                      <a:pt x="35330" y="49760"/>
                      <a:pt x="35757" y="50047"/>
                      <a:pt x="36184" y="50047"/>
                    </a:cubicBezTo>
                    <a:cubicBezTo>
                      <a:pt x="36460" y="50047"/>
                      <a:pt x="36736" y="49927"/>
                      <a:pt x="36884" y="49667"/>
                    </a:cubicBezTo>
                    <a:cubicBezTo>
                      <a:pt x="37218" y="49078"/>
                      <a:pt x="37649" y="48588"/>
                      <a:pt x="38135" y="48152"/>
                    </a:cubicBezTo>
                    <a:cubicBezTo>
                      <a:pt x="38232" y="48152"/>
                      <a:pt x="38329" y="48135"/>
                      <a:pt x="38419" y="48100"/>
                    </a:cubicBezTo>
                    <a:cubicBezTo>
                      <a:pt x="38486" y="48076"/>
                      <a:pt x="38547" y="48045"/>
                      <a:pt x="38611" y="48017"/>
                    </a:cubicBezTo>
                    <a:cubicBezTo>
                      <a:pt x="38613" y="48017"/>
                      <a:pt x="38615" y="48015"/>
                      <a:pt x="38616" y="48015"/>
                    </a:cubicBezTo>
                    <a:cubicBezTo>
                      <a:pt x="39473" y="47655"/>
                      <a:pt x="40198" y="47079"/>
                      <a:pt x="40988" y="46613"/>
                    </a:cubicBezTo>
                    <a:cubicBezTo>
                      <a:pt x="41015" y="46622"/>
                      <a:pt x="41043" y="46629"/>
                      <a:pt x="41071" y="46636"/>
                    </a:cubicBezTo>
                    <a:cubicBezTo>
                      <a:pt x="41145" y="46892"/>
                      <a:pt x="41353" y="47082"/>
                      <a:pt x="41597" y="47169"/>
                    </a:cubicBezTo>
                    <a:cubicBezTo>
                      <a:pt x="41640" y="47318"/>
                      <a:pt x="41691" y="47465"/>
                      <a:pt x="41749" y="47610"/>
                    </a:cubicBezTo>
                    <a:cubicBezTo>
                      <a:pt x="41478" y="47830"/>
                      <a:pt x="41216" y="48064"/>
                      <a:pt x="40945" y="48287"/>
                    </a:cubicBezTo>
                    <a:cubicBezTo>
                      <a:pt x="40804" y="48386"/>
                      <a:pt x="40669" y="48493"/>
                      <a:pt x="40541" y="48607"/>
                    </a:cubicBezTo>
                    <a:cubicBezTo>
                      <a:pt x="39985" y="49105"/>
                      <a:pt x="40507" y="50016"/>
                      <a:pt x="41119" y="50016"/>
                    </a:cubicBezTo>
                    <a:cubicBezTo>
                      <a:pt x="41251" y="50016"/>
                      <a:pt x="41388" y="49973"/>
                      <a:pt x="41519" y="49874"/>
                    </a:cubicBezTo>
                    <a:cubicBezTo>
                      <a:pt x="41575" y="49833"/>
                      <a:pt x="41627" y="49788"/>
                      <a:pt x="41678" y="49745"/>
                    </a:cubicBezTo>
                    <a:cubicBezTo>
                      <a:pt x="41680" y="49746"/>
                      <a:pt x="41682" y="49748"/>
                      <a:pt x="41682" y="49750"/>
                    </a:cubicBezTo>
                    <a:cubicBezTo>
                      <a:pt x="42051" y="49421"/>
                      <a:pt x="42558" y="49234"/>
                      <a:pt x="42920" y="48907"/>
                    </a:cubicBezTo>
                    <a:cubicBezTo>
                      <a:pt x="42952" y="48911"/>
                      <a:pt x="42984" y="48913"/>
                      <a:pt x="43015" y="48913"/>
                    </a:cubicBezTo>
                    <a:cubicBezTo>
                      <a:pt x="43660" y="48913"/>
                      <a:pt x="44226" y="48101"/>
                      <a:pt x="43621" y="47558"/>
                    </a:cubicBezTo>
                    <a:cubicBezTo>
                      <a:pt x="43513" y="47458"/>
                      <a:pt x="43420" y="47345"/>
                      <a:pt x="43344" y="47221"/>
                    </a:cubicBezTo>
                    <a:cubicBezTo>
                      <a:pt x="43273" y="46774"/>
                      <a:pt x="43114" y="46341"/>
                      <a:pt x="42920" y="45917"/>
                    </a:cubicBezTo>
                    <a:cubicBezTo>
                      <a:pt x="42958" y="45723"/>
                      <a:pt x="42935" y="45521"/>
                      <a:pt x="42852" y="45341"/>
                    </a:cubicBezTo>
                    <a:cubicBezTo>
                      <a:pt x="42804" y="44695"/>
                      <a:pt x="42809" y="44050"/>
                      <a:pt x="42767" y="43561"/>
                    </a:cubicBezTo>
                    <a:cubicBezTo>
                      <a:pt x="42622" y="41874"/>
                      <a:pt x="42295" y="40219"/>
                      <a:pt x="42243" y="38521"/>
                    </a:cubicBezTo>
                    <a:cubicBezTo>
                      <a:pt x="42238" y="38332"/>
                      <a:pt x="42167" y="38152"/>
                      <a:pt x="42040" y="38012"/>
                    </a:cubicBezTo>
                    <a:cubicBezTo>
                      <a:pt x="44410" y="37660"/>
                      <a:pt x="46809" y="36790"/>
                      <a:pt x="48727" y="36009"/>
                    </a:cubicBezTo>
                    <a:cubicBezTo>
                      <a:pt x="52465" y="34487"/>
                      <a:pt x="56001" y="31692"/>
                      <a:pt x="58771" y="28799"/>
                    </a:cubicBezTo>
                    <a:cubicBezTo>
                      <a:pt x="60201" y="27304"/>
                      <a:pt x="61334" y="25515"/>
                      <a:pt x="62337" y="23630"/>
                    </a:cubicBezTo>
                    <a:cubicBezTo>
                      <a:pt x="62383" y="23578"/>
                      <a:pt x="62432" y="23530"/>
                      <a:pt x="62475" y="23476"/>
                    </a:cubicBezTo>
                    <a:cubicBezTo>
                      <a:pt x="62634" y="23423"/>
                      <a:pt x="62782" y="23307"/>
                      <a:pt x="62880" y="23104"/>
                    </a:cubicBezTo>
                    <a:cubicBezTo>
                      <a:pt x="62946" y="22972"/>
                      <a:pt x="63012" y="22839"/>
                      <a:pt x="63078" y="22708"/>
                    </a:cubicBezTo>
                    <a:cubicBezTo>
                      <a:pt x="63500" y="22124"/>
                      <a:pt x="63893" y="21518"/>
                      <a:pt x="64255" y="20893"/>
                    </a:cubicBezTo>
                    <a:cubicBezTo>
                      <a:pt x="64416" y="20757"/>
                      <a:pt x="64575" y="20622"/>
                      <a:pt x="64736" y="20485"/>
                    </a:cubicBezTo>
                    <a:cubicBezTo>
                      <a:pt x="65167" y="20116"/>
                      <a:pt x="65174" y="19552"/>
                      <a:pt x="64945" y="19100"/>
                    </a:cubicBezTo>
                    <a:cubicBezTo>
                      <a:pt x="66065" y="16919"/>
                      <a:pt x="67083" y="14698"/>
                      <a:pt x="67807" y="12330"/>
                    </a:cubicBezTo>
                    <a:cubicBezTo>
                      <a:pt x="67838" y="12230"/>
                      <a:pt x="67850" y="12124"/>
                      <a:pt x="67841" y="12018"/>
                    </a:cubicBezTo>
                    <a:cubicBezTo>
                      <a:pt x="68158" y="11307"/>
                      <a:pt x="68463" y="10589"/>
                      <a:pt x="68735" y="9851"/>
                    </a:cubicBezTo>
                    <a:cubicBezTo>
                      <a:pt x="69557" y="8146"/>
                      <a:pt x="70215" y="6413"/>
                      <a:pt x="70419" y="4445"/>
                    </a:cubicBezTo>
                    <a:cubicBezTo>
                      <a:pt x="70422" y="4414"/>
                      <a:pt x="70419" y="4388"/>
                      <a:pt x="70419" y="4359"/>
                    </a:cubicBezTo>
                    <a:cubicBezTo>
                      <a:pt x="70622" y="4011"/>
                      <a:pt x="70867" y="3689"/>
                      <a:pt x="71151" y="3401"/>
                    </a:cubicBezTo>
                    <a:cubicBezTo>
                      <a:pt x="71711" y="2843"/>
                      <a:pt x="71217" y="2039"/>
                      <a:pt x="70533" y="2039"/>
                    </a:cubicBezTo>
                    <a:cubicBezTo>
                      <a:pt x="70479" y="2039"/>
                      <a:pt x="70423" y="2044"/>
                      <a:pt x="70367" y="2055"/>
                    </a:cubicBezTo>
                    <a:cubicBezTo>
                      <a:pt x="69983" y="2128"/>
                      <a:pt x="69592" y="2161"/>
                      <a:pt x="69196" y="2161"/>
                    </a:cubicBezTo>
                    <a:cubicBezTo>
                      <a:pt x="67278" y="2161"/>
                      <a:pt x="65259" y="1379"/>
                      <a:pt x="63531" y="547"/>
                    </a:cubicBezTo>
                    <a:cubicBezTo>
                      <a:pt x="63211" y="322"/>
                      <a:pt x="62854" y="149"/>
                      <a:pt x="62480" y="36"/>
                    </a:cubicBezTo>
                    <a:cubicBezTo>
                      <a:pt x="62402" y="12"/>
                      <a:pt x="62326" y="1"/>
                      <a:pt x="62253" y="1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" name="Google Shape;1982;p45"/>
              <p:cNvSpPr/>
              <p:nvPr/>
            </p:nvSpPr>
            <p:spPr>
              <a:xfrm>
                <a:off x="2728982" y="3503916"/>
                <a:ext cx="1216037" cy="118967"/>
              </a:xfrm>
              <a:custGeom>
                <a:avLst/>
                <a:gdLst/>
                <a:ahLst/>
                <a:cxnLst/>
                <a:rect l="l" t="t" r="r" b="b"/>
                <a:pathLst>
                  <a:path w="87753" h="8585" extrusionOk="0">
                    <a:moveTo>
                      <a:pt x="14098" y="0"/>
                    </a:moveTo>
                    <a:cubicBezTo>
                      <a:pt x="13261" y="0"/>
                      <a:pt x="12436" y="93"/>
                      <a:pt x="11557" y="232"/>
                    </a:cubicBezTo>
                    <a:cubicBezTo>
                      <a:pt x="10793" y="353"/>
                      <a:pt x="10035" y="399"/>
                      <a:pt x="9277" y="399"/>
                    </a:cubicBezTo>
                    <a:cubicBezTo>
                      <a:pt x="7976" y="399"/>
                      <a:pt x="6678" y="264"/>
                      <a:pt x="5365" y="147"/>
                    </a:cubicBezTo>
                    <a:cubicBezTo>
                      <a:pt x="4976" y="112"/>
                      <a:pt x="4582" y="91"/>
                      <a:pt x="4193" y="91"/>
                    </a:cubicBezTo>
                    <a:cubicBezTo>
                      <a:pt x="2183" y="91"/>
                      <a:pt x="332" y="676"/>
                      <a:pt x="153" y="3093"/>
                    </a:cubicBezTo>
                    <a:cubicBezTo>
                      <a:pt x="1" y="5181"/>
                      <a:pt x="177" y="6857"/>
                      <a:pt x="2353" y="7591"/>
                    </a:cubicBezTo>
                    <a:cubicBezTo>
                      <a:pt x="2792" y="7739"/>
                      <a:pt x="3273" y="7780"/>
                      <a:pt x="3764" y="7780"/>
                    </a:cubicBezTo>
                    <a:cubicBezTo>
                      <a:pt x="4368" y="7780"/>
                      <a:pt x="4987" y="7718"/>
                      <a:pt x="5560" y="7718"/>
                    </a:cubicBezTo>
                    <a:cubicBezTo>
                      <a:pt x="5639" y="7718"/>
                      <a:pt x="5717" y="7719"/>
                      <a:pt x="5795" y="7722"/>
                    </a:cubicBezTo>
                    <a:cubicBezTo>
                      <a:pt x="8166" y="7805"/>
                      <a:pt x="10526" y="8016"/>
                      <a:pt x="12899" y="8044"/>
                    </a:cubicBezTo>
                    <a:cubicBezTo>
                      <a:pt x="12909" y="8044"/>
                      <a:pt x="12919" y="8044"/>
                      <a:pt x="12930" y="8044"/>
                    </a:cubicBezTo>
                    <a:cubicBezTo>
                      <a:pt x="13356" y="8044"/>
                      <a:pt x="13691" y="7904"/>
                      <a:pt x="13939" y="7686"/>
                    </a:cubicBezTo>
                    <a:cubicBezTo>
                      <a:pt x="17254" y="7772"/>
                      <a:pt x="20586" y="7707"/>
                      <a:pt x="23912" y="7866"/>
                    </a:cubicBezTo>
                    <a:cubicBezTo>
                      <a:pt x="28132" y="8067"/>
                      <a:pt x="32357" y="8143"/>
                      <a:pt x="36583" y="8153"/>
                    </a:cubicBezTo>
                    <a:cubicBezTo>
                      <a:pt x="36587" y="8153"/>
                      <a:pt x="36591" y="8153"/>
                      <a:pt x="36595" y="8153"/>
                    </a:cubicBezTo>
                    <a:cubicBezTo>
                      <a:pt x="36833" y="8153"/>
                      <a:pt x="37070" y="8103"/>
                      <a:pt x="37286" y="8001"/>
                    </a:cubicBezTo>
                    <a:cubicBezTo>
                      <a:pt x="37504" y="8101"/>
                      <a:pt x="37741" y="8153"/>
                      <a:pt x="37982" y="8153"/>
                    </a:cubicBezTo>
                    <a:cubicBezTo>
                      <a:pt x="42579" y="8184"/>
                      <a:pt x="47165" y="8551"/>
                      <a:pt x="51761" y="8584"/>
                    </a:cubicBezTo>
                    <a:cubicBezTo>
                      <a:pt x="51763" y="8584"/>
                      <a:pt x="51766" y="8584"/>
                      <a:pt x="51769" y="8584"/>
                    </a:cubicBezTo>
                    <a:cubicBezTo>
                      <a:pt x="52182" y="8584"/>
                      <a:pt x="52507" y="8451"/>
                      <a:pt x="52754" y="8247"/>
                    </a:cubicBezTo>
                    <a:cubicBezTo>
                      <a:pt x="56225" y="8390"/>
                      <a:pt x="59696" y="8562"/>
                      <a:pt x="63172" y="8584"/>
                    </a:cubicBezTo>
                    <a:cubicBezTo>
                      <a:pt x="63174" y="8584"/>
                      <a:pt x="63176" y="8584"/>
                      <a:pt x="63178" y="8584"/>
                    </a:cubicBezTo>
                    <a:cubicBezTo>
                      <a:pt x="63705" y="8584"/>
                      <a:pt x="64092" y="8375"/>
                      <a:pt x="64349" y="8067"/>
                    </a:cubicBezTo>
                    <a:cubicBezTo>
                      <a:pt x="65142" y="8082"/>
                      <a:pt x="65933" y="8106"/>
                      <a:pt x="66724" y="8153"/>
                    </a:cubicBezTo>
                    <a:cubicBezTo>
                      <a:pt x="66760" y="8155"/>
                      <a:pt x="66796" y="8156"/>
                      <a:pt x="66831" y="8156"/>
                    </a:cubicBezTo>
                    <a:cubicBezTo>
                      <a:pt x="67275" y="8156"/>
                      <a:pt x="67612" y="7997"/>
                      <a:pt x="67852" y="7753"/>
                    </a:cubicBezTo>
                    <a:cubicBezTo>
                      <a:pt x="70491" y="7809"/>
                      <a:pt x="73127" y="7926"/>
                      <a:pt x="75767" y="7937"/>
                    </a:cubicBezTo>
                    <a:cubicBezTo>
                      <a:pt x="75777" y="7937"/>
                      <a:pt x="75788" y="7937"/>
                      <a:pt x="75798" y="7937"/>
                    </a:cubicBezTo>
                    <a:cubicBezTo>
                      <a:pt x="76040" y="7937"/>
                      <a:pt x="76280" y="7880"/>
                      <a:pt x="76497" y="7774"/>
                    </a:cubicBezTo>
                    <a:cubicBezTo>
                      <a:pt x="76694" y="7778"/>
                      <a:pt x="76891" y="7779"/>
                      <a:pt x="77088" y="7779"/>
                    </a:cubicBezTo>
                    <a:cubicBezTo>
                      <a:pt x="78164" y="7779"/>
                      <a:pt x="79237" y="7725"/>
                      <a:pt x="80311" y="7589"/>
                    </a:cubicBezTo>
                    <a:cubicBezTo>
                      <a:pt x="81280" y="7558"/>
                      <a:pt x="82250" y="7530"/>
                      <a:pt x="83219" y="7518"/>
                    </a:cubicBezTo>
                    <a:cubicBezTo>
                      <a:pt x="83373" y="7634"/>
                      <a:pt x="83548" y="7720"/>
                      <a:pt x="83735" y="7772"/>
                    </a:cubicBezTo>
                    <a:cubicBezTo>
                      <a:pt x="83870" y="7810"/>
                      <a:pt x="84009" y="7828"/>
                      <a:pt x="84147" y="7828"/>
                    </a:cubicBezTo>
                    <a:cubicBezTo>
                      <a:pt x="84854" y="7828"/>
                      <a:pt x="85546" y="7359"/>
                      <a:pt x="85720" y="6644"/>
                    </a:cubicBezTo>
                    <a:cubicBezTo>
                      <a:pt x="85734" y="6581"/>
                      <a:pt x="85755" y="6523"/>
                      <a:pt x="85772" y="6462"/>
                    </a:cubicBezTo>
                    <a:lnTo>
                      <a:pt x="85772" y="6462"/>
                    </a:lnTo>
                    <a:cubicBezTo>
                      <a:pt x="85770" y="6472"/>
                      <a:pt x="85771" y="6476"/>
                      <a:pt x="85773" y="6476"/>
                    </a:cubicBezTo>
                    <a:cubicBezTo>
                      <a:pt x="85788" y="6476"/>
                      <a:pt x="85889" y="6258"/>
                      <a:pt x="85909" y="6225"/>
                    </a:cubicBezTo>
                    <a:cubicBezTo>
                      <a:pt x="86066" y="5970"/>
                      <a:pt x="86262" y="5735"/>
                      <a:pt x="86444" y="5496"/>
                    </a:cubicBezTo>
                    <a:cubicBezTo>
                      <a:pt x="86922" y="4857"/>
                      <a:pt x="87154" y="4179"/>
                      <a:pt x="87270" y="3403"/>
                    </a:cubicBezTo>
                    <a:cubicBezTo>
                      <a:pt x="87752" y="2432"/>
                      <a:pt x="86898" y="1074"/>
                      <a:pt x="85728" y="1074"/>
                    </a:cubicBezTo>
                    <a:cubicBezTo>
                      <a:pt x="85484" y="1074"/>
                      <a:pt x="85226" y="1133"/>
                      <a:pt x="84964" y="1267"/>
                    </a:cubicBezTo>
                    <a:cubicBezTo>
                      <a:pt x="84924" y="1286"/>
                      <a:pt x="84879" y="1298"/>
                      <a:pt x="84837" y="1316"/>
                    </a:cubicBezTo>
                    <a:cubicBezTo>
                      <a:pt x="84725" y="1269"/>
                      <a:pt x="84605" y="1234"/>
                      <a:pt x="84486" y="1212"/>
                    </a:cubicBezTo>
                    <a:cubicBezTo>
                      <a:pt x="82657" y="868"/>
                      <a:pt x="80851" y="587"/>
                      <a:pt x="79024" y="587"/>
                    </a:cubicBezTo>
                    <a:cubicBezTo>
                      <a:pt x="78195" y="587"/>
                      <a:pt x="77362" y="645"/>
                      <a:pt x="76521" y="781"/>
                    </a:cubicBezTo>
                    <a:cubicBezTo>
                      <a:pt x="76090" y="852"/>
                      <a:pt x="75796" y="1047"/>
                      <a:pt x="75607" y="1305"/>
                    </a:cubicBezTo>
                    <a:cubicBezTo>
                      <a:pt x="74275" y="1331"/>
                      <a:pt x="72943" y="1368"/>
                      <a:pt x="71614" y="1413"/>
                    </a:cubicBezTo>
                    <a:cubicBezTo>
                      <a:pt x="71375" y="1259"/>
                      <a:pt x="71100" y="1170"/>
                      <a:pt x="70814" y="1155"/>
                    </a:cubicBezTo>
                    <a:cubicBezTo>
                      <a:pt x="70099" y="1111"/>
                      <a:pt x="69384" y="1095"/>
                      <a:pt x="68669" y="1095"/>
                    </a:cubicBezTo>
                    <a:cubicBezTo>
                      <a:pt x="66514" y="1095"/>
                      <a:pt x="64360" y="1245"/>
                      <a:pt x="62202" y="1264"/>
                    </a:cubicBezTo>
                    <a:cubicBezTo>
                      <a:pt x="61752" y="1267"/>
                      <a:pt x="61404" y="1426"/>
                      <a:pt x="61150" y="1665"/>
                    </a:cubicBezTo>
                    <a:cubicBezTo>
                      <a:pt x="59779" y="1605"/>
                      <a:pt x="58408" y="1549"/>
                      <a:pt x="57035" y="1478"/>
                    </a:cubicBezTo>
                    <a:cubicBezTo>
                      <a:pt x="57003" y="1477"/>
                      <a:pt x="56971" y="1476"/>
                      <a:pt x="56940" y="1476"/>
                    </a:cubicBezTo>
                    <a:cubicBezTo>
                      <a:pt x="56499" y="1476"/>
                      <a:pt x="56163" y="1634"/>
                      <a:pt x="55920" y="1875"/>
                    </a:cubicBezTo>
                    <a:cubicBezTo>
                      <a:pt x="55398" y="1757"/>
                      <a:pt x="54875" y="1638"/>
                      <a:pt x="54350" y="1516"/>
                    </a:cubicBezTo>
                    <a:cubicBezTo>
                      <a:pt x="53538" y="1328"/>
                      <a:pt x="52241" y="741"/>
                      <a:pt x="51171" y="741"/>
                    </a:cubicBezTo>
                    <a:cubicBezTo>
                      <a:pt x="50762" y="741"/>
                      <a:pt x="50387" y="826"/>
                      <a:pt x="50085" y="1053"/>
                    </a:cubicBezTo>
                    <a:cubicBezTo>
                      <a:pt x="50068" y="1053"/>
                      <a:pt x="50056" y="1047"/>
                      <a:pt x="50038" y="1047"/>
                    </a:cubicBezTo>
                    <a:lnTo>
                      <a:pt x="49500" y="1047"/>
                    </a:lnTo>
                    <a:cubicBezTo>
                      <a:pt x="49287" y="1047"/>
                      <a:pt x="49076" y="1087"/>
                      <a:pt x="48877" y="1167"/>
                    </a:cubicBezTo>
                    <a:cubicBezTo>
                      <a:pt x="45036" y="2055"/>
                      <a:pt x="41021" y="1645"/>
                      <a:pt x="37121" y="2181"/>
                    </a:cubicBezTo>
                    <a:cubicBezTo>
                      <a:pt x="36586" y="2256"/>
                      <a:pt x="36254" y="2524"/>
                      <a:pt x="36086" y="2872"/>
                    </a:cubicBezTo>
                    <a:cubicBezTo>
                      <a:pt x="29596" y="2849"/>
                      <a:pt x="23110" y="2706"/>
                      <a:pt x="16624" y="2534"/>
                    </a:cubicBezTo>
                    <a:cubicBezTo>
                      <a:pt x="17228" y="1674"/>
                      <a:pt x="17107" y="346"/>
                      <a:pt x="15805" y="137"/>
                    </a:cubicBezTo>
                    <a:cubicBezTo>
                      <a:pt x="15218" y="41"/>
                      <a:pt x="14655" y="0"/>
                      <a:pt x="14098" y="0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" name="Google Shape;1983;p45"/>
              <p:cNvSpPr/>
              <p:nvPr/>
            </p:nvSpPr>
            <p:spPr>
              <a:xfrm>
                <a:off x="2823504" y="3611298"/>
                <a:ext cx="1069120" cy="747751"/>
              </a:xfrm>
              <a:custGeom>
                <a:avLst/>
                <a:gdLst/>
                <a:ahLst/>
                <a:cxnLst/>
                <a:rect l="l" t="t" r="r" b="b"/>
                <a:pathLst>
                  <a:path w="77151" h="53960" extrusionOk="0">
                    <a:moveTo>
                      <a:pt x="76197" y="0"/>
                    </a:moveTo>
                    <a:cubicBezTo>
                      <a:pt x="76116" y="0"/>
                      <a:pt x="76031" y="17"/>
                      <a:pt x="75944" y="53"/>
                    </a:cubicBezTo>
                    <a:cubicBezTo>
                      <a:pt x="75868" y="86"/>
                      <a:pt x="75806" y="129"/>
                      <a:pt x="75735" y="165"/>
                    </a:cubicBezTo>
                    <a:cubicBezTo>
                      <a:pt x="75732" y="165"/>
                      <a:pt x="75729" y="165"/>
                      <a:pt x="75726" y="165"/>
                    </a:cubicBezTo>
                    <a:cubicBezTo>
                      <a:pt x="75500" y="165"/>
                      <a:pt x="75279" y="229"/>
                      <a:pt x="75086" y="347"/>
                    </a:cubicBezTo>
                    <a:lnTo>
                      <a:pt x="71959" y="347"/>
                    </a:lnTo>
                    <a:cubicBezTo>
                      <a:pt x="71955" y="347"/>
                      <a:pt x="71951" y="347"/>
                      <a:pt x="71947" y="347"/>
                    </a:cubicBezTo>
                    <a:cubicBezTo>
                      <a:pt x="71839" y="347"/>
                      <a:pt x="71732" y="369"/>
                      <a:pt x="71632" y="411"/>
                    </a:cubicBezTo>
                    <a:cubicBezTo>
                      <a:pt x="71594" y="427"/>
                      <a:pt x="71568" y="454"/>
                      <a:pt x="71534" y="475"/>
                    </a:cubicBezTo>
                    <a:cubicBezTo>
                      <a:pt x="71492" y="501"/>
                      <a:pt x="71447" y="522"/>
                      <a:pt x="71412" y="555"/>
                    </a:cubicBezTo>
                    <a:cubicBezTo>
                      <a:pt x="71028" y="454"/>
                      <a:pt x="70634" y="404"/>
                      <a:pt x="70239" y="402"/>
                    </a:cubicBezTo>
                    <a:cubicBezTo>
                      <a:pt x="69268" y="402"/>
                      <a:pt x="68298" y="394"/>
                      <a:pt x="67332" y="295"/>
                    </a:cubicBezTo>
                    <a:cubicBezTo>
                      <a:pt x="67240" y="286"/>
                      <a:pt x="67147" y="281"/>
                      <a:pt x="67053" y="281"/>
                    </a:cubicBezTo>
                    <a:cubicBezTo>
                      <a:pt x="66668" y="281"/>
                      <a:pt x="66271" y="358"/>
                      <a:pt x="65885" y="489"/>
                    </a:cubicBezTo>
                    <a:cubicBezTo>
                      <a:pt x="64084" y="320"/>
                      <a:pt x="62259" y="264"/>
                      <a:pt x="60426" y="264"/>
                    </a:cubicBezTo>
                    <a:cubicBezTo>
                      <a:pt x="56770" y="264"/>
                      <a:pt x="53083" y="487"/>
                      <a:pt x="49491" y="487"/>
                    </a:cubicBezTo>
                    <a:cubicBezTo>
                      <a:pt x="49304" y="487"/>
                      <a:pt x="49116" y="487"/>
                      <a:pt x="48930" y="486"/>
                    </a:cubicBezTo>
                    <a:cubicBezTo>
                      <a:pt x="46959" y="471"/>
                      <a:pt x="44988" y="409"/>
                      <a:pt x="43017" y="409"/>
                    </a:cubicBezTo>
                    <a:cubicBezTo>
                      <a:pt x="41976" y="409"/>
                      <a:pt x="40934" y="427"/>
                      <a:pt x="39894" y="477"/>
                    </a:cubicBezTo>
                    <a:cubicBezTo>
                      <a:pt x="37989" y="568"/>
                      <a:pt x="36043" y="793"/>
                      <a:pt x="34114" y="793"/>
                    </a:cubicBezTo>
                    <a:cubicBezTo>
                      <a:pt x="33522" y="793"/>
                      <a:pt x="32932" y="772"/>
                      <a:pt x="32345" y="719"/>
                    </a:cubicBezTo>
                    <a:cubicBezTo>
                      <a:pt x="31673" y="318"/>
                      <a:pt x="30849" y="81"/>
                      <a:pt x="29869" y="81"/>
                    </a:cubicBezTo>
                    <a:lnTo>
                      <a:pt x="29331" y="81"/>
                    </a:lnTo>
                    <a:cubicBezTo>
                      <a:pt x="28907" y="82"/>
                      <a:pt x="28484" y="141"/>
                      <a:pt x="28076" y="255"/>
                    </a:cubicBezTo>
                    <a:cubicBezTo>
                      <a:pt x="27852" y="141"/>
                      <a:pt x="27605" y="80"/>
                      <a:pt x="27353" y="80"/>
                    </a:cubicBezTo>
                    <a:cubicBezTo>
                      <a:pt x="27346" y="80"/>
                      <a:pt x="27339" y="80"/>
                      <a:pt x="27331" y="81"/>
                    </a:cubicBezTo>
                    <a:lnTo>
                      <a:pt x="2849" y="81"/>
                    </a:lnTo>
                    <a:cubicBezTo>
                      <a:pt x="2794" y="81"/>
                      <a:pt x="2747" y="91"/>
                      <a:pt x="2695" y="94"/>
                    </a:cubicBezTo>
                    <a:cubicBezTo>
                      <a:pt x="2560" y="74"/>
                      <a:pt x="2424" y="64"/>
                      <a:pt x="2286" y="64"/>
                    </a:cubicBezTo>
                    <a:cubicBezTo>
                      <a:pt x="1855" y="64"/>
                      <a:pt x="1413" y="168"/>
                      <a:pt x="957" y="408"/>
                    </a:cubicBezTo>
                    <a:cubicBezTo>
                      <a:pt x="95" y="865"/>
                      <a:pt x="0" y="1715"/>
                      <a:pt x="327" y="2391"/>
                    </a:cubicBezTo>
                    <a:cubicBezTo>
                      <a:pt x="50" y="2971"/>
                      <a:pt x="152" y="3672"/>
                      <a:pt x="587" y="4178"/>
                    </a:cubicBezTo>
                    <a:cubicBezTo>
                      <a:pt x="601" y="6087"/>
                      <a:pt x="104" y="7965"/>
                      <a:pt x="265" y="9876"/>
                    </a:cubicBezTo>
                    <a:cubicBezTo>
                      <a:pt x="343" y="10790"/>
                      <a:pt x="943" y="11440"/>
                      <a:pt x="1880" y="11490"/>
                    </a:cubicBezTo>
                    <a:cubicBezTo>
                      <a:pt x="1932" y="11493"/>
                      <a:pt x="1983" y="11494"/>
                      <a:pt x="2034" y="11494"/>
                    </a:cubicBezTo>
                    <a:cubicBezTo>
                      <a:pt x="2178" y="11494"/>
                      <a:pt x="2318" y="11484"/>
                      <a:pt x="2458" y="11478"/>
                    </a:cubicBezTo>
                    <a:cubicBezTo>
                      <a:pt x="2514" y="11647"/>
                      <a:pt x="2612" y="11798"/>
                      <a:pt x="2746" y="11917"/>
                    </a:cubicBezTo>
                    <a:cubicBezTo>
                      <a:pt x="4058" y="13053"/>
                      <a:pt x="5013" y="15125"/>
                      <a:pt x="4587" y="16875"/>
                    </a:cubicBezTo>
                    <a:cubicBezTo>
                      <a:pt x="4461" y="17394"/>
                      <a:pt x="4655" y="17805"/>
                      <a:pt x="4973" y="18069"/>
                    </a:cubicBezTo>
                    <a:cubicBezTo>
                      <a:pt x="4918" y="18639"/>
                      <a:pt x="5328" y="19153"/>
                      <a:pt x="5865" y="19333"/>
                    </a:cubicBezTo>
                    <a:cubicBezTo>
                      <a:pt x="6192" y="19444"/>
                      <a:pt x="6538" y="19489"/>
                      <a:pt x="6894" y="19489"/>
                    </a:cubicBezTo>
                    <a:cubicBezTo>
                      <a:pt x="7274" y="19489"/>
                      <a:pt x="7665" y="19438"/>
                      <a:pt x="8058" y="19361"/>
                    </a:cubicBezTo>
                    <a:cubicBezTo>
                      <a:pt x="8119" y="19375"/>
                      <a:pt x="8182" y="19382"/>
                      <a:pt x="8245" y="19382"/>
                    </a:cubicBezTo>
                    <a:cubicBezTo>
                      <a:pt x="8277" y="19382"/>
                      <a:pt x="8309" y="19380"/>
                      <a:pt x="8340" y="19376"/>
                    </a:cubicBezTo>
                    <a:cubicBezTo>
                      <a:pt x="9268" y="19259"/>
                      <a:pt x="10201" y="19153"/>
                      <a:pt x="11106" y="18909"/>
                    </a:cubicBezTo>
                    <a:cubicBezTo>
                      <a:pt x="11707" y="19106"/>
                      <a:pt x="12325" y="19238"/>
                      <a:pt x="12979" y="19342"/>
                    </a:cubicBezTo>
                    <a:cubicBezTo>
                      <a:pt x="13057" y="19586"/>
                      <a:pt x="13232" y="19809"/>
                      <a:pt x="13542" y="19963"/>
                    </a:cubicBezTo>
                    <a:cubicBezTo>
                      <a:pt x="17328" y="21852"/>
                      <a:pt x="17381" y="29429"/>
                      <a:pt x="17141" y="33020"/>
                    </a:cubicBezTo>
                    <a:cubicBezTo>
                      <a:pt x="17111" y="33458"/>
                      <a:pt x="17285" y="33768"/>
                      <a:pt x="17546" y="33959"/>
                    </a:cubicBezTo>
                    <a:cubicBezTo>
                      <a:pt x="17518" y="34076"/>
                      <a:pt x="17529" y="34199"/>
                      <a:pt x="17574" y="34312"/>
                    </a:cubicBezTo>
                    <a:cubicBezTo>
                      <a:pt x="17740" y="34708"/>
                      <a:pt x="17861" y="35113"/>
                      <a:pt x="17963" y="35525"/>
                    </a:cubicBezTo>
                    <a:cubicBezTo>
                      <a:pt x="17797" y="35728"/>
                      <a:pt x="17733" y="35994"/>
                      <a:pt x="17788" y="36249"/>
                    </a:cubicBezTo>
                    <a:cubicBezTo>
                      <a:pt x="17845" y="36517"/>
                      <a:pt x="17923" y="36780"/>
                      <a:pt x="17999" y="37043"/>
                    </a:cubicBezTo>
                    <a:cubicBezTo>
                      <a:pt x="17960" y="37244"/>
                      <a:pt x="17975" y="37454"/>
                      <a:pt x="18046" y="37647"/>
                    </a:cubicBezTo>
                    <a:cubicBezTo>
                      <a:pt x="18389" y="38641"/>
                      <a:pt x="18775" y="39695"/>
                      <a:pt x="19093" y="40777"/>
                    </a:cubicBezTo>
                    <a:cubicBezTo>
                      <a:pt x="19029" y="40926"/>
                      <a:pt x="19012" y="41104"/>
                      <a:pt x="19081" y="41309"/>
                    </a:cubicBezTo>
                    <a:cubicBezTo>
                      <a:pt x="19308" y="42001"/>
                      <a:pt x="19518" y="42688"/>
                      <a:pt x="19672" y="43384"/>
                    </a:cubicBezTo>
                    <a:cubicBezTo>
                      <a:pt x="19706" y="43656"/>
                      <a:pt x="19732" y="43924"/>
                      <a:pt x="19746" y="44196"/>
                    </a:cubicBezTo>
                    <a:cubicBezTo>
                      <a:pt x="19627" y="44383"/>
                      <a:pt x="19583" y="44618"/>
                      <a:pt x="19618" y="44861"/>
                    </a:cubicBezTo>
                    <a:cubicBezTo>
                      <a:pt x="19653" y="45093"/>
                      <a:pt x="19680" y="45325"/>
                      <a:pt x="19710" y="45558"/>
                    </a:cubicBezTo>
                    <a:cubicBezTo>
                      <a:pt x="19694" y="45686"/>
                      <a:pt x="19680" y="45813"/>
                      <a:pt x="19660" y="45939"/>
                    </a:cubicBezTo>
                    <a:cubicBezTo>
                      <a:pt x="19611" y="46220"/>
                      <a:pt x="19661" y="46509"/>
                      <a:pt x="19801" y="46756"/>
                    </a:cubicBezTo>
                    <a:cubicBezTo>
                      <a:pt x="19801" y="46770"/>
                      <a:pt x="19805" y="46784"/>
                      <a:pt x="19805" y="46799"/>
                    </a:cubicBezTo>
                    <a:cubicBezTo>
                      <a:pt x="19807" y="47012"/>
                      <a:pt x="19878" y="47180"/>
                      <a:pt x="19987" y="47305"/>
                    </a:cubicBezTo>
                    <a:cubicBezTo>
                      <a:pt x="19718" y="48321"/>
                      <a:pt x="19159" y="49252"/>
                      <a:pt x="18661" y="50210"/>
                    </a:cubicBezTo>
                    <a:cubicBezTo>
                      <a:pt x="18081" y="51096"/>
                      <a:pt x="17387" y="51868"/>
                      <a:pt x="16597" y="52579"/>
                    </a:cubicBezTo>
                    <a:cubicBezTo>
                      <a:pt x="16062" y="53061"/>
                      <a:pt x="16490" y="53959"/>
                      <a:pt x="17167" y="53959"/>
                    </a:cubicBezTo>
                    <a:cubicBezTo>
                      <a:pt x="17858" y="53959"/>
                      <a:pt x="18529" y="53924"/>
                      <a:pt x="19211" y="53822"/>
                    </a:cubicBezTo>
                    <a:cubicBezTo>
                      <a:pt x="19353" y="53800"/>
                      <a:pt x="19471" y="53725"/>
                      <a:pt x="19564" y="53625"/>
                    </a:cubicBezTo>
                    <a:cubicBezTo>
                      <a:pt x="20206" y="53799"/>
                      <a:pt x="20843" y="53857"/>
                      <a:pt x="21493" y="53857"/>
                    </a:cubicBezTo>
                    <a:cubicBezTo>
                      <a:pt x="22251" y="53857"/>
                      <a:pt x="23025" y="53778"/>
                      <a:pt x="23842" y="53715"/>
                    </a:cubicBezTo>
                    <a:cubicBezTo>
                      <a:pt x="24094" y="53699"/>
                      <a:pt x="24337" y="53606"/>
                      <a:pt x="24534" y="53447"/>
                    </a:cubicBezTo>
                    <a:cubicBezTo>
                      <a:pt x="25034" y="53608"/>
                      <a:pt x="25558" y="53689"/>
                      <a:pt x="26084" y="53689"/>
                    </a:cubicBezTo>
                    <a:cubicBezTo>
                      <a:pt x="26090" y="53689"/>
                      <a:pt x="26095" y="53689"/>
                      <a:pt x="26101" y="53689"/>
                    </a:cubicBezTo>
                    <a:lnTo>
                      <a:pt x="57642" y="53689"/>
                    </a:lnTo>
                    <a:cubicBezTo>
                      <a:pt x="57648" y="53689"/>
                      <a:pt x="57654" y="53689"/>
                      <a:pt x="57661" y="53689"/>
                    </a:cubicBezTo>
                    <a:cubicBezTo>
                      <a:pt x="58125" y="53689"/>
                      <a:pt x="58588" y="53625"/>
                      <a:pt x="59036" y="53502"/>
                    </a:cubicBezTo>
                    <a:cubicBezTo>
                      <a:pt x="59334" y="53579"/>
                      <a:pt x="59650" y="53615"/>
                      <a:pt x="59973" y="53615"/>
                    </a:cubicBezTo>
                    <a:cubicBezTo>
                      <a:pt x="60804" y="53615"/>
                      <a:pt x="61682" y="53374"/>
                      <a:pt x="62437" y="52955"/>
                    </a:cubicBezTo>
                    <a:cubicBezTo>
                      <a:pt x="62629" y="52986"/>
                      <a:pt x="62823" y="53016"/>
                      <a:pt x="63026" y="53043"/>
                    </a:cubicBezTo>
                    <a:cubicBezTo>
                      <a:pt x="63680" y="53130"/>
                      <a:pt x="64339" y="53189"/>
                      <a:pt x="64997" y="53253"/>
                    </a:cubicBezTo>
                    <a:cubicBezTo>
                      <a:pt x="65053" y="53258"/>
                      <a:pt x="65144" y="53268"/>
                      <a:pt x="65241" y="53280"/>
                    </a:cubicBezTo>
                    <a:cubicBezTo>
                      <a:pt x="65584" y="53343"/>
                      <a:pt x="65923" y="53421"/>
                      <a:pt x="66257" y="53516"/>
                    </a:cubicBezTo>
                    <a:cubicBezTo>
                      <a:pt x="66667" y="53632"/>
                      <a:pt x="67082" y="53687"/>
                      <a:pt x="67495" y="53687"/>
                    </a:cubicBezTo>
                    <a:cubicBezTo>
                      <a:pt x="68236" y="53687"/>
                      <a:pt x="68967" y="53510"/>
                      <a:pt x="69631" y="53190"/>
                    </a:cubicBezTo>
                    <a:cubicBezTo>
                      <a:pt x="70133" y="53340"/>
                      <a:pt x="70660" y="53415"/>
                      <a:pt x="71186" y="53415"/>
                    </a:cubicBezTo>
                    <a:cubicBezTo>
                      <a:pt x="71772" y="53415"/>
                      <a:pt x="72357" y="53323"/>
                      <a:pt x="72910" y="53140"/>
                    </a:cubicBezTo>
                    <a:cubicBezTo>
                      <a:pt x="73081" y="53234"/>
                      <a:pt x="73272" y="53284"/>
                      <a:pt x="73467" y="53286"/>
                    </a:cubicBezTo>
                    <a:cubicBezTo>
                      <a:pt x="73715" y="53286"/>
                      <a:pt x="73964" y="53287"/>
                      <a:pt x="74212" y="53296"/>
                    </a:cubicBezTo>
                    <a:cubicBezTo>
                      <a:pt x="74336" y="53301"/>
                      <a:pt x="74461" y="53310"/>
                      <a:pt x="74585" y="53320"/>
                    </a:cubicBezTo>
                    <a:cubicBezTo>
                      <a:pt x="74613" y="53324"/>
                      <a:pt x="74625" y="53324"/>
                      <a:pt x="74643" y="53325"/>
                    </a:cubicBezTo>
                    <a:cubicBezTo>
                      <a:pt x="74662" y="53331"/>
                      <a:pt x="74693" y="53338"/>
                      <a:pt x="74759" y="53350"/>
                    </a:cubicBezTo>
                    <a:cubicBezTo>
                      <a:pt x="74836" y="53362"/>
                      <a:pt x="74915" y="53369"/>
                      <a:pt x="74993" y="53369"/>
                    </a:cubicBezTo>
                    <a:cubicBezTo>
                      <a:pt x="75033" y="53369"/>
                      <a:pt x="75073" y="53367"/>
                      <a:pt x="75113" y="53364"/>
                    </a:cubicBezTo>
                    <a:cubicBezTo>
                      <a:pt x="75327" y="53522"/>
                      <a:pt x="75584" y="53602"/>
                      <a:pt x="75841" y="53602"/>
                    </a:cubicBezTo>
                    <a:cubicBezTo>
                      <a:pt x="76150" y="53602"/>
                      <a:pt x="76459" y="53486"/>
                      <a:pt x="76692" y="53254"/>
                    </a:cubicBezTo>
                    <a:cubicBezTo>
                      <a:pt x="77102" y="52844"/>
                      <a:pt x="77151" y="52195"/>
                      <a:pt x="76844" y="51726"/>
                    </a:cubicBezTo>
                    <a:cubicBezTo>
                      <a:pt x="76839" y="51716"/>
                      <a:pt x="76838" y="51702"/>
                      <a:pt x="76832" y="51691"/>
                    </a:cubicBezTo>
                    <a:lnTo>
                      <a:pt x="76832" y="15253"/>
                    </a:lnTo>
                    <a:cubicBezTo>
                      <a:pt x="76909" y="15049"/>
                      <a:pt x="76931" y="14829"/>
                      <a:pt x="76896" y="14613"/>
                    </a:cubicBezTo>
                    <a:cubicBezTo>
                      <a:pt x="76869" y="14436"/>
                      <a:pt x="76853" y="14258"/>
                      <a:pt x="76832" y="14079"/>
                    </a:cubicBezTo>
                    <a:lnTo>
                      <a:pt x="76832" y="12566"/>
                    </a:lnTo>
                    <a:cubicBezTo>
                      <a:pt x="76834" y="12367"/>
                      <a:pt x="76786" y="12172"/>
                      <a:pt x="76694" y="11997"/>
                    </a:cubicBezTo>
                    <a:cubicBezTo>
                      <a:pt x="76654" y="10321"/>
                      <a:pt x="76732" y="8637"/>
                      <a:pt x="76616" y="6968"/>
                    </a:cubicBezTo>
                    <a:cubicBezTo>
                      <a:pt x="76602" y="6731"/>
                      <a:pt x="76521" y="6504"/>
                      <a:pt x="76381" y="6314"/>
                    </a:cubicBezTo>
                    <a:cubicBezTo>
                      <a:pt x="76410" y="5814"/>
                      <a:pt x="76452" y="5313"/>
                      <a:pt x="76509" y="4815"/>
                    </a:cubicBezTo>
                    <a:cubicBezTo>
                      <a:pt x="76533" y="4630"/>
                      <a:pt x="76510" y="4443"/>
                      <a:pt x="76445" y="4268"/>
                    </a:cubicBezTo>
                    <a:cubicBezTo>
                      <a:pt x="76478" y="4230"/>
                      <a:pt x="76507" y="4190"/>
                      <a:pt x="76533" y="4147"/>
                    </a:cubicBezTo>
                    <a:cubicBezTo>
                      <a:pt x="76962" y="3311"/>
                      <a:pt x="77066" y="2417"/>
                      <a:pt x="76921" y="1517"/>
                    </a:cubicBezTo>
                    <a:cubicBezTo>
                      <a:pt x="76938" y="1384"/>
                      <a:pt x="76933" y="1247"/>
                      <a:pt x="76907" y="1116"/>
                    </a:cubicBezTo>
                    <a:cubicBezTo>
                      <a:pt x="77077" y="640"/>
                      <a:pt x="76704" y="0"/>
                      <a:pt x="761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" name="Google Shape;1984;p45"/>
              <p:cNvSpPr/>
              <p:nvPr/>
            </p:nvSpPr>
            <p:spPr>
              <a:xfrm>
                <a:off x="2718672" y="3497140"/>
                <a:ext cx="1235036" cy="125438"/>
              </a:xfrm>
              <a:custGeom>
                <a:avLst/>
                <a:gdLst/>
                <a:ahLst/>
                <a:cxnLst/>
                <a:rect l="l" t="t" r="r" b="b"/>
                <a:pathLst>
                  <a:path w="89124" h="9052" extrusionOk="0">
                    <a:moveTo>
                      <a:pt x="15216" y="1"/>
                    </a:moveTo>
                    <a:cubicBezTo>
                      <a:pt x="15212" y="1"/>
                      <a:pt x="15208" y="1"/>
                      <a:pt x="15204" y="1"/>
                    </a:cubicBezTo>
                    <a:cubicBezTo>
                      <a:pt x="11768" y="84"/>
                      <a:pt x="8332" y="146"/>
                      <a:pt x="4894" y="228"/>
                    </a:cubicBezTo>
                    <a:cubicBezTo>
                      <a:pt x="4866" y="228"/>
                      <a:pt x="4837" y="229"/>
                      <a:pt x="4808" y="229"/>
                    </a:cubicBezTo>
                    <a:cubicBezTo>
                      <a:pt x="4240" y="229"/>
                      <a:pt x="3465" y="108"/>
                      <a:pt x="2748" y="108"/>
                    </a:cubicBezTo>
                    <a:cubicBezTo>
                      <a:pt x="1782" y="108"/>
                      <a:pt x="920" y="326"/>
                      <a:pt x="802" y="1349"/>
                    </a:cubicBezTo>
                    <a:cubicBezTo>
                      <a:pt x="655" y="2608"/>
                      <a:pt x="0" y="8064"/>
                      <a:pt x="1953" y="8312"/>
                    </a:cubicBezTo>
                    <a:cubicBezTo>
                      <a:pt x="5326" y="8737"/>
                      <a:pt x="8791" y="8803"/>
                      <a:pt x="12246" y="8803"/>
                    </a:cubicBezTo>
                    <a:cubicBezTo>
                      <a:pt x="13815" y="8803"/>
                      <a:pt x="15381" y="8789"/>
                      <a:pt x="16936" y="8789"/>
                    </a:cubicBezTo>
                    <a:cubicBezTo>
                      <a:pt x="17714" y="8789"/>
                      <a:pt x="18489" y="8793"/>
                      <a:pt x="19260" y="8803"/>
                    </a:cubicBezTo>
                    <a:cubicBezTo>
                      <a:pt x="30019" y="8946"/>
                      <a:pt x="40785" y="9052"/>
                      <a:pt x="51551" y="9052"/>
                    </a:cubicBezTo>
                    <a:cubicBezTo>
                      <a:pt x="60403" y="9052"/>
                      <a:pt x="69255" y="8980"/>
                      <a:pt x="78102" y="8798"/>
                    </a:cubicBezTo>
                    <a:cubicBezTo>
                      <a:pt x="80437" y="8750"/>
                      <a:pt x="82788" y="8731"/>
                      <a:pt x="85116" y="8526"/>
                    </a:cubicBezTo>
                    <a:cubicBezTo>
                      <a:pt x="87602" y="8310"/>
                      <a:pt x="89123" y="4685"/>
                      <a:pt x="88090" y="2520"/>
                    </a:cubicBezTo>
                    <a:cubicBezTo>
                      <a:pt x="87446" y="1169"/>
                      <a:pt x="86703" y="1090"/>
                      <a:pt x="85317" y="984"/>
                    </a:cubicBezTo>
                    <a:cubicBezTo>
                      <a:pt x="84215" y="902"/>
                      <a:pt x="83107" y="874"/>
                      <a:pt x="81997" y="874"/>
                    </a:cubicBezTo>
                    <a:cubicBezTo>
                      <a:pt x="80500" y="874"/>
                      <a:pt x="79002" y="924"/>
                      <a:pt x="77515" y="955"/>
                    </a:cubicBezTo>
                    <a:cubicBezTo>
                      <a:pt x="71035" y="1085"/>
                      <a:pt x="64558" y="1436"/>
                      <a:pt x="58075" y="1453"/>
                    </a:cubicBezTo>
                    <a:cubicBezTo>
                      <a:pt x="57556" y="1455"/>
                      <a:pt x="57554" y="2262"/>
                      <a:pt x="58073" y="2262"/>
                    </a:cubicBezTo>
                    <a:cubicBezTo>
                      <a:pt x="58074" y="2262"/>
                      <a:pt x="58075" y="2262"/>
                      <a:pt x="58075" y="2262"/>
                    </a:cubicBezTo>
                    <a:cubicBezTo>
                      <a:pt x="64305" y="2244"/>
                      <a:pt x="70530" y="1929"/>
                      <a:pt x="76757" y="1779"/>
                    </a:cubicBezTo>
                    <a:cubicBezTo>
                      <a:pt x="78365" y="1740"/>
                      <a:pt x="79975" y="1705"/>
                      <a:pt x="81584" y="1705"/>
                    </a:cubicBezTo>
                    <a:cubicBezTo>
                      <a:pt x="82537" y="1705"/>
                      <a:pt x="83490" y="1717"/>
                      <a:pt x="84442" y="1748"/>
                    </a:cubicBezTo>
                    <a:cubicBezTo>
                      <a:pt x="85190" y="1772"/>
                      <a:pt x="85955" y="1798"/>
                      <a:pt x="86684" y="1971"/>
                    </a:cubicBezTo>
                    <a:cubicBezTo>
                      <a:pt x="88668" y="2440"/>
                      <a:pt x="87084" y="7385"/>
                      <a:pt x="85587" y="7664"/>
                    </a:cubicBezTo>
                    <a:cubicBezTo>
                      <a:pt x="83003" y="8144"/>
                      <a:pt x="80266" y="8268"/>
                      <a:pt x="77511" y="8268"/>
                    </a:cubicBezTo>
                    <a:cubicBezTo>
                      <a:pt x="74541" y="8268"/>
                      <a:pt x="71551" y="8124"/>
                      <a:pt x="68711" y="8124"/>
                    </a:cubicBezTo>
                    <a:cubicBezTo>
                      <a:pt x="68491" y="8124"/>
                      <a:pt x="68271" y="8124"/>
                      <a:pt x="68053" y="8126"/>
                    </a:cubicBezTo>
                    <a:cubicBezTo>
                      <a:pt x="60884" y="8187"/>
                      <a:pt x="53712" y="8224"/>
                      <a:pt x="46539" y="8224"/>
                    </a:cubicBezTo>
                    <a:cubicBezTo>
                      <a:pt x="34120" y="8224"/>
                      <a:pt x="21699" y="8113"/>
                      <a:pt x="9289" y="7820"/>
                    </a:cubicBezTo>
                    <a:cubicBezTo>
                      <a:pt x="6881" y="7763"/>
                      <a:pt x="4366" y="7855"/>
                      <a:pt x="1976" y="7505"/>
                    </a:cubicBezTo>
                    <a:cubicBezTo>
                      <a:pt x="1532" y="7441"/>
                      <a:pt x="788" y="1152"/>
                      <a:pt x="2413" y="1104"/>
                    </a:cubicBezTo>
                    <a:cubicBezTo>
                      <a:pt x="6677" y="974"/>
                      <a:pt x="10941" y="913"/>
                      <a:pt x="15204" y="808"/>
                    </a:cubicBezTo>
                    <a:cubicBezTo>
                      <a:pt x="15720" y="796"/>
                      <a:pt x="15725" y="1"/>
                      <a:pt x="1521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985;p45"/>
              <p:cNvSpPr/>
              <p:nvPr/>
            </p:nvSpPr>
            <p:spPr>
              <a:xfrm>
                <a:off x="2820095" y="3613321"/>
                <a:ext cx="11183" cy="159999"/>
              </a:xfrm>
              <a:custGeom>
                <a:avLst/>
                <a:gdLst/>
                <a:ahLst/>
                <a:cxnLst/>
                <a:rect l="l" t="t" r="r" b="b"/>
                <a:pathLst>
                  <a:path w="807" h="11546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2"/>
                    </a:cubicBezTo>
                    <a:lnTo>
                      <a:pt x="0" y="11155"/>
                    </a:lnTo>
                    <a:cubicBezTo>
                      <a:pt x="0" y="11416"/>
                      <a:pt x="202" y="11546"/>
                      <a:pt x="404" y="11546"/>
                    </a:cubicBezTo>
                    <a:cubicBezTo>
                      <a:pt x="605" y="11546"/>
                      <a:pt x="807" y="11416"/>
                      <a:pt x="807" y="11155"/>
                    </a:cubicBezTo>
                    <a:lnTo>
                      <a:pt x="807" y="392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986;p45"/>
              <p:cNvSpPr/>
              <p:nvPr/>
            </p:nvSpPr>
            <p:spPr>
              <a:xfrm>
                <a:off x="3034790" y="4348185"/>
                <a:ext cx="86175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62187" h="809" extrusionOk="0">
                    <a:moveTo>
                      <a:pt x="519" y="1"/>
                    </a:moveTo>
                    <a:cubicBezTo>
                      <a:pt x="0" y="1"/>
                      <a:pt x="0" y="809"/>
                      <a:pt x="519" y="809"/>
                    </a:cubicBezTo>
                    <a:lnTo>
                      <a:pt x="61665" y="809"/>
                    </a:lnTo>
                    <a:cubicBezTo>
                      <a:pt x="62186" y="809"/>
                      <a:pt x="62186" y="1"/>
                      <a:pt x="6166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1987;p45"/>
              <p:cNvSpPr/>
              <p:nvPr/>
            </p:nvSpPr>
            <p:spPr>
              <a:xfrm>
                <a:off x="3883714" y="3611451"/>
                <a:ext cx="11197" cy="747765"/>
              </a:xfrm>
              <a:custGeom>
                <a:avLst/>
                <a:gdLst/>
                <a:ahLst/>
                <a:cxnLst/>
                <a:rect l="l" t="t" r="r" b="b"/>
                <a:pathLst>
                  <a:path w="808" h="53961" extrusionOk="0">
                    <a:moveTo>
                      <a:pt x="404" y="1"/>
                    </a:moveTo>
                    <a:cubicBezTo>
                      <a:pt x="202" y="1"/>
                      <a:pt x="1" y="131"/>
                      <a:pt x="1" y="391"/>
                    </a:cubicBezTo>
                    <a:lnTo>
                      <a:pt x="1" y="53571"/>
                    </a:lnTo>
                    <a:cubicBezTo>
                      <a:pt x="1" y="53830"/>
                      <a:pt x="202" y="53960"/>
                      <a:pt x="404" y="53960"/>
                    </a:cubicBezTo>
                    <a:cubicBezTo>
                      <a:pt x="606" y="53960"/>
                      <a:pt x="807" y="53830"/>
                      <a:pt x="807" y="53571"/>
                    </a:cubicBezTo>
                    <a:lnTo>
                      <a:pt x="807" y="391"/>
                    </a:lnTo>
                    <a:cubicBezTo>
                      <a:pt x="807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" name="Google Shape;1988;p45"/>
              <p:cNvSpPr/>
              <p:nvPr/>
            </p:nvSpPr>
            <p:spPr>
              <a:xfrm>
                <a:off x="3002682" y="3711959"/>
                <a:ext cx="312057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22519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21999" y="807"/>
                    </a:lnTo>
                    <a:cubicBezTo>
                      <a:pt x="22518" y="807"/>
                      <a:pt x="22518" y="0"/>
                      <a:pt x="219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1989;p45"/>
              <p:cNvSpPr/>
              <p:nvPr/>
            </p:nvSpPr>
            <p:spPr>
              <a:xfrm>
                <a:off x="3407695" y="3799247"/>
                <a:ext cx="15764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1376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10856" y="807"/>
                    </a:lnTo>
                    <a:cubicBezTo>
                      <a:pt x="11376" y="807"/>
                      <a:pt x="11376" y="1"/>
                      <a:pt x="1085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1990;p45"/>
              <p:cNvSpPr/>
              <p:nvPr/>
            </p:nvSpPr>
            <p:spPr>
              <a:xfrm>
                <a:off x="3168307" y="3964817"/>
                <a:ext cx="24041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349" h="807" extrusionOk="0">
                    <a:moveTo>
                      <a:pt x="519" y="0"/>
                    </a:moveTo>
                    <a:cubicBezTo>
                      <a:pt x="0" y="0"/>
                      <a:pt x="0" y="807"/>
                      <a:pt x="519" y="807"/>
                    </a:cubicBezTo>
                    <a:lnTo>
                      <a:pt x="16828" y="807"/>
                    </a:lnTo>
                    <a:cubicBezTo>
                      <a:pt x="17349" y="807"/>
                      <a:pt x="17349" y="0"/>
                      <a:pt x="168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1991;p45"/>
              <p:cNvSpPr/>
              <p:nvPr/>
            </p:nvSpPr>
            <p:spPr>
              <a:xfrm>
                <a:off x="3559850" y="4029698"/>
                <a:ext cx="74858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5402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4882" y="807"/>
                    </a:lnTo>
                    <a:cubicBezTo>
                      <a:pt x="5402" y="807"/>
                      <a:pt x="5402" y="1"/>
                      <a:pt x="488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1992;p45"/>
              <p:cNvSpPr/>
              <p:nvPr/>
            </p:nvSpPr>
            <p:spPr>
              <a:xfrm>
                <a:off x="3315972" y="4237796"/>
                <a:ext cx="37244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26877" h="809" extrusionOk="0">
                    <a:moveTo>
                      <a:pt x="521" y="0"/>
                    </a:moveTo>
                    <a:cubicBezTo>
                      <a:pt x="0" y="0"/>
                      <a:pt x="0" y="809"/>
                      <a:pt x="521" y="809"/>
                    </a:cubicBezTo>
                    <a:lnTo>
                      <a:pt x="26357" y="809"/>
                    </a:lnTo>
                    <a:cubicBezTo>
                      <a:pt x="26877" y="809"/>
                      <a:pt x="26877" y="0"/>
                      <a:pt x="2635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" name="Google Shape;1993;p45"/>
              <p:cNvSpPr/>
              <p:nvPr/>
            </p:nvSpPr>
            <p:spPr>
              <a:xfrm>
                <a:off x="3734413" y="3884263"/>
                <a:ext cx="6363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4592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lnTo>
                      <a:pt x="4072" y="807"/>
                    </a:lnTo>
                    <a:cubicBezTo>
                      <a:pt x="4591" y="807"/>
                      <a:pt x="4591" y="0"/>
                      <a:pt x="4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1994;p45"/>
              <p:cNvSpPr/>
              <p:nvPr/>
            </p:nvSpPr>
            <p:spPr>
              <a:xfrm>
                <a:off x="2932951" y="3907003"/>
                <a:ext cx="136968" cy="431398"/>
              </a:xfrm>
              <a:custGeom>
                <a:avLst/>
                <a:gdLst/>
                <a:ahLst/>
                <a:cxnLst/>
                <a:rect l="l" t="t" r="r" b="b"/>
                <a:pathLst>
                  <a:path w="9884" h="31131" extrusionOk="0">
                    <a:moveTo>
                      <a:pt x="1077" y="0"/>
                    </a:moveTo>
                    <a:cubicBezTo>
                      <a:pt x="272" y="0"/>
                      <a:pt x="1" y="1101"/>
                      <a:pt x="679" y="1505"/>
                    </a:cubicBezTo>
                    <a:cubicBezTo>
                      <a:pt x="1017" y="1705"/>
                      <a:pt x="1360" y="1896"/>
                      <a:pt x="1701" y="2090"/>
                    </a:cubicBezTo>
                    <a:cubicBezTo>
                      <a:pt x="2433" y="3897"/>
                      <a:pt x="3771" y="5486"/>
                      <a:pt x="3859" y="7484"/>
                    </a:cubicBezTo>
                    <a:cubicBezTo>
                      <a:pt x="3878" y="7922"/>
                      <a:pt x="4088" y="8233"/>
                      <a:pt x="4372" y="8425"/>
                    </a:cubicBezTo>
                    <a:cubicBezTo>
                      <a:pt x="4550" y="10518"/>
                      <a:pt x="4965" y="12587"/>
                      <a:pt x="5043" y="14695"/>
                    </a:cubicBezTo>
                    <a:cubicBezTo>
                      <a:pt x="5055" y="15050"/>
                      <a:pt x="5182" y="15318"/>
                      <a:pt x="5367" y="15510"/>
                    </a:cubicBezTo>
                    <a:cubicBezTo>
                      <a:pt x="5398" y="16156"/>
                      <a:pt x="5445" y="16802"/>
                      <a:pt x="5476" y="17449"/>
                    </a:cubicBezTo>
                    <a:cubicBezTo>
                      <a:pt x="5499" y="17972"/>
                      <a:pt x="5509" y="18493"/>
                      <a:pt x="5499" y="19018"/>
                    </a:cubicBezTo>
                    <a:cubicBezTo>
                      <a:pt x="5052" y="20160"/>
                      <a:pt x="5042" y="21453"/>
                      <a:pt x="5338" y="22658"/>
                    </a:cubicBezTo>
                    <a:cubicBezTo>
                      <a:pt x="5303" y="22727"/>
                      <a:pt x="5277" y="22802"/>
                      <a:pt x="5263" y="22879"/>
                    </a:cubicBezTo>
                    <a:cubicBezTo>
                      <a:pt x="5047" y="24041"/>
                      <a:pt x="4931" y="25206"/>
                      <a:pt x="4725" y="26347"/>
                    </a:cubicBezTo>
                    <a:cubicBezTo>
                      <a:pt x="4491" y="26925"/>
                      <a:pt x="4337" y="27533"/>
                      <a:pt x="4264" y="28152"/>
                    </a:cubicBezTo>
                    <a:cubicBezTo>
                      <a:pt x="4264" y="28175"/>
                      <a:pt x="4266" y="28197"/>
                      <a:pt x="4268" y="28218"/>
                    </a:cubicBezTo>
                    <a:cubicBezTo>
                      <a:pt x="4079" y="28803"/>
                      <a:pt x="3826" y="29367"/>
                      <a:pt x="3513" y="29897"/>
                    </a:cubicBezTo>
                    <a:cubicBezTo>
                      <a:pt x="3193" y="30439"/>
                      <a:pt x="3663" y="31131"/>
                      <a:pt x="4217" y="31131"/>
                    </a:cubicBezTo>
                    <a:cubicBezTo>
                      <a:pt x="4349" y="31131"/>
                      <a:pt x="4486" y="31091"/>
                      <a:pt x="4618" y="31002"/>
                    </a:cubicBezTo>
                    <a:cubicBezTo>
                      <a:pt x="4936" y="30785"/>
                      <a:pt x="5239" y="30564"/>
                      <a:pt x="5533" y="30337"/>
                    </a:cubicBezTo>
                    <a:cubicBezTo>
                      <a:pt x="5665" y="30337"/>
                      <a:pt x="5793" y="30307"/>
                      <a:pt x="5909" y="30249"/>
                    </a:cubicBezTo>
                    <a:cubicBezTo>
                      <a:pt x="7493" y="29473"/>
                      <a:pt x="8448" y="28024"/>
                      <a:pt x="9078" y="26430"/>
                    </a:cubicBezTo>
                    <a:cubicBezTo>
                      <a:pt x="9087" y="26407"/>
                      <a:pt x="9089" y="26390"/>
                      <a:pt x="9096" y="26369"/>
                    </a:cubicBezTo>
                    <a:cubicBezTo>
                      <a:pt x="9340" y="25829"/>
                      <a:pt x="9539" y="25263"/>
                      <a:pt x="9724" y="24706"/>
                    </a:cubicBezTo>
                    <a:cubicBezTo>
                      <a:pt x="9883" y="24231"/>
                      <a:pt x="9606" y="23889"/>
                      <a:pt x="9239" y="23769"/>
                    </a:cubicBezTo>
                    <a:cubicBezTo>
                      <a:pt x="9189" y="23494"/>
                      <a:pt x="9137" y="23219"/>
                      <a:pt x="9070" y="22949"/>
                    </a:cubicBezTo>
                    <a:cubicBezTo>
                      <a:pt x="9018" y="22634"/>
                      <a:pt x="8949" y="22322"/>
                      <a:pt x="8864" y="22016"/>
                    </a:cubicBezTo>
                    <a:cubicBezTo>
                      <a:pt x="8836" y="21920"/>
                      <a:pt x="8793" y="21830"/>
                      <a:pt x="8734" y="21751"/>
                    </a:cubicBezTo>
                    <a:cubicBezTo>
                      <a:pt x="8659" y="21517"/>
                      <a:pt x="8587" y="21282"/>
                      <a:pt x="8505" y="21048"/>
                    </a:cubicBezTo>
                    <a:cubicBezTo>
                      <a:pt x="8583" y="18822"/>
                      <a:pt x="8454" y="16599"/>
                      <a:pt x="8353" y="14373"/>
                    </a:cubicBezTo>
                    <a:cubicBezTo>
                      <a:pt x="8332" y="13869"/>
                      <a:pt x="7938" y="13612"/>
                      <a:pt x="7546" y="13596"/>
                    </a:cubicBezTo>
                    <a:cubicBezTo>
                      <a:pt x="7832" y="9222"/>
                      <a:pt x="7965" y="149"/>
                      <a:pt x="2703" y="135"/>
                    </a:cubicBezTo>
                    <a:cubicBezTo>
                      <a:pt x="2608" y="135"/>
                      <a:pt x="2514" y="148"/>
                      <a:pt x="2424" y="170"/>
                    </a:cubicBezTo>
                    <a:cubicBezTo>
                      <a:pt x="1986" y="64"/>
                      <a:pt x="1538" y="7"/>
                      <a:pt x="1088" y="0"/>
                    </a:cubicBezTo>
                    <a:cubicBezTo>
                      <a:pt x="1084" y="0"/>
                      <a:pt x="1080" y="0"/>
                      <a:pt x="107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1995;p45"/>
              <p:cNvSpPr/>
              <p:nvPr/>
            </p:nvSpPr>
            <p:spPr>
              <a:xfrm>
                <a:off x="2822202" y="3796905"/>
                <a:ext cx="47171" cy="57509"/>
              </a:xfrm>
              <a:custGeom>
                <a:avLst/>
                <a:gdLst/>
                <a:ahLst/>
                <a:cxnLst/>
                <a:rect l="l" t="t" r="r" b="b"/>
                <a:pathLst>
                  <a:path w="3404" h="4150" extrusionOk="0">
                    <a:moveTo>
                      <a:pt x="1145" y="1"/>
                    </a:moveTo>
                    <a:cubicBezTo>
                      <a:pt x="817" y="1"/>
                      <a:pt x="510" y="173"/>
                      <a:pt x="444" y="573"/>
                    </a:cubicBezTo>
                    <a:cubicBezTo>
                      <a:pt x="342" y="1184"/>
                      <a:pt x="239" y="1795"/>
                      <a:pt x="120" y="2403"/>
                    </a:cubicBezTo>
                    <a:cubicBezTo>
                      <a:pt x="1" y="3011"/>
                      <a:pt x="506" y="3401"/>
                      <a:pt x="976" y="3401"/>
                    </a:cubicBezTo>
                    <a:cubicBezTo>
                      <a:pt x="1059" y="3401"/>
                      <a:pt x="1142" y="3389"/>
                      <a:pt x="1219" y="3363"/>
                    </a:cubicBezTo>
                    <a:cubicBezTo>
                      <a:pt x="1245" y="3401"/>
                      <a:pt x="1275" y="3438"/>
                      <a:pt x="1302" y="3474"/>
                    </a:cubicBezTo>
                    <a:cubicBezTo>
                      <a:pt x="1302" y="3474"/>
                      <a:pt x="1302" y="3476"/>
                      <a:pt x="1304" y="3478"/>
                    </a:cubicBezTo>
                    <a:cubicBezTo>
                      <a:pt x="1401" y="3760"/>
                      <a:pt x="1621" y="3971"/>
                      <a:pt x="1889" y="4042"/>
                    </a:cubicBezTo>
                    <a:cubicBezTo>
                      <a:pt x="2020" y="4112"/>
                      <a:pt x="2171" y="4149"/>
                      <a:pt x="2322" y="4149"/>
                    </a:cubicBezTo>
                    <a:cubicBezTo>
                      <a:pt x="2641" y="4149"/>
                      <a:pt x="2957" y="3979"/>
                      <a:pt x="3075" y="3585"/>
                    </a:cubicBezTo>
                    <a:cubicBezTo>
                      <a:pt x="3404" y="2500"/>
                      <a:pt x="2509" y="1219"/>
                      <a:pt x="1919" y="379"/>
                    </a:cubicBezTo>
                    <a:cubicBezTo>
                      <a:pt x="1750" y="140"/>
                      <a:pt x="1439" y="1"/>
                      <a:pt x="1145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1996;p45"/>
              <p:cNvSpPr/>
              <p:nvPr/>
            </p:nvSpPr>
            <p:spPr>
              <a:xfrm>
                <a:off x="2674356" y="3898744"/>
                <a:ext cx="250072" cy="121239"/>
              </a:xfrm>
              <a:custGeom>
                <a:avLst/>
                <a:gdLst/>
                <a:ahLst/>
                <a:cxnLst/>
                <a:rect l="l" t="t" r="r" b="b"/>
                <a:pathLst>
                  <a:path w="18046" h="8749" extrusionOk="0">
                    <a:moveTo>
                      <a:pt x="8910" y="1"/>
                    </a:moveTo>
                    <a:cubicBezTo>
                      <a:pt x="4871" y="1"/>
                      <a:pt x="1521" y="3255"/>
                      <a:pt x="507" y="6975"/>
                    </a:cubicBezTo>
                    <a:cubicBezTo>
                      <a:pt x="491" y="7039"/>
                      <a:pt x="481" y="7105"/>
                      <a:pt x="477" y="7171"/>
                    </a:cubicBezTo>
                    <a:cubicBezTo>
                      <a:pt x="1" y="7579"/>
                      <a:pt x="311" y="8566"/>
                      <a:pt x="972" y="8566"/>
                    </a:cubicBezTo>
                    <a:cubicBezTo>
                      <a:pt x="995" y="8566"/>
                      <a:pt x="1019" y="8565"/>
                      <a:pt x="1043" y="8563"/>
                    </a:cubicBezTo>
                    <a:cubicBezTo>
                      <a:pt x="1419" y="8525"/>
                      <a:pt x="1793" y="8495"/>
                      <a:pt x="2168" y="8473"/>
                    </a:cubicBezTo>
                    <a:cubicBezTo>
                      <a:pt x="2302" y="8637"/>
                      <a:pt x="2488" y="8749"/>
                      <a:pt x="2700" y="8749"/>
                    </a:cubicBezTo>
                    <a:cubicBezTo>
                      <a:pt x="2781" y="8749"/>
                      <a:pt x="2867" y="8732"/>
                      <a:pt x="2954" y="8696"/>
                    </a:cubicBezTo>
                    <a:cubicBezTo>
                      <a:pt x="3155" y="8613"/>
                      <a:pt x="3354" y="8518"/>
                      <a:pt x="3552" y="8422"/>
                    </a:cubicBezTo>
                    <a:cubicBezTo>
                      <a:pt x="3775" y="8419"/>
                      <a:pt x="3998" y="8417"/>
                      <a:pt x="4221" y="8417"/>
                    </a:cubicBezTo>
                    <a:cubicBezTo>
                      <a:pt x="7214" y="8417"/>
                      <a:pt x="10215" y="8738"/>
                      <a:pt x="13194" y="8738"/>
                    </a:cubicBezTo>
                    <a:cubicBezTo>
                      <a:pt x="14604" y="8738"/>
                      <a:pt x="16010" y="8666"/>
                      <a:pt x="17407" y="8454"/>
                    </a:cubicBezTo>
                    <a:cubicBezTo>
                      <a:pt x="17864" y="8384"/>
                      <a:pt x="18046" y="7851"/>
                      <a:pt x="17969" y="7460"/>
                    </a:cubicBezTo>
                    <a:cubicBezTo>
                      <a:pt x="17036" y="2710"/>
                      <a:pt x="14146" y="368"/>
                      <a:pt x="9470" y="22"/>
                    </a:cubicBezTo>
                    <a:cubicBezTo>
                      <a:pt x="9282" y="8"/>
                      <a:pt x="9095" y="1"/>
                      <a:pt x="8910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997;p45"/>
              <p:cNvSpPr/>
              <p:nvPr/>
            </p:nvSpPr>
            <p:spPr>
              <a:xfrm>
                <a:off x="2615212" y="4179594"/>
                <a:ext cx="343070" cy="186882"/>
              </a:xfrm>
              <a:custGeom>
                <a:avLst/>
                <a:gdLst/>
                <a:ahLst/>
                <a:cxnLst/>
                <a:rect l="l" t="t" r="r" b="b"/>
                <a:pathLst>
                  <a:path w="24757" h="13486" extrusionOk="0">
                    <a:moveTo>
                      <a:pt x="897" y="0"/>
                    </a:moveTo>
                    <a:cubicBezTo>
                      <a:pt x="424" y="0"/>
                      <a:pt x="0" y="577"/>
                      <a:pt x="172" y="1024"/>
                    </a:cubicBezTo>
                    <a:cubicBezTo>
                      <a:pt x="272" y="1284"/>
                      <a:pt x="406" y="1633"/>
                      <a:pt x="568" y="2002"/>
                    </a:cubicBezTo>
                    <a:cubicBezTo>
                      <a:pt x="213" y="3193"/>
                      <a:pt x="283" y="4277"/>
                      <a:pt x="598" y="5348"/>
                    </a:cubicBezTo>
                    <a:cubicBezTo>
                      <a:pt x="456" y="7179"/>
                      <a:pt x="641" y="8604"/>
                      <a:pt x="2026" y="10029"/>
                    </a:cubicBezTo>
                    <a:cubicBezTo>
                      <a:pt x="2022" y="10235"/>
                      <a:pt x="2097" y="10434"/>
                      <a:pt x="2237" y="10584"/>
                    </a:cubicBezTo>
                    <a:cubicBezTo>
                      <a:pt x="3374" y="11864"/>
                      <a:pt x="4787" y="12824"/>
                      <a:pt x="6468" y="13214"/>
                    </a:cubicBezTo>
                    <a:cubicBezTo>
                      <a:pt x="6536" y="13230"/>
                      <a:pt x="6602" y="13237"/>
                      <a:pt x="6664" y="13237"/>
                    </a:cubicBezTo>
                    <a:cubicBezTo>
                      <a:pt x="6892" y="13237"/>
                      <a:pt x="7077" y="13138"/>
                      <a:pt x="7215" y="12992"/>
                    </a:cubicBezTo>
                    <a:cubicBezTo>
                      <a:pt x="7231" y="12999"/>
                      <a:pt x="7247" y="13006"/>
                      <a:pt x="7262" y="13013"/>
                    </a:cubicBezTo>
                    <a:cubicBezTo>
                      <a:pt x="7369" y="13276"/>
                      <a:pt x="7603" y="13486"/>
                      <a:pt x="7975" y="13486"/>
                    </a:cubicBezTo>
                    <a:cubicBezTo>
                      <a:pt x="7981" y="13486"/>
                      <a:pt x="7986" y="13486"/>
                      <a:pt x="7991" y="13486"/>
                    </a:cubicBezTo>
                    <a:cubicBezTo>
                      <a:pt x="8147" y="13486"/>
                      <a:pt x="8298" y="13438"/>
                      <a:pt x="8427" y="13349"/>
                    </a:cubicBezTo>
                    <a:cubicBezTo>
                      <a:pt x="8686" y="13389"/>
                      <a:pt x="8947" y="13407"/>
                      <a:pt x="9210" y="13407"/>
                    </a:cubicBezTo>
                    <a:cubicBezTo>
                      <a:pt x="9591" y="13407"/>
                      <a:pt x="9977" y="13368"/>
                      <a:pt x="10369" y="13295"/>
                    </a:cubicBezTo>
                    <a:cubicBezTo>
                      <a:pt x="10465" y="13278"/>
                      <a:pt x="10556" y="13243"/>
                      <a:pt x="10639" y="13191"/>
                    </a:cubicBezTo>
                    <a:cubicBezTo>
                      <a:pt x="11227" y="13214"/>
                      <a:pt x="11818" y="13221"/>
                      <a:pt x="12410" y="13221"/>
                    </a:cubicBezTo>
                    <a:cubicBezTo>
                      <a:pt x="12968" y="13221"/>
                      <a:pt x="13528" y="13215"/>
                      <a:pt x="14086" y="13207"/>
                    </a:cubicBezTo>
                    <a:cubicBezTo>
                      <a:pt x="17101" y="13160"/>
                      <a:pt x="20579" y="13281"/>
                      <a:pt x="22674" y="10745"/>
                    </a:cubicBezTo>
                    <a:cubicBezTo>
                      <a:pt x="24756" y="8228"/>
                      <a:pt x="24446" y="3875"/>
                      <a:pt x="23852" y="918"/>
                    </a:cubicBezTo>
                    <a:cubicBezTo>
                      <a:pt x="23790" y="615"/>
                      <a:pt x="23449" y="323"/>
                      <a:pt x="23131" y="323"/>
                    </a:cubicBezTo>
                    <a:cubicBezTo>
                      <a:pt x="23111" y="323"/>
                      <a:pt x="23092" y="324"/>
                      <a:pt x="23074" y="326"/>
                    </a:cubicBezTo>
                    <a:cubicBezTo>
                      <a:pt x="22975" y="337"/>
                      <a:pt x="22878" y="347"/>
                      <a:pt x="22779" y="356"/>
                    </a:cubicBezTo>
                    <a:cubicBezTo>
                      <a:pt x="22741" y="347"/>
                      <a:pt x="22710" y="330"/>
                      <a:pt x="22670" y="326"/>
                    </a:cubicBezTo>
                    <a:cubicBezTo>
                      <a:pt x="20278" y="61"/>
                      <a:pt x="17887" y="63"/>
                      <a:pt x="15485" y="3"/>
                    </a:cubicBezTo>
                    <a:cubicBezTo>
                      <a:pt x="15476" y="2"/>
                      <a:pt x="15468" y="2"/>
                      <a:pt x="15460" y="2"/>
                    </a:cubicBezTo>
                    <a:cubicBezTo>
                      <a:pt x="15128" y="2"/>
                      <a:pt x="14909" y="173"/>
                      <a:pt x="14796" y="401"/>
                    </a:cubicBezTo>
                    <a:cubicBezTo>
                      <a:pt x="14295" y="340"/>
                      <a:pt x="13799" y="285"/>
                      <a:pt x="13304" y="245"/>
                    </a:cubicBezTo>
                    <a:cubicBezTo>
                      <a:pt x="12099" y="147"/>
                      <a:pt x="10894" y="119"/>
                      <a:pt x="9688" y="119"/>
                    </a:cubicBezTo>
                    <a:cubicBezTo>
                      <a:pt x="8125" y="119"/>
                      <a:pt x="6562" y="166"/>
                      <a:pt x="4998" y="166"/>
                    </a:cubicBezTo>
                    <a:cubicBezTo>
                      <a:pt x="3649" y="166"/>
                      <a:pt x="2299" y="131"/>
                      <a:pt x="951" y="3"/>
                    </a:cubicBezTo>
                    <a:cubicBezTo>
                      <a:pt x="933" y="1"/>
                      <a:pt x="915" y="0"/>
                      <a:pt x="8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1998;p45"/>
              <p:cNvSpPr/>
              <p:nvPr/>
            </p:nvSpPr>
            <p:spPr>
              <a:xfrm>
                <a:off x="2541781" y="3841637"/>
                <a:ext cx="474689" cy="579243"/>
              </a:xfrm>
              <a:custGeom>
                <a:avLst/>
                <a:gdLst/>
                <a:ahLst/>
                <a:cxnLst/>
                <a:rect l="l" t="t" r="r" b="b"/>
                <a:pathLst>
                  <a:path w="34255" h="41800" extrusionOk="0">
                    <a:moveTo>
                      <a:pt x="19930" y="809"/>
                    </a:moveTo>
                    <a:cubicBezTo>
                      <a:pt x="20068" y="809"/>
                      <a:pt x="20206" y="811"/>
                      <a:pt x="20346" y="815"/>
                    </a:cubicBezTo>
                    <a:lnTo>
                      <a:pt x="20346" y="815"/>
                    </a:lnTo>
                    <a:cubicBezTo>
                      <a:pt x="31126" y="2748"/>
                      <a:pt x="32825" y="15095"/>
                      <a:pt x="32923" y="24245"/>
                    </a:cubicBezTo>
                    <a:cubicBezTo>
                      <a:pt x="32977" y="29201"/>
                      <a:pt x="32266" y="35990"/>
                      <a:pt x="27841" y="39080"/>
                    </a:cubicBezTo>
                    <a:cubicBezTo>
                      <a:pt x="25757" y="40534"/>
                      <a:pt x="22726" y="40399"/>
                      <a:pt x="20311" y="40603"/>
                    </a:cubicBezTo>
                    <a:cubicBezTo>
                      <a:pt x="18407" y="40764"/>
                      <a:pt x="16549" y="40932"/>
                      <a:pt x="14678" y="40932"/>
                    </a:cubicBezTo>
                    <a:cubicBezTo>
                      <a:pt x="13567" y="40932"/>
                      <a:pt x="12451" y="40873"/>
                      <a:pt x="11318" y="40718"/>
                    </a:cubicBezTo>
                    <a:cubicBezTo>
                      <a:pt x="1" y="39163"/>
                      <a:pt x="1060" y="26198"/>
                      <a:pt x="3167" y="17923"/>
                    </a:cubicBezTo>
                    <a:cubicBezTo>
                      <a:pt x="5292" y="9576"/>
                      <a:pt x="10451" y="809"/>
                      <a:pt x="19930" y="809"/>
                    </a:cubicBezTo>
                    <a:close/>
                    <a:moveTo>
                      <a:pt x="19897" y="0"/>
                    </a:moveTo>
                    <a:cubicBezTo>
                      <a:pt x="9667" y="0"/>
                      <a:pt x="4471" y="9520"/>
                      <a:pt x="2197" y="18453"/>
                    </a:cubicBezTo>
                    <a:cubicBezTo>
                      <a:pt x="970" y="23281"/>
                      <a:pt x="472" y="28538"/>
                      <a:pt x="1676" y="33414"/>
                    </a:cubicBezTo>
                    <a:cubicBezTo>
                      <a:pt x="2940" y="38525"/>
                      <a:pt x="7140" y="40950"/>
                      <a:pt x="12118" y="41633"/>
                    </a:cubicBezTo>
                    <a:cubicBezTo>
                      <a:pt x="12989" y="41753"/>
                      <a:pt x="13863" y="41800"/>
                      <a:pt x="14739" y="41800"/>
                    </a:cubicBezTo>
                    <a:cubicBezTo>
                      <a:pt x="16902" y="41800"/>
                      <a:pt x="19071" y="41514"/>
                      <a:pt x="21216" y="41334"/>
                    </a:cubicBezTo>
                    <a:cubicBezTo>
                      <a:pt x="23683" y="41126"/>
                      <a:pt x="26022" y="40948"/>
                      <a:pt x="28248" y="39776"/>
                    </a:cubicBezTo>
                    <a:cubicBezTo>
                      <a:pt x="32664" y="37450"/>
                      <a:pt x="33441" y="30454"/>
                      <a:pt x="33690" y="26110"/>
                    </a:cubicBezTo>
                    <a:cubicBezTo>
                      <a:pt x="34255" y="16229"/>
                      <a:pt x="32132" y="2052"/>
                      <a:pt x="20486" y="23"/>
                    </a:cubicBezTo>
                    <a:cubicBezTo>
                      <a:pt x="20480" y="22"/>
                      <a:pt x="20475" y="21"/>
                      <a:pt x="20469" y="20"/>
                    </a:cubicBezTo>
                    <a:lnTo>
                      <a:pt x="20469" y="20"/>
                    </a:lnTo>
                    <a:cubicBezTo>
                      <a:pt x="20442" y="14"/>
                      <a:pt x="20412" y="10"/>
                      <a:pt x="20380" y="9"/>
                    </a:cubicBezTo>
                    <a:lnTo>
                      <a:pt x="20380" y="7"/>
                    </a:lnTo>
                    <a:cubicBezTo>
                      <a:pt x="20218" y="3"/>
                      <a:pt x="20057" y="0"/>
                      <a:pt x="1989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1999;p45"/>
              <p:cNvSpPr/>
              <p:nvPr/>
            </p:nvSpPr>
            <p:spPr>
              <a:xfrm>
                <a:off x="2719448" y="3761444"/>
                <a:ext cx="184402" cy="110486"/>
              </a:xfrm>
              <a:custGeom>
                <a:avLst/>
                <a:gdLst/>
                <a:ahLst/>
                <a:cxnLst/>
                <a:rect l="l" t="t" r="r" b="b"/>
                <a:pathLst>
                  <a:path w="13307" h="7973" extrusionOk="0">
                    <a:moveTo>
                      <a:pt x="7636" y="0"/>
                    </a:moveTo>
                    <a:cubicBezTo>
                      <a:pt x="4387" y="0"/>
                      <a:pt x="1" y="3433"/>
                      <a:pt x="2205" y="6807"/>
                    </a:cubicBezTo>
                    <a:cubicBezTo>
                      <a:pt x="2291" y="6939"/>
                      <a:pt x="2415" y="6993"/>
                      <a:pt x="2539" y="6993"/>
                    </a:cubicBezTo>
                    <a:cubicBezTo>
                      <a:pt x="2822" y="6993"/>
                      <a:pt x="3102" y="6704"/>
                      <a:pt x="2903" y="6400"/>
                    </a:cubicBezTo>
                    <a:lnTo>
                      <a:pt x="2901" y="6398"/>
                    </a:lnTo>
                    <a:cubicBezTo>
                      <a:pt x="1149" y="3717"/>
                      <a:pt x="4367" y="1607"/>
                      <a:pt x="6635" y="968"/>
                    </a:cubicBezTo>
                    <a:cubicBezTo>
                      <a:pt x="6988" y="868"/>
                      <a:pt x="7332" y="822"/>
                      <a:pt x="7665" y="822"/>
                    </a:cubicBezTo>
                    <a:cubicBezTo>
                      <a:pt x="8992" y="822"/>
                      <a:pt x="10155" y="1555"/>
                      <a:pt x="11108" y="2561"/>
                    </a:cubicBezTo>
                    <a:cubicBezTo>
                      <a:pt x="11998" y="3497"/>
                      <a:pt x="12819" y="5890"/>
                      <a:pt x="11859" y="7123"/>
                    </a:cubicBezTo>
                    <a:lnTo>
                      <a:pt x="11859" y="7123"/>
                    </a:lnTo>
                    <a:cubicBezTo>
                      <a:pt x="11713" y="7170"/>
                      <a:pt x="11596" y="7293"/>
                      <a:pt x="11596" y="7491"/>
                    </a:cubicBezTo>
                    <a:lnTo>
                      <a:pt x="11596" y="7572"/>
                    </a:lnTo>
                    <a:cubicBezTo>
                      <a:pt x="11596" y="7812"/>
                      <a:pt x="11799" y="7972"/>
                      <a:pt x="12008" y="7972"/>
                    </a:cubicBezTo>
                    <a:cubicBezTo>
                      <a:pt x="12106" y="7972"/>
                      <a:pt x="12205" y="7937"/>
                      <a:pt x="12285" y="7858"/>
                    </a:cubicBezTo>
                    <a:cubicBezTo>
                      <a:pt x="13306" y="6843"/>
                      <a:pt x="13244" y="4759"/>
                      <a:pt x="12652" y="3532"/>
                    </a:cubicBezTo>
                    <a:cubicBezTo>
                      <a:pt x="11729" y="1617"/>
                      <a:pt x="9967" y="70"/>
                      <a:pt x="7770" y="2"/>
                    </a:cubicBezTo>
                    <a:cubicBezTo>
                      <a:pt x="7726" y="1"/>
                      <a:pt x="7681" y="0"/>
                      <a:pt x="76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2000;p45"/>
              <p:cNvSpPr/>
              <p:nvPr/>
            </p:nvSpPr>
            <p:spPr>
              <a:xfrm>
                <a:off x="2771677" y="3791349"/>
                <a:ext cx="99469" cy="63758"/>
              </a:xfrm>
              <a:custGeom>
                <a:avLst/>
                <a:gdLst/>
                <a:ahLst/>
                <a:cxnLst/>
                <a:rect l="l" t="t" r="r" b="b"/>
                <a:pathLst>
                  <a:path w="7178" h="4601" extrusionOk="0">
                    <a:moveTo>
                      <a:pt x="3673" y="1"/>
                    </a:moveTo>
                    <a:cubicBezTo>
                      <a:pt x="1490" y="1"/>
                      <a:pt x="0" y="1883"/>
                      <a:pt x="494" y="3986"/>
                    </a:cubicBezTo>
                    <a:cubicBezTo>
                      <a:pt x="542" y="4188"/>
                      <a:pt x="694" y="4276"/>
                      <a:pt x="853" y="4276"/>
                    </a:cubicBezTo>
                    <a:cubicBezTo>
                      <a:pt x="1092" y="4276"/>
                      <a:pt x="1345" y="4076"/>
                      <a:pt x="1273" y="3771"/>
                    </a:cubicBezTo>
                    <a:lnTo>
                      <a:pt x="1272" y="3771"/>
                    </a:lnTo>
                    <a:cubicBezTo>
                      <a:pt x="896" y="2173"/>
                      <a:pt x="1961" y="944"/>
                      <a:pt x="3553" y="815"/>
                    </a:cubicBezTo>
                    <a:cubicBezTo>
                      <a:pt x="3639" y="808"/>
                      <a:pt x="3723" y="804"/>
                      <a:pt x="3804" y="804"/>
                    </a:cubicBezTo>
                    <a:cubicBezTo>
                      <a:pt x="5589" y="804"/>
                      <a:pt x="6292" y="2456"/>
                      <a:pt x="5985" y="4095"/>
                    </a:cubicBezTo>
                    <a:cubicBezTo>
                      <a:pt x="5928" y="4400"/>
                      <a:pt x="6187" y="4601"/>
                      <a:pt x="6423" y="4601"/>
                    </a:cubicBezTo>
                    <a:cubicBezTo>
                      <a:pt x="6579" y="4601"/>
                      <a:pt x="6726" y="4513"/>
                      <a:pt x="6764" y="4310"/>
                    </a:cubicBezTo>
                    <a:cubicBezTo>
                      <a:pt x="7178" y="2092"/>
                      <a:pt x="6160" y="24"/>
                      <a:pt x="3705" y="1"/>
                    </a:cubicBezTo>
                    <a:cubicBezTo>
                      <a:pt x="3694" y="1"/>
                      <a:pt x="3683" y="1"/>
                      <a:pt x="367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2001;p45"/>
              <p:cNvSpPr/>
              <p:nvPr/>
            </p:nvSpPr>
            <p:spPr>
              <a:xfrm>
                <a:off x="2660111" y="3892245"/>
                <a:ext cx="276845" cy="163172"/>
              </a:xfrm>
              <a:custGeom>
                <a:avLst/>
                <a:gdLst/>
                <a:ahLst/>
                <a:cxnLst/>
                <a:rect l="l" t="t" r="r" b="b"/>
                <a:pathLst>
                  <a:path w="19978" h="11775" extrusionOk="0">
                    <a:moveTo>
                      <a:pt x="10271" y="826"/>
                    </a:moveTo>
                    <a:cubicBezTo>
                      <a:pt x="11283" y="826"/>
                      <a:pt x="12280" y="976"/>
                      <a:pt x="13186" y="1266"/>
                    </a:cubicBezTo>
                    <a:cubicBezTo>
                      <a:pt x="13232" y="1281"/>
                      <a:pt x="13276" y="1288"/>
                      <a:pt x="13317" y="1288"/>
                    </a:cubicBezTo>
                    <a:cubicBezTo>
                      <a:pt x="13357" y="1288"/>
                      <a:pt x="13395" y="1281"/>
                      <a:pt x="13429" y="1269"/>
                    </a:cubicBezTo>
                    <a:lnTo>
                      <a:pt x="13429" y="1269"/>
                    </a:lnTo>
                    <a:cubicBezTo>
                      <a:pt x="15692" y="2081"/>
                      <a:pt x="17092" y="3750"/>
                      <a:pt x="17990" y="5911"/>
                    </a:cubicBezTo>
                    <a:cubicBezTo>
                      <a:pt x="18542" y="7235"/>
                      <a:pt x="19067" y="10854"/>
                      <a:pt x="16548" y="10948"/>
                    </a:cubicBezTo>
                    <a:cubicBezTo>
                      <a:pt x="16094" y="10964"/>
                      <a:pt x="15638" y="10971"/>
                      <a:pt x="15179" y="10971"/>
                    </a:cubicBezTo>
                    <a:cubicBezTo>
                      <a:pt x="12462" y="10971"/>
                      <a:pt x="9680" y="10724"/>
                      <a:pt x="6951" y="10724"/>
                    </a:cubicBezTo>
                    <a:cubicBezTo>
                      <a:pt x="6750" y="10724"/>
                      <a:pt x="6550" y="10725"/>
                      <a:pt x="6350" y="10728"/>
                    </a:cubicBezTo>
                    <a:cubicBezTo>
                      <a:pt x="6170" y="10730"/>
                      <a:pt x="5990" y="10732"/>
                      <a:pt x="5811" y="10732"/>
                    </a:cubicBezTo>
                    <a:cubicBezTo>
                      <a:pt x="4957" y="10732"/>
                      <a:pt x="4115" y="10698"/>
                      <a:pt x="3259" y="10574"/>
                    </a:cubicBezTo>
                    <a:cubicBezTo>
                      <a:pt x="252" y="10133"/>
                      <a:pt x="2205" y="6355"/>
                      <a:pt x="3020" y="4723"/>
                    </a:cubicBezTo>
                    <a:cubicBezTo>
                      <a:pt x="4352" y="2055"/>
                      <a:pt x="7371" y="826"/>
                      <a:pt x="10271" y="826"/>
                    </a:cubicBezTo>
                    <a:close/>
                    <a:moveTo>
                      <a:pt x="10305" y="0"/>
                    </a:moveTo>
                    <a:cubicBezTo>
                      <a:pt x="6866" y="0"/>
                      <a:pt x="3592" y="1777"/>
                      <a:pt x="1966" y="5033"/>
                    </a:cubicBezTo>
                    <a:cubicBezTo>
                      <a:pt x="1415" y="6134"/>
                      <a:pt x="1" y="8717"/>
                      <a:pt x="835" y="9961"/>
                    </a:cubicBezTo>
                    <a:cubicBezTo>
                      <a:pt x="1817" y="11429"/>
                      <a:pt x="3588" y="11493"/>
                      <a:pt x="5220" y="11538"/>
                    </a:cubicBezTo>
                    <a:cubicBezTo>
                      <a:pt x="5532" y="11547"/>
                      <a:pt x="5844" y="11550"/>
                      <a:pt x="6156" y="11550"/>
                    </a:cubicBezTo>
                    <a:cubicBezTo>
                      <a:pt x="7995" y="11550"/>
                      <a:pt x="9830" y="11424"/>
                      <a:pt x="11664" y="11424"/>
                    </a:cubicBezTo>
                    <a:cubicBezTo>
                      <a:pt x="12759" y="11424"/>
                      <a:pt x="13855" y="11469"/>
                      <a:pt x="14950" y="11613"/>
                    </a:cubicBezTo>
                    <a:cubicBezTo>
                      <a:pt x="15400" y="11671"/>
                      <a:pt x="16072" y="11775"/>
                      <a:pt x="16742" y="11775"/>
                    </a:cubicBezTo>
                    <a:cubicBezTo>
                      <a:pt x="17757" y="11775"/>
                      <a:pt x="18767" y="11537"/>
                      <a:pt x="18996" y="10543"/>
                    </a:cubicBezTo>
                    <a:cubicBezTo>
                      <a:pt x="19977" y="6260"/>
                      <a:pt x="17613" y="1768"/>
                      <a:pt x="13401" y="408"/>
                    </a:cubicBezTo>
                    <a:cubicBezTo>
                      <a:pt x="13355" y="393"/>
                      <a:pt x="13311" y="386"/>
                      <a:pt x="13270" y="386"/>
                    </a:cubicBezTo>
                    <a:cubicBezTo>
                      <a:pt x="13225" y="386"/>
                      <a:pt x="13184" y="394"/>
                      <a:pt x="13146" y="409"/>
                    </a:cubicBezTo>
                    <a:lnTo>
                      <a:pt x="13146" y="409"/>
                    </a:lnTo>
                    <a:cubicBezTo>
                      <a:pt x="12207" y="134"/>
                      <a:pt x="11250" y="0"/>
                      <a:pt x="10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2002;p45"/>
              <p:cNvSpPr/>
              <p:nvPr/>
            </p:nvSpPr>
            <p:spPr>
              <a:xfrm>
                <a:off x="2613342" y="4145352"/>
                <a:ext cx="341089" cy="15451"/>
              </a:xfrm>
              <a:custGeom>
                <a:avLst/>
                <a:gdLst/>
                <a:ahLst/>
                <a:cxnLst/>
                <a:rect l="l" t="t" r="r" b="b"/>
                <a:pathLst>
                  <a:path w="24614" h="1115" extrusionOk="0">
                    <a:moveTo>
                      <a:pt x="10850" y="0"/>
                    </a:moveTo>
                    <a:cubicBezTo>
                      <a:pt x="7992" y="0"/>
                      <a:pt x="5134" y="153"/>
                      <a:pt x="2274" y="153"/>
                    </a:cubicBezTo>
                    <a:cubicBezTo>
                      <a:pt x="1690" y="153"/>
                      <a:pt x="1106" y="147"/>
                      <a:pt x="521" y="132"/>
                    </a:cubicBezTo>
                    <a:cubicBezTo>
                      <a:pt x="518" y="131"/>
                      <a:pt x="514" y="131"/>
                      <a:pt x="510" y="131"/>
                    </a:cubicBezTo>
                    <a:cubicBezTo>
                      <a:pt x="0" y="131"/>
                      <a:pt x="6" y="926"/>
                      <a:pt x="521" y="940"/>
                    </a:cubicBezTo>
                    <a:cubicBezTo>
                      <a:pt x="1236" y="958"/>
                      <a:pt x="1951" y="966"/>
                      <a:pt x="2666" y="966"/>
                    </a:cubicBezTo>
                    <a:cubicBezTo>
                      <a:pt x="5755" y="966"/>
                      <a:pt x="8843" y="825"/>
                      <a:pt x="11933" y="825"/>
                    </a:cubicBezTo>
                    <a:cubicBezTo>
                      <a:pt x="12140" y="825"/>
                      <a:pt x="12346" y="826"/>
                      <a:pt x="12552" y="827"/>
                    </a:cubicBezTo>
                    <a:cubicBezTo>
                      <a:pt x="15286" y="846"/>
                      <a:pt x="17999" y="1114"/>
                      <a:pt x="20719" y="1114"/>
                    </a:cubicBezTo>
                    <a:cubicBezTo>
                      <a:pt x="21844" y="1114"/>
                      <a:pt x="22969" y="1069"/>
                      <a:pt x="24098" y="940"/>
                    </a:cubicBezTo>
                    <a:cubicBezTo>
                      <a:pt x="24591" y="883"/>
                      <a:pt x="24613" y="129"/>
                      <a:pt x="24149" y="129"/>
                    </a:cubicBezTo>
                    <a:cubicBezTo>
                      <a:pt x="24133" y="129"/>
                      <a:pt x="24116" y="130"/>
                      <a:pt x="24098" y="132"/>
                    </a:cubicBezTo>
                    <a:cubicBezTo>
                      <a:pt x="22882" y="271"/>
                      <a:pt x="21664" y="321"/>
                      <a:pt x="20447" y="321"/>
                    </a:cubicBezTo>
                    <a:cubicBezTo>
                      <a:pt x="17817" y="321"/>
                      <a:pt x="15185" y="88"/>
                      <a:pt x="12552" y="21"/>
                    </a:cubicBezTo>
                    <a:cubicBezTo>
                      <a:pt x="11985" y="6"/>
                      <a:pt x="11418" y="0"/>
                      <a:pt x="1085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2003;p45"/>
              <p:cNvSpPr/>
              <p:nvPr/>
            </p:nvSpPr>
            <p:spPr>
              <a:xfrm>
                <a:off x="2610515" y="4148484"/>
                <a:ext cx="356401" cy="225933"/>
              </a:xfrm>
              <a:custGeom>
                <a:avLst/>
                <a:gdLst/>
                <a:ahLst/>
                <a:cxnLst/>
                <a:rect l="l" t="t" r="r" b="b"/>
                <a:pathLst>
                  <a:path w="25719" h="16304" extrusionOk="0">
                    <a:moveTo>
                      <a:pt x="678" y="1"/>
                    </a:moveTo>
                    <a:cubicBezTo>
                      <a:pt x="476" y="1"/>
                      <a:pt x="262" y="131"/>
                      <a:pt x="241" y="388"/>
                    </a:cubicBezTo>
                    <a:lnTo>
                      <a:pt x="241" y="390"/>
                    </a:lnTo>
                    <a:cubicBezTo>
                      <a:pt x="0" y="3252"/>
                      <a:pt x="291" y="5981"/>
                      <a:pt x="589" y="8824"/>
                    </a:cubicBezTo>
                    <a:cubicBezTo>
                      <a:pt x="745" y="10316"/>
                      <a:pt x="1037" y="12070"/>
                      <a:pt x="2135" y="13191"/>
                    </a:cubicBezTo>
                    <a:cubicBezTo>
                      <a:pt x="4555" y="15660"/>
                      <a:pt x="7669" y="16304"/>
                      <a:pt x="10894" y="16304"/>
                    </a:cubicBezTo>
                    <a:cubicBezTo>
                      <a:pt x="12236" y="16304"/>
                      <a:pt x="13597" y="16192"/>
                      <a:pt x="14936" y="16054"/>
                    </a:cubicBezTo>
                    <a:cubicBezTo>
                      <a:pt x="18540" y="15680"/>
                      <a:pt x="21778" y="16214"/>
                      <a:pt x="23733" y="12632"/>
                    </a:cubicBezTo>
                    <a:cubicBezTo>
                      <a:pt x="25718" y="8993"/>
                      <a:pt x="24801" y="4449"/>
                      <a:pt x="24624" y="551"/>
                    </a:cubicBezTo>
                    <a:cubicBezTo>
                      <a:pt x="24612" y="292"/>
                      <a:pt x="24404" y="162"/>
                      <a:pt x="24203" y="162"/>
                    </a:cubicBezTo>
                    <a:cubicBezTo>
                      <a:pt x="24001" y="162"/>
                      <a:pt x="23805" y="292"/>
                      <a:pt x="23816" y="551"/>
                    </a:cubicBezTo>
                    <a:cubicBezTo>
                      <a:pt x="23953" y="3546"/>
                      <a:pt x="24358" y="6361"/>
                      <a:pt x="23902" y="9357"/>
                    </a:cubicBezTo>
                    <a:cubicBezTo>
                      <a:pt x="23646" y="11038"/>
                      <a:pt x="23026" y="12611"/>
                      <a:pt x="21879" y="13878"/>
                    </a:cubicBezTo>
                    <a:cubicBezTo>
                      <a:pt x="20494" y="15407"/>
                      <a:pt x="17582" y="15092"/>
                      <a:pt x="15709" y="15177"/>
                    </a:cubicBezTo>
                    <a:cubicBezTo>
                      <a:pt x="13960" y="15257"/>
                      <a:pt x="12231" y="15438"/>
                      <a:pt x="10546" y="15438"/>
                    </a:cubicBezTo>
                    <a:cubicBezTo>
                      <a:pt x="8020" y="15438"/>
                      <a:pt x="5592" y="15031"/>
                      <a:pt x="3341" y="13266"/>
                    </a:cubicBezTo>
                    <a:cubicBezTo>
                      <a:pt x="345" y="10917"/>
                      <a:pt x="760" y="3807"/>
                      <a:pt x="1047" y="388"/>
                    </a:cubicBezTo>
                    <a:cubicBezTo>
                      <a:pt x="1069" y="129"/>
                      <a:pt x="879" y="1"/>
                      <a:pt x="6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2004;p45"/>
              <p:cNvSpPr/>
              <p:nvPr/>
            </p:nvSpPr>
            <p:spPr>
              <a:xfrm>
                <a:off x="2939367" y="4099872"/>
                <a:ext cx="63883" cy="62151"/>
              </a:xfrm>
              <a:custGeom>
                <a:avLst/>
                <a:gdLst/>
                <a:ahLst/>
                <a:cxnLst/>
                <a:rect l="l" t="t" r="r" b="b"/>
                <a:pathLst>
                  <a:path w="4610" h="4485" extrusionOk="0">
                    <a:moveTo>
                      <a:pt x="2077" y="819"/>
                    </a:moveTo>
                    <a:cubicBezTo>
                      <a:pt x="2142" y="819"/>
                      <a:pt x="2209" y="835"/>
                      <a:pt x="2278" y="869"/>
                    </a:cubicBezTo>
                    <a:cubicBezTo>
                      <a:pt x="3166" y="1303"/>
                      <a:pt x="1658" y="2726"/>
                      <a:pt x="845" y="3398"/>
                    </a:cubicBezTo>
                    <a:lnTo>
                      <a:pt x="845" y="3398"/>
                    </a:lnTo>
                    <a:cubicBezTo>
                      <a:pt x="964" y="2561"/>
                      <a:pt x="1395" y="819"/>
                      <a:pt x="2077" y="819"/>
                    </a:cubicBezTo>
                    <a:close/>
                    <a:moveTo>
                      <a:pt x="2060" y="0"/>
                    </a:moveTo>
                    <a:cubicBezTo>
                      <a:pt x="702" y="0"/>
                      <a:pt x="29" y="2676"/>
                      <a:pt x="5" y="3737"/>
                    </a:cubicBezTo>
                    <a:cubicBezTo>
                      <a:pt x="0" y="3943"/>
                      <a:pt x="123" y="4067"/>
                      <a:pt x="275" y="4110"/>
                    </a:cubicBezTo>
                    <a:lnTo>
                      <a:pt x="275" y="4110"/>
                    </a:lnTo>
                    <a:cubicBezTo>
                      <a:pt x="301" y="4307"/>
                      <a:pt x="453" y="4484"/>
                      <a:pt x="642" y="4484"/>
                    </a:cubicBezTo>
                    <a:cubicBezTo>
                      <a:pt x="710" y="4484"/>
                      <a:pt x="782" y="4461"/>
                      <a:pt x="855" y="4409"/>
                    </a:cubicBezTo>
                    <a:cubicBezTo>
                      <a:pt x="1773" y="3744"/>
                      <a:pt x="4610" y="1392"/>
                      <a:pt x="2792" y="241"/>
                    </a:cubicBezTo>
                    <a:cubicBezTo>
                      <a:pt x="2529" y="74"/>
                      <a:pt x="2285" y="0"/>
                      <a:pt x="20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2005;p45"/>
              <p:cNvSpPr/>
              <p:nvPr/>
            </p:nvSpPr>
            <p:spPr>
              <a:xfrm>
                <a:off x="2613342" y="4175132"/>
                <a:ext cx="33104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23889" h="810" extrusionOk="0">
                    <a:moveTo>
                      <a:pt x="521" y="1"/>
                    </a:moveTo>
                    <a:cubicBezTo>
                      <a:pt x="0" y="1"/>
                      <a:pt x="0" y="809"/>
                      <a:pt x="521" y="809"/>
                    </a:cubicBezTo>
                    <a:lnTo>
                      <a:pt x="23369" y="809"/>
                    </a:lnTo>
                    <a:cubicBezTo>
                      <a:pt x="23889" y="809"/>
                      <a:pt x="23889" y="1"/>
                      <a:pt x="2336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2006;p45"/>
              <p:cNvSpPr/>
              <p:nvPr/>
            </p:nvSpPr>
            <p:spPr>
              <a:xfrm>
                <a:off x="2645172" y="4122751"/>
                <a:ext cx="11211" cy="30972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23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844"/>
                    </a:lnTo>
                    <a:cubicBezTo>
                      <a:pt x="1" y="2104"/>
                      <a:pt x="203" y="2235"/>
                      <a:pt x="405" y="2235"/>
                    </a:cubicBezTo>
                    <a:cubicBezTo>
                      <a:pt x="607" y="2235"/>
                      <a:pt x="809" y="2104"/>
                      <a:pt x="809" y="1844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2007;p45"/>
              <p:cNvSpPr/>
              <p:nvPr/>
            </p:nvSpPr>
            <p:spPr>
              <a:xfrm>
                <a:off x="2704468" y="4121642"/>
                <a:ext cx="11225" cy="28699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071" extrusionOk="0">
                    <a:moveTo>
                      <a:pt x="405" y="1"/>
                    </a:moveTo>
                    <a:cubicBezTo>
                      <a:pt x="203" y="1"/>
                      <a:pt x="1" y="131"/>
                      <a:pt x="1" y="390"/>
                    </a:cubicBezTo>
                    <a:lnTo>
                      <a:pt x="1" y="1682"/>
                    </a:lnTo>
                    <a:cubicBezTo>
                      <a:pt x="1" y="1941"/>
                      <a:pt x="203" y="2071"/>
                      <a:pt x="405" y="2071"/>
                    </a:cubicBezTo>
                    <a:cubicBezTo>
                      <a:pt x="607" y="2071"/>
                      <a:pt x="809" y="1941"/>
                      <a:pt x="809" y="1682"/>
                    </a:cubicBezTo>
                    <a:lnTo>
                      <a:pt x="809" y="390"/>
                    </a:lnTo>
                    <a:cubicBezTo>
                      <a:pt x="809" y="131"/>
                      <a:pt x="607" y="1"/>
                      <a:pt x="40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2008;p45"/>
              <p:cNvSpPr/>
              <p:nvPr/>
            </p:nvSpPr>
            <p:spPr>
              <a:xfrm>
                <a:off x="2774975" y="4119411"/>
                <a:ext cx="11183" cy="30930"/>
              </a:xfrm>
              <a:custGeom>
                <a:avLst/>
                <a:gdLst/>
                <a:ahLst/>
                <a:cxnLst/>
                <a:rect l="l" t="t" r="r" b="b"/>
                <a:pathLst>
                  <a:path w="807" h="2232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843"/>
                    </a:lnTo>
                    <a:cubicBezTo>
                      <a:pt x="0" y="2102"/>
                      <a:pt x="202" y="2232"/>
                      <a:pt x="404" y="2232"/>
                    </a:cubicBezTo>
                    <a:cubicBezTo>
                      <a:pt x="605" y="2232"/>
                      <a:pt x="807" y="2102"/>
                      <a:pt x="807" y="1843"/>
                    </a:cubicBezTo>
                    <a:lnTo>
                      <a:pt x="807" y="390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2009;p45"/>
              <p:cNvSpPr/>
              <p:nvPr/>
            </p:nvSpPr>
            <p:spPr>
              <a:xfrm>
                <a:off x="2847672" y="4122751"/>
                <a:ext cx="11225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31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925"/>
                    </a:lnTo>
                    <a:cubicBezTo>
                      <a:pt x="1" y="2185"/>
                      <a:pt x="203" y="2315"/>
                      <a:pt x="405" y="2315"/>
                    </a:cubicBezTo>
                    <a:cubicBezTo>
                      <a:pt x="607" y="2315"/>
                      <a:pt x="809" y="2185"/>
                      <a:pt x="809" y="1925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2010;p45"/>
              <p:cNvSpPr/>
              <p:nvPr/>
            </p:nvSpPr>
            <p:spPr>
              <a:xfrm>
                <a:off x="2906982" y="4121642"/>
                <a:ext cx="11211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315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924"/>
                    </a:lnTo>
                    <a:cubicBezTo>
                      <a:pt x="0" y="2184"/>
                      <a:pt x="202" y="2315"/>
                      <a:pt x="404" y="2315"/>
                    </a:cubicBezTo>
                    <a:cubicBezTo>
                      <a:pt x="606" y="2315"/>
                      <a:pt x="809" y="2184"/>
                      <a:pt x="809" y="1924"/>
                    </a:cubicBezTo>
                    <a:lnTo>
                      <a:pt x="809" y="390"/>
                    </a:lnTo>
                    <a:cubicBezTo>
                      <a:pt x="809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2011;p45"/>
              <p:cNvSpPr/>
              <p:nvPr/>
            </p:nvSpPr>
            <p:spPr>
              <a:xfrm>
                <a:off x="2673760" y="4009577"/>
                <a:ext cx="246040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755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17233" y="807"/>
                    </a:lnTo>
                    <a:cubicBezTo>
                      <a:pt x="17754" y="807"/>
                      <a:pt x="17754" y="0"/>
                      <a:pt x="1723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2012;p45"/>
              <p:cNvSpPr/>
              <p:nvPr/>
            </p:nvSpPr>
            <p:spPr>
              <a:xfrm>
                <a:off x="2903989" y="3873066"/>
                <a:ext cx="221748" cy="501364"/>
              </a:xfrm>
              <a:custGeom>
                <a:avLst/>
                <a:gdLst/>
                <a:ahLst/>
                <a:cxnLst/>
                <a:rect l="l" t="t" r="r" b="b"/>
                <a:pathLst>
                  <a:path w="16002" h="36180" extrusionOk="0">
                    <a:moveTo>
                      <a:pt x="4128" y="0"/>
                    </a:moveTo>
                    <a:cubicBezTo>
                      <a:pt x="2968" y="0"/>
                      <a:pt x="1748" y="178"/>
                      <a:pt x="486" y="393"/>
                    </a:cubicBezTo>
                    <a:cubicBezTo>
                      <a:pt x="1" y="475"/>
                      <a:pt x="171" y="1179"/>
                      <a:pt x="623" y="1179"/>
                    </a:cubicBezTo>
                    <a:cubicBezTo>
                      <a:pt x="648" y="1179"/>
                      <a:pt x="674" y="1176"/>
                      <a:pt x="701" y="1172"/>
                    </a:cubicBezTo>
                    <a:cubicBezTo>
                      <a:pt x="1893" y="969"/>
                      <a:pt x="3019" y="807"/>
                      <a:pt x="4075" y="807"/>
                    </a:cubicBezTo>
                    <a:cubicBezTo>
                      <a:pt x="6146" y="807"/>
                      <a:pt x="7947" y="1430"/>
                      <a:pt x="9451" y="3590"/>
                    </a:cubicBezTo>
                    <a:cubicBezTo>
                      <a:pt x="12011" y="7269"/>
                      <a:pt x="11407" y="12308"/>
                      <a:pt x="11586" y="16542"/>
                    </a:cubicBezTo>
                    <a:cubicBezTo>
                      <a:pt x="11741" y="20213"/>
                      <a:pt x="13287" y="23610"/>
                      <a:pt x="13405" y="27286"/>
                    </a:cubicBezTo>
                    <a:cubicBezTo>
                      <a:pt x="13512" y="30636"/>
                      <a:pt x="10063" y="35385"/>
                      <a:pt x="6336" y="35385"/>
                    </a:cubicBezTo>
                    <a:cubicBezTo>
                      <a:pt x="5788" y="35385"/>
                      <a:pt x="5234" y="35282"/>
                      <a:pt x="4684" y="35057"/>
                    </a:cubicBezTo>
                    <a:cubicBezTo>
                      <a:pt x="4630" y="35035"/>
                      <a:pt x="4580" y="35025"/>
                      <a:pt x="4534" y="35025"/>
                    </a:cubicBezTo>
                    <a:cubicBezTo>
                      <a:pt x="4163" y="35025"/>
                      <a:pt x="4046" y="35662"/>
                      <a:pt x="4469" y="35836"/>
                    </a:cubicBezTo>
                    <a:cubicBezTo>
                      <a:pt x="5051" y="36074"/>
                      <a:pt x="5634" y="36180"/>
                      <a:pt x="6211" y="36180"/>
                    </a:cubicBezTo>
                    <a:cubicBezTo>
                      <a:pt x="8762" y="36180"/>
                      <a:pt x="11185" y="34107"/>
                      <a:pt x="12695" y="32178"/>
                    </a:cubicBezTo>
                    <a:cubicBezTo>
                      <a:pt x="16001" y="27958"/>
                      <a:pt x="13055" y="22225"/>
                      <a:pt x="12482" y="17677"/>
                    </a:cubicBezTo>
                    <a:cubicBezTo>
                      <a:pt x="11850" y="12666"/>
                      <a:pt x="13204" y="6597"/>
                      <a:pt x="9585" y="2380"/>
                    </a:cubicBezTo>
                    <a:cubicBezTo>
                      <a:pt x="8007" y="543"/>
                      <a:pt x="6158" y="0"/>
                      <a:pt x="41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2013;p45"/>
              <p:cNvSpPr/>
              <p:nvPr/>
            </p:nvSpPr>
            <p:spPr>
              <a:xfrm>
                <a:off x="2927851" y="3900255"/>
                <a:ext cx="149813" cy="447168"/>
              </a:xfrm>
              <a:custGeom>
                <a:avLst/>
                <a:gdLst/>
                <a:ahLst/>
                <a:cxnLst/>
                <a:rect l="l" t="t" r="r" b="b"/>
                <a:pathLst>
                  <a:path w="10811" h="32269" extrusionOk="0">
                    <a:moveTo>
                      <a:pt x="2105" y="0"/>
                    </a:moveTo>
                    <a:cubicBezTo>
                      <a:pt x="1605" y="0"/>
                      <a:pt x="1066" y="50"/>
                      <a:pt x="485" y="155"/>
                    </a:cubicBezTo>
                    <a:cubicBezTo>
                      <a:pt x="1" y="242"/>
                      <a:pt x="169" y="941"/>
                      <a:pt x="618" y="941"/>
                    </a:cubicBezTo>
                    <a:cubicBezTo>
                      <a:pt x="644" y="941"/>
                      <a:pt x="671" y="939"/>
                      <a:pt x="699" y="934"/>
                    </a:cubicBezTo>
                    <a:lnTo>
                      <a:pt x="701" y="931"/>
                    </a:lnTo>
                    <a:cubicBezTo>
                      <a:pt x="1205" y="840"/>
                      <a:pt x="1673" y="796"/>
                      <a:pt x="2107" y="796"/>
                    </a:cubicBezTo>
                    <a:cubicBezTo>
                      <a:pt x="7671" y="796"/>
                      <a:pt x="7657" y="7908"/>
                      <a:pt x="7755" y="12437"/>
                    </a:cubicBezTo>
                    <a:cubicBezTo>
                      <a:pt x="7798" y="14476"/>
                      <a:pt x="7792" y="16531"/>
                      <a:pt x="8178" y="18542"/>
                    </a:cubicBezTo>
                    <a:cubicBezTo>
                      <a:pt x="8583" y="20645"/>
                      <a:pt x="9505" y="22520"/>
                      <a:pt x="9716" y="24687"/>
                    </a:cubicBezTo>
                    <a:cubicBezTo>
                      <a:pt x="10025" y="27859"/>
                      <a:pt x="6613" y="30955"/>
                      <a:pt x="3822" y="31482"/>
                    </a:cubicBezTo>
                    <a:cubicBezTo>
                      <a:pt x="3340" y="31571"/>
                      <a:pt x="3507" y="32268"/>
                      <a:pt x="3954" y="32268"/>
                    </a:cubicBezTo>
                    <a:cubicBezTo>
                      <a:pt x="3980" y="32268"/>
                      <a:pt x="4008" y="32266"/>
                      <a:pt x="4037" y="32261"/>
                    </a:cubicBezTo>
                    <a:cubicBezTo>
                      <a:pt x="7970" y="31523"/>
                      <a:pt x="10810" y="27637"/>
                      <a:pt x="10428" y="23707"/>
                    </a:cubicBezTo>
                    <a:cubicBezTo>
                      <a:pt x="10206" y="21423"/>
                      <a:pt x="9027" y="19331"/>
                      <a:pt x="8759" y="17041"/>
                    </a:cubicBezTo>
                    <a:cubicBezTo>
                      <a:pt x="8555" y="15314"/>
                      <a:pt x="8586" y="13550"/>
                      <a:pt x="8548" y="11812"/>
                    </a:cubicBezTo>
                    <a:cubicBezTo>
                      <a:pt x="8438" y="6738"/>
                      <a:pt x="7917" y="0"/>
                      <a:pt x="21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2014;p45"/>
              <p:cNvSpPr/>
              <p:nvPr/>
            </p:nvSpPr>
            <p:spPr>
              <a:xfrm>
                <a:off x="2818599" y="3791958"/>
                <a:ext cx="11197" cy="55569"/>
              </a:xfrm>
              <a:custGeom>
                <a:avLst/>
                <a:gdLst/>
                <a:ahLst/>
                <a:cxnLst/>
                <a:rect l="l" t="t" r="r" b="b"/>
                <a:pathLst>
                  <a:path w="808" h="4010" extrusionOk="0">
                    <a:moveTo>
                      <a:pt x="404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3620"/>
                    </a:lnTo>
                    <a:cubicBezTo>
                      <a:pt x="1" y="3880"/>
                      <a:pt x="203" y="4009"/>
                      <a:pt x="404" y="4009"/>
                    </a:cubicBezTo>
                    <a:cubicBezTo>
                      <a:pt x="606" y="4009"/>
                      <a:pt x="808" y="3880"/>
                      <a:pt x="808" y="3620"/>
                    </a:cubicBezTo>
                    <a:lnTo>
                      <a:pt x="808" y="390"/>
                    </a:lnTo>
                    <a:cubicBezTo>
                      <a:pt x="808" y="130"/>
                      <a:pt x="606" y="0"/>
                      <a:pt x="40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2015;p45"/>
              <p:cNvSpPr/>
              <p:nvPr/>
            </p:nvSpPr>
            <p:spPr>
              <a:xfrm>
                <a:off x="3202216" y="3109061"/>
                <a:ext cx="255796" cy="133766"/>
              </a:xfrm>
              <a:custGeom>
                <a:avLst/>
                <a:gdLst/>
                <a:ahLst/>
                <a:cxnLst/>
                <a:rect l="l" t="t" r="r" b="b"/>
                <a:pathLst>
                  <a:path w="18459" h="9653" extrusionOk="0">
                    <a:moveTo>
                      <a:pt x="2596" y="1"/>
                    </a:moveTo>
                    <a:cubicBezTo>
                      <a:pt x="2392" y="1"/>
                      <a:pt x="2185" y="70"/>
                      <a:pt x="2023" y="218"/>
                    </a:cubicBezTo>
                    <a:cubicBezTo>
                      <a:pt x="1934" y="299"/>
                      <a:pt x="1860" y="387"/>
                      <a:pt x="1775" y="470"/>
                    </a:cubicBezTo>
                    <a:cubicBezTo>
                      <a:pt x="1739" y="465"/>
                      <a:pt x="1702" y="463"/>
                      <a:pt x="1666" y="463"/>
                    </a:cubicBezTo>
                    <a:cubicBezTo>
                      <a:pt x="1536" y="463"/>
                      <a:pt x="1409" y="496"/>
                      <a:pt x="1299" y="576"/>
                    </a:cubicBezTo>
                    <a:cubicBezTo>
                      <a:pt x="321" y="1280"/>
                      <a:pt x="1" y="2364"/>
                      <a:pt x="91" y="3534"/>
                    </a:cubicBezTo>
                    <a:cubicBezTo>
                      <a:pt x="113" y="3811"/>
                      <a:pt x="247" y="4012"/>
                      <a:pt x="427" y="4140"/>
                    </a:cubicBezTo>
                    <a:cubicBezTo>
                      <a:pt x="434" y="4170"/>
                      <a:pt x="432" y="4199"/>
                      <a:pt x="440" y="4228"/>
                    </a:cubicBezTo>
                    <a:cubicBezTo>
                      <a:pt x="958" y="6072"/>
                      <a:pt x="3222" y="5864"/>
                      <a:pt x="4500" y="6714"/>
                    </a:cubicBezTo>
                    <a:cubicBezTo>
                      <a:pt x="4477" y="6771"/>
                      <a:pt x="4458" y="6832"/>
                      <a:pt x="4441" y="6891"/>
                    </a:cubicBezTo>
                    <a:cubicBezTo>
                      <a:pt x="4337" y="7268"/>
                      <a:pt x="4361" y="7689"/>
                      <a:pt x="4392" y="8070"/>
                    </a:cubicBezTo>
                    <a:cubicBezTo>
                      <a:pt x="4432" y="8563"/>
                      <a:pt x="4662" y="9068"/>
                      <a:pt x="5178" y="9210"/>
                    </a:cubicBezTo>
                    <a:cubicBezTo>
                      <a:pt x="5268" y="9235"/>
                      <a:pt x="5354" y="9246"/>
                      <a:pt x="5439" y="9246"/>
                    </a:cubicBezTo>
                    <a:cubicBezTo>
                      <a:pt x="6372" y="9246"/>
                      <a:pt x="7016" y="7837"/>
                      <a:pt x="7429" y="7033"/>
                    </a:cubicBezTo>
                    <a:cubicBezTo>
                      <a:pt x="7645" y="7064"/>
                      <a:pt x="7865" y="7081"/>
                      <a:pt x="8085" y="7086"/>
                    </a:cubicBezTo>
                    <a:cubicBezTo>
                      <a:pt x="8093" y="7087"/>
                      <a:pt x="8101" y="7087"/>
                      <a:pt x="8110" y="7087"/>
                    </a:cubicBezTo>
                    <a:cubicBezTo>
                      <a:pt x="8262" y="7087"/>
                      <a:pt x="8412" y="7042"/>
                      <a:pt x="8538" y="6956"/>
                    </a:cubicBezTo>
                    <a:cubicBezTo>
                      <a:pt x="8549" y="6962"/>
                      <a:pt x="8554" y="6969"/>
                      <a:pt x="8564" y="6976"/>
                    </a:cubicBezTo>
                    <a:cubicBezTo>
                      <a:pt x="9487" y="7533"/>
                      <a:pt x="9856" y="8719"/>
                      <a:pt x="10752" y="9325"/>
                    </a:cubicBezTo>
                    <a:cubicBezTo>
                      <a:pt x="11040" y="9519"/>
                      <a:pt x="11467" y="9653"/>
                      <a:pt x="11880" y="9653"/>
                    </a:cubicBezTo>
                    <a:cubicBezTo>
                      <a:pt x="12351" y="9653"/>
                      <a:pt x="12804" y="9479"/>
                      <a:pt x="13010" y="9025"/>
                    </a:cubicBezTo>
                    <a:cubicBezTo>
                      <a:pt x="13550" y="7831"/>
                      <a:pt x="12468" y="6567"/>
                      <a:pt x="14161" y="6126"/>
                    </a:cubicBezTo>
                    <a:cubicBezTo>
                      <a:pt x="15348" y="5814"/>
                      <a:pt x="16361" y="5078"/>
                      <a:pt x="17083" y="4105"/>
                    </a:cubicBezTo>
                    <a:cubicBezTo>
                      <a:pt x="18459" y="2251"/>
                      <a:pt x="16261" y="12"/>
                      <a:pt x="14332" y="12"/>
                    </a:cubicBezTo>
                    <a:cubicBezTo>
                      <a:pt x="14197" y="12"/>
                      <a:pt x="14062" y="23"/>
                      <a:pt x="13930" y="46"/>
                    </a:cubicBezTo>
                    <a:cubicBezTo>
                      <a:pt x="13060" y="197"/>
                      <a:pt x="12693" y="1318"/>
                      <a:pt x="12449" y="2021"/>
                    </a:cubicBezTo>
                    <a:cubicBezTo>
                      <a:pt x="11900" y="3600"/>
                      <a:pt x="10801" y="5089"/>
                      <a:pt x="9090" y="5475"/>
                    </a:cubicBezTo>
                    <a:cubicBezTo>
                      <a:pt x="9051" y="5468"/>
                      <a:pt x="9010" y="5464"/>
                      <a:pt x="8970" y="5464"/>
                    </a:cubicBezTo>
                    <a:cubicBezTo>
                      <a:pt x="8814" y="5464"/>
                      <a:pt x="8660" y="5517"/>
                      <a:pt x="8535" y="5615"/>
                    </a:cubicBezTo>
                    <a:cubicBezTo>
                      <a:pt x="8403" y="5521"/>
                      <a:pt x="8246" y="5473"/>
                      <a:pt x="8083" y="5473"/>
                    </a:cubicBezTo>
                    <a:cubicBezTo>
                      <a:pt x="7602" y="5464"/>
                      <a:pt x="7121" y="5362"/>
                      <a:pt x="6657" y="5191"/>
                    </a:cubicBezTo>
                    <a:cubicBezTo>
                      <a:pt x="5291" y="4213"/>
                      <a:pt x="3909" y="3408"/>
                      <a:pt x="3613" y="1544"/>
                    </a:cubicBezTo>
                    <a:cubicBezTo>
                      <a:pt x="3593" y="1409"/>
                      <a:pt x="3511" y="1298"/>
                      <a:pt x="3413" y="1203"/>
                    </a:cubicBezTo>
                    <a:cubicBezTo>
                      <a:pt x="3401" y="1066"/>
                      <a:pt x="3397" y="927"/>
                      <a:pt x="3401" y="789"/>
                    </a:cubicBezTo>
                    <a:cubicBezTo>
                      <a:pt x="3418" y="292"/>
                      <a:pt x="3013" y="1"/>
                      <a:pt x="2596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2016;p45"/>
              <p:cNvSpPr/>
              <p:nvPr/>
            </p:nvSpPr>
            <p:spPr>
              <a:xfrm>
                <a:off x="3062158" y="2656516"/>
                <a:ext cx="494948" cy="432673"/>
              </a:xfrm>
              <a:custGeom>
                <a:avLst/>
                <a:gdLst/>
                <a:ahLst/>
                <a:cxnLst/>
                <a:rect l="l" t="t" r="r" b="b"/>
                <a:pathLst>
                  <a:path w="35717" h="31223" extrusionOk="0">
                    <a:moveTo>
                      <a:pt x="2087" y="1"/>
                    </a:moveTo>
                    <a:cubicBezTo>
                      <a:pt x="1931" y="1"/>
                      <a:pt x="1789" y="89"/>
                      <a:pt x="1757" y="293"/>
                    </a:cubicBezTo>
                    <a:lnTo>
                      <a:pt x="1759" y="293"/>
                    </a:lnTo>
                    <a:cubicBezTo>
                      <a:pt x="0" y="11797"/>
                      <a:pt x="720" y="27652"/>
                      <a:pt x="14584" y="30828"/>
                    </a:cubicBezTo>
                    <a:cubicBezTo>
                      <a:pt x="15751" y="31096"/>
                      <a:pt x="16870" y="31222"/>
                      <a:pt x="17939" y="31222"/>
                    </a:cubicBezTo>
                    <a:cubicBezTo>
                      <a:pt x="29869" y="31222"/>
                      <a:pt x="35717" y="15533"/>
                      <a:pt x="34249" y="5261"/>
                    </a:cubicBezTo>
                    <a:cubicBezTo>
                      <a:pt x="34220" y="5056"/>
                      <a:pt x="34079" y="4968"/>
                      <a:pt x="33924" y="4968"/>
                    </a:cubicBezTo>
                    <a:cubicBezTo>
                      <a:pt x="33691" y="4968"/>
                      <a:pt x="33426" y="5169"/>
                      <a:pt x="33470" y="5476"/>
                    </a:cubicBezTo>
                    <a:cubicBezTo>
                      <a:pt x="34998" y="16171"/>
                      <a:pt x="28894" y="30242"/>
                      <a:pt x="17421" y="30242"/>
                    </a:cubicBezTo>
                    <a:cubicBezTo>
                      <a:pt x="16027" y="30242"/>
                      <a:pt x="14554" y="30034"/>
                      <a:pt x="13006" y="29587"/>
                    </a:cubicBezTo>
                    <a:cubicBezTo>
                      <a:pt x="985" y="26118"/>
                      <a:pt x="1020" y="10425"/>
                      <a:pt x="2536" y="508"/>
                    </a:cubicBezTo>
                    <a:cubicBezTo>
                      <a:pt x="2583" y="202"/>
                      <a:pt x="2321" y="1"/>
                      <a:pt x="208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2017;p45"/>
              <p:cNvSpPr/>
              <p:nvPr/>
            </p:nvSpPr>
            <p:spPr>
              <a:xfrm>
                <a:off x="3519941" y="2813910"/>
                <a:ext cx="70438" cy="69329"/>
              </a:xfrm>
              <a:custGeom>
                <a:avLst/>
                <a:gdLst/>
                <a:ahLst/>
                <a:cxnLst/>
                <a:rect l="l" t="t" r="r" b="b"/>
                <a:pathLst>
                  <a:path w="5083" h="5003" extrusionOk="0">
                    <a:moveTo>
                      <a:pt x="2806" y="1"/>
                    </a:moveTo>
                    <a:cubicBezTo>
                      <a:pt x="1946" y="1"/>
                      <a:pt x="1038" y="432"/>
                      <a:pt x="525" y="1232"/>
                    </a:cubicBezTo>
                    <a:cubicBezTo>
                      <a:pt x="330" y="1539"/>
                      <a:pt x="609" y="1828"/>
                      <a:pt x="891" y="1828"/>
                    </a:cubicBezTo>
                    <a:cubicBezTo>
                      <a:pt x="1014" y="1828"/>
                      <a:pt x="1137" y="1773"/>
                      <a:pt x="1223" y="1641"/>
                    </a:cubicBezTo>
                    <a:cubicBezTo>
                      <a:pt x="1575" y="1090"/>
                      <a:pt x="2194" y="793"/>
                      <a:pt x="2772" y="793"/>
                    </a:cubicBezTo>
                    <a:cubicBezTo>
                      <a:pt x="3451" y="793"/>
                      <a:pt x="4072" y="1204"/>
                      <a:pt x="4134" y="2100"/>
                    </a:cubicBezTo>
                    <a:cubicBezTo>
                      <a:pt x="4232" y="3502"/>
                      <a:pt x="3152" y="4183"/>
                      <a:pt x="1993" y="4183"/>
                    </a:cubicBezTo>
                    <a:cubicBezTo>
                      <a:pt x="1599" y="4183"/>
                      <a:pt x="1195" y="4104"/>
                      <a:pt x="826" y="3948"/>
                    </a:cubicBezTo>
                    <a:cubicBezTo>
                      <a:pt x="767" y="3923"/>
                      <a:pt x="710" y="3912"/>
                      <a:pt x="655" y="3912"/>
                    </a:cubicBezTo>
                    <a:cubicBezTo>
                      <a:pt x="265" y="3912"/>
                      <a:pt x="1" y="4467"/>
                      <a:pt x="419" y="4644"/>
                    </a:cubicBezTo>
                    <a:cubicBezTo>
                      <a:pt x="960" y="4873"/>
                      <a:pt x="1514" y="5003"/>
                      <a:pt x="2067" y="5003"/>
                    </a:cubicBezTo>
                    <a:cubicBezTo>
                      <a:pt x="2554" y="5003"/>
                      <a:pt x="3041" y="4903"/>
                      <a:pt x="3516" y="4682"/>
                    </a:cubicBezTo>
                    <a:cubicBezTo>
                      <a:pt x="4558" y="4201"/>
                      <a:pt x="5083" y="2906"/>
                      <a:pt x="4915" y="1812"/>
                    </a:cubicBezTo>
                    <a:cubicBezTo>
                      <a:pt x="4726" y="573"/>
                      <a:pt x="3798" y="1"/>
                      <a:pt x="280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2018;p45"/>
              <p:cNvSpPr/>
              <p:nvPr/>
            </p:nvSpPr>
            <p:spPr>
              <a:xfrm>
                <a:off x="3526703" y="2834267"/>
                <a:ext cx="36515" cy="36556"/>
              </a:xfrm>
              <a:custGeom>
                <a:avLst/>
                <a:gdLst/>
                <a:ahLst/>
                <a:cxnLst/>
                <a:rect l="l" t="t" r="r" b="b"/>
                <a:pathLst>
                  <a:path w="2635" h="2638" extrusionOk="0">
                    <a:moveTo>
                      <a:pt x="2072" y="0"/>
                    </a:moveTo>
                    <a:cubicBezTo>
                      <a:pt x="1981" y="0"/>
                      <a:pt x="1887" y="40"/>
                      <a:pt x="1806" y="134"/>
                    </a:cubicBezTo>
                    <a:cubicBezTo>
                      <a:pt x="1427" y="577"/>
                      <a:pt x="759" y="660"/>
                      <a:pt x="283" y="973"/>
                    </a:cubicBezTo>
                    <a:cubicBezTo>
                      <a:pt x="115" y="1084"/>
                      <a:pt x="1" y="1342"/>
                      <a:pt x="137" y="1525"/>
                    </a:cubicBezTo>
                    <a:cubicBezTo>
                      <a:pt x="558" y="2092"/>
                      <a:pt x="1217" y="2216"/>
                      <a:pt x="1787" y="2573"/>
                    </a:cubicBezTo>
                    <a:cubicBezTo>
                      <a:pt x="1858" y="2618"/>
                      <a:pt x="1929" y="2637"/>
                      <a:pt x="1995" y="2637"/>
                    </a:cubicBezTo>
                    <a:cubicBezTo>
                      <a:pt x="2339" y="2637"/>
                      <a:pt x="2564" y="2108"/>
                      <a:pt x="2196" y="1877"/>
                    </a:cubicBezTo>
                    <a:cubicBezTo>
                      <a:pt x="1913" y="1698"/>
                      <a:pt x="1507" y="1593"/>
                      <a:pt x="1187" y="1412"/>
                    </a:cubicBezTo>
                    <a:lnTo>
                      <a:pt x="1187" y="1412"/>
                    </a:lnTo>
                    <a:cubicBezTo>
                      <a:pt x="1616" y="1224"/>
                      <a:pt x="2064" y="1071"/>
                      <a:pt x="2377" y="705"/>
                    </a:cubicBezTo>
                    <a:cubicBezTo>
                      <a:pt x="2635" y="405"/>
                      <a:pt x="2366" y="0"/>
                      <a:pt x="2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2019;p45"/>
              <p:cNvSpPr/>
              <p:nvPr/>
            </p:nvSpPr>
            <p:spPr>
              <a:xfrm>
                <a:off x="3021320" y="2836775"/>
                <a:ext cx="79154" cy="85099"/>
              </a:xfrm>
              <a:custGeom>
                <a:avLst/>
                <a:gdLst/>
                <a:ahLst/>
                <a:cxnLst/>
                <a:rect l="l" t="t" r="r" b="b"/>
                <a:pathLst>
                  <a:path w="5712" h="6141" extrusionOk="0">
                    <a:moveTo>
                      <a:pt x="3438" y="1"/>
                    </a:moveTo>
                    <a:cubicBezTo>
                      <a:pt x="1619" y="1"/>
                      <a:pt x="1" y="2274"/>
                      <a:pt x="363" y="4060"/>
                    </a:cubicBezTo>
                    <a:cubicBezTo>
                      <a:pt x="644" y="5453"/>
                      <a:pt x="1887" y="6140"/>
                      <a:pt x="3154" y="6140"/>
                    </a:cubicBezTo>
                    <a:cubicBezTo>
                      <a:pt x="3994" y="6140"/>
                      <a:pt x="4845" y="5838"/>
                      <a:pt x="5431" y="5239"/>
                    </a:cubicBezTo>
                    <a:cubicBezTo>
                      <a:pt x="5711" y="4954"/>
                      <a:pt x="5437" y="4548"/>
                      <a:pt x="5130" y="4548"/>
                    </a:cubicBezTo>
                    <a:cubicBezTo>
                      <a:pt x="5038" y="4548"/>
                      <a:pt x="4944" y="4584"/>
                      <a:pt x="4860" y="4670"/>
                    </a:cubicBezTo>
                    <a:cubicBezTo>
                      <a:pt x="4410" y="5128"/>
                      <a:pt x="3797" y="5357"/>
                      <a:pt x="3193" y="5357"/>
                    </a:cubicBezTo>
                    <a:cubicBezTo>
                      <a:pt x="2352" y="5357"/>
                      <a:pt x="1530" y="4914"/>
                      <a:pt x="1194" y="4031"/>
                    </a:cubicBezTo>
                    <a:cubicBezTo>
                      <a:pt x="689" y="2708"/>
                      <a:pt x="2059" y="835"/>
                      <a:pt x="3452" y="835"/>
                    </a:cubicBezTo>
                    <a:cubicBezTo>
                      <a:pt x="3736" y="835"/>
                      <a:pt x="4021" y="913"/>
                      <a:pt x="4291" y="1088"/>
                    </a:cubicBezTo>
                    <a:cubicBezTo>
                      <a:pt x="4362" y="1135"/>
                      <a:pt x="4433" y="1155"/>
                      <a:pt x="4500" y="1155"/>
                    </a:cubicBezTo>
                    <a:cubicBezTo>
                      <a:pt x="4838" y="1155"/>
                      <a:pt x="5060" y="628"/>
                      <a:pt x="4697" y="391"/>
                    </a:cubicBezTo>
                    <a:cubicBezTo>
                      <a:pt x="4281" y="120"/>
                      <a:pt x="3854" y="1"/>
                      <a:pt x="343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2020;p45"/>
              <p:cNvSpPr/>
              <p:nvPr/>
            </p:nvSpPr>
            <p:spPr>
              <a:xfrm>
                <a:off x="3051280" y="2862979"/>
                <a:ext cx="40325" cy="37083"/>
              </a:xfrm>
              <a:custGeom>
                <a:avLst/>
                <a:gdLst/>
                <a:ahLst/>
                <a:cxnLst/>
                <a:rect l="l" t="t" r="r" b="b"/>
                <a:pathLst>
                  <a:path w="2910" h="2676" extrusionOk="0">
                    <a:moveTo>
                      <a:pt x="576" y="1"/>
                    </a:moveTo>
                    <a:cubicBezTo>
                      <a:pt x="150" y="1"/>
                      <a:pt x="0" y="678"/>
                      <a:pt x="468" y="793"/>
                    </a:cubicBezTo>
                    <a:cubicBezTo>
                      <a:pt x="902" y="901"/>
                      <a:pt x="1313" y="1071"/>
                      <a:pt x="1728" y="1231"/>
                    </a:cubicBezTo>
                    <a:lnTo>
                      <a:pt x="1728" y="1231"/>
                    </a:lnTo>
                    <a:cubicBezTo>
                      <a:pt x="1483" y="1479"/>
                      <a:pt x="1226" y="1716"/>
                      <a:pt x="993" y="1976"/>
                    </a:cubicBezTo>
                    <a:cubicBezTo>
                      <a:pt x="728" y="2271"/>
                      <a:pt x="998" y="2676"/>
                      <a:pt x="1297" y="2676"/>
                    </a:cubicBezTo>
                    <a:cubicBezTo>
                      <a:pt x="1388" y="2676"/>
                      <a:pt x="1482" y="2638"/>
                      <a:pt x="1564" y="2547"/>
                    </a:cubicBezTo>
                    <a:cubicBezTo>
                      <a:pt x="1936" y="2133"/>
                      <a:pt x="2367" y="1777"/>
                      <a:pt x="2717" y="1342"/>
                    </a:cubicBezTo>
                    <a:cubicBezTo>
                      <a:pt x="2909" y="1103"/>
                      <a:pt x="2849" y="767"/>
                      <a:pt x="2539" y="667"/>
                    </a:cubicBezTo>
                    <a:cubicBezTo>
                      <a:pt x="1914" y="466"/>
                      <a:pt x="1322" y="174"/>
                      <a:pt x="683" y="14"/>
                    </a:cubicBezTo>
                    <a:cubicBezTo>
                      <a:pt x="646" y="5"/>
                      <a:pt x="610" y="1"/>
                      <a:pt x="5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021;p45"/>
              <p:cNvSpPr/>
              <p:nvPr/>
            </p:nvSpPr>
            <p:spPr>
              <a:xfrm>
                <a:off x="3031450" y="2498527"/>
                <a:ext cx="510469" cy="295761"/>
              </a:xfrm>
              <a:custGeom>
                <a:avLst/>
                <a:gdLst/>
                <a:ahLst/>
                <a:cxnLst/>
                <a:rect l="l" t="t" r="r" b="b"/>
                <a:pathLst>
                  <a:path w="36837" h="21343" extrusionOk="0">
                    <a:moveTo>
                      <a:pt x="19037" y="1"/>
                    </a:moveTo>
                    <a:cubicBezTo>
                      <a:pt x="14538" y="1"/>
                      <a:pt x="9184" y="4030"/>
                      <a:pt x="4832" y="4030"/>
                    </a:cubicBezTo>
                    <a:cubicBezTo>
                      <a:pt x="3320" y="4030"/>
                      <a:pt x="1930" y="3544"/>
                      <a:pt x="738" y="2234"/>
                    </a:cubicBezTo>
                    <a:cubicBezTo>
                      <a:pt x="658" y="2146"/>
                      <a:pt x="563" y="2109"/>
                      <a:pt x="470" y="2109"/>
                    </a:cubicBezTo>
                    <a:cubicBezTo>
                      <a:pt x="230" y="2109"/>
                      <a:pt x="0" y="2357"/>
                      <a:pt x="63" y="2627"/>
                    </a:cubicBezTo>
                    <a:cubicBezTo>
                      <a:pt x="871" y="6169"/>
                      <a:pt x="989" y="9798"/>
                      <a:pt x="4229" y="11971"/>
                    </a:cubicBezTo>
                    <a:cubicBezTo>
                      <a:pt x="5690" y="12951"/>
                      <a:pt x="7388" y="13312"/>
                      <a:pt x="9148" y="13312"/>
                    </a:cubicBezTo>
                    <a:cubicBezTo>
                      <a:pt x="12068" y="13312"/>
                      <a:pt x="15159" y="12318"/>
                      <a:pt x="17622" y="11507"/>
                    </a:cubicBezTo>
                    <a:cubicBezTo>
                      <a:pt x="18528" y="11211"/>
                      <a:pt x="19407" y="10806"/>
                      <a:pt x="20299" y="10467"/>
                    </a:cubicBezTo>
                    <a:cubicBezTo>
                      <a:pt x="20914" y="10233"/>
                      <a:pt x="21479" y="10130"/>
                      <a:pt x="22007" y="10130"/>
                    </a:cubicBezTo>
                    <a:cubicBezTo>
                      <a:pt x="23669" y="10130"/>
                      <a:pt x="24953" y="11155"/>
                      <a:pt x="26229" y="12343"/>
                    </a:cubicBezTo>
                    <a:cubicBezTo>
                      <a:pt x="27578" y="13598"/>
                      <a:pt x="29182" y="14396"/>
                      <a:pt x="30950" y="14850"/>
                    </a:cubicBezTo>
                    <a:cubicBezTo>
                      <a:pt x="32419" y="15229"/>
                      <a:pt x="31606" y="17505"/>
                      <a:pt x="32231" y="18590"/>
                    </a:cubicBezTo>
                    <a:cubicBezTo>
                      <a:pt x="33162" y="20207"/>
                      <a:pt x="34412" y="20791"/>
                      <a:pt x="36169" y="21324"/>
                    </a:cubicBezTo>
                    <a:cubicBezTo>
                      <a:pt x="36213" y="21337"/>
                      <a:pt x="36254" y="21343"/>
                      <a:pt x="36293" y="21343"/>
                    </a:cubicBezTo>
                    <a:cubicBezTo>
                      <a:pt x="36701" y="21343"/>
                      <a:pt x="36837" y="20682"/>
                      <a:pt x="36384" y="20545"/>
                    </a:cubicBezTo>
                    <a:cubicBezTo>
                      <a:pt x="33557" y="19686"/>
                      <a:pt x="32733" y="17093"/>
                      <a:pt x="32464" y="14562"/>
                    </a:cubicBezTo>
                    <a:cubicBezTo>
                      <a:pt x="32438" y="14325"/>
                      <a:pt x="32298" y="14181"/>
                      <a:pt x="32061" y="14159"/>
                    </a:cubicBezTo>
                    <a:cubicBezTo>
                      <a:pt x="28206" y="13773"/>
                      <a:pt x="26894" y="10666"/>
                      <a:pt x="23778" y="9310"/>
                    </a:cubicBezTo>
                    <a:cubicBezTo>
                      <a:pt x="23409" y="9150"/>
                      <a:pt x="23009" y="9083"/>
                      <a:pt x="22593" y="9083"/>
                    </a:cubicBezTo>
                    <a:cubicBezTo>
                      <a:pt x="21121" y="9083"/>
                      <a:pt x="19454" y="9922"/>
                      <a:pt x="18291" y="10389"/>
                    </a:cubicBezTo>
                    <a:cubicBezTo>
                      <a:pt x="15567" y="11483"/>
                      <a:pt x="12592" y="12377"/>
                      <a:pt x="9638" y="12377"/>
                    </a:cubicBezTo>
                    <a:cubicBezTo>
                      <a:pt x="8522" y="12377"/>
                      <a:pt x="7409" y="12249"/>
                      <a:pt x="6314" y="11957"/>
                    </a:cubicBezTo>
                    <a:cubicBezTo>
                      <a:pt x="2288" y="10883"/>
                      <a:pt x="1768" y="7089"/>
                      <a:pt x="1093" y="3628"/>
                    </a:cubicBezTo>
                    <a:lnTo>
                      <a:pt x="1093" y="3628"/>
                    </a:lnTo>
                    <a:cubicBezTo>
                      <a:pt x="2143" y="4365"/>
                      <a:pt x="3356" y="4652"/>
                      <a:pt x="4645" y="4652"/>
                    </a:cubicBezTo>
                    <a:cubicBezTo>
                      <a:pt x="8378" y="4652"/>
                      <a:pt x="12754" y="2251"/>
                      <a:pt x="15685" y="1450"/>
                    </a:cubicBezTo>
                    <a:cubicBezTo>
                      <a:pt x="16570" y="1208"/>
                      <a:pt x="17424" y="1086"/>
                      <a:pt x="18246" y="1086"/>
                    </a:cubicBezTo>
                    <a:cubicBezTo>
                      <a:pt x="20307" y="1086"/>
                      <a:pt x="22170" y="1853"/>
                      <a:pt x="23823" y="3427"/>
                    </a:cubicBezTo>
                    <a:cubicBezTo>
                      <a:pt x="24607" y="4174"/>
                      <a:pt x="25841" y="4211"/>
                      <a:pt x="26842" y="4328"/>
                    </a:cubicBezTo>
                    <a:cubicBezTo>
                      <a:pt x="30602" y="4768"/>
                      <a:pt x="33507" y="5275"/>
                      <a:pt x="34677" y="9376"/>
                    </a:cubicBezTo>
                    <a:cubicBezTo>
                      <a:pt x="35288" y="11530"/>
                      <a:pt x="35516" y="14356"/>
                      <a:pt x="35622" y="16569"/>
                    </a:cubicBezTo>
                    <a:cubicBezTo>
                      <a:pt x="35634" y="16828"/>
                      <a:pt x="35842" y="16959"/>
                      <a:pt x="36045" y="16959"/>
                    </a:cubicBezTo>
                    <a:cubicBezTo>
                      <a:pt x="36247" y="16959"/>
                      <a:pt x="36442" y="16829"/>
                      <a:pt x="36430" y="16569"/>
                    </a:cubicBezTo>
                    <a:cubicBezTo>
                      <a:pt x="36288" y="13615"/>
                      <a:pt x="36294" y="8673"/>
                      <a:pt x="34176" y="6354"/>
                    </a:cubicBezTo>
                    <a:cubicBezTo>
                      <a:pt x="33385" y="5486"/>
                      <a:pt x="32342" y="4382"/>
                      <a:pt x="31166" y="4038"/>
                    </a:cubicBezTo>
                    <a:cubicBezTo>
                      <a:pt x="28532" y="3264"/>
                      <a:pt x="25502" y="4060"/>
                      <a:pt x="23385" y="1848"/>
                    </a:cubicBezTo>
                    <a:cubicBezTo>
                      <a:pt x="22096" y="499"/>
                      <a:pt x="20619" y="1"/>
                      <a:pt x="1903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022;p45"/>
              <p:cNvSpPr/>
              <p:nvPr/>
            </p:nvSpPr>
            <p:spPr>
              <a:xfrm>
                <a:off x="3078898" y="2673353"/>
                <a:ext cx="86706" cy="169491"/>
              </a:xfrm>
              <a:custGeom>
                <a:avLst/>
                <a:gdLst/>
                <a:ahLst/>
                <a:cxnLst/>
                <a:rect l="l" t="t" r="r" b="b"/>
                <a:pathLst>
                  <a:path w="6257" h="12231" extrusionOk="0">
                    <a:moveTo>
                      <a:pt x="5692" y="1"/>
                    </a:moveTo>
                    <a:cubicBezTo>
                      <a:pt x="5569" y="1"/>
                      <a:pt x="5444" y="55"/>
                      <a:pt x="5358" y="186"/>
                    </a:cubicBezTo>
                    <a:cubicBezTo>
                      <a:pt x="4143" y="2033"/>
                      <a:pt x="2691" y="3693"/>
                      <a:pt x="1725" y="5696"/>
                    </a:cubicBezTo>
                    <a:cubicBezTo>
                      <a:pt x="838" y="7529"/>
                      <a:pt x="367" y="9724"/>
                      <a:pt x="49" y="11723"/>
                    </a:cubicBezTo>
                    <a:cubicBezTo>
                      <a:pt x="0" y="12029"/>
                      <a:pt x="262" y="12230"/>
                      <a:pt x="496" y="12230"/>
                    </a:cubicBezTo>
                    <a:cubicBezTo>
                      <a:pt x="651" y="12230"/>
                      <a:pt x="795" y="12142"/>
                      <a:pt x="828" y="11938"/>
                    </a:cubicBezTo>
                    <a:cubicBezTo>
                      <a:pt x="1112" y="10157"/>
                      <a:pt x="1598" y="8424"/>
                      <a:pt x="2182" y="6719"/>
                    </a:cubicBezTo>
                    <a:cubicBezTo>
                      <a:pt x="2973" y="4417"/>
                      <a:pt x="4740" y="2595"/>
                      <a:pt x="6056" y="594"/>
                    </a:cubicBezTo>
                    <a:cubicBezTo>
                      <a:pt x="6256" y="290"/>
                      <a:pt x="5976" y="1"/>
                      <a:pt x="56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2023;p45"/>
              <p:cNvSpPr/>
              <p:nvPr/>
            </p:nvSpPr>
            <p:spPr>
              <a:xfrm>
                <a:off x="3040485" y="2545546"/>
                <a:ext cx="499452" cy="239929"/>
              </a:xfrm>
              <a:custGeom>
                <a:avLst/>
                <a:gdLst/>
                <a:ahLst/>
                <a:cxnLst/>
                <a:rect l="l" t="t" r="r" b="b"/>
                <a:pathLst>
                  <a:path w="36042" h="17314" extrusionOk="0">
                    <a:moveTo>
                      <a:pt x="491" y="0"/>
                    </a:moveTo>
                    <a:cubicBezTo>
                      <a:pt x="242" y="0"/>
                      <a:pt x="1" y="194"/>
                      <a:pt x="112" y="489"/>
                    </a:cubicBezTo>
                    <a:cubicBezTo>
                      <a:pt x="960" y="2751"/>
                      <a:pt x="3702" y="3404"/>
                      <a:pt x="5797" y="4053"/>
                    </a:cubicBezTo>
                    <a:cubicBezTo>
                      <a:pt x="8057" y="4755"/>
                      <a:pt x="10405" y="5028"/>
                      <a:pt x="12759" y="5028"/>
                    </a:cubicBezTo>
                    <a:cubicBezTo>
                      <a:pt x="14534" y="5028"/>
                      <a:pt x="16313" y="4873"/>
                      <a:pt x="18059" y="4628"/>
                    </a:cubicBezTo>
                    <a:cubicBezTo>
                      <a:pt x="19776" y="4386"/>
                      <a:pt x="22311" y="3349"/>
                      <a:pt x="24495" y="3349"/>
                    </a:cubicBezTo>
                    <a:cubicBezTo>
                      <a:pt x="25797" y="3349"/>
                      <a:pt x="26974" y="3718"/>
                      <a:pt x="27777" y="4844"/>
                    </a:cubicBezTo>
                    <a:cubicBezTo>
                      <a:pt x="28588" y="5980"/>
                      <a:pt x="29164" y="7330"/>
                      <a:pt x="30353" y="8152"/>
                    </a:cubicBezTo>
                    <a:cubicBezTo>
                      <a:pt x="30807" y="8467"/>
                      <a:pt x="31236" y="8789"/>
                      <a:pt x="31766" y="8974"/>
                    </a:cubicBezTo>
                    <a:cubicBezTo>
                      <a:pt x="33363" y="9533"/>
                      <a:pt x="33185" y="11090"/>
                      <a:pt x="33071" y="12485"/>
                    </a:cubicBezTo>
                    <a:cubicBezTo>
                      <a:pt x="32906" y="14507"/>
                      <a:pt x="33981" y="15639"/>
                      <a:pt x="35122" y="17143"/>
                    </a:cubicBezTo>
                    <a:cubicBezTo>
                      <a:pt x="35214" y="17264"/>
                      <a:pt x="35340" y="17314"/>
                      <a:pt x="35464" y="17314"/>
                    </a:cubicBezTo>
                    <a:cubicBezTo>
                      <a:pt x="35759" y="17314"/>
                      <a:pt x="36042" y="17028"/>
                      <a:pt x="35820" y="16736"/>
                    </a:cubicBezTo>
                    <a:lnTo>
                      <a:pt x="35822" y="16736"/>
                    </a:lnTo>
                    <a:cubicBezTo>
                      <a:pt x="34847" y="15454"/>
                      <a:pt x="33933" y="14405"/>
                      <a:pt x="33879" y="12485"/>
                    </a:cubicBezTo>
                    <a:cubicBezTo>
                      <a:pt x="33879" y="12473"/>
                      <a:pt x="34122" y="10127"/>
                      <a:pt x="34122" y="9613"/>
                    </a:cubicBezTo>
                    <a:cubicBezTo>
                      <a:pt x="34122" y="9101"/>
                      <a:pt x="33801" y="8860"/>
                      <a:pt x="33419" y="8652"/>
                    </a:cubicBezTo>
                    <a:cubicBezTo>
                      <a:pt x="31451" y="7583"/>
                      <a:pt x="30223" y="7235"/>
                      <a:pt x="28948" y="5196"/>
                    </a:cubicBezTo>
                    <a:cubicBezTo>
                      <a:pt x="28382" y="4290"/>
                      <a:pt x="27642" y="2888"/>
                      <a:pt x="26503" y="2554"/>
                    </a:cubicBezTo>
                    <a:cubicBezTo>
                      <a:pt x="25960" y="2394"/>
                      <a:pt x="25459" y="2325"/>
                      <a:pt x="24974" y="2325"/>
                    </a:cubicBezTo>
                    <a:cubicBezTo>
                      <a:pt x="24025" y="2325"/>
                      <a:pt x="23134" y="2586"/>
                      <a:pt x="22086" y="2928"/>
                    </a:cubicBezTo>
                    <a:cubicBezTo>
                      <a:pt x="19726" y="3696"/>
                      <a:pt x="17183" y="3996"/>
                      <a:pt x="14724" y="4192"/>
                    </a:cubicBezTo>
                    <a:cubicBezTo>
                      <a:pt x="14189" y="4234"/>
                      <a:pt x="13655" y="4254"/>
                      <a:pt x="13122" y="4254"/>
                    </a:cubicBezTo>
                    <a:cubicBezTo>
                      <a:pt x="11096" y="4254"/>
                      <a:pt x="9079" y="3968"/>
                      <a:pt x="7098" y="3553"/>
                    </a:cubicBezTo>
                    <a:cubicBezTo>
                      <a:pt x="5139" y="3144"/>
                      <a:pt x="1661" y="2327"/>
                      <a:pt x="891" y="274"/>
                    </a:cubicBezTo>
                    <a:cubicBezTo>
                      <a:pt x="819" y="83"/>
                      <a:pt x="653" y="0"/>
                      <a:pt x="49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2024;p45"/>
              <p:cNvSpPr/>
              <p:nvPr/>
            </p:nvSpPr>
            <p:spPr>
              <a:xfrm>
                <a:off x="3235294" y="3066657"/>
                <a:ext cx="156798" cy="125521"/>
              </a:xfrm>
              <a:custGeom>
                <a:avLst/>
                <a:gdLst/>
                <a:ahLst/>
                <a:cxnLst/>
                <a:rect l="l" t="t" r="r" b="b"/>
                <a:pathLst>
                  <a:path w="11315" h="9058" extrusionOk="0">
                    <a:moveTo>
                      <a:pt x="10491" y="1"/>
                    </a:moveTo>
                    <a:cubicBezTo>
                      <a:pt x="10290" y="1"/>
                      <a:pt x="10106" y="128"/>
                      <a:pt x="10138" y="385"/>
                    </a:cubicBezTo>
                    <a:cubicBezTo>
                      <a:pt x="10463" y="3004"/>
                      <a:pt x="10114" y="6296"/>
                      <a:pt x="7682" y="7841"/>
                    </a:cubicBezTo>
                    <a:cubicBezTo>
                      <a:pt x="7175" y="8162"/>
                      <a:pt x="6656" y="8294"/>
                      <a:pt x="6140" y="8294"/>
                    </a:cubicBezTo>
                    <a:cubicBezTo>
                      <a:pt x="4810" y="8294"/>
                      <a:pt x="3498" y="7413"/>
                      <a:pt x="2464" y="6598"/>
                    </a:cubicBezTo>
                    <a:cubicBezTo>
                      <a:pt x="808" y="5289"/>
                      <a:pt x="1664" y="2985"/>
                      <a:pt x="1580" y="1147"/>
                    </a:cubicBezTo>
                    <a:cubicBezTo>
                      <a:pt x="1567" y="887"/>
                      <a:pt x="1359" y="757"/>
                      <a:pt x="1157" y="757"/>
                    </a:cubicBezTo>
                    <a:cubicBezTo>
                      <a:pt x="956" y="757"/>
                      <a:pt x="760" y="886"/>
                      <a:pt x="771" y="1147"/>
                    </a:cubicBezTo>
                    <a:cubicBezTo>
                      <a:pt x="875" y="3416"/>
                      <a:pt x="1" y="5528"/>
                      <a:pt x="1895" y="7169"/>
                    </a:cubicBezTo>
                    <a:cubicBezTo>
                      <a:pt x="3135" y="8244"/>
                      <a:pt x="4533" y="9058"/>
                      <a:pt x="6133" y="9058"/>
                    </a:cubicBezTo>
                    <a:cubicBezTo>
                      <a:pt x="6367" y="9058"/>
                      <a:pt x="6605" y="9040"/>
                      <a:pt x="6847" y="9004"/>
                    </a:cubicBezTo>
                    <a:cubicBezTo>
                      <a:pt x="10593" y="8441"/>
                      <a:pt x="11315" y="3355"/>
                      <a:pt x="10945" y="385"/>
                    </a:cubicBezTo>
                    <a:cubicBezTo>
                      <a:pt x="10912" y="130"/>
                      <a:pt x="10693" y="1"/>
                      <a:pt x="1049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2025;p45"/>
              <p:cNvSpPr/>
              <p:nvPr/>
            </p:nvSpPr>
            <p:spPr>
              <a:xfrm>
                <a:off x="3190797" y="3102562"/>
                <a:ext cx="135291" cy="144354"/>
              </a:xfrm>
              <a:custGeom>
                <a:avLst/>
                <a:gdLst/>
                <a:ahLst/>
                <a:cxnLst/>
                <a:rect l="l" t="t" r="r" b="b"/>
                <a:pathLst>
                  <a:path w="9763" h="10417" extrusionOk="0">
                    <a:moveTo>
                      <a:pt x="4236" y="1"/>
                    </a:moveTo>
                    <a:cubicBezTo>
                      <a:pt x="4232" y="1"/>
                      <a:pt x="4228" y="1"/>
                      <a:pt x="4225" y="1"/>
                    </a:cubicBezTo>
                    <a:cubicBezTo>
                      <a:pt x="2237" y="53"/>
                      <a:pt x="780" y="1273"/>
                      <a:pt x="439" y="3229"/>
                    </a:cubicBezTo>
                    <a:cubicBezTo>
                      <a:pt x="1" y="5724"/>
                      <a:pt x="1860" y="6470"/>
                      <a:pt x="3875" y="6851"/>
                    </a:cubicBezTo>
                    <a:cubicBezTo>
                      <a:pt x="5238" y="7109"/>
                      <a:pt x="4191" y="10417"/>
                      <a:pt x="5728" y="10417"/>
                    </a:cubicBezTo>
                    <a:cubicBezTo>
                      <a:pt x="5729" y="10417"/>
                      <a:pt x="5730" y="10417"/>
                      <a:pt x="5731" y="10417"/>
                    </a:cubicBezTo>
                    <a:cubicBezTo>
                      <a:pt x="7422" y="10415"/>
                      <a:pt x="8599" y="7931"/>
                      <a:pt x="9516" y="6801"/>
                    </a:cubicBezTo>
                    <a:cubicBezTo>
                      <a:pt x="9762" y="6496"/>
                      <a:pt x="9495" y="6091"/>
                      <a:pt x="9208" y="6091"/>
                    </a:cubicBezTo>
                    <a:cubicBezTo>
                      <a:pt x="9117" y="6091"/>
                      <a:pt x="9024" y="6132"/>
                      <a:pt x="8945" y="6229"/>
                    </a:cubicBezTo>
                    <a:cubicBezTo>
                      <a:pt x="8267" y="7065"/>
                      <a:pt x="7681" y="7964"/>
                      <a:pt x="6965" y="8772"/>
                    </a:cubicBezTo>
                    <a:cubicBezTo>
                      <a:pt x="6596" y="9189"/>
                      <a:pt x="6320" y="9357"/>
                      <a:pt x="6111" y="9357"/>
                    </a:cubicBezTo>
                    <a:cubicBezTo>
                      <a:pt x="5444" y="9357"/>
                      <a:pt x="5452" y="7655"/>
                      <a:pt x="5320" y="6794"/>
                    </a:cubicBezTo>
                    <a:cubicBezTo>
                      <a:pt x="5242" y="6274"/>
                      <a:pt x="4460" y="6170"/>
                      <a:pt x="4090" y="6072"/>
                    </a:cubicBezTo>
                    <a:cubicBezTo>
                      <a:pt x="2686" y="5698"/>
                      <a:pt x="1358" y="5643"/>
                      <a:pt x="1207" y="3827"/>
                    </a:cubicBezTo>
                    <a:cubicBezTo>
                      <a:pt x="1060" y="2068"/>
                      <a:pt x="2597" y="851"/>
                      <a:pt x="4225" y="809"/>
                    </a:cubicBezTo>
                    <a:cubicBezTo>
                      <a:pt x="4740" y="796"/>
                      <a:pt x="4746" y="1"/>
                      <a:pt x="4236" y="1"/>
                    </a:cubicBezTo>
                    <a:close/>
                  </a:path>
                </a:pathLst>
              </a:custGeom>
              <a:solidFill>
                <a:srgbClr val="1D1D1B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2026;p45"/>
              <p:cNvSpPr/>
              <p:nvPr/>
            </p:nvSpPr>
            <p:spPr>
              <a:xfrm>
                <a:off x="3310776" y="3103670"/>
                <a:ext cx="136469" cy="141596"/>
              </a:xfrm>
              <a:custGeom>
                <a:avLst/>
                <a:gdLst/>
                <a:ahLst/>
                <a:cxnLst/>
                <a:rect l="l" t="t" r="r" b="b"/>
                <a:pathLst>
                  <a:path w="9848" h="10218" extrusionOk="0">
                    <a:moveTo>
                      <a:pt x="5452" y="0"/>
                    </a:moveTo>
                    <a:cubicBezTo>
                      <a:pt x="4981" y="0"/>
                      <a:pt x="5001" y="760"/>
                      <a:pt x="5498" y="809"/>
                    </a:cubicBezTo>
                    <a:cubicBezTo>
                      <a:pt x="6500" y="909"/>
                      <a:pt x="7346" y="1200"/>
                      <a:pt x="8122" y="1865"/>
                    </a:cubicBezTo>
                    <a:cubicBezTo>
                      <a:pt x="9848" y="3347"/>
                      <a:pt x="8272" y="5175"/>
                      <a:pt x="6479" y="5317"/>
                    </a:cubicBezTo>
                    <a:cubicBezTo>
                      <a:pt x="5875" y="5363"/>
                      <a:pt x="5298" y="5647"/>
                      <a:pt x="5070" y="6236"/>
                    </a:cubicBezTo>
                    <a:cubicBezTo>
                      <a:pt x="4748" y="7058"/>
                      <a:pt x="4814" y="7957"/>
                      <a:pt x="4635" y="8812"/>
                    </a:cubicBezTo>
                    <a:cubicBezTo>
                      <a:pt x="4532" y="9311"/>
                      <a:pt x="4318" y="9510"/>
                      <a:pt x="4042" y="9510"/>
                    </a:cubicBezTo>
                    <a:cubicBezTo>
                      <a:pt x="3058" y="9510"/>
                      <a:pt x="1287" y="6975"/>
                      <a:pt x="921" y="6501"/>
                    </a:cubicBezTo>
                    <a:cubicBezTo>
                      <a:pt x="829" y="6381"/>
                      <a:pt x="703" y="6331"/>
                      <a:pt x="579" y="6331"/>
                    </a:cubicBezTo>
                    <a:cubicBezTo>
                      <a:pt x="283" y="6331"/>
                      <a:pt x="0" y="6616"/>
                      <a:pt x="225" y="6908"/>
                    </a:cubicBezTo>
                    <a:cubicBezTo>
                      <a:pt x="1222" y="8208"/>
                      <a:pt x="2131" y="10217"/>
                      <a:pt x="3997" y="10217"/>
                    </a:cubicBezTo>
                    <a:cubicBezTo>
                      <a:pt x="4096" y="10217"/>
                      <a:pt x="4198" y="10212"/>
                      <a:pt x="4303" y="10200"/>
                    </a:cubicBezTo>
                    <a:cubicBezTo>
                      <a:pt x="5709" y="10042"/>
                      <a:pt x="5520" y="7918"/>
                      <a:pt x="5686" y="6951"/>
                    </a:cubicBezTo>
                    <a:cubicBezTo>
                      <a:pt x="5884" y="5812"/>
                      <a:pt x="7798" y="6267"/>
                      <a:pt x="8529" y="5616"/>
                    </a:cubicBezTo>
                    <a:cubicBezTo>
                      <a:pt x="9285" y="4941"/>
                      <a:pt x="9604" y="4238"/>
                      <a:pt x="9614" y="3231"/>
                    </a:cubicBezTo>
                    <a:cubicBezTo>
                      <a:pt x="9638" y="1140"/>
                      <a:pt x="7192" y="170"/>
                      <a:pt x="5498" y="2"/>
                    </a:cubicBezTo>
                    <a:cubicBezTo>
                      <a:pt x="5482" y="1"/>
                      <a:pt x="5467" y="0"/>
                      <a:pt x="545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2027;p45"/>
              <p:cNvSpPr/>
              <p:nvPr/>
            </p:nvSpPr>
            <p:spPr>
              <a:xfrm>
                <a:off x="2892487" y="3111112"/>
                <a:ext cx="531103" cy="436068"/>
              </a:xfrm>
              <a:custGeom>
                <a:avLst/>
                <a:gdLst/>
                <a:ahLst/>
                <a:cxnLst/>
                <a:rect l="l" t="t" r="r" b="b"/>
                <a:pathLst>
                  <a:path w="38326" h="31468" extrusionOk="0">
                    <a:moveTo>
                      <a:pt x="23422" y="0"/>
                    </a:moveTo>
                    <a:cubicBezTo>
                      <a:pt x="23385" y="0"/>
                      <a:pt x="23345" y="6"/>
                      <a:pt x="23304" y="18"/>
                    </a:cubicBezTo>
                    <a:cubicBezTo>
                      <a:pt x="13840" y="2697"/>
                      <a:pt x="5337" y="12130"/>
                      <a:pt x="2557" y="21363"/>
                    </a:cubicBezTo>
                    <a:cubicBezTo>
                      <a:pt x="1560" y="24673"/>
                      <a:pt x="731" y="29087"/>
                      <a:pt x="4527" y="30756"/>
                    </a:cubicBezTo>
                    <a:cubicBezTo>
                      <a:pt x="6005" y="31404"/>
                      <a:pt x="7789" y="31445"/>
                      <a:pt x="9452" y="31445"/>
                    </a:cubicBezTo>
                    <a:cubicBezTo>
                      <a:pt x="9694" y="31445"/>
                      <a:pt x="9935" y="31444"/>
                      <a:pt x="10171" y="31444"/>
                    </a:cubicBezTo>
                    <a:cubicBezTo>
                      <a:pt x="10390" y="31444"/>
                      <a:pt x="10606" y="31445"/>
                      <a:pt x="10818" y="31448"/>
                    </a:cubicBezTo>
                    <a:cubicBezTo>
                      <a:pt x="11757" y="31461"/>
                      <a:pt x="12697" y="31467"/>
                      <a:pt x="13636" y="31467"/>
                    </a:cubicBezTo>
                    <a:cubicBezTo>
                      <a:pt x="16302" y="31467"/>
                      <a:pt x="18969" y="31417"/>
                      <a:pt x="21635" y="31329"/>
                    </a:cubicBezTo>
                    <a:cubicBezTo>
                      <a:pt x="25220" y="31211"/>
                      <a:pt x="28802" y="30958"/>
                      <a:pt x="32373" y="30602"/>
                    </a:cubicBezTo>
                    <a:cubicBezTo>
                      <a:pt x="33898" y="30451"/>
                      <a:pt x="35845" y="30700"/>
                      <a:pt x="37228" y="29892"/>
                    </a:cubicBezTo>
                    <a:cubicBezTo>
                      <a:pt x="38326" y="29248"/>
                      <a:pt x="38270" y="27856"/>
                      <a:pt x="38206" y="26767"/>
                    </a:cubicBezTo>
                    <a:cubicBezTo>
                      <a:pt x="38087" y="24799"/>
                      <a:pt x="37789" y="22795"/>
                      <a:pt x="37590" y="20826"/>
                    </a:cubicBezTo>
                    <a:cubicBezTo>
                      <a:pt x="37394" y="18876"/>
                      <a:pt x="35498" y="18561"/>
                      <a:pt x="33663" y="18561"/>
                    </a:cubicBezTo>
                    <a:cubicBezTo>
                      <a:pt x="32790" y="18561"/>
                      <a:pt x="31931" y="18632"/>
                      <a:pt x="31274" y="18632"/>
                    </a:cubicBezTo>
                    <a:cubicBezTo>
                      <a:pt x="31231" y="18632"/>
                      <a:pt x="31190" y="18632"/>
                      <a:pt x="31149" y="18631"/>
                    </a:cubicBezTo>
                    <a:cubicBezTo>
                      <a:pt x="28445" y="18591"/>
                      <a:pt x="25725" y="18475"/>
                      <a:pt x="23012" y="18475"/>
                    </a:cubicBezTo>
                    <a:cubicBezTo>
                      <a:pt x="19280" y="18475"/>
                      <a:pt x="15562" y="18695"/>
                      <a:pt x="11919" y="19635"/>
                    </a:cubicBezTo>
                    <a:cubicBezTo>
                      <a:pt x="11454" y="19755"/>
                      <a:pt x="11601" y="20429"/>
                      <a:pt x="12023" y="20429"/>
                    </a:cubicBezTo>
                    <a:cubicBezTo>
                      <a:pt x="12058" y="20429"/>
                      <a:pt x="12095" y="20424"/>
                      <a:pt x="12133" y="20414"/>
                    </a:cubicBezTo>
                    <a:cubicBezTo>
                      <a:pt x="15743" y="19484"/>
                      <a:pt x="19434" y="19283"/>
                      <a:pt x="23136" y="19283"/>
                    </a:cubicBezTo>
                    <a:cubicBezTo>
                      <a:pt x="24020" y="19283"/>
                      <a:pt x="24904" y="19294"/>
                      <a:pt x="25788" y="19310"/>
                    </a:cubicBezTo>
                    <a:cubicBezTo>
                      <a:pt x="25830" y="19311"/>
                      <a:pt x="25875" y="19311"/>
                      <a:pt x="25921" y="19311"/>
                    </a:cubicBezTo>
                    <a:cubicBezTo>
                      <a:pt x="26906" y="19311"/>
                      <a:pt x="28793" y="19153"/>
                      <a:pt x="30725" y="19153"/>
                    </a:cubicBezTo>
                    <a:cubicBezTo>
                      <a:pt x="33637" y="19153"/>
                      <a:pt x="36650" y="19512"/>
                      <a:pt x="36832" y="21309"/>
                    </a:cubicBezTo>
                    <a:cubicBezTo>
                      <a:pt x="36946" y="22447"/>
                      <a:pt x="36899" y="23589"/>
                      <a:pt x="37074" y="24723"/>
                    </a:cubicBezTo>
                    <a:cubicBezTo>
                      <a:pt x="37497" y="27437"/>
                      <a:pt x="37590" y="29419"/>
                      <a:pt x="34284" y="29672"/>
                    </a:cubicBezTo>
                    <a:cubicBezTo>
                      <a:pt x="29665" y="30029"/>
                      <a:pt x="25057" y="30408"/>
                      <a:pt x="20425" y="30562"/>
                    </a:cubicBezTo>
                    <a:cubicBezTo>
                      <a:pt x="17874" y="30646"/>
                      <a:pt x="15228" y="30793"/>
                      <a:pt x="12597" y="30793"/>
                    </a:cubicBezTo>
                    <a:cubicBezTo>
                      <a:pt x="10428" y="30793"/>
                      <a:pt x="8270" y="30693"/>
                      <a:pt x="6184" y="30377"/>
                    </a:cubicBezTo>
                    <a:cubicBezTo>
                      <a:pt x="1" y="29437"/>
                      <a:pt x="3187" y="21290"/>
                      <a:pt x="4777" y="17627"/>
                    </a:cubicBezTo>
                    <a:cubicBezTo>
                      <a:pt x="7896" y="10433"/>
                      <a:pt x="15969" y="2934"/>
                      <a:pt x="23518" y="797"/>
                    </a:cubicBezTo>
                    <a:cubicBezTo>
                      <a:pt x="23977" y="666"/>
                      <a:pt x="23836" y="0"/>
                      <a:pt x="2342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2028;p45"/>
              <p:cNvSpPr/>
              <p:nvPr/>
            </p:nvSpPr>
            <p:spPr>
              <a:xfrm>
                <a:off x="3389833" y="2664678"/>
                <a:ext cx="544530" cy="586283"/>
              </a:xfrm>
              <a:custGeom>
                <a:avLst/>
                <a:gdLst/>
                <a:ahLst/>
                <a:cxnLst/>
                <a:rect l="l" t="t" r="r" b="b"/>
                <a:pathLst>
                  <a:path w="39295" h="42308" extrusionOk="0">
                    <a:moveTo>
                      <a:pt x="28594" y="1"/>
                    </a:moveTo>
                    <a:cubicBezTo>
                      <a:pt x="28436" y="1"/>
                      <a:pt x="28253" y="141"/>
                      <a:pt x="28227" y="298"/>
                    </a:cubicBezTo>
                    <a:cubicBezTo>
                      <a:pt x="28040" y="1461"/>
                      <a:pt x="27321" y="2522"/>
                      <a:pt x="26932" y="3637"/>
                    </a:cubicBezTo>
                    <a:cubicBezTo>
                      <a:pt x="26432" y="5065"/>
                      <a:pt x="26179" y="6595"/>
                      <a:pt x="25843" y="8068"/>
                    </a:cubicBezTo>
                    <a:cubicBezTo>
                      <a:pt x="24938" y="12053"/>
                      <a:pt x="23115" y="15711"/>
                      <a:pt x="20932" y="19140"/>
                    </a:cubicBezTo>
                    <a:cubicBezTo>
                      <a:pt x="16487" y="26123"/>
                      <a:pt x="9064" y="31597"/>
                      <a:pt x="521" y="31654"/>
                    </a:cubicBezTo>
                    <a:cubicBezTo>
                      <a:pt x="4" y="31657"/>
                      <a:pt x="0" y="32460"/>
                      <a:pt x="516" y="32460"/>
                    </a:cubicBezTo>
                    <a:cubicBezTo>
                      <a:pt x="518" y="32460"/>
                      <a:pt x="520" y="32460"/>
                      <a:pt x="521" y="32460"/>
                    </a:cubicBezTo>
                    <a:lnTo>
                      <a:pt x="521" y="32460"/>
                    </a:lnTo>
                    <a:lnTo>
                      <a:pt x="520" y="32462"/>
                    </a:lnTo>
                    <a:cubicBezTo>
                      <a:pt x="8995" y="32405"/>
                      <a:pt x="16343" y="27214"/>
                      <a:pt x="21022" y="20457"/>
                    </a:cubicBezTo>
                    <a:cubicBezTo>
                      <a:pt x="23785" y="16467"/>
                      <a:pt x="25748" y="12124"/>
                      <a:pt x="26823" y="7397"/>
                    </a:cubicBezTo>
                    <a:cubicBezTo>
                      <a:pt x="27321" y="5212"/>
                      <a:pt x="27962" y="3282"/>
                      <a:pt x="28864" y="1234"/>
                    </a:cubicBezTo>
                    <a:cubicBezTo>
                      <a:pt x="28975" y="980"/>
                      <a:pt x="29398" y="881"/>
                      <a:pt x="30000" y="881"/>
                    </a:cubicBezTo>
                    <a:cubicBezTo>
                      <a:pt x="32062" y="881"/>
                      <a:pt x="36227" y="2054"/>
                      <a:pt x="37157" y="2231"/>
                    </a:cubicBezTo>
                    <a:cubicBezTo>
                      <a:pt x="39295" y="2638"/>
                      <a:pt x="30454" y="23634"/>
                      <a:pt x="29367" y="25580"/>
                    </a:cubicBezTo>
                    <a:cubicBezTo>
                      <a:pt x="24763" y="33819"/>
                      <a:pt x="17342" y="39646"/>
                      <a:pt x="8001" y="41519"/>
                    </a:cubicBezTo>
                    <a:cubicBezTo>
                      <a:pt x="7522" y="41615"/>
                      <a:pt x="7683" y="42307"/>
                      <a:pt x="8126" y="42307"/>
                    </a:cubicBezTo>
                    <a:cubicBezTo>
                      <a:pt x="8154" y="42307"/>
                      <a:pt x="8185" y="42304"/>
                      <a:pt x="8216" y="42298"/>
                    </a:cubicBezTo>
                    <a:cubicBezTo>
                      <a:pt x="27749" y="38382"/>
                      <a:pt x="34311" y="19208"/>
                      <a:pt x="38694" y="2127"/>
                    </a:cubicBezTo>
                    <a:cubicBezTo>
                      <a:pt x="38744" y="1932"/>
                      <a:pt x="38632" y="1669"/>
                      <a:pt x="38412" y="1631"/>
                    </a:cubicBezTo>
                    <a:cubicBezTo>
                      <a:pt x="35146" y="1072"/>
                      <a:pt x="31929" y="261"/>
                      <a:pt x="28616" y="2"/>
                    </a:cubicBezTo>
                    <a:cubicBezTo>
                      <a:pt x="28609" y="1"/>
                      <a:pt x="28602" y="1"/>
                      <a:pt x="2859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2029;p45"/>
              <p:cNvSpPr/>
              <p:nvPr/>
            </p:nvSpPr>
            <p:spPr>
              <a:xfrm>
                <a:off x="3404688" y="3361378"/>
                <a:ext cx="172734" cy="169560"/>
              </a:xfrm>
              <a:custGeom>
                <a:avLst/>
                <a:gdLst/>
                <a:ahLst/>
                <a:cxnLst/>
                <a:rect l="l" t="t" r="r" b="b"/>
                <a:pathLst>
                  <a:path w="12465" h="12236" extrusionOk="0">
                    <a:moveTo>
                      <a:pt x="6099" y="0"/>
                    </a:moveTo>
                    <a:cubicBezTo>
                      <a:pt x="5512" y="0"/>
                      <a:pt x="4837" y="464"/>
                      <a:pt x="4409" y="729"/>
                    </a:cubicBezTo>
                    <a:cubicBezTo>
                      <a:pt x="2956" y="1634"/>
                      <a:pt x="1518" y="2502"/>
                      <a:pt x="289" y="3699"/>
                    </a:cubicBezTo>
                    <a:cubicBezTo>
                      <a:pt x="1" y="3981"/>
                      <a:pt x="278" y="4387"/>
                      <a:pt x="592" y="4387"/>
                    </a:cubicBezTo>
                    <a:cubicBezTo>
                      <a:pt x="683" y="4387"/>
                      <a:pt x="777" y="4353"/>
                      <a:pt x="862" y="4271"/>
                    </a:cubicBezTo>
                    <a:lnTo>
                      <a:pt x="864" y="4271"/>
                    </a:lnTo>
                    <a:cubicBezTo>
                      <a:pt x="2129" y="3035"/>
                      <a:pt x="3635" y="2162"/>
                      <a:pt x="5125" y="1234"/>
                    </a:cubicBezTo>
                    <a:cubicBezTo>
                      <a:pt x="5225" y="1172"/>
                      <a:pt x="5289" y="1145"/>
                      <a:pt x="5323" y="1145"/>
                    </a:cubicBezTo>
                    <a:cubicBezTo>
                      <a:pt x="5603" y="1145"/>
                      <a:pt x="3879" y="3027"/>
                      <a:pt x="3619" y="3377"/>
                    </a:cubicBezTo>
                    <a:cubicBezTo>
                      <a:pt x="3443" y="3616"/>
                      <a:pt x="3671" y="3986"/>
                      <a:pt x="3950" y="3986"/>
                    </a:cubicBezTo>
                    <a:cubicBezTo>
                      <a:pt x="3956" y="3986"/>
                      <a:pt x="3963" y="3985"/>
                      <a:pt x="3969" y="3985"/>
                    </a:cubicBezTo>
                    <a:cubicBezTo>
                      <a:pt x="5949" y="3866"/>
                      <a:pt x="7808" y="3040"/>
                      <a:pt x="9811" y="3035"/>
                    </a:cubicBezTo>
                    <a:cubicBezTo>
                      <a:pt x="9822" y="3035"/>
                      <a:pt x="9832" y="3035"/>
                      <a:pt x="9843" y="3035"/>
                    </a:cubicBezTo>
                    <a:cubicBezTo>
                      <a:pt x="11803" y="3035"/>
                      <a:pt x="8938" y="3684"/>
                      <a:pt x="8492" y="3783"/>
                    </a:cubicBezTo>
                    <a:cubicBezTo>
                      <a:pt x="7343" y="4032"/>
                      <a:pt x="6221" y="4388"/>
                      <a:pt x="5137" y="4847"/>
                    </a:cubicBezTo>
                    <a:cubicBezTo>
                      <a:pt x="4791" y="4994"/>
                      <a:pt x="4938" y="5491"/>
                      <a:pt x="5234" y="5585"/>
                    </a:cubicBezTo>
                    <a:cubicBezTo>
                      <a:pt x="6830" y="6095"/>
                      <a:pt x="8620" y="5927"/>
                      <a:pt x="10273" y="6036"/>
                    </a:cubicBezTo>
                    <a:cubicBezTo>
                      <a:pt x="12375" y="6177"/>
                      <a:pt x="10223" y="6615"/>
                      <a:pt x="9418" y="6751"/>
                    </a:cubicBezTo>
                    <a:cubicBezTo>
                      <a:pt x="8321" y="6938"/>
                      <a:pt x="7211" y="6988"/>
                      <a:pt x="6122" y="7227"/>
                    </a:cubicBezTo>
                    <a:cubicBezTo>
                      <a:pt x="5704" y="7321"/>
                      <a:pt x="5775" y="7882"/>
                      <a:pt x="6122" y="8006"/>
                    </a:cubicBezTo>
                    <a:cubicBezTo>
                      <a:pt x="7589" y="8534"/>
                      <a:pt x="9261" y="8437"/>
                      <a:pt x="10765" y="8884"/>
                    </a:cubicBezTo>
                    <a:cubicBezTo>
                      <a:pt x="11245" y="9028"/>
                      <a:pt x="9787" y="9208"/>
                      <a:pt x="9680" y="9213"/>
                    </a:cubicBezTo>
                    <a:cubicBezTo>
                      <a:pt x="9193" y="9240"/>
                      <a:pt x="8703" y="9237"/>
                      <a:pt x="8217" y="9242"/>
                    </a:cubicBezTo>
                    <a:cubicBezTo>
                      <a:pt x="7448" y="9251"/>
                      <a:pt x="6611" y="9213"/>
                      <a:pt x="5880" y="9490"/>
                    </a:cubicBezTo>
                    <a:cubicBezTo>
                      <a:pt x="5549" y="9614"/>
                      <a:pt x="5479" y="10023"/>
                      <a:pt x="5783" y="10227"/>
                    </a:cubicBezTo>
                    <a:cubicBezTo>
                      <a:pt x="6219" y="10520"/>
                      <a:pt x="6626" y="10679"/>
                      <a:pt x="7133" y="10840"/>
                    </a:cubicBezTo>
                    <a:cubicBezTo>
                      <a:pt x="8128" y="11157"/>
                      <a:pt x="7877" y="11249"/>
                      <a:pt x="7316" y="11249"/>
                    </a:cubicBezTo>
                    <a:cubicBezTo>
                      <a:pt x="6735" y="11249"/>
                      <a:pt x="5822" y="11151"/>
                      <a:pt x="5615" y="11103"/>
                    </a:cubicBezTo>
                    <a:cubicBezTo>
                      <a:pt x="4168" y="10771"/>
                      <a:pt x="2264" y="10999"/>
                      <a:pt x="941" y="10418"/>
                    </a:cubicBezTo>
                    <a:cubicBezTo>
                      <a:pt x="882" y="10391"/>
                      <a:pt x="823" y="10380"/>
                      <a:pt x="767" y="10380"/>
                    </a:cubicBezTo>
                    <a:cubicBezTo>
                      <a:pt x="380" y="10380"/>
                      <a:pt x="119" y="10932"/>
                      <a:pt x="535" y="11115"/>
                    </a:cubicBezTo>
                    <a:cubicBezTo>
                      <a:pt x="1894" y="11712"/>
                      <a:pt x="3429" y="11422"/>
                      <a:pt x="4855" y="11750"/>
                    </a:cubicBezTo>
                    <a:cubicBezTo>
                      <a:pt x="5714" y="11949"/>
                      <a:pt x="6632" y="12235"/>
                      <a:pt x="7529" y="12235"/>
                    </a:cubicBezTo>
                    <a:cubicBezTo>
                      <a:pt x="7918" y="12235"/>
                      <a:pt x="8303" y="12181"/>
                      <a:pt x="8677" y="12043"/>
                    </a:cubicBezTo>
                    <a:cubicBezTo>
                      <a:pt x="8864" y="11976"/>
                      <a:pt x="9048" y="11763"/>
                      <a:pt x="8958" y="11548"/>
                    </a:cubicBezTo>
                    <a:cubicBezTo>
                      <a:pt x="8609" y="10698"/>
                      <a:pt x="8077" y="10422"/>
                      <a:pt x="7453" y="10156"/>
                    </a:cubicBezTo>
                    <a:lnTo>
                      <a:pt x="7453" y="10156"/>
                    </a:lnTo>
                    <a:cubicBezTo>
                      <a:pt x="7454" y="10156"/>
                      <a:pt x="7455" y="10156"/>
                      <a:pt x="7457" y="10156"/>
                    </a:cubicBezTo>
                    <a:cubicBezTo>
                      <a:pt x="7779" y="10156"/>
                      <a:pt x="8130" y="10160"/>
                      <a:pt x="8491" y="10160"/>
                    </a:cubicBezTo>
                    <a:cubicBezTo>
                      <a:pt x="10147" y="10160"/>
                      <a:pt x="11991" y="10065"/>
                      <a:pt x="11991" y="8996"/>
                    </a:cubicBezTo>
                    <a:cubicBezTo>
                      <a:pt x="11991" y="8137"/>
                      <a:pt x="10619" y="7795"/>
                      <a:pt x="9205" y="7606"/>
                    </a:cubicBezTo>
                    <a:lnTo>
                      <a:pt x="9205" y="7606"/>
                    </a:lnTo>
                    <a:cubicBezTo>
                      <a:pt x="10273" y="7461"/>
                      <a:pt x="11318" y="7240"/>
                      <a:pt x="12243" y="6675"/>
                    </a:cubicBezTo>
                    <a:cubicBezTo>
                      <a:pt x="12408" y="6575"/>
                      <a:pt x="12465" y="6402"/>
                      <a:pt x="12429" y="6220"/>
                    </a:cubicBezTo>
                    <a:cubicBezTo>
                      <a:pt x="12205" y="5066"/>
                      <a:pt x="9923" y="4978"/>
                      <a:pt x="7977" y="4957"/>
                    </a:cubicBezTo>
                    <a:lnTo>
                      <a:pt x="7977" y="4957"/>
                    </a:lnTo>
                    <a:cubicBezTo>
                      <a:pt x="9720" y="4538"/>
                      <a:pt x="11686" y="3925"/>
                      <a:pt x="11494" y="3004"/>
                    </a:cubicBezTo>
                    <a:cubicBezTo>
                      <a:pt x="11358" y="2354"/>
                      <a:pt x="10647" y="2132"/>
                      <a:pt x="9707" y="2132"/>
                    </a:cubicBezTo>
                    <a:cubicBezTo>
                      <a:pt x="8376" y="2132"/>
                      <a:pt x="6586" y="2578"/>
                      <a:pt x="5328" y="2888"/>
                    </a:cubicBezTo>
                    <a:lnTo>
                      <a:pt x="5328" y="2888"/>
                    </a:lnTo>
                    <a:cubicBezTo>
                      <a:pt x="6391" y="1902"/>
                      <a:pt x="7728" y="411"/>
                      <a:pt x="6354" y="33"/>
                    </a:cubicBezTo>
                    <a:cubicBezTo>
                      <a:pt x="6272" y="10"/>
                      <a:pt x="6187" y="0"/>
                      <a:pt x="60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2030;p45"/>
              <p:cNvSpPr/>
              <p:nvPr/>
            </p:nvSpPr>
            <p:spPr>
              <a:xfrm>
                <a:off x="3330703" y="3368667"/>
                <a:ext cx="19858" cy="159763"/>
              </a:xfrm>
              <a:custGeom>
                <a:avLst/>
                <a:gdLst/>
                <a:ahLst/>
                <a:cxnLst/>
                <a:rect l="l" t="t" r="r" b="b"/>
                <a:pathLst>
                  <a:path w="1433" h="11529" extrusionOk="0">
                    <a:moveTo>
                      <a:pt x="753" y="0"/>
                    </a:moveTo>
                    <a:cubicBezTo>
                      <a:pt x="551" y="0"/>
                      <a:pt x="348" y="130"/>
                      <a:pt x="346" y="390"/>
                    </a:cubicBezTo>
                    <a:cubicBezTo>
                      <a:pt x="317" y="4016"/>
                      <a:pt x="0" y="7638"/>
                      <a:pt x="603" y="11237"/>
                    </a:cubicBezTo>
                    <a:cubicBezTo>
                      <a:pt x="637" y="11441"/>
                      <a:pt x="781" y="11529"/>
                      <a:pt x="937" y="11529"/>
                    </a:cubicBezTo>
                    <a:cubicBezTo>
                      <a:pt x="1172" y="11529"/>
                      <a:pt x="1433" y="11328"/>
                      <a:pt x="1382" y="11022"/>
                    </a:cubicBezTo>
                    <a:cubicBezTo>
                      <a:pt x="793" y="7499"/>
                      <a:pt x="1127" y="3939"/>
                      <a:pt x="1153" y="390"/>
                    </a:cubicBezTo>
                    <a:cubicBezTo>
                      <a:pt x="1156" y="130"/>
                      <a:pt x="955" y="0"/>
                      <a:pt x="75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2031;p45"/>
              <p:cNvSpPr/>
              <p:nvPr/>
            </p:nvSpPr>
            <p:spPr>
              <a:xfrm>
                <a:off x="3765177" y="2712722"/>
                <a:ext cx="148012" cy="40270"/>
              </a:xfrm>
              <a:custGeom>
                <a:avLst/>
                <a:gdLst/>
                <a:ahLst/>
                <a:cxnLst/>
                <a:rect l="l" t="t" r="r" b="b"/>
                <a:pathLst>
                  <a:path w="10681" h="2906" extrusionOk="0">
                    <a:moveTo>
                      <a:pt x="544" y="0"/>
                    </a:moveTo>
                    <a:cubicBezTo>
                      <a:pt x="138" y="0"/>
                      <a:pt x="0" y="661"/>
                      <a:pt x="453" y="798"/>
                    </a:cubicBezTo>
                    <a:cubicBezTo>
                      <a:pt x="3574" y="1750"/>
                      <a:pt x="6775" y="2323"/>
                      <a:pt x="9981" y="2898"/>
                    </a:cubicBezTo>
                    <a:cubicBezTo>
                      <a:pt x="10009" y="2903"/>
                      <a:pt x="10036" y="2905"/>
                      <a:pt x="10062" y="2905"/>
                    </a:cubicBezTo>
                    <a:cubicBezTo>
                      <a:pt x="10512" y="2905"/>
                      <a:pt x="10680" y="2206"/>
                      <a:pt x="10196" y="2119"/>
                    </a:cubicBezTo>
                    <a:cubicBezTo>
                      <a:pt x="6990" y="1544"/>
                      <a:pt x="3787" y="970"/>
                      <a:pt x="668" y="19"/>
                    </a:cubicBezTo>
                    <a:cubicBezTo>
                      <a:pt x="624" y="6"/>
                      <a:pt x="583" y="0"/>
                      <a:pt x="54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2032;p45"/>
              <p:cNvSpPr/>
              <p:nvPr/>
            </p:nvSpPr>
            <p:spPr>
              <a:xfrm>
                <a:off x="3777524" y="2519687"/>
                <a:ext cx="174230" cy="173163"/>
              </a:xfrm>
              <a:custGeom>
                <a:avLst/>
                <a:gdLst/>
                <a:ahLst/>
                <a:cxnLst/>
                <a:rect l="l" t="t" r="r" b="b"/>
                <a:pathLst>
                  <a:path w="12573" h="12496" extrusionOk="0">
                    <a:moveTo>
                      <a:pt x="4655" y="0"/>
                    </a:moveTo>
                    <a:cubicBezTo>
                      <a:pt x="3196" y="0"/>
                      <a:pt x="2912" y="3642"/>
                      <a:pt x="2744" y="5802"/>
                    </a:cubicBezTo>
                    <a:lnTo>
                      <a:pt x="2744" y="5802"/>
                    </a:lnTo>
                    <a:cubicBezTo>
                      <a:pt x="2264" y="4785"/>
                      <a:pt x="1565" y="3559"/>
                      <a:pt x="941" y="3559"/>
                    </a:cubicBezTo>
                    <a:cubicBezTo>
                      <a:pt x="767" y="3559"/>
                      <a:pt x="599" y="3654"/>
                      <a:pt x="443" y="3875"/>
                    </a:cubicBezTo>
                    <a:cubicBezTo>
                      <a:pt x="0" y="4503"/>
                      <a:pt x="246" y="5358"/>
                      <a:pt x="414" y="6051"/>
                    </a:cubicBezTo>
                    <a:cubicBezTo>
                      <a:pt x="812" y="7712"/>
                      <a:pt x="1203" y="9350"/>
                      <a:pt x="1958" y="10889"/>
                    </a:cubicBezTo>
                    <a:cubicBezTo>
                      <a:pt x="2030" y="11035"/>
                      <a:pt x="2147" y="11095"/>
                      <a:pt x="2267" y="11095"/>
                    </a:cubicBezTo>
                    <a:cubicBezTo>
                      <a:pt x="2532" y="11095"/>
                      <a:pt x="2813" y="10802"/>
                      <a:pt x="2656" y="10482"/>
                    </a:cubicBezTo>
                    <a:cubicBezTo>
                      <a:pt x="1930" y="9002"/>
                      <a:pt x="1577" y="7427"/>
                      <a:pt x="1193" y="5836"/>
                    </a:cubicBezTo>
                    <a:cubicBezTo>
                      <a:pt x="1013" y="5091"/>
                      <a:pt x="993" y="4808"/>
                      <a:pt x="1070" y="4808"/>
                    </a:cubicBezTo>
                    <a:cubicBezTo>
                      <a:pt x="1285" y="4808"/>
                      <a:pt x="2261" y="7020"/>
                      <a:pt x="2632" y="7541"/>
                    </a:cubicBezTo>
                    <a:cubicBezTo>
                      <a:pt x="2721" y="7666"/>
                      <a:pt x="2864" y="7732"/>
                      <a:pt x="3002" y="7732"/>
                    </a:cubicBezTo>
                    <a:cubicBezTo>
                      <a:pt x="3163" y="7732"/>
                      <a:pt x="3318" y="7641"/>
                      <a:pt x="3369" y="7444"/>
                    </a:cubicBezTo>
                    <a:cubicBezTo>
                      <a:pt x="3899" y="5434"/>
                      <a:pt x="3552" y="3236"/>
                      <a:pt x="4421" y="1306"/>
                    </a:cubicBezTo>
                    <a:cubicBezTo>
                      <a:pt x="4459" y="1222"/>
                      <a:pt x="4490" y="1186"/>
                      <a:pt x="4516" y="1186"/>
                    </a:cubicBezTo>
                    <a:cubicBezTo>
                      <a:pt x="4690" y="1186"/>
                      <a:pt x="4606" y="2883"/>
                      <a:pt x="4581" y="3123"/>
                    </a:cubicBezTo>
                    <a:cubicBezTo>
                      <a:pt x="4466" y="4254"/>
                      <a:pt x="4440" y="5405"/>
                      <a:pt x="4539" y="6537"/>
                    </a:cubicBezTo>
                    <a:cubicBezTo>
                      <a:pt x="4560" y="6786"/>
                      <a:pt x="4745" y="6930"/>
                      <a:pt x="4940" y="6930"/>
                    </a:cubicBezTo>
                    <a:cubicBezTo>
                      <a:pt x="5067" y="6930"/>
                      <a:pt x="5198" y="6870"/>
                      <a:pt x="5292" y="6740"/>
                    </a:cubicBezTo>
                    <a:cubicBezTo>
                      <a:pt x="6303" y="5334"/>
                      <a:pt x="6687" y="3508"/>
                      <a:pt x="7356" y="1932"/>
                    </a:cubicBezTo>
                    <a:cubicBezTo>
                      <a:pt x="7533" y="1513"/>
                      <a:pt x="7647" y="1350"/>
                      <a:pt x="7716" y="1350"/>
                    </a:cubicBezTo>
                    <a:cubicBezTo>
                      <a:pt x="7939" y="1350"/>
                      <a:pt x="7707" y="3029"/>
                      <a:pt x="7653" y="3357"/>
                    </a:cubicBezTo>
                    <a:cubicBezTo>
                      <a:pt x="7482" y="4392"/>
                      <a:pt x="7226" y="5403"/>
                      <a:pt x="7117" y="6447"/>
                    </a:cubicBezTo>
                    <a:cubicBezTo>
                      <a:pt x="7093" y="6678"/>
                      <a:pt x="7328" y="6855"/>
                      <a:pt x="7545" y="6855"/>
                    </a:cubicBezTo>
                    <a:cubicBezTo>
                      <a:pt x="7645" y="6855"/>
                      <a:pt x="7740" y="6818"/>
                      <a:pt x="7806" y="6733"/>
                    </a:cubicBezTo>
                    <a:cubicBezTo>
                      <a:pt x="8817" y="5426"/>
                      <a:pt x="9213" y="3726"/>
                      <a:pt x="10234" y="2410"/>
                    </a:cubicBezTo>
                    <a:cubicBezTo>
                      <a:pt x="10234" y="2410"/>
                      <a:pt x="10234" y="2410"/>
                      <a:pt x="10234" y="2410"/>
                    </a:cubicBezTo>
                    <a:lnTo>
                      <a:pt x="10234" y="2410"/>
                    </a:lnTo>
                    <a:cubicBezTo>
                      <a:pt x="10236" y="2410"/>
                      <a:pt x="10137" y="3568"/>
                      <a:pt x="10106" y="3686"/>
                    </a:cubicBezTo>
                    <a:cubicBezTo>
                      <a:pt x="9980" y="4157"/>
                      <a:pt x="9824" y="4621"/>
                      <a:pt x="9677" y="5086"/>
                    </a:cubicBezTo>
                    <a:cubicBezTo>
                      <a:pt x="9447" y="5822"/>
                      <a:pt x="9154" y="6601"/>
                      <a:pt x="9189" y="7383"/>
                    </a:cubicBezTo>
                    <a:cubicBezTo>
                      <a:pt x="9200" y="7636"/>
                      <a:pt x="9383" y="7773"/>
                      <a:pt x="9584" y="7773"/>
                    </a:cubicBezTo>
                    <a:cubicBezTo>
                      <a:pt x="9684" y="7773"/>
                      <a:pt x="9789" y="7739"/>
                      <a:pt x="9879" y="7669"/>
                    </a:cubicBezTo>
                    <a:cubicBezTo>
                      <a:pt x="10168" y="7442"/>
                      <a:pt x="10385" y="7254"/>
                      <a:pt x="10603" y="6952"/>
                    </a:cubicBezTo>
                    <a:cubicBezTo>
                      <a:pt x="10990" y="6417"/>
                      <a:pt x="11216" y="6211"/>
                      <a:pt x="11324" y="6211"/>
                    </a:cubicBezTo>
                    <a:cubicBezTo>
                      <a:pt x="11532" y="6211"/>
                      <a:pt x="11299" y="6982"/>
                      <a:pt x="10934" y="7634"/>
                    </a:cubicBezTo>
                    <a:cubicBezTo>
                      <a:pt x="10146" y="9038"/>
                      <a:pt x="9317" y="10387"/>
                      <a:pt x="8687" y="11876"/>
                    </a:cubicBezTo>
                    <a:cubicBezTo>
                      <a:pt x="8550" y="12200"/>
                      <a:pt x="8833" y="12496"/>
                      <a:pt x="9090" y="12496"/>
                    </a:cubicBezTo>
                    <a:cubicBezTo>
                      <a:pt x="9208" y="12496"/>
                      <a:pt x="9321" y="12433"/>
                      <a:pt x="9384" y="12282"/>
                    </a:cubicBezTo>
                    <a:cubicBezTo>
                      <a:pt x="10250" y="10236"/>
                      <a:pt x="12573" y="7769"/>
                      <a:pt x="12490" y="5481"/>
                    </a:cubicBezTo>
                    <a:cubicBezTo>
                      <a:pt x="12483" y="5281"/>
                      <a:pt x="12324" y="5077"/>
                      <a:pt x="12112" y="5077"/>
                    </a:cubicBezTo>
                    <a:cubicBezTo>
                      <a:pt x="12104" y="5077"/>
                      <a:pt x="12095" y="5077"/>
                      <a:pt x="12086" y="5078"/>
                    </a:cubicBezTo>
                    <a:cubicBezTo>
                      <a:pt x="11179" y="5144"/>
                      <a:pt x="10737" y="5585"/>
                      <a:pt x="10280" y="6108"/>
                    </a:cubicBezTo>
                    <a:lnTo>
                      <a:pt x="10280" y="6108"/>
                    </a:lnTo>
                    <a:cubicBezTo>
                      <a:pt x="10831" y="4452"/>
                      <a:pt x="11892" y="2077"/>
                      <a:pt x="10696" y="1436"/>
                    </a:cubicBezTo>
                    <a:cubicBezTo>
                      <a:pt x="10597" y="1382"/>
                      <a:pt x="10497" y="1357"/>
                      <a:pt x="10396" y="1357"/>
                    </a:cubicBezTo>
                    <a:cubicBezTo>
                      <a:pt x="9704" y="1357"/>
                      <a:pt x="8994" y="2536"/>
                      <a:pt x="8406" y="3736"/>
                    </a:cubicBezTo>
                    <a:lnTo>
                      <a:pt x="8406" y="3736"/>
                    </a:lnTo>
                    <a:cubicBezTo>
                      <a:pt x="8613" y="2633"/>
                      <a:pt x="8747" y="1529"/>
                      <a:pt x="8495" y="414"/>
                    </a:cubicBezTo>
                    <a:cubicBezTo>
                      <a:pt x="8451" y="226"/>
                      <a:pt x="8280" y="137"/>
                      <a:pt x="8105" y="118"/>
                    </a:cubicBezTo>
                    <a:cubicBezTo>
                      <a:pt x="8073" y="115"/>
                      <a:pt x="8041" y="113"/>
                      <a:pt x="8010" y="113"/>
                    </a:cubicBezTo>
                    <a:cubicBezTo>
                      <a:pt x="6933" y="113"/>
                      <a:pt x="6158" y="2134"/>
                      <a:pt x="5547" y="3904"/>
                    </a:cubicBezTo>
                    <a:lnTo>
                      <a:pt x="5547" y="3904"/>
                    </a:lnTo>
                    <a:cubicBezTo>
                      <a:pt x="5686" y="2117"/>
                      <a:pt x="5699" y="110"/>
                      <a:pt x="4757" y="6"/>
                    </a:cubicBezTo>
                    <a:cubicBezTo>
                      <a:pt x="4723" y="2"/>
                      <a:pt x="4689" y="0"/>
                      <a:pt x="465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2033;p45"/>
              <p:cNvSpPr/>
              <p:nvPr/>
            </p:nvSpPr>
            <p:spPr>
              <a:xfrm>
                <a:off x="3494554" y="3242190"/>
                <a:ext cx="32330" cy="159680"/>
              </a:xfrm>
              <a:custGeom>
                <a:avLst/>
                <a:gdLst/>
                <a:ahLst/>
                <a:cxnLst/>
                <a:rect l="l" t="t" r="r" b="b"/>
                <a:pathLst>
                  <a:path w="2333" h="11523" extrusionOk="0">
                    <a:moveTo>
                      <a:pt x="492" y="1"/>
                    </a:moveTo>
                    <a:cubicBezTo>
                      <a:pt x="251" y="1"/>
                      <a:pt x="0" y="198"/>
                      <a:pt x="81" y="502"/>
                    </a:cubicBezTo>
                    <a:lnTo>
                      <a:pt x="82" y="502"/>
                    </a:lnTo>
                    <a:cubicBezTo>
                      <a:pt x="525" y="2165"/>
                      <a:pt x="711" y="3851"/>
                      <a:pt x="875" y="5562"/>
                    </a:cubicBezTo>
                    <a:cubicBezTo>
                      <a:pt x="1053" y="7434"/>
                      <a:pt x="1526" y="9238"/>
                      <a:pt x="1521" y="11132"/>
                    </a:cubicBezTo>
                    <a:cubicBezTo>
                      <a:pt x="1520" y="11393"/>
                      <a:pt x="1721" y="11523"/>
                      <a:pt x="1923" y="11523"/>
                    </a:cubicBezTo>
                    <a:cubicBezTo>
                      <a:pt x="2125" y="11523"/>
                      <a:pt x="2327" y="11393"/>
                      <a:pt x="2327" y="11132"/>
                    </a:cubicBezTo>
                    <a:cubicBezTo>
                      <a:pt x="2333" y="9477"/>
                      <a:pt x="2051" y="7883"/>
                      <a:pt x="1784" y="6254"/>
                    </a:cubicBezTo>
                    <a:cubicBezTo>
                      <a:pt x="1455" y="4246"/>
                      <a:pt x="1389" y="2264"/>
                      <a:pt x="860" y="287"/>
                    </a:cubicBezTo>
                    <a:cubicBezTo>
                      <a:pt x="807" y="87"/>
                      <a:pt x="651" y="1"/>
                      <a:pt x="4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2034;p45"/>
              <p:cNvSpPr/>
              <p:nvPr/>
            </p:nvSpPr>
            <p:spPr>
              <a:xfrm>
                <a:off x="3107874" y="3264445"/>
                <a:ext cx="14412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2035;p45"/>
              <p:cNvSpPr/>
              <p:nvPr/>
            </p:nvSpPr>
            <p:spPr>
              <a:xfrm>
                <a:off x="3206318" y="3237575"/>
                <a:ext cx="14440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9" extrusionOk="0">
                    <a:moveTo>
                      <a:pt x="522" y="0"/>
                    </a:moveTo>
                    <a:cubicBezTo>
                      <a:pt x="1" y="0"/>
                      <a:pt x="3" y="809"/>
                      <a:pt x="522" y="809"/>
                    </a:cubicBezTo>
                    <a:cubicBezTo>
                      <a:pt x="1041" y="809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2036;p45"/>
              <p:cNvSpPr/>
              <p:nvPr/>
            </p:nvSpPr>
            <p:spPr>
              <a:xfrm>
                <a:off x="3213066" y="3324836"/>
                <a:ext cx="14398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2037;p45"/>
              <p:cNvSpPr/>
              <p:nvPr/>
            </p:nvSpPr>
            <p:spPr>
              <a:xfrm>
                <a:off x="3349535" y="3280104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1" y="0"/>
                    </a:moveTo>
                    <a:cubicBezTo>
                      <a:pt x="0" y="0"/>
                      <a:pt x="2" y="807"/>
                      <a:pt x="521" y="807"/>
                    </a:cubicBezTo>
                    <a:cubicBezTo>
                      <a:pt x="1040" y="807"/>
                      <a:pt x="1040" y="0"/>
                      <a:pt x="521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2038;p45"/>
              <p:cNvSpPr/>
              <p:nvPr/>
            </p:nvSpPr>
            <p:spPr>
              <a:xfrm>
                <a:off x="3423368" y="3329326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7"/>
                      <a:pt x="521" y="807"/>
                    </a:cubicBezTo>
                    <a:cubicBezTo>
                      <a:pt x="1042" y="807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2039;p45"/>
              <p:cNvSpPr/>
              <p:nvPr/>
            </p:nvSpPr>
            <p:spPr>
              <a:xfrm>
                <a:off x="3486018" y="3201781"/>
                <a:ext cx="14440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8" extrusionOk="0">
                    <a:moveTo>
                      <a:pt x="522" y="1"/>
                    </a:moveTo>
                    <a:cubicBezTo>
                      <a:pt x="2" y="1"/>
                      <a:pt x="1" y="807"/>
                      <a:pt x="522" y="807"/>
                    </a:cubicBezTo>
                    <a:cubicBezTo>
                      <a:pt x="1041" y="807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2040;p45"/>
              <p:cNvSpPr/>
              <p:nvPr/>
            </p:nvSpPr>
            <p:spPr>
              <a:xfrm>
                <a:off x="3541988" y="3110031"/>
                <a:ext cx="1439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39" y="809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2041;p45"/>
              <p:cNvSpPr/>
              <p:nvPr/>
            </p:nvSpPr>
            <p:spPr>
              <a:xfrm>
                <a:off x="3640432" y="3130180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2042;p45"/>
              <p:cNvSpPr/>
              <p:nvPr/>
            </p:nvSpPr>
            <p:spPr>
              <a:xfrm>
                <a:off x="3673995" y="3022756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1" y="1"/>
                    </a:moveTo>
                    <a:cubicBezTo>
                      <a:pt x="0" y="1"/>
                      <a:pt x="2" y="809"/>
                      <a:pt x="521" y="809"/>
                    </a:cubicBezTo>
                    <a:cubicBezTo>
                      <a:pt x="1041" y="809"/>
                      <a:pt x="1041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2043;p45"/>
              <p:cNvSpPr/>
              <p:nvPr/>
            </p:nvSpPr>
            <p:spPr>
              <a:xfrm>
                <a:off x="3772438" y="2993683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8"/>
                      <a:pt x="521" y="808"/>
                    </a:cubicBezTo>
                    <a:cubicBezTo>
                      <a:pt x="1042" y="808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2044;p45"/>
              <p:cNvSpPr/>
              <p:nvPr/>
            </p:nvSpPr>
            <p:spPr>
              <a:xfrm>
                <a:off x="3743365" y="2890680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41" y="809"/>
                      <a:pt x="1041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2045;p45"/>
              <p:cNvSpPr/>
              <p:nvPr/>
            </p:nvSpPr>
            <p:spPr>
              <a:xfrm>
                <a:off x="3846299" y="2805678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41" y="807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2046;p45"/>
              <p:cNvSpPr/>
              <p:nvPr/>
            </p:nvSpPr>
            <p:spPr>
              <a:xfrm>
                <a:off x="3783635" y="2783285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1"/>
                    </a:moveTo>
                    <a:cubicBezTo>
                      <a:pt x="1" y="1"/>
                      <a:pt x="1" y="808"/>
                      <a:pt x="520" y="808"/>
                    </a:cubicBezTo>
                    <a:cubicBezTo>
                      <a:pt x="1039" y="808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2047;p45"/>
              <p:cNvSpPr/>
              <p:nvPr/>
            </p:nvSpPr>
            <p:spPr>
              <a:xfrm>
                <a:off x="3011662" y="3412110"/>
                <a:ext cx="1442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41" y="809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2048;p45"/>
              <p:cNvSpPr/>
              <p:nvPr/>
            </p:nvSpPr>
            <p:spPr>
              <a:xfrm>
                <a:off x="3112336" y="3362889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2049;p45"/>
              <p:cNvSpPr/>
              <p:nvPr/>
            </p:nvSpPr>
            <p:spPr>
              <a:xfrm>
                <a:off x="3112336" y="3454639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2050;p45"/>
              <p:cNvSpPr/>
              <p:nvPr/>
            </p:nvSpPr>
            <p:spPr>
              <a:xfrm>
                <a:off x="3233160" y="3405390"/>
                <a:ext cx="14440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10" extrusionOk="0">
                    <a:moveTo>
                      <a:pt x="522" y="1"/>
                    </a:moveTo>
                    <a:cubicBezTo>
                      <a:pt x="3" y="1"/>
                      <a:pt x="1" y="809"/>
                      <a:pt x="522" y="809"/>
                    </a:cubicBezTo>
                    <a:cubicBezTo>
                      <a:pt x="1041" y="809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2051;p45"/>
              <p:cNvSpPr/>
              <p:nvPr/>
            </p:nvSpPr>
            <p:spPr>
              <a:xfrm>
                <a:off x="3253336" y="3470298"/>
                <a:ext cx="1441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10" extrusionOk="0">
                    <a:moveTo>
                      <a:pt x="520" y="1"/>
                    </a:moveTo>
                    <a:cubicBezTo>
                      <a:pt x="1" y="1"/>
                      <a:pt x="1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" name="Google Shape;2052;p45"/>
            <p:cNvGrpSpPr/>
            <p:nvPr/>
          </p:nvGrpSpPr>
          <p:grpSpPr>
            <a:xfrm>
              <a:off x="3076557" y="2794399"/>
              <a:ext cx="314524" cy="180771"/>
              <a:chOff x="3380175" y="493600"/>
              <a:chExt cx="356725" cy="205025"/>
            </a:xfrm>
          </p:grpSpPr>
          <p:sp>
            <p:nvSpPr>
              <p:cNvPr id="7" name="Google Shape;2053;p45"/>
              <p:cNvSpPr/>
              <p:nvPr/>
            </p:nvSpPr>
            <p:spPr>
              <a:xfrm>
                <a:off x="3671450" y="625025"/>
                <a:ext cx="65450" cy="73600"/>
              </a:xfrm>
              <a:custGeom>
                <a:avLst/>
                <a:gdLst/>
                <a:ahLst/>
                <a:cxnLst/>
                <a:rect l="l" t="t" r="r" b="b"/>
                <a:pathLst>
                  <a:path w="2618" h="2944" extrusionOk="0">
                    <a:moveTo>
                      <a:pt x="1108" y="0"/>
                    </a:moveTo>
                    <a:cubicBezTo>
                      <a:pt x="1105" y="0"/>
                      <a:pt x="1103" y="0"/>
                      <a:pt x="1101" y="0"/>
                    </a:cubicBezTo>
                    <a:cubicBezTo>
                      <a:pt x="491" y="4"/>
                      <a:pt x="1" y="568"/>
                      <a:pt x="5" y="1266"/>
                    </a:cubicBezTo>
                    <a:cubicBezTo>
                      <a:pt x="5" y="2251"/>
                      <a:pt x="523" y="2929"/>
                      <a:pt x="1280" y="2943"/>
                    </a:cubicBezTo>
                    <a:cubicBezTo>
                      <a:pt x="1289" y="2943"/>
                      <a:pt x="1298" y="2943"/>
                      <a:pt x="1307" y="2943"/>
                    </a:cubicBezTo>
                    <a:cubicBezTo>
                      <a:pt x="2036" y="2943"/>
                      <a:pt x="2595" y="2412"/>
                      <a:pt x="2605" y="1706"/>
                    </a:cubicBezTo>
                    <a:cubicBezTo>
                      <a:pt x="2618" y="800"/>
                      <a:pt x="1911" y="0"/>
                      <a:pt x="1108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" name="Google Shape;2054;p45"/>
              <p:cNvSpPr/>
              <p:nvPr/>
            </p:nvSpPr>
            <p:spPr>
              <a:xfrm>
                <a:off x="3627025" y="493600"/>
                <a:ext cx="64050" cy="78675"/>
              </a:xfrm>
              <a:custGeom>
                <a:avLst/>
                <a:gdLst/>
                <a:ahLst/>
                <a:cxnLst/>
                <a:rect l="l" t="t" r="r" b="b"/>
                <a:pathLst>
                  <a:path w="2562" h="3147" extrusionOk="0">
                    <a:moveTo>
                      <a:pt x="1360" y="0"/>
                    </a:moveTo>
                    <a:cubicBezTo>
                      <a:pt x="1214" y="0"/>
                      <a:pt x="1064" y="63"/>
                      <a:pt x="934" y="205"/>
                    </a:cubicBezTo>
                    <a:cubicBezTo>
                      <a:pt x="329" y="874"/>
                      <a:pt x="0" y="1768"/>
                      <a:pt x="669" y="2689"/>
                    </a:cubicBezTo>
                    <a:cubicBezTo>
                      <a:pt x="890" y="2996"/>
                      <a:pt x="1176" y="3146"/>
                      <a:pt x="1455" y="3146"/>
                    </a:cubicBezTo>
                    <a:cubicBezTo>
                      <a:pt x="1778" y="3146"/>
                      <a:pt x="2091" y="2946"/>
                      <a:pt x="2282" y="2552"/>
                    </a:cubicBezTo>
                    <a:cubicBezTo>
                      <a:pt x="2392" y="2329"/>
                      <a:pt x="2415" y="2066"/>
                      <a:pt x="2479" y="1824"/>
                    </a:cubicBezTo>
                    <a:lnTo>
                      <a:pt x="2561" y="1755"/>
                    </a:lnTo>
                    <a:cubicBezTo>
                      <a:pt x="2342" y="1275"/>
                      <a:pt x="2173" y="756"/>
                      <a:pt x="1883" y="310"/>
                    </a:cubicBezTo>
                    <a:cubicBezTo>
                      <a:pt x="1759" y="119"/>
                      <a:pt x="1563" y="0"/>
                      <a:pt x="13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" name="Google Shape;2055;p45"/>
              <p:cNvSpPr/>
              <p:nvPr/>
            </p:nvSpPr>
            <p:spPr>
              <a:xfrm>
                <a:off x="3520425" y="584200"/>
                <a:ext cx="48400" cy="59025"/>
              </a:xfrm>
              <a:custGeom>
                <a:avLst/>
                <a:gdLst/>
                <a:ahLst/>
                <a:cxnLst/>
                <a:rect l="l" t="t" r="r" b="b"/>
                <a:pathLst>
                  <a:path w="1936" h="2361" extrusionOk="0">
                    <a:moveTo>
                      <a:pt x="779" y="1"/>
                    </a:moveTo>
                    <a:cubicBezTo>
                      <a:pt x="628" y="1"/>
                      <a:pt x="398" y="83"/>
                      <a:pt x="367" y="177"/>
                    </a:cubicBezTo>
                    <a:cubicBezTo>
                      <a:pt x="207" y="676"/>
                      <a:pt x="56" y="1189"/>
                      <a:pt x="15" y="1707"/>
                    </a:cubicBezTo>
                    <a:cubicBezTo>
                      <a:pt x="1" y="1890"/>
                      <a:pt x="280" y="2211"/>
                      <a:pt x="487" y="2275"/>
                    </a:cubicBezTo>
                    <a:cubicBezTo>
                      <a:pt x="678" y="2337"/>
                      <a:pt x="887" y="2360"/>
                      <a:pt x="1098" y="2360"/>
                    </a:cubicBezTo>
                    <a:cubicBezTo>
                      <a:pt x="1255" y="2360"/>
                      <a:pt x="1413" y="2347"/>
                      <a:pt x="1564" y="2330"/>
                    </a:cubicBezTo>
                    <a:cubicBezTo>
                      <a:pt x="1701" y="2312"/>
                      <a:pt x="1812" y="2073"/>
                      <a:pt x="1935" y="1936"/>
                    </a:cubicBezTo>
                    <a:cubicBezTo>
                      <a:pt x="1788" y="1826"/>
                      <a:pt x="1651" y="1660"/>
                      <a:pt x="1486" y="1616"/>
                    </a:cubicBezTo>
                    <a:cubicBezTo>
                      <a:pt x="1399" y="1593"/>
                      <a:pt x="1308" y="1587"/>
                      <a:pt x="1210" y="1587"/>
                    </a:cubicBezTo>
                    <a:cubicBezTo>
                      <a:pt x="1066" y="1587"/>
                      <a:pt x="907" y="1601"/>
                      <a:pt x="729" y="1601"/>
                    </a:cubicBezTo>
                    <a:cubicBezTo>
                      <a:pt x="831" y="1143"/>
                      <a:pt x="935" y="772"/>
                      <a:pt x="981" y="400"/>
                    </a:cubicBezTo>
                    <a:cubicBezTo>
                      <a:pt x="1000" y="268"/>
                      <a:pt x="886" y="6"/>
                      <a:pt x="812" y="2"/>
                    </a:cubicBezTo>
                    <a:cubicBezTo>
                      <a:pt x="802" y="1"/>
                      <a:pt x="790" y="1"/>
                      <a:pt x="77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" name="Google Shape;2056;p45"/>
              <p:cNvSpPr/>
              <p:nvPr/>
            </p:nvSpPr>
            <p:spPr>
              <a:xfrm>
                <a:off x="3441025" y="514975"/>
                <a:ext cx="50450" cy="68150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2726" extrusionOk="0">
                    <a:moveTo>
                      <a:pt x="993" y="0"/>
                    </a:moveTo>
                    <a:cubicBezTo>
                      <a:pt x="719" y="0"/>
                      <a:pt x="449" y="162"/>
                      <a:pt x="303" y="479"/>
                    </a:cubicBezTo>
                    <a:cubicBezTo>
                      <a:pt x="28" y="1070"/>
                      <a:pt x="0" y="1712"/>
                      <a:pt x="326" y="2275"/>
                    </a:cubicBezTo>
                    <a:cubicBezTo>
                      <a:pt x="459" y="2509"/>
                      <a:pt x="839" y="2725"/>
                      <a:pt x="1109" y="2725"/>
                    </a:cubicBezTo>
                    <a:cubicBezTo>
                      <a:pt x="1347" y="2725"/>
                      <a:pt x="1641" y="2459"/>
                      <a:pt x="1806" y="2235"/>
                    </a:cubicBezTo>
                    <a:cubicBezTo>
                      <a:pt x="1948" y="2051"/>
                      <a:pt x="1939" y="1753"/>
                      <a:pt x="2017" y="1414"/>
                    </a:cubicBezTo>
                    <a:cubicBezTo>
                      <a:pt x="1916" y="1116"/>
                      <a:pt x="1847" y="727"/>
                      <a:pt x="1659" y="411"/>
                    </a:cubicBezTo>
                    <a:cubicBezTo>
                      <a:pt x="1495" y="135"/>
                      <a:pt x="1242" y="0"/>
                      <a:pt x="99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" name="Google Shape;2057;p45"/>
              <p:cNvSpPr/>
              <p:nvPr/>
            </p:nvSpPr>
            <p:spPr>
              <a:xfrm>
                <a:off x="3380175" y="621125"/>
                <a:ext cx="74825" cy="77150"/>
              </a:xfrm>
              <a:custGeom>
                <a:avLst/>
                <a:gdLst/>
                <a:ahLst/>
                <a:cxnLst/>
                <a:rect l="l" t="t" r="r" b="b"/>
                <a:pathLst>
                  <a:path w="2993" h="3086" extrusionOk="0">
                    <a:moveTo>
                      <a:pt x="1189" y="0"/>
                    </a:moveTo>
                    <a:cubicBezTo>
                      <a:pt x="476" y="0"/>
                      <a:pt x="1" y="666"/>
                      <a:pt x="14" y="1655"/>
                    </a:cubicBezTo>
                    <a:cubicBezTo>
                      <a:pt x="28" y="2499"/>
                      <a:pt x="569" y="3080"/>
                      <a:pt x="1347" y="3086"/>
                    </a:cubicBezTo>
                    <a:cubicBezTo>
                      <a:pt x="2324" y="3086"/>
                      <a:pt x="2993" y="2544"/>
                      <a:pt x="2984" y="1765"/>
                    </a:cubicBezTo>
                    <a:cubicBezTo>
                      <a:pt x="2979" y="885"/>
                      <a:pt x="2104" y="19"/>
                      <a:pt x="1210" y="0"/>
                    </a:cubicBezTo>
                    <a:cubicBezTo>
                      <a:pt x="1203" y="0"/>
                      <a:pt x="1196" y="0"/>
                      <a:pt x="1189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" name="Google Shape;2058;p45"/>
            <p:cNvSpPr/>
            <p:nvPr/>
          </p:nvSpPr>
          <p:spPr>
            <a:xfrm>
              <a:off x="3191748" y="2987199"/>
              <a:ext cx="94224" cy="53856"/>
            </a:xfrm>
            <a:custGeom>
              <a:avLst/>
              <a:gdLst/>
              <a:ahLst/>
              <a:cxnLst/>
              <a:rect l="l" t="t" r="r" b="b"/>
              <a:pathLst>
                <a:path w="4034" h="2305" extrusionOk="0">
                  <a:moveTo>
                    <a:pt x="3636" y="0"/>
                  </a:moveTo>
                  <a:cubicBezTo>
                    <a:pt x="3636" y="0"/>
                    <a:pt x="3636" y="0"/>
                    <a:pt x="3636" y="0"/>
                  </a:cubicBezTo>
                  <a:cubicBezTo>
                    <a:pt x="3467" y="4"/>
                    <a:pt x="3237" y="91"/>
                    <a:pt x="3145" y="220"/>
                  </a:cubicBezTo>
                  <a:cubicBezTo>
                    <a:pt x="2985" y="439"/>
                    <a:pt x="2907" y="710"/>
                    <a:pt x="2815" y="971"/>
                  </a:cubicBezTo>
                  <a:cubicBezTo>
                    <a:pt x="2707" y="1292"/>
                    <a:pt x="2489" y="1483"/>
                    <a:pt x="2213" y="1483"/>
                  </a:cubicBezTo>
                  <a:cubicBezTo>
                    <a:pt x="2151" y="1483"/>
                    <a:pt x="2085" y="1473"/>
                    <a:pt x="2018" y="1453"/>
                  </a:cubicBezTo>
                  <a:cubicBezTo>
                    <a:pt x="1660" y="1337"/>
                    <a:pt x="1326" y="1108"/>
                    <a:pt x="1019" y="884"/>
                  </a:cubicBezTo>
                  <a:cubicBezTo>
                    <a:pt x="835" y="746"/>
                    <a:pt x="743" y="490"/>
                    <a:pt x="564" y="343"/>
                  </a:cubicBezTo>
                  <a:cubicBezTo>
                    <a:pt x="496" y="284"/>
                    <a:pt x="380" y="254"/>
                    <a:pt x="273" y="254"/>
                  </a:cubicBezTo>
                  <a:cubicBezTo>
                    <a:pt x="223" y="254"/>
                    <a:pt x="174" y="261"/>
                    <a:pt x="135" y="275"/>
                  </a:cubicBezTo>
                  <a:cubicBezTo>
                    <a:pt x="65" y="298"/>
                    <a:pt x="1" y="550"/>
                    <a:pt x="47" y="651"/>
                  </a:cubicBezTo>
                  <a:cubicBezTo>
                    <a:pt x="462" y="1593"/>
                    <a:pt x="970" y="2305"/>
                    <a:pt x="2100" y="2305"/>
                  </a:cubicBezTo>
                  <a:cubicBezTo>
                    <a:pt x="2107" y="2305"/>
                    <a:pt x="2115" y="2305"/>
                    <a:pt x="2123" y="2305"/>
                  </a:cubicBezTo>
                  <a:cubicBezTo>
                    <a:pt x="2125" y="2305"/>
                    <a:pt x="2127" y="2305"/>
                    <a:pt x="2129" y="2305"/>
                  </a:cubicBezTo>
                  <a:cubicBezTo>
                    <a:pt x="3071" y="2305"/>
                    <a:pt x="4033" y="1263"/>
                    <a:pt x="3911" y="338"/>
                  </a:cubicBezTo>
                  <a:cubicBezTo>
                    <a:pt x="3892" y="211"/>
                    <a:pt x="3733" y="0"/>
                    <a:pt x="36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3" name="Прямоугольник 82"/>
          <p:cNvSpPr/>
          <p:nvPr/>
        </p:nvSpPr>
        <p:spPr>
          <a:xfrm>
            <a:off x="1510615" y="1474633"/>
            <a:ext cx="620875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Микробиология</a:t>
            </a:r>
          </a:p>
        </p:txBody>
      </p:sp>
    </p:spTree>
    <p:extLst>
      <p:ext uri="{BB962C8B-B14F-4D97-AF65-F5344CB8AC3E}">
        <p14:creationId xmlns:p14="http://schemas.microsoft.com/office/powerpoint/2010/main" val="130021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Биология 400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0438" y="-133039"/>
            <a:ext cx="2895851" cy="559661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71809" y="1595789"/>
            <a:ext cx="46003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Comfortaa" panose="020F0803070200060003" pitchFamily="34" charset="0"/>
              </a:rPr>
              <a:t>Ламинария - это что?</a:t>
            </a:r>
          </a:p>
        </p:txBody>
      </p:sp>
    </p:spTree>
    <p:extLst>
      <p:ext uri="{BB962C8B-B14F-4D97-AF65-F5344CB8AC3E}">
        <p14:creationId xmlns:p14="http://schemas.microsoft.com/office/powerpoint/2010/main" val="341341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Биология 400</a:t>
            </a:r>
            <a:endParaRPr lang="ru-RU" dirty="0"/>
          </a:p>
        </p:txBody>
      </p:sp>
      <p:grpSp>
        <p:nvGrpSpPr>
          <p:cNvPr id="3" name="Google Shape;1979;p45"/>
          <p:cNvGrpSpPr/>
          <p:nvPr/>
        </p:nvGrpSpPr>
        <p:grpSpPr>
          <a:xfrm>
            <a:off x="641302" y="2389878"/>
            <a:ext cx="1578817" cy="2149384"/>
            <a:chOff x="2475306" y="2531490"/>
            <a:chExt cx="1411927" cy="1922354"/>
          </a:xfrm>
        </p:grpSpPr>
        <p:grpSp>
          <p:nvGrpSpPr>
            <p:cNvPr id="4" name="Google Shape;1980;p45"/>
            <p:cNvGrpSpPr/>
            <p:nvPr/>
          </p:nvGrpSpPr>
          <p:grpSpPr>
            <a:xfrm>
              <a:off x="2475306" y="2531490"/>
              <a:ext cx="1411927" cy="1922354"/>
              <a:chOff x="2541781" y="2498527"/>
              <a:chExt cx="1411927" cy="1922354"/>
            </a:xfrm>
          </p:grpSpPr>
          <p:sp>
            <p:nvSpPr>
              <p:cNvPr id="12" name="Google Shape;1981;p45"/>
              <p:cNvSpPr/>
              <p:nvPr/>
            </p:nvSpPr>
            <p:spPr>
              <a:xfrm>
                <a:off x="2917943" y="2716062"/>
                <a:ext cx="993735" cy="827487"/>
              </a:xfrm>
              <a:custGeom>
                <a:avLst/>
                <a:gdLst/>
                <a:ahLst/>
                <a:cxnLst/>
                <a:rect l="l" t="t" r="r" b="b"/>
                <a:pathLst>
                  <a:path w="71711" h="59714" extrusionOk="0">
                    <a:moveTo>
                      <a:pt x="62253" y="1"/>
                    </a:moveTo>
                    <a:cubicBezTo>
                      <a:pt x="61871" y="1"/>
                      <a:pt x="61577" y="307"/>
                      <a:pt x="61490" y="652"/>
                    </a:cubicBezTo>
                    <a:cubicBezTo>
                      <a:pt x="61255" y="789"/>
                      <a:pt x="61075" y="1026"/>
                      <a:pt x="61018" y="1381"/>
                    </a:cubicBezTo>
                    <a:cubicBezTo>
                      <a:pt x="60019" y="7474"/>
                      <a:pt x="57902" y="13031"/>
                      <a:pt x="53900" y="17804"/>
                    </a:cubicBezTo>
                    <a:cubicBezTo>
                      <a:pt x="53725" y="18006"/>
                      <a:pt x="53619" y="18262"/>
                      <a:pt x="53602" y="18529"/>
                    </a:cubicBezTo>
                    <a:cubicBezTo>
                      <a:pt x="52923" y="19187"/>
                      <a:pt x="52253" y="19855"/>
                      <a:pt x="51693" y="20634"/>
                    </a:cubicBezTo>
                    <a:cubicBezTo>
                      <a:pt x="51601" y="20762"/>
                      <a:pt x="51552" y="20918"/>
                      <a:pt x="51533" y="21080"/>
                    </a:cubicBezTo>
                    <a:cubicBezTo>
                      <a:pt x="50365" y="21837"/>
                      <a:pt x="49179" y="22469"/>
                      <a:pt x="48224" y="23480"/>
                    </a:cubicBezTo>
                    <a:cubicBezTo>
                      <a:pt x="47517" y="23791"/>
                      <a:pt x="46889" y="24203"/>
                      <a:pt x="46401" y="24835"/>
                    </a:cubicBezTo>
                    <a:cubicBezTo>
                      <a:pt x="43714" y="26511"/>
                      <a:pt x="40925" y="27182"/>
                      <a:pt x="37991" y="28217"/>
                    </a:cubicBezTo>
                    <a:cubicBezTo>
                      <a:pt x="37924" y="28242"/>
                      <a:pt x="37860" y="28275"/>
                      <a:pt x="37801" y="28314"/>
                    </a:cubicBezTo>
                    <a:cubicBezTo>
                      <a:pt x="37583" y="28214"/>
                      <a:pt x="37360" y="28127"/>
                      <a:pt x="37129" y="28057"/>
                    </a:cubicBezTo>
                    <a:cubicBezTo>
                      <a:pt x="37051" y="28033"/>
                      <a:pt x="36975" y="28022"/>
                      <a:pt x="36902" y="28022"/>
                    </a:cubicBezTo>
                    <a:cubicBezTo>
                      <a:pt x="36247" y="28022"/>
                      <a:pt x="35831" y="28904"/>
                      <a:pt x="36345" y="29405"/>
                    </a:cubicBezTo>
                    <a:cubicBezTo>
                      <a:pt x="37711" y="30741"/>
                      <a:pt x="37704" y="31685"/>
                      <a:pt x="36887" y="33232"/>
                    </a:cubicBezTo>
                    <a:cubicBezTo>
                      <a:pt x="36830" y="33322"/>
                      <a:pt x="36771" y="33412"/>
                      <a:pt x="36714" y="33502"/>
                    </a:cubicBezTo>
                    <a:cubicBezTo>
                      <a:pt x="36141" y="33710"/>
                      <a:pt x="35516" y="33843"/>
                      <a:pt x="34978" y="34082"/>
                    </a:cubicBezTo>
                    <a:cubicBezTo>
                      <a:pt x="34964" y="34089"/>
                      <a:pt x="34952" y="34096"/>
                      <a:pt x="34938" y="34103"/>
                    </a:cubicBezTo>
                    <a:cubicBezTo>
                      <a:pt x="34794" y="34053"/>
                      <a:pt x="34645" y="34018"/>
                      <a:pt x="34495" y="34003"/>
                    </a:cubicBezTo>
                    <a:cubicBezTo>
                      <a:pt x="34475" y="34001"/>
                      <a:pt x="34456" y="34000"/>
                      <a:pt x="34437" y="34000"/>
                    </a:cubicBezTo>
                    <a:cubicBezTo>
                      <a:pt x="34023" y="34000"/>
                      <a:pt x="33686" y="34419"/>
                      <a:pt x="33686" y="34809"/>
                    </a:cubicBezTo>
                    <a:cubicBezTo>
                      <a:pt x="33686" y="34866"/>
                      <a:pt x="33709" y="34913"/>
                      <a:pt x="33717" y="34963"/>
                    </a:cubicBezTo>
                    <a:cubicBezTo>
                      <a:pt x="33103" y="35647"/>
                      <a:pt x="32916" y="36532"/>
                      <a:pt x="33214" y="37588"/>
                    </a:cubicBezTo>
                    <a:cubicBezTo>
                      <a:pt x="32752" y="37622"/>
                      <a:pt x="32291" y="37664"/>
                      <a:pt x="31829" y="37717"/>
                    </a:cubicBezTo>
                    <a:cubicBezTo>
                      <a:pt x="31758" y="37728"/>
                      <a:pt x="31689" y="37749"/>
                      <a:pt x="31621" y="37775"/>
                    </a:cubicBezTo>
                    <a:cubicBezTo>
                      <a:pt x="31510" y="37465"/>
                      <a:pt x="31202" y="37260"/>
                      <a:pt x="30882" y="37243"/>
                    </a:cubicBezTo>
                    <a:cubicBezTo>
                      <a:pt x="30889" y="37060"/>
                      <a:pt x="30858" y="36887"/>
                      <a:pt x="30750" y="36745"/>
                    </a:cubicBezTo>
                    <a:cubicBezTo>
                      <a:pt x="30491" y="36398"/>
                      <a:pt x="30018" y="36127"/>
                      <a:pt x="29862" y="35727"/>
                    </a:cubicBezTo>
                    <a:cubicBezTo>
                      <a:pt x="29739" y="35408"/>
                      <a:pt x="29446" y="35123"/>
                      <a:pt x="29096" y="35123"/>
                    </a:cubicBezTo>
                    <a:cubicBezTo>
                      <a:pt x="29023" y="35123"/>
                      <a:pt x="28948" y="35135"/>
                      <a:pt x="28871" y="35162"/>
                    </a:cubicBezTo>
                    <a:cubicBezTo>
                      <a:pt x="27835" y="35524"/>
                      <a:pt x="26991" y="36634"/>
                      <a:pt x="26298" y="37700"/>
                    </a:cubicBezTo>
                    <a:cubicBezTo>
                      <a:pt x="25879" y="37756"/>
                      <a:pt x="25464" y="37825"/>
                      <a:pt x="25045" y="37878"/>
                    </a:cubicBezTo>
                    <a:cubicBezTo>
                      <a:pt x="25019" y="37799"/>
                      <a:pt x="24988" y="37723"/>
                      <a:pt x="24958" y="37643"/>
                    </a:cubicBezTo>
                    <a:cubicBezTo>
                      <a:pt x="24844" y="36736"/>
                      <a:pt x="24778" y="35820"/>
                      <a:pt x="24370" y="34967"/>
                    </a:cubicBezTo>
                    <a:cubicBezTo>
                      <a:pt x="24236" y="34686"/>
                      <a:pt x="23995" y="34568"/>
                      <a:pt x="23744" y="34568"/>
                    </a:cubicBezTo>
                    <a:cubicBezTo>
                      <a:pt x="23643" y="34568"/>
                      <a:pt x="23539" y="34588"/>
                      <a:pt x="23440" y="34624"/>
                    </a:cubicBezTo>
                    <a:cubicBezTo>
                      <a:pt x="22218" y="33293"/>
                      <a:pt x="19904" y="32826"/>
                      <a:pt x="20899" y="30260"/>
                    </a:cubicBezTo>
                    <a:cubicBezTo>
                      <a:pt x="21096" y="29753"/>
                      <a:pt x="20589" y="29225"/>
                      <a:pt x="20093" y="29225"/>
                    </a:cubicBezTo>
                    <a:cubicBezTo>
                      <a:pt x="19961" y="29225"/>
                      <a:pt x="19830" y="29263"/>
                      <a:pt x="19713" y="29348"/>
                    </a:cubicBezTo>
                    <a:cubicBezTo>
                      <a:pt x="17134" y="31228"/>
                      <a:pt x="13734" y="32433"/>
                      <a:pt x="11519" y="34818"/>
                    </a:cubicBezTo>
                    <a:cubicBezTo>
                      <a:pt x="11438" y="34786"/>
                      <a:pt x="11354" y="34768"/>
                      <a:pt x="11270" y="34768"/>
                    </a:cubicBezTo>
                    <a:cubicBezTo>
                      <a:pt x="11089" y="34768"/>
                      <a:pt x="10906" y="34849"/>
                      <a:pt x="10750" y="35045"/>
                    </a:cubicBezTo>
                    <a:cubicBezTo>
                      <a:pt x="9530" y="36584"/>
                      <a:pt x="8346" y="37885"/>
                      <a:pt x="7300" y="39279"/>
                    </a:cubicBezTo>
                    <a:cubicBezTo>
                      <a:pt x="7052" y="39424"/>
                      <a:pt x="6822" y="39596"/>
                      <a:pt x="6615" y="39791"/>
                    </a:cubicBezTo>
                    <a:cubicBezTo>
                      <a:pt x="6305" y="40080"/>
                      <a:pt x="6036" y="40411"/>
                      <a:pt x="5818" y="40773"/>
                    </a:cubicBezTo>
                    <a:cubicBezTo>
                      <a:pt x="4561" y="42431"/>
                      <a:pt x="3642" y="44242"/>
                      <a:pt x="2638" y="46097"/>
                    </a:cubicBezTo>
                    <a:cubicBezTo>
                      <a:pt x="1465" y="48265"/>
                      <a:pt x="49" y="50671"/>
                      <a:pt x="18" y="53217"/>
                    </a:cubicBezTo>
                    <a:cubicBezTo>
                      <a:pt x="0" y="54619"/>
                      <a:pt x="288" y="55684"/>
                      <a:pt x="795" y="56499"/>
                    </a:cubicBezTo>
                    <a:cubicBezTo>
                      <a:pt x="949" y="57264"/>
                      <a:pt x="1432" y="57988"/>
                      <a:pt x="2344" y="58509"/>
                    </a:cubicBezTo>
                    <a:cubicBezTo>
                      <a:pt x="2531" y="58616"/>
                      <a:pt x="2720" y="58724"/>
                      <a:pt x="2908" y="58831"/>
                    </a:cubicBezTo>
                    <a:cubicBezTo>
                      <a:pt x="3249" y="59028"/>
                      <a:pt x="3623" y="59167"/>
                      <a:pt x="4011" y="59238"/>
                    </a:cubicBezTo>
                    <a:cubicBezTo>
                      <a:pt x="4817" y="59528"/>
                      <a:pt x="5636" y="59714"/>
                      <a:pt x="6514" y="59714"/>
                    </a:cubicBezTo>
                    <a:cubicBezTo>
                      <a:pt x="6739" y="59714"/>
                      <a:pt x="6969" y="59701"/>
                      <a:pt x="7203" y="59676"/>
                    </a:cubicBezTo>
                    <a:cubicBezTo>
                      <a:pt x="7627" y="59631"/>
                      <a:pt x="8037" y="59508"/>
                      <a:pt x="8417" y="59312"/>
                    </a:cubicBezTo>
                    <a:cubicBezTo>
                      <a:pt x="8469" y="59338"/>
                      <a:pt x="8526" y="59351"/>
                      <a:pt x="8583" y="59351"/>
                    </a:cubicBezTo>
                    <a:cubicBezTo>
                      <a:pt x="8616" y="59351"/>
                      <a:pt x="8650" y="59347"/>
                      <a:pt x="8683" y="59338"/>
                    </a:cubicBezTo>
                    <a:cubicBezTo>
                      <a:pt x="8811" y="59305"/>
                      <a:pt x="8943" y="59281"/>
                      <a:pt x="9074" y="59264"/>
                    </a:cubicBezTo>
                    <a:cubicBezTo>
                      <a:pt x="10075" y="59401"/>
                      <a:pt x="11079" y="59515"/>
                      <a:pt x="12099" y="59515"/>
                    </a:cubicBezTo>
                    <a:cubicBezTo>
                      <a:pt x="12136" y="59515"/>
                      <a:pt x="12172" y="59515"/>
                      <a:pt x="12209" y="59515"/>
                    </a:cubicBezTo>
                    <a:cubicBezTo>
                      <a:pt x="13170" y="59506"/>
                      <a:pt x="14106" y="59376"/>
                      <a:pt x="15024" y="59174"/>
                    </a:cubicBezTo>
                    <a:cubicBezTo>
                      <a:pt x="16599" y="59213"/>
                      <a:pt x="18174" y="59274"/>
                      <a:pt x="19751" y="59352"/>
                    </a:cubicBezTo>
                    <a:cubicBezTo>
                      <a:pt x="21085" y="59419"/>
                      <a:pt x="22721" y="59590"/>
                      <a:pt x="24314" y="59590"/>
                    </a:cubicBezTo>
                    <a:cubicBezTo>
                      <a:pt x="25639" y="59590"/>
                      <a:pt x="26935" y="59471"/>
                      <a:pt x="28003" y="59077"/>
                    </a:cubicBezTo>
                    <a:cubicBezTo>
                      <a:pt x="28374" y="58940"/>
                      <a:pt x="28687" y="58748"/>
                      <a:pt x="28978" y="58531"/>
                    </a:cubicBezTo>
                    <a:cubicBezTo>
                      <a:pt x="29073" y="58561"/>
                      <a:pt x="29172" y="58582"/>
                      <a:pt x="29272" y="58594"/>
                    </a:cubicBezTo>
                    <a:cubicBezTo>
                      <a:pt x="29318" y="58744"/>
                      <a:pt x="29439" y="58870"/>
                      <a:pt x="29622" y="58870"/>
                    </a:cubicBezTo>
                    <a:cubicBezTo>
                      <a:pt x="29631" y="58870"/>
                      <a:pt x="29639" y="58869"/>
                      <a:pt x="29648" y="58869"/>
                    </a:cubicBezTo>
                    <a:cubicBezTo>
                      <a:pt x="29958" y="58850"/>
                      <a:pt x="30262" y="58777"/>
                      <a:pt x="30562" y="58692"/>
                    </a:cubicBezTo>
                    <a:cubicBezTo>
                      <a:pt x="31021" y="58564"/>
                      <a:pt x="30879" y="57897"/>
                      <a:pt x="30464" y="57897"/>
                    </a:cubicBezTo>
                    <a:cubicBezTo>
                      <a:pt x="30427" y="57897"/>
                      <a:pt x="30388" y="57902"/>
                      <a:pt x="30347" y="57913"/>
                    </a:cubicBezTo>
                    <a:lnTo>
                      <a:pt x="30337" y="57915"/>
                    </a:lnTo>
                    <a:cubicBezTo>
                      <a:pt x="30344" y="57894"/>
                      <a:pt x="30352" y="57877"/>
                      <a:pt x="30359" y="57855"/>
                    </a:cubicBezTo>
                    <a:cubicBezTo>
                      <a:pt x="30451" y="57484"/>
                      <a:pt x="30413" y="57103"/>
                      <a:pt x="30366" y="56724"/>
                    </a:cubicBezTo>
                    <a:cubicBezTo>
                      <a:pt x="31554" y="53987"/>
                      <a:pt x="30901" y="49771"/>
                      <a:pt x="30512" y="47164"/>
                    </a:cubicBezTo>
                    <a:lnTo>
                      <a:pt x="30512" y="47164"/>
                    </a:lnTo>
                    <a:cubicBezTo>
                      <a:pt x="30566" y="47165"/>
                      <a:pt x="30621" y="47165"/>
                      <a:pt x="30676" y="47165"/>
                    </a:cubicBezTo>
                    <a:cubicBezTo>
                      <a:pt x="30943" y="47165"/>
                      <a:pt x="31212" y="47155"/>
                      <a:pt x="31477" y="47136"/>
                    </a:cubicBezTo>
                    <a:cubicBezTo>
                      <a:pt x="31552" y="47135"/>
                      <a:pt x="31626" y="47135"/>
                      <a:pt x="31699" y="47135"/>
                    </a:cubicBezTo>
                    <a:cubicBezTo>
                      <a:pt x="31864" y="47135"/>
                      <a:pt x="32027" y="47137"/>
                      <a:pt x="32187" y="47143"/>
                    </a:cubicBezTo>
                    <a:cubicBezTo>
                      <a:pt x="32281" y="47240"/>
                      <a:pt x="32398" y="47313"/>
                      <a:pt x="32528" y="47354"/>
                    </a:cubicBezTo>
                    <a:cubicBezTo>
                      <a:pt x="33499" y="47641"/>
                      <a:pt x="34415" y="47744"/>
                      <a:pt x="35255" y="48289"/>
                    </a:cubicBezTo>
                    <a:cubicBezTo>
                      <a:pt x="35374" y="48599"/>
                      <a:pt x="35417" y="48931"/>
                      <a:pt x="35379" y="49260"/>
                    </a:cubicBezTo>
                    <a:cubicBezTo>
                      <a:pt x="35330" y="49760"/>
                      <a:pt x="35757" y="50047"/>
                      <a:pt x="36184" y="50047"/>
                    </a:cubicBezTo>
                    <a:cubicBezTo>
                      <a:pt x="36460" y="50047"/>
                      <a:pt x="36736" y="49927"/>
                      <a:pt x="36884" y="49667"/>
                    </a:cubicBezTo>
                    <a:cubicBezTo>
                      <a:pt x="37218" y="49078"/>
                      <a:pt x="37649" y="48588"/>
                      <a:pt x="38135" y="48152"/>
                    </a:cubicBezTo>
                    <a:cubicBezTo>
                      <a:pt x="38232" y="48152"/>
                      <a:pt x="38329" y="48135"/>
                      <a:pt x="38419" y="48100"/>
                    </a:cubicBezTo>
                    <a:cubicBezTo>
                      <a:pt x="38486" y="48076"/>
                      <a:pt x="38547" y="48045"/>
                      <a:pt x="38611" y="48017"/>
                    </a:cubicBezTo>
                    <a:cubicBezTo>
                      <a:pt x="38613" y="48017"/>
                      <a:pt x="38615" y="48015"/>
                      <a:pt x="38616" y="48015"/>
                    </a:cubicBezTo>
                    <a:cubicBezTo>
                      <a:pt x="39473" y="47655"/>
                      <a:pt x="40198" y="47079"/>
                      <a:pt x="40988" y="46613"/>
                    </a:cubicBezTo>
                    <a:cubicBezTo>
                      <a:pt x="41015" y="46622"/>
                      <a:pt x="41043" y="46629"/>
                      <a:pt x="41071" y="46636"/>
                    </a:cubicBezTo>
                    <a:cubicBezTo>
                      <a:pt x="41145" y="46892"/>
                      <a:pt x="41353" y="47082"/>
                      <a:pt x="41597" y="47169"/>
                    </a:cubicBezTo>
                    <a:cubicBezTo>
                      <a:pt x="41640" y="47318"/>
                      <a:pt x="41691" y="47465"/>
                      <a:pt x="41749" y="47610"/>
                    </a:cubicBezTo>
                    <a:cubicBezTo>
                      <a:pt x="41478" y="47830"/>
                      <a:pt x="41216" y="48064"/>
                      <a:pt x="40945" y="48287"/>
                    </a:cubicBezTo>
                    <a:cubicBezTo>
                      <a:pt x="40804" y="48386"/>
                      <a:pt x="40669" y="48493"/>
                      <a:pt x="40541" y="48607"/>
                    </a:cubicBezTo>
                    <a:cubicBezTo>
                      <a:pt x="39985" y="49105"/>
                      <a:pt x="40507" y="50016"/>
                      <a:pt x="41119" y="50016"/>
                    </a:cubicBezTo>
                    <a:cubicBezTo>
                      <a:pt x="41251" y="50016"/>
                      <a:pt x="41388" y="49973"/>
                      <a:pt x="41519" y="49874"/>
                    </a:cubicBezTo>
                    <a:cubicBezTo>
                      <a:pt x="41575" y="49833"/>
                      <a:pt x="41627" y="49788"/>
                      <a:pt x="41678" y="49745"/>
                    </a:cubicBezTo>
                    <a:cubicBezTo>
                      <a:pt x="41680" y="49746"/>
                      <a:pt x="41682" y="49748"/>
                      <a:pt x="41682" y="49750"/>
                    </a:cubicBezTo>
                    <a:cubicBezTo>
                      <a:pt x="42051" y="49421"/>
                      <a:pt x="42558" y="49234"/>
                      <a:pt x="42920" y="48907"/>
                    </a:cubicBezTo>
                    <a:cubicBezTo>
                      <a:pt x="42952" y="48911"/>
                      <a:pt x="42984" y="48913"/>
                      <a:pt x="43015" y="48913"/>
                    </a:cubicBezTo>
                    <a:cubicBezTo>
                      <a:pt x="43660" y="48913"/>
                      <a:pt x="44226" y="48101"/>
                      <a:pt x="43621" y="47558"/>
                    </a:cubicBezTo>
                    <a:cubicBezTo>
                      <a:pt x="43513" y="47458"/>
                      <a:pt x="43420" y="47345"/>
                      <a:pt x="43344" y="47221"/>
                    </a:cubicBezTo>
                    <a:cubicBezTo>
                      <a:pt x="43273" y="46774"/>
                      <a:pt x="43114" y="46341"/>
                      <a:pt x="42920" y="45917"/>
                    </a:cubicBezTo>
                    <a:cubicBezTo>
                      <a:pt x="42958" y="45723"/>
                      <a:pt x="42935" y="45521"/>
                      <a:pt x="42852" y="45341"/>
                    </a:cubicBezTo>
                    <a:cubicBezTo>
                      <a:pt x="42804" y="44695"/>
                      <a:pt x="42809" y="44050"/>
                      <a:pt x="42767" y="43561"/>
                    </a:cubicBezTo>
                    <a:cubicBezTo>
                      <a:pt x="42622" y="41874"/>
                      <a:pt x="42295" y="40219"/>
                      <a:pt x="42243" y="38521"/>
                    </a:cubicBezTo>
                    <a:cubicBezTo>
                      <a:pt x="42238" y="38332"/>
                      <a:pt x="42167" y="38152"/>
                      <a:pt x="42040" y="38012"/>
                    </a:cubicBezTo>
                    <a:cubicBezTo>
                      <a:pt x="44410" y="37660"/>
                      <a:pt x="46809" y="36790"/>
                      <a:pt x="48727" y="36009"/>
                    </a:cubicBezTo>
                    <a:cubicBezTo>
                      <a:pt x="52465" y="34487"/>
                      <a:pt x="56001" y="31692"/>
                      <a:pt x="58771" y="28799"/>
                    </a:cubicBezTo>
                    <a:cubicBezTo>
                      <a:pt x="60201" y="27304"/>
                      <a:pt x="61334" y="25515"/>
                      <a:pt x="62337" y="23630"/>
                    </a:cubicBezTo>
                    <a:cubicBezTo>
                      <a:pt x="62383" y="23578"/>
                      <a:pt x="62432" y="23530"/>
                      <a:pt x="62475" y="23476"/>
                    </a:cubicBezTo>
                    <a:cubicBezTo>
                      <a:pt x="62634" y="23423"/>
                      <a:pt x="62782" y="23307"/>
                      <a:pt x="62880" y="23104"/>
                    </a:cubicBezTo>
                    <a:cubicBezTo>
                      <a:pt x="62946" y="22972"/>
                      <a:pt x="63012" y="22839"/>
                      <a:pt x="63078" y="22708"/>
                    </a:cubicBezTo>
                    <a:cubicBezTo>
                      <a:pt x="63500" y="22124"/>
                      <a:pt x="63893" y="21518"/>
                      <a:pt x="64255" y="20893"/>
                    </a:cubicBezTo>
                    <a:cubicBezTo>
                      <a:pt x="64416" y="20757"/>
                      <a:pt x="64575" y="20622"/>
                      <a:pt x="64736" y="20485"/>
                    </a:cubicBezTo>
                    <a:cubicBezTo>
                      <a:pt x="65167" y="20116"/>
                      <a:pt x="65174" y="19552"/>
                      <a:pt x="64945" y="19100"/>
                    </a:cubicBezTo>
                    <a:cubicBezTo>
                      <a:pt x="66065" y="16919"/>
                      <a:pt x="67083" y="14698"/>
                      <a:pt x="67807" y="12330"/>
                    </a:cubicBezTo>
                    <a:cubicBezTo>
                      <a:pt x="67838" y="12230"/>
                      <a:pt x="67850" y="12124"/>
                      <a:pt x="67841" y="12018"/>
                    </a:cubicBezTo>
                    <a:cubicBezTo>
                      <a:pt x="68158" y="11307"/>
                      <a:pt x="68463" y="10589"/>
                      <a:pt x="68735" y="9851"/>
                    </a:cubicBezTo>
                    <a:cubicBezTo>
                      <a:pt x="69557" y="8146"/>
                      <a:pt x="70215" y="6413"/>
                      <a:pt x="70419" y="4445"/>
                    </a:cubicBezTo>
                    <a:cubicBezTo>
                      <a:pt x="70422" y="4414"/>
                      <a:pt x="70419" y="4388"/>
                      <a:pt x="70419" y="4359"/>
                    </a:cubicBezTo>
                    <a:cubicBezTo>
                      <a:pt x="70622" y="4011"/>
                      <a:pt x="70867" y="3689"/>
                      <a:pt x="71151" y="3401"/>
                    </a:cubicBezTo>
                    <a:cubicBezTo>
                      <a:pt x="71711" y="2843"/>
                      <a:pt x="71217" y="2039"/>
                      <a:pt x="70533" y="2039"/>
                    </a:cubicBezTo>
                    <a:cubicBezTo>
                      <a:pt x="70479" y="2039"/>
                      <a:pt x="70423" y="2044"/>
                      <a:pt x="70367" y="2055"/>
                    </a:cubicBezTo>
                    <a:cubicBezTo>
                      <a:pt x="69983" y="2128"/>
                      <a:pt x="69592" y="2161"/>
                      <a:pt x="69196" y="2161"/>
                    </a:cubicBezTo>
                    <a:cubicBezTo>
                      <a:pt x="67278" y="2161"/>
                      <a:pt x="65259" y="1379"/>
                      <a:pt x="63531" y="547"/>
                    </a:cubicBezTo>
                    <a:cubicBezTo>
                      <a:pt x="63211" y="322"/>
                      <a:pt x="62854" y="149"/>
                      <a:pt x="62480" y="36"/>
                    </a:cubicBezTo>
                    <a:cubicBezTo>
                      <a:pt x="62402" y="12"/>
                      <a:pt x="62326" y="1"/>
                      <a:pt x="62253" y="1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" name="Google Shape;1982;p45"/>
              <p:cNvSpPr/>
              <p:nvPr/>
            </p:nvSpPr>
            <p:spPr>
              <a:xfrm>
                <a:off x="2728982" y="3503916"/>
                <a:ext cx="1216037" cy="118967"/>
              </a:xfrm>
              <a:custGeom>
                <a:avLst/>
                <a:gdLst/>
                <a:ahLst/>
                <a:cxnLst/>
                <a:rect l="l" t="t" r="r" b="b"/>
                <a:pathLst>
                  <a:path w="87753" h="8585" extrusionOk="0">
                    <a:moveTo>
                      <a:pt x="14098" y="0"/>
                    </a:moveTo>
                    <a:cubicBezTo>
                      <a:pt x="13261" y="0"/>
                      <a:pt x="12436" y="93"/>
                      <a:pt x="11557" y="232"/>
                    </a:cubicBezTo>
                    <a:cubicBezTo>
                      <a:pt x="10793" y="353"/>
                      <a:pt x="10035" y="399"/>
                      <a:pt x="9277" y="399"/>
                    </a:cubicBezTo>
                    <a:cubicBezTo>
                      <a:pt x="7976" y="399"/>
                      <a:pt x="6678" y="264"/>
                      <a:pt x="5365" y="147"/>
                    </a:cubicBezTo>
                    <a:cubicBezTo>
                      <a:pt x="4976" y="112"/>
                      <a:pt x="4582" y="91"/>
                      <a:pt x="4193" y="91"/>
                    </a:cubicBezTo>
                    <a:cubicBezTo>
                      <a:pt x="2183" y="91"/>
                      <a:pt x="332" y="676"/>
                      <a:pt x="153" y="3093"/>
                    </a:cubicBezTo>
                    <a:cubicBezTo>
                      <a:pt x="1" y="5181"/>
                      <a:pt x="177" y="6857"/>
                      <a:pt x="2353" y="7591"/>
                    </a:cubicBezTo>
                    <a:cubicBezTo>
                      <a:pt x="2792" y="7739"/>
                      <a:pt x="3273" y="7780"/>
                      <a:pt x="3764" y="7780"/>
                    </a:cubicBezTo>
                    <a:cubicBezTo>
                      <a:pt x="4368" y="7780"/>
                      <a:pt x="4987" y="7718"/>
                      <a:pt x="5560" y="7718"/>
                    </a:cubicBezTo>
                    <a:cubicBezTo>
                      <a:pt x="5639" y="7718"/>
                      <a:pt x="5717" y="7719"/>
                      <a:pt x="5795" y="7722"/>
                    </a:cubicBezTo>
                    <a:cubicBezTo>
                      <a:pt x="8166" y="7805"/>
                      <a:pt x="10526" y="8016"/>
                      <a:pt x="12899" y="8044"/>
                    </a:cubicBezTo>
                    <a:cubicBezTo>
                      <a:pt x="12909" y="8044"/>
                      <a:pt x="12919" y="8044"/>
                      <a:pt x="12930" y="8044"/>
                    </a:cubicBezTo>
                    <a:cubicBezTo>
                      <a:pt x="13356" y="8044"/>
                      <a:pt x="13691" y="7904"/>
                      <a:pt x="13939" y="7686"/>
                    </a:cubicBezTo>
                    <a:cubicBezTo>
                      <a:pt x="17254" y="7772"/>
                      <a:pt x="20586" y="7707"/>
                      <a:pt x="23912" y="7866"/>
                    </a:cubicBezTo>
                    <a:cubicBezTo>
                      <a:pt x="28132" y="8067"/>
                      <a:pt x="32357" y="8143"/>
                      <a:pt x="36583" y="8153"/>
                    </a:cubicBezTo>
                    <a:cubicBezTo>
                      <a:pt x="36587" y="8153"/>
                      <a:pt x="36591" y="8153"/>
                      <a:pt x="36595" y="8153"/>
                    </a:cubicBezTo>
                    <a:cubicBezTo>
                      <a:pt x="36833" y="8153"/>
                      <a:pt x="37070" y="8103"/>
                      <a:pt x="37286" y="8001"/>
                    </a:cubicBezTo>
                    <a:cubicBezTo>
                      <a:pt x="37504" y="8101"/>
                      <a:pt x="37741" y="8153"/>
                      <a:pt x="37982" y="8153"/>
                    </a:cubicBezTo>
                    <a:cubicBezTo>
                      <a:pt x="42579" y="8184"/>
                      <a:pt x="47165" y="8551"/>
                      <a:pt x="51761" y="8584"/>
                    </a:cubicBezTo>
                    <a:cubicBezTo>
                      <a:pt x="51763" y="8584"/>
                      <a:pt x="51766" y="8584"/>
                      <a:pt x="51769" y="8584"/>
                    </a:cubicBezTo>
                    <a:cubicBezTo>
                      <a:pt x="52182" y="8584"/>
                      <a:pt x="52507" y="8451"/>
                      <a:pt x="52754" y="8247"/>
                    </a:cubicBezTo>
                    <a:cubicBezTo>
                      <a:pt x="56225" y="8390"/>
                      <a:pt x="59696" y="8562"/>
                      <a:pt x="63172" y="8584"/>
                    </a:cubicBezTo>
                    <a:cubicBezTo>
                      <a:pt x="63174" y="8584"/>
                      <a:pt x="63176" y="8584"/>
                      <a:pt x="63178" y="8584"/>
                    </a:cubicBezTo>
                    <a:cubicBezTo>
                      <a:pt x="63705" y="8584"/>
                      <a:pt x="64092" y="8375"/>
                      <a:pt x="64349" y="8067"/>
                    </a:cubicBezTo>
                    <a:cubicBezTo>
                      <a:pt x="65142" y="8082"/>
                      <a:pt x="65933" y="8106"/>
                      <a:pt x="66724" y="8153"/>
                    </a:cubicBezTo>
                    <a:cubicBezTo>
                      <a:pt x="66760" y="8155"/>
                      <a:pt x="66796" y="8156"/>
                      <a:pt x="66831" y="8156"/>
                    </a:cubicBezTo>
                    <a:cubicBezTo>
                      <a:pt x="67275" y="8156"/>
                      <a:pt x="67612" y="7997"/>
                      <a:pt x="67852" y="7753"/>
                    </a:cubicBezTo>
                    <a:cubicBezTo>
                      <a:pt x="70491" y="7809"/>
                      <a:pt x="73127" y="7926"/>
                      <a:pt x="75767" y="7937"/>
                    </a:cubicBezTo>
                    <a:cubicBezTo>
                      <a:pt x="75777" y="7937"/>
                      <a:pt x="75788" y="7937"/>
                      <a:pt x="75798" y="7937"/>
                    </a:cubicBezTo>
                    <a:cubicBezTo>
                      <a:pt x="76040" y="7937"/>
                      <a:pt x="76280" y="7880"/>
                      <a:pt x="76497" y="7774"/>
                    </a:cubicBezTo>
                    <a:cubicBezTo>
                      <a:pt x="76694" y="7778"/>
                      <a:pt x="76891" y="7779"/>
                      <a:pt x="77088" y="7779"/>
                    </a:cubicBezTo>
                    <a:cubicBezTo>
                      <a:pt x="78164" y="7779"/>
                      <a:pt x="79237" y="7725"/>
                      <a:pt x="80311" y="7589"/>
                    </a:cubicBezTo>
                    <a:cubicBezTo>
                      <a:pt x="81280" y="7558"/>
                      <a:pt x="82250" y="7530"/>
                      <a:pt x="83219" y="7518"/>
                    </a:cubicBezTo>
                    <a:cubicBezTo>
                      <a:pt x="83373" y="7634"/>
                      <a:pt x="83548" y="7720"/>
                      <a:pt x="83735" y="7772"/>
                    </a:cubicBezTo>
                    <a:cubicBezTo>
                      <a:pt x="83870" y="7810"/>
                      <a:pt x="84009" y="7828"/>
                      <a:pt x="84147" y="7828"/>
                    </a:cubicBezTo>
                    <a:cubicBezTo>
                      <a:pt x="84854" y="7828"/>
                      <a:pt x="85546" y="7359"/>
                      <a:pt x="85720" y="6644"/>
                    </a:cubicBezTo>
                    <a:cubicBezTo>
                      <a:pt x="85734" y="6581"/>
                      <a:pt x="85755" y="6523"/>
                      <a:pt x="85772" y="6462"/>
                    </a:cubicBezTo>
                    <a:lnTo>
                      <a:pt x="85772" y="6462"/>
                    </a:lnTo>
                    <a:cubicBezTo>
                      <a:pt x="85770" y="6472"/>
                      <a:pt x="85771" y="6476"/>
                      <a:pt x="85773" y="6476"/>
                    </a:cubicBezTo>
                    <a:cubicBezTo>
                      <a:pt x="85788" y="6476"/>
                      <a:pt x="85889" y="6258"/>
                      <a:pt x="85909" y="6225"/>
                    </a:cubicBezTo>
                    <a:cubicBezTo>
                      <a:pt x="86066" y="5970"/>
                      <a:pt x="86262" y="5735"/>
                      <a:pt x="86444" y="5496"/>
                    </a:cubicBezTo>
                    <a:cubicBezTo>
                      <a:pt x="86922" y="4857"/>
                      <a:pt x="87154" y="4179"/>
                      <a:pt x="87270" y="3403"/>
                    </a:cubicBezTo>
                    <a:cubicBezTo>
                      <a:pt x="87752" y="2432"/>
                      <a:pt x="86898" y="1074"/>
                      <a:pt x="85728" y="1074"/>
                    </a:cubicBezTo>
                    <a:cubicBezTo>
                      <a:pt x="85484" y="1074"/>
                      <a:pt x="85226" y="1133"/>
                      <a:pt x="84964" y="1267"/>
                    </a:cubicBezTo>
                    <a:cubicBezTo>
                      <a:pt x="84924" y="1286"/>
                      <a:pt x="84879" y="1298"/>
                      <a:pt x="84837" y="1316"/>
                    </a:cubicBezTo>
                    <a:cubicBezTo>
                      <a:pt x="84725" y="1269"/>
                      <a:pt x="84605" y="1234"/>
                      <a:pt x="84486" y="1212"/>
                    </a:cubicBezTo>
                    <a:cubicBezTo>
                      <a:pt x="82657" y="868"/>
                      <a:pt x="80851" y="587"/>
                      <a:pt x="79024" y="587"/>
                    </a:cubicBezTo>
                    <a:cubicBezTo>
                      <a:pt x="78195" y="587"/>
                      <a:pt x="77362" y="645"/>
                      <a:pt x="76521" y="781"/>
                    </a:cubicBezTo>
                    <a:cubicBezTo>
                      <a:pt x="76090" y="852"/>
                      <a:pt x="75796" y="1047"/>
                      <a:pt x="75607" y="1305"/>
                    </a:cubicBezTo>
                    <a:cubicBezTo>
                      <a:pt x="74275" y="1331"/>
                      <a:pt x="72943" y="1368"/>
                      <a:pt x="71614" y="1413"/>
                    </a:cubicBezTo>
                    <a:cubicBezTo>
                      <a:pt x="71375" y="1259"/>
                      <a:pt x="71100" y="1170"/>
                      <a:pt x="70814" y="1155"/>
                    </a:cubicBezTo>
                    <a:cubicBezTo>
                      <a:pt x="70099" y="1111"/>
                      <a:pt x="69384" y="1095"/>
                      <a:pt x="68669" y="1095"/>
                    </a:cubicBezTo>
                    <a:cubicBezTo>
                      <a:pt x="66514" y="1095"/>
                      <a:pt x="64360" y="1245"/>
                      <a:pt x="62202" y="1264"/>
                    </a:cubicBezTo>
                    <a:cubicBezTo>
                      <a:pt x="61752" y="1267"/>
                      <a:pt x="61404" y="1426"/>
                      <a:pt x="61150" y="1665"/>
                    </a:cubicBezTo>
                    <a:cubicBezTo>
                      <a:pt x="59779" y="1605"/>
                      <a:pt x="58408" y="1549"/>
                      <a:pt x="57035" y="1478"/>
                    </a:cubicBezTo>
                    <a:cubicBezTo>
                      <a:pt x="57003" y="1477"/>
                      <a:pt x="56971" y="1476"/>
                      <a:pt x="56940" y="1476"/>
                    </a:cubicBezTo>
                    <a:cubicBezTo>
                      <a:pt x="56499" y="1476"/>
                      <a:pt x="56163" y="1634"/>
                      <a:pt x="55920" y="1875"/>
                    </a:cubicBezTo>
                    <a:cubicBezTo>
                      <a:pt x="55398" y="1757"/>
                      <a:pt x="54875" y="1638"/>
                      <a:pt x="54350" y="1516"/>
                    </a:cubicBezTo>
                    <a:cubicBezTo>
                      <a:pt x="53538" y="1328"/>
                      <a:pt x="52241" y="741"/>
                      <a:pt x="51171" y="741"/>
                    </a:cubicBezTo>
                    <a:cubicBezTo>
                      <a:pt x="50762" y="741"/>
                      <a:pt x="50387" y="826"/>
                      <a:pt x="50085" y="1053"/>
                    </a:cubicBezTo>
                    <a:cubicBezTo>
                      <a:pt x="50068" y="1053"/>
                      <a:pt x="50056" y="1047"/>
                      <a:pt x="50038" y="1047"/>
                    </a:cubicBezTo>
                    <a:lnTo>
                      <a:pt x="49500" y="1047"/>
                    </a:lnTo>
                    <a:cubicBezTo>
                      <a:pt x="49287" y="1047"/>
                      <a:pt x="49076" y="1087"/>
                      <a:pt x="48877" y="1167"/>
                    </a:cubicBezTo>
                    <a:cubicBezTo>
                      <a:pt x="45036" y="2055"/>
                      <a:pt x="41021" y="1645"/>
                      <a:pt x="37121" y="2181"/>
                    </a:cubicBezTo>
                    <a:cubicBezTo>
                      <a:pt x="36586" y="2256"/>
                      <a:pt x="36254" y="2524"/>
                      <a:pt x="36086" y="2872"/>
                    </a:cubicBezTo>
                    <a:cubicBezTo>
                      <a:pt x="29596" y="2849"/>
                      <a:pt x="23110" y="2706"/>
                      <a:pt x="16624" y="2534"/>
                    </a:cubicBezTo>
                    <a:cubicBezTo>
                      <a:pt x="17228" y="1674"/>
                      <a:pt x="17107" y="346"/>
                      <a:pt x="15805" y="137"/>
                    </a:cubicBezTo>
                    <a:cubicBezTo>
                      <a:pt x="15218" y="41"/>
                      <a:pt x="14655" y="0"/>
                      <a:pt x="14098" y="0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" name="Google Shape;1983;p45"/>
              <p:cNvSpPr/>
              <p:nvPr/>
            </p:nvSpPr>
            <p:spPr>
              <a:xfrm>
                <a:off x="2823504" y="3611298"/>
                <a:ext cx="1069120" cy="747751"/>
              </a:xfrm>
              <a:custGeom>
                <a:avLst/>
                <a:gdLst/>
                <a:ahLst/>
                <a:cxnLst/>
                <a:rect l="l" t="t" r="r" b="b"/>
                <a:pathLst>
                  <a:path w="77151" h="53960" extrusionOk="0">
                    <a:moveTo>
                      <a:pt x="76197" y="0"/>
                    </a:moveTo>
                    <a:cubicBezTo>
                      <a:pt x="76116" y="0"/>
                      <a:pt x="76031" y="17"/>
                      <a:pt x="75944" y="53"/>
                    </a:cubicBezTo>
                    <a:cubicBezTo>
                      <a:pt x="75868" y="86"/>
                      <a:pt x="75806" y="129"/>
                      <a:pt x="75735" y="165"/>
                    </a:cubicBezTo>
                    <a:cubicBezTo>
                      <a:pt x="75732" y="165"/>
                      <a:pt x="75729" y="165"/>
                      <a:pt x="75726" y="165"/>
                    </a:cubicBezTo>
                    <a:cubicBezTo>
                      <a:pt x="75500" y="165"/>
                      <a:pt x="75279" y="229"/>
                      <a:pt x="75086" y="347"/>
                    </a:cubicBezTo>
                    <a:lnTo>
                      <a:pt x="71959" y="347"/>
                    </a:lnTo>
                    <a:cubicBezTo>
                      <a:pt x="71955" y="347"/>
                      <a:pt x="71951" y="347"/>
                      <a:pt x="71947" y="347"/>
                    </a:cubicBezTo>
                    <a:cubicBezTo>
                      <a:pt x="71839" y="347"/>
                      <a:pt x="71732" y="369"/>
                      <a:pt x="71632" y="411"/>
                    </a:cubicBezTo>
                    <a:cubicBezTo>
                      <a:pt x="71594" y="427"/>
                      <a:pt x="71568" y="454"/>
                      <a:pt x="71534" y="475"/>
                    </a:cubicBezTo>
                    <a:cubicBezTo>
                      <a:pt x="71492" y="501"/>
                      <a:pt x="71447" y="522"/>
                      <a:pt x="71412" y="555"/>
                    </a:cubicBezTo>
                    <a:cubicBezTo>
                      <a:pt x="71028" y="454"/>
                      <a:pt x="70634" y="404"/>
                      <a:pt x="70239" y="402"/>
                    </a:cubicBezTo>
                    <a:cubicBezTo>
                      <a:pt x="69268" y="402"/>
                      <a:pt x="68298" y="394"/>
                      <a:pt x="67332" y="295"/>
                    </a:cubicBezTo>
                    <a:cubicBezTo>
                      <a:pt x="67240" y="286"/>
                      <a:pt x="67147" y="281"/>
                      <a:pt x="67053" y="281"/>
                    </a:cubicBezTo>
                    <a:cubicBezTo>
                      <a:pt x="66668" y="281"/>
                      <a:pt x="66271" y="358"/>
                      <a:pt x="65885" y="489"/>
                    </a:cubicBezTo>
                    <a:cubicBezTo>
                      <a:pt x="64084" y="320"/>
                      <a:pt x="62259" y="264"/>
                      <a:pt x="60426" y="264"/>
                    </a:cubicBezTo>
                    <a:cubicBezTo>
                      <a:pt x="56770" y="264"/>
                      <a:pt x="53083" y="487"/>
                      <a:pt x="49491" y="487"/>
                    </a:cubicBezTo>
                    <a:cubicBezTo>
                      <a:pt x="49304" y="487"/>
                      <a:pt x="49116" y="487"/>
                      <a:pt x="48930" y="486"/>
                    </a:cubicBezTo>
                    <a:cubicBezTo>
                      <a:pt x="46959" y="471"/>
                      <a:pt x="44988" y="409"/>
                      <a:pt x="43017" y="409"/>
                    </a:cubicBezTo>
                    <a:cubicBezTo>
                      <a:pt x="41976" y="409"/>
                      <a:pt x="40934" y="427"/>
                      <a:pt x="39894" y="477"/>
                    </a:cubicBezTo>
                    <a:cubicBezTo>
                      <a:pt x="37989" y="568"/>
                      <a:pt x="36043" y="793"/>
                      <a:pt x="34114" y="793"/>
                    </a:cubicBezTo>
                    <a:cubicBezTo>
                      <a:pt x="33522" y="793"/>
                      <a:pt x="32932" y="772"/>
                      <a:pt x="32345" y="719"/>
                    </a:cubicBezTo>
                    <a:cubicBezTo>
                      <a:pt x="31673" y="318"/>
                      <a:pt x="30849" y="81"/>
                      <a:pt x="29869" y="81"/>
                    </a:cubicBezTo>
                    <a:lnTo>
                      <a:pt x="29331" y="81"/>
                    </a:lnTo>
                    <a:cubicBezTo>
                      <a:pt x="28907" y="82"/>
                      <a:pt x="28484" y="141"/>
                      <a:pt x="28076" y="255"/>
                    </a:cubicBezTo>
                    <a:cubicBezTo>
                      <a:pt x="27852" y="141"/>
                      <a:pt x="27605" y="80"/>
                      <a:pt x="27353" y="80"/>
                    </a:cubicBezTo>
                    <a:cubicBezTo>
                      <a:pt x="27346" y="80"/>
                      <a:pt x="27339" y="80"/>
                      <a:pt x="27331" y="81"/>
                    </a:cubicBezTo>
                    <a:lnTo>
                      <a:pt x="2849" y="81"/>
                    </a:lnTo>
                    <a:cubicBezTo>
                      <a:pt x="2794" y="81"/>
                      <a:pt x="2747" y="91"/>
                      <a:pt x="2695" y="94"/>
                    </a:cubicBezTo>
                    <a:cubicBezTo>
                      <a:pt x="2560" y="74"/>
                      <a:pt x="2424" y="64"/>
                      <a:pt x="2286" y="64"/>
                    </a:cubicBezTo>
                    <a:cubicBezTo>
                      <a:pt x="1855" y="64"/>
                      <a:pt x="1413" y="168"/>
                      <a:pt x="957" y="408"/>
                    </a:cubicBezTo>
                    <a:cubicBezTo>
                      <a:pt x="95" y="865"/>
                      <a:pt x="0" y="1715"/>
                      <a:pt x="327" y="2391"/>
                    </a:cubicBezTo>
                    <a:cubicBezTo>
                      <a:pt x="50" y="2971"/>
                      <a:pt x="152" y="3672"/>
                      <a:pt x="587" y="4178"/>
                    </a:cubicBezTo>
                    <a:cubicBezTo>
                      <a:pt x="601" y="6087"/>
                      <a:pt x="104" y="7965"/>
                      <a:pt x="265" y="9876"/>
                    </a:cubicBezTo>
                    <a:cubicBezTo>
                      <a:pt x="343" y="10790"/>
                      <a:pt x="943" y="11440"/>
                      <a:pt x="1880" y="11490"/>
                    </a:cubicBezTo>
                    <a:cubicBezTo>
                      <a:pt x="1932" y="11493"/>
                      <a:pt x="1983" y="11494"/>
                      <a:pt x="2034" y="11494"/>
                    </a:cubicBezTo>
                    <a:cubicBezTo>
                      <a:pt x="2178" y="11494"/>
                      <a:pt x="2318" y="11484"/>
                      <a:pt x="2458" y="11478"/>
                    </a:cubicBezTo>
                    <a:cubicBezTo>
                      <a:pt x="2514" y="11647"/>
                      <a:pt x="2612" y="11798"/>
                      <a:pt x="2746" y="11917"/>
                    </a:cubicBezTo>
                    <a:cubicBezTo>
                      <a:pt x="4058" y="13053"/>
                      <a:pt x="5013" y="15125"/>
                      <a:pt x="4587" y="16875"/>
                    </a:cubicBezTo>
                    <a:cubicBezTo>
                      <a:pt x="4461" y="17394"/>
                      <a:pt x="4655" y="17805"/>
                      <a:pt x="4973" y="18069"/>
                    </a:cubicBezTo>
                    <a:cubicBezTo>
                      <a:pt x="4918" y="18639"/>
                      <a:pt x="5328" y="19153"/>
                      <a:pt x="5865" y="19333"/>
                    </a:cubicBezTo>
                    <a:cubicBezTo>
                      <a:pt x="6192" y="19444"/>
                      <a:pt x="6538" y="19489"/>
                      <a:pt x="6894" y="19489"/>
                    </a:cubicBezTo>
                    <a:cubicBezTo>
                      <a:pt x="7274" y="19489"/>
                      <a:pt x="7665" y="19438"/>
                      <a:pt x="8058" y="19361"/>
                    </a:cubicBezTo>
                    <a:cubicBezTo>
                      <a:pt x="8119" y="19375"/>
                      <a:pt x="8182" y="19382"/>
                      <a:pt x="8245" y="19382"/>
                    </a:cubicBezTo>
                    <a:cubicBezTo>
                      <a:pt x="8277" y="19382"/>
                      <a:pt x="8309" y="19380"/>
                      <a:pt x="8340" y="19376"/>
                    </a:cubicBezTo>
                    <a:cubicBezTo>
                      <a:pt x="9268" y="19259"/>
                      <a:pt x="10201" y="19153"/>
                      <a:pt x="11106" y="18909"/>
                    </a:cubicBezTo>
                    <a:cubicBezTo>
                      <a:pt x="11707" y="19106"/>
                      <a:pt x="12325" y="19238"/>
                      <a:pt x="12979" y="19342"/>
                    </a:cubicBezTo>
                    <a:cubicBezTo>
                      <a:pt x="13057" y="19586"/>
                      <a:pt x="13232" y="19809"/>
                      <a:pt x="13542" y="19963"/>
                    </a:cubicBezTo>
                    <a:cubicBezTo>
                      <a:pt x="17328" y="21852"/>
                      <a:pt x="17381" y="29429"/>
                      <a:pt x="17141" y="33020"/>
                    </a:cubicBezTo>
                    <a:cubicBezTo>
                      <a:pt x="17111" y="33458"/>
                      <a:pt x="17285" y="33768"/>
                      <a:pt x="17546" y="33959"/>
                    </a:cubicBezTo>
                    <a:cubicBezTo>
                      <a:pt x="17518" y="34076"/>
                      <a:pt x="17529" y="34199"/>
                      <a:pt x="17574" y="34312"/>
                    </a:cubicBezTo>
                    <a:cubicBezTo>
                      <a:pt x="17740" y="34708"/>
                      <a:pt x="17861" y="35113"/>
                      <a:pt x="17963" y="35525"/>
                    </a:cubicBezTo>
                    <a:cubicBezTo>
                      <a:pt x="17797" y="35728"/>
                      <a:pt x="17733" y="35994"/>
                      <a:pt x="17788" y="36249"/>
                    </a:cubicBezTo>
                    <a:cubicBezTo>
                      <a:pt x="17845" y="36517"/>
                      <a:pt x="17923" y="36780"/>
                      <a:pt x="17999" y="37043"/>
                    </a:cubicBezTo>
                    <a:cubicBezTo>
                      <a:pt x="17960" y="37244"/>
                      <a:pt x="17975" y="37454"/>
                      <a:pt x="18046" y="37647"/>
                    </a:cubicBezTo>
                    <a:cubicBezTo>
                      <a:pt x="18389" y="38641"/>
                      <a:pt x="18775" y="39695"/>
                      <a:pt x="19093" y="40777"/>
                    </a:cubicBezTo>
                    <a:cubicBezTo>
                      <a:pt x="19029" y="40926"/>
                      <a:pt x="19012" y="41104"/>
                      <a:pt x="19081" y="41309"/>
                    </a:cubicBezTo>
                    <a:cubicBezTo>
                      <a:pt x="19308" y="42001"/>
                      <a:pt x="19518" y="42688"/>
                      <a:pt x="19672" y="43384"/>
                    </a:cubicBezTo>
                    <a:cubicBezTo>
                      <a:pt x="19706" y="43656"/>
                      <a:pt x="19732" y="43924"/>
                      <a:pt x="19746" y="44196"/>
                    </a:cubicBezTo>
                    <a:cubicBezTo>
                      <a:pt x="19627" y="44383"/>
                      <a:pt x="19583" y="44618"/>
                      <a:pt x="19618" y="44861"/>
                    </a:cubicBezTo>
                    <a:cubicBezTo>
                      <a:pt x="19653" y="45093"/>
                      <a:pt x="19680" y="45325"/>
                      <a:pt x="19710" y="45558"/>
                    </a:cubicBezTo>
                    <a:cubicBezTo>
                      <a:pt x="19694" y="45686"/>
                      <a:pt x="19680" y="45813"/>
                      <a:pt x="19660" y="45939"/>
                    </a:cubicBezTo>
                    <a:cubicBezTo>
                      <a:pt x="19611" y="46220"/>
                      <a:pt x="19661" y="46509"/>
                      <a:pt x="19801" y="46756"/>
                    </a:cubicBezTo>
                    <a:cubicBezTo>
                      <a:pt x="19801" y="46770"/>
                      <a:pt x="19805" y="46784"/>
                      <a:pt x="19805" y="46799"/>
                    </a:cubicBezTo>
                    <a:cubicBezTo>
                      <a:pt x="19807" y="47012"/>
                      <a:pt x="19878" y="47180"/>
                      <a:pt x="19987" y="47305"/>
                    </a:cubicBezTo>
                    <a:cubicBezTo>
                      <a:pt x="19718" y="48321"/>
                      <a:pt x="19159" y="49252"/>
                      <a:pt x="18661" y="50210"/>
                    </a:cubicBezTo>
                    <a:cubicBezTo>
                      <a:pt x="18081" y="51096"/>
                      <a:pt x="17387" y="51868"/>
                      <a:pt x="16597" y="52579"/>
                    </a:cubicBezTo>
                    <a:cubicBezTo>
                      <a:pt x="16062" y="53061"/>
                      <a:pt x="16490" y="53959"/>
                      <a:pt x="17167" y="53959"/>
                    </a:cubicBezTo>
                    <a:cubicBezTo>
                      <a:pt x="17858" y="53959"/>
                      <a:pt x="18529" y="53924"/>
                      <a:pt x="19211" y="53822"/>
                    </a:cubicBezTo>
                    <a:cubicBezTo>
                      <a:pt x="19353" y="53800"/>
                      <a:pt x="19471" y="53725"/>
                      <a:pt x="19564" y="53625"/>
                    </a:cubicBezTo>
                    <a:cubicBezTo>
                      <a:pt x="20206" y="53799"/>
                      <a:pt x="20843" y="53857"/>
                      <a:pt x="21493" y="53857"/>
                    </a:cubicBezTo>
                    <a:cubicBezTo>
                      <a:pt x="22251" y="53857"/>
                      <a:pt x="23025" y="53778"/>
                      <a:pt x="23842" y="53715"/>
                    </a:cubicBezTo>
                    <a:cubicBezTo>
                      <a:pt x="24094" y="53699"/>
                      <a:pt x="24337" y="53606"/>
                      <a:pt x="24534" y="53447"/>
                    </a:cubicBezTo>
                    <a:cubicBezTo>
                      <a:pt x="25034" y="53608"/>
                      <a:pt x="25558" y="53689"/>
                      <a:pt x="26084" y="53689"/>
                    </a:cubicBezTo>
                    <a:cubicBezTo>
                      <a:pt x="26090" y="53689"/>
                      <a:pt x="26095" y="53689"/>
                      <a:pt x="26101" y="53689"/>
                    </a:cubicBezTo>
                    <a:lnTo>
                      <a:pt x="57642" y="53689"/>
                    </a:lnTo>
                    <a:cubicBezTo>
                      <a:pt x="57648" y="53689"/>
                      <a:pt x="57654" y="53689"/>
                      <a:pt x="57661" y="53689"/>
                    </a:cubicBezTo>
                    <a:cubicBezTo>
                      <a:pt x="58125" y="53689"/>
                      <a:pt x="58588" y="53625"/>
                      <a:pt x="59036" y="53502"/>
                    </a:cubicBezTo>
                    <a:cubicBezTo>
                      <a:pt x="59334" y="53579"/>
                      <a:pt x="59650" y="53615"/>
                      <a:pt x="59973" y="53615"/>
                    </a:cubicBezTo>
                    <a:cubicBezTo>
                      <a:pt x="60804" y="53615"/>
                      <a:pt x="61682" y="53374"/>
                      <a:pt x="62437" y="52955"/>
                    </a:cubicBezTo>
                    <a:cubicBezTo>
                      <a:pt x="62629" y="52986"/>
                      <a:pt x="62823" y="53016"/>
                      <a:pt x="63026" y="53043"/>
                    </a:cubicBezTo>
                    <a:cubicBezTo>
                      <a:pt x="63680" y="53130"/>
                      <a:pt x="64339" y="53189"/>
                      <a:pt x="64997" y="53253"/>
                    </a:cubicBezTo>
                    <a:cubicBezTo>
                      <a:pt x="65053" y="53258"/>
                      <a:pt x="65144" y="53268"/>
                      <a:pt x="65241" y="53280"/>
                    </a:cubicBezTo>
                    <a:cubicBezTo>
                      <a:pt x="65584" y="53343"/>
                      <a:pt x="65923" y="53421"/>
                      <a:pt x="66257" y="53516"/>
                    </a:cubicBezTo>
                    <a:cubicBezTo>
                      <a:pt x="66667" y="53632"/>
                      <a:pt x="67082" y="53687"/>
                      <a:pt x="67495" y="53687"/>
                    </a:cubicBezTo>
                    <a:cubicBezTo>
                      <a:pt x="68236" y="53687"/>
                      <a:pt x="68967" y="53510"/>
                      <a:pt x="69631" y="53190"/>
                    </a:cubicBezTo>
                    <a:cubicBezTo>
                      <a:pt x="70133" y="53340"/>
                      <a:pt x="70660" y="53415"/>
                      <a:pt x="71186" y="53415"/>
                    </a:cubicBezTo>
                    <a:cubicBezTo>
                      <a:pt x="71772" y="53415"/>
                      <a:pt x="72357" y="53323"/>
                      <a:pt x="72910" y="53140"/>
                    </a:cubicBezTo>
                    <a:cubicBezTo>
                      <a:pt x="73081" y="53234"/>
                      <a:pt x="73272" y="53284"/>
                      <a:pt x="73467" y="53286"/>
                    </a:cubicBezTo>
                    <a:cubicBezTo>
                      <a:pt x="73715" y="53286"/>
                      <a:pt x="73964" y="53287"/>
                      <a:pt x="74212" y="53296"/>
                    </a:cubicBezTo>
                    <a:cubicBezTo>
                      <a:pt x="74336" y="53301"/>
                      <a:pt x="74461" y="53310"/>
                      <a:pt x="74585" y="53320"/>
                    </a:cubicBezTo>
                    <a:cubicBezTo>
                      <a:pt x="74613" y="53324"/>
                      <a:pt x="74625" y="53324"/>
                      <a:pt x="74643" y="53325"/>
                    </a:cubicBezTo>
                    <a:cubicBezTo>
                      <a:pt x="74662" y="53331"/>
                      <a:pt x="74693" y="53338"/>
                      <a:pt x="74759" y="53350"/>
                    </a:cubicBezTo>
                    <a:cubicBezTo>
                      <a:pt x="74836" y="53362"/>
                      <a:pt x="74915" y="53369"/>
                      <a:pt x="74993" y="53369"/>
                    </a:cubicBezTo>
                    <a:cubicBezTo>
                      <a:pt x="75033" y="53369"/>
                      <a:pt x="75073" y="53367"/>
                      <a:pt x="75113" y="53364"/>
                    </a:cubicBezTo>
                    <a:cubicBezTo>
                      <a:pt x="75327" y="53522"/>
                      <a:pt x="75584" y="53602"/>
                      <a:pt x="75841" y="53602"/>
                    </a:cubicBezTo>
                    <a:cubicBezTo>
                      <a:pt x="76150" y="53602"/>
                      <a:pt x="76459" y="53486"/>
                      <a:pt x="76692" y="53254"/>
                    </a:cubicBezTo>
                    <a:cubicBezTo>
                      <a:pt x="77102" y="52844"/>
                      <a:pt x="77151" y="52195"/>
                      <a:pt x="76844" y="51726"/>
                    </a:cubicBezTo>
                    <a:cubicBezTo>
                      <a:pt x="76839" y="51716"/>
                      <a:pt x="76838" y="51702"/>
                      <a:pt x="76832" y="51691"/>
                    </a:cubicBezTo>
                    <a:lnTo>
                      <a:pt x="76832" y="15253"/>
                    </a:lnTo>
                    <a:cubicBezTo>
                      <a:pt x="76909" y="15049"/>
                      <a:pt x="76931" y="14829"/>
                      <a:pt x="76896" y="14613"/>
                    </a:cubicBezTo>
                    <a:cubicBezTo>
                      <a:pt x="76869" y="14436"/>
                      <a:pt x="76853" y="14258"/>
                      <a:pt x="76832" y="14079"/>
                    </a:cubicBezTo>
                    <a:lnTo>
                      <a:pt x="76832" y="12566"/>
                    </a:lnTo>
                    <a:cubicBezTo>
                      <a:pt x="76834" y="12367"/>
                      <a:pt x="76786" y="12172"/>
                      <a:pt x="76694" y="11997"/>
                    </a:cubicBezTo>
                    <a:cubicBezTo>
                      <a:pt x="76654" y="10321"/>
                      <a:pt x="76732" y="8637"/>
                      <a:pt x="76616" y="6968"/>
                    </a:cubicBezTo>
                    <a:cubicBezTo>
                      <a:pt x="76602" y="6731"/>
                      <a:pt x="76521" y="6504"/>
                      <a:pt x="76381" y="6314"/>
                    </a:cubicBezTo>
                    <a:cubicBezTo>
                      <a:pt x="76410" y="5814"/>
                      <a:pt x="76452" y="5313"/>
                      <a:pt x="76509" y="4815"/>
                    </a:cubicBezTo>
                    <a:cubicBezTo>
                      <a:pt x="76533" y="4630"/>
                      <a:pt x="76510" y="4443"/>
                      <a:pt x="76445" y="4268"/>
                    </a:cubicBezTo>
                    <a:cubicBezTo>
                      <a:pt x="76478" y="4230"/>
                      <a:pt x="76507" y="4190"/>
                      <a:pt x="76533" y="4147"/>
                    </a:cubicBezTo>
                    <a:cubicBezTo>
                      <a:pt x="76962" y="3311"/>
                      <a:pt x="77066" y="2417"/>
                      <a:pt x="76921" y="1517"/>
                    </a:cubicBezTo>
                    <a:cubicBezTo>
                      <a:pt x="76938" y="1384"/>
                      <a:pt x="76933" y="1247"/>
                      <a:pt x="76907" y="1116"/>
                    </a:cubicBezTo>
                    <a:cubicBezTo>
                      <a:pt x="77077" y="640"/>
                      <a:pt x="76704" y="0"/>
                      <a:pt x="761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" name="Google Shape;1984;p45"/>
              <p:cNvSpPr/>
              <p:nvPr/>
            </p:nvSpPr>
            <p:spPr>
              <a:xfrm>
                <a:off x="2718672" y="3497140"/>
                <a:ext cx="1235036" cy="125438"/>
              </a:xfrm>
              <a:custGeom>
                <a:avLst/>
                <a:gdLst/>
                <a:ahLst/>
                <a:cxnLst/>
                <a:rect l="l" t="t" r="r" b="b"/>
                <a:pathLst>
                  <a:path w="89124" h="9052" extrusionOk="0">
                    <a:moveTo>
                      <a:pt x="15216" y="1"/>
                    </a:moveTo>
                    <a:cubicBezTo>
                      <a:pt x="15212" y="1"/>
                      <a:pt x="15208" y="1"/>
                      <a:pt x="15204" y="1"/>
                    </a:cubicBezTo>
                    <a:cubicBezTo>
                      <a:pt x="11768" y="84"/>
                      <a:pt x="8332" y="146"/>
                      <a:pt x="4894" y="228"/>
                    </a:cubicBezTo>
                    <a:cubicBezTo>
                      <a:pt x="4866" y="228"/>
                      <a:pt x="4837" y="229"/>
                      <a:pt x="4808" y="229"/>
                    </a:cubicBezTo>
                    <a:cubicBezTo>
                      <a:pt x="4240" y="229"/>
                      <a:pt x="3465" y="108"/>
                      <a:pt x="2748" y="108"/>
                    </a:cubicBezTo>
                    <a:cubicBezTo>
                      <a:pt x="1782" y="108"/>
                      <a:pt x="920" y="326"/>
                      <a:pt x="802" y="1349"/>
                    </a:cubicBezTo>
                    <a:cubicBezTo>
                      <a:pt x="655" y="2608"/>
                      <a:pt x="0" y="8064"/>
                      <a:pt x="1953" y="8312"/>
                    </a:cubicBezTo>
                    <a:cubicBezTo>
                      <a:pt x="5326" y="8737"/>
                      <a:pt x="8791" y="8803"/>
                      <a:pt x="12246" y="8803"/>
                    </a:cubicBezTo>
                    <a:cubicBezTo>
                      <a:pt x="13815" y="8803"/>
                      <a:pt x="15381" y="8789"/>
                      <a:pt x="16936" y="8789"/>
                    </a:cubicBezTo>
                    <a:cubicBezTo>
                      <a:pt x="17714" y="8789"/>
                      <a:pt x="18489" y="8793"/>
                      <a:pt x="19260" y="8803"/>
                    </a:cubicBezTo>
                    <a:cubicBezTo>
                      <a:pt x="30019" y="8946"/>
                      <a:pt x="40785" y="9052"/>
                      <a:pt x="51551" y="9052"/>
                    </a:cubicBezTo>
                    <a:cubicBezTo>
                      <a:pt x="60403" y="9052"/>
                      <a:pt x="69255" y="8980"/>
                      <a:pt x="78102" y="8798"/>
                    </a:cubicBezTo>
                    <a:cubicBezTo>
                      <a:pt x="80437" y="8750"/>
                      <a:pt x="82788" y="8731"/>
                      <a:pt x="85116" y="8526"/>
                    </a:cubicBezTo>
                    <a:cubicBezTo>
                      <a:pt x="87602" y="8310"/>
                      <a:pt x="89123" y="4685"/>
                      <a:pt x="88090" y="2520"/>
                    </a:cubicBezTo>
                    <a:cubicBezTo>
                      <a:pt x="87446" y="1169"/>
                      <a:pt x="86703" y="1090"/>
                      <a:pt x="85317" y="984"/>
                    </a:cubicBezTo>
                    <a:cubicBezTo>
                      <a:pt x="84215" y="902"/>
                      <a:pt x="83107" y="874"/>
                      <a:pt x="81997" y="874"/>
                    </a:cubicBezTo>
                    <a:cubicBezTo>
                      <a:pt x="80500" y="874"/>
                      <a:pt x="79002" y="924"/>
                      <a:pt x="77515" y="955"/>
                    </a:cubicBezTo>
                    <a:cubicBezTo>
                      <a:pt x="71035" y="1085"/>
                      <a:pt x="64558" y="1436"/>
                      <a:pt x="58075" y="1453"/>
                    </a:cubicBezTo>
                    <a:cubicBezTo>
                      <a:pt x="57556" y="1455"/>
                      <a:pt x="57554" y="2262"/>
                      <a:pt x="58073" y="2262"/>
                    </a:cubicBezTo>
                    <a:cubicBezTo>
                      <a:pt x="58074" y="2262"/>
                      <a:pt x="58075" y="2262"/>
                      <a:pt x="58075" y="2262"/>
                    </a:cubicBezTo>
                    <a:cubicBezTo>
                      <a:pt x="64305" y="2244"/>
                      <a:pt x="70530" y="1929"/>
                      <a:pt x="76757" y="1779"/>
                    </a:cubicBezTo>
                    <a:cubicBezTo>
                      <a:pt x="78365" y="1740"/>
                      <a:pt x="79975" y="1705"/>
                      <a:pt x="81584" y="1705"/>
                    </a:cubicBezTo>
                    <a:cubicBezTo>
                      <a:pt x="82537" y="1705"/>
                      <a:pt x="83490" y="1717"/>
                      <a:pt x="84442" y="1748"/>
                    </a:cubicBezTo>
                    <a:cubicBezTo>
                      <a:pt x="85190" y="1772"/>
                      <a:pt x="85955" y="1798"/>
                      <a:pt x="86684" y="1971"/>
                    </a:cubicBezTo>
                    <a:cubicBezTo>
                      <a:pt x="88668" y="2440"/>
                      <a:pt x="87084" y="7385"/>
                      <a:pt x="85587" y="7664"/>
                    </a:cubicBezTo>
                    <a:cubicBezTo>
                      <a:pt x="83003" y="8144"/>
                      <a:pt x="80266" y="8268"/>
                      <a:pt x="77511" y="8268"/>
                    </a:cubicBezTo>
                    <a:cubicBezTo>
                      <a:pt x="74541" y="8268"/>
                      <a:pt x="71551" y="8124"/>
                      <a:pt x="68711" y="8124"/>
                    </a:cubicBezTo>
                    <a:cubicBezTo>
                      <a:pt x="68491" y="8124"/>
                      <a:pt x="68271" y="8124"/>
                      <a:pt x="68053" y="8126"/>
                    </a:cubicBezTo>
                    <a:cubicBezTo>
                      <a:pt x="60884" y="8187"/>
                      <a:pt x="53712" y="8224"/>
                      <a:pt x="46539" y="8224"/>
                    </a:cubicBezTo>
                    <a:cubicBezTo>
                      <a:pt x="34120" y="8224"/>
                      <a:pt x="21699" y="8113"/>
                      <a:pt x="9289" y="7820"/>
                    </a:cubicBezTo>
                    <a:cubicBezTo>
                      <a:pt x="6881" y="7763"/>
                      <a:pt x="4366" y="7855"/>
                      <a:pt x="1976" y="7505"/>
                    </a:cubicBezTo>
                    <a:cubicBezTo>
                      <a:pt x="1532" y="7441"/>
                      <a:pt x="788" y="1152"/>
                      <a:pt x="2413" y="1104"/>
                    </a:cubicBezTo>
                    <a:cubicBezTo>
                      <a:pt x="6677" y="974"/>
                      <a:pt x="10941" y="913"/>
                      <a:pt x="15204" y="808"/>
                    </a:cubicBezTo>
                    <a:cubicBezTo>
                      <a:pt x="15720" y="796"/>
                      <a:pt x="15725" y="1"/>
                      <a:pt x="1521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985;p45"/>
              <p:cNvSpPr/>
              <p:nvPr/>
            </p:nvSpPr>
            <p:spPr>
              <a:xfrm>
                <a:off x="2820095" y="3613321"/>
                <a:ext cx="11183" cy="159999"/>
              </a:xfrm>
              <a:custGeom>
                <a:avLst/>
                <a:gdLst/>
                <a:ahLst/>
                <a:cxnLst/>
                <a:rect l="l" t="t" r="r" b="b"/>
                <a:pathLst>
                  <a:path w="807" h="11546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2"/>
                    </a:cubicBezTo>
                    <a:lnTo>
                      <a:pt x="0" y="11155"/>
                    </a:lnTo>
                    <a:cubicBezTo>
                      <a:pt x="0" y="11416"/>
                      <a:pt x="202" y="11546"/>
                      <a:pt x="404" y="11546"/>
                    </a:cubicBezTo>
                    <a:cubicBezTo>
                      <a:pt x="605" y="11546"/>
                      <a:pt x="807" y="11416"/>
                      <a:pt x="807" y="11155"/>
                    </a:cubicBezTo>
                    <a:lnTo>
                      <a:pt x="807" y="392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986;p45"/>
              <p:cNvSpPr/>
              <p:nvPr/>
            </p:nvSpPr>
            <p:spPr>
              <a:xfrm>
                <a:off x="3034790" y="4348185"/>
                <a:ext cx="86175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62187" h="809" extrusionOk="0">
                    <a:moveTo>
                      <a:pt x="519" y="1"/>
                    </a:moveTo>
                    <a:cubicBezTo>
                      <a:pt x="0" y="1"/>
                      <a:pt x="0" y="809"/>
                      <a:pt x="519" y="809"/>
                    </a:cubicBezTo>
                    <a:lnTo>
                      <a:pt x="61665" y="809"/>
                    </a:lnTo>
                    <a:cubicBezTo>
                      <a:pt x="62186" y="809"/>
                      <a:pt x="62186" y="1"/>
                      <a:pt x="6166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1987;p45"/>
              <p:cNvSpPr/>
              <p:nvPr/>
            </p:nvSpPr>
            <p:spPr>
              <a:xfrm>
                <a:off x="3883714" y="3611451"/>
                <a:ext cx="11197" cy="747765"/>
              </a:xfrm>
              <a:custGeom>
                <a:avLst/>
                <a:gdLst/>
                <a:ahLst/>
                <a:cxnLst/>
                <a:rect l="l" t="t" r="r" b="b"/>
                <a:pathLst>
                  <a:path w="808" h="53961" extrusionOk="0">
                    <a:moveTo>
                      <a:pt x="404" y="1"/>
                    </a:moveTo>
                    <a:cubicBezTo>
                      <a:pt x="202" y="1"/>
                      <a:pt x="1" y="131"/>
                      <a:pt x="1" y="391"/>
                    </a:cubicBezTo>
                    <a:lnTo>
                      <a:pt x="1" y="53571"/>
                    </a:lnTo>
                    <a:cubicBezTo>
                      <a:pt x="1" y="53830"/>
                      <a:pt x="202" y="53960"/>
                      <a:pt x="404" y="53960"/>
                    </a:cubicBezTo>
                    <a:cubicBezTo>
                      <a:pt x="606" y="53960"/>
                      <a:pt x="807" y="53830"/>
                      <a:pt x="807" y="53571"/>
                    </a:cubicBezTo>
                    <a:lnTo>
                      <a:pt x="807" y="391"/>
                    </a:lnTo>
                    <a:cubicBezTo>
                      <a:pt x="807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" name="Google Shape;1988;p45"/>
              <p:cNvSpPr/>
              <p:nvPr/>
            </p:nvSpPr>
            <p:spPr>
              <a:xfrm>
                <a:off x="3002682" y="3711959"/>
                <a:ext cx="312057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22519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21999" y="807"/>
                    </a:lnTo>
                    <a:cubicBezTo>
                      <a:pt x="22518" y="807"/>
                      <a:pt x="22518" y="0"/>
                      <a:pt x="219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1989;p45"/>
              <p:cNvSpPr/>
              <p:nvPr/>
            </p:nvSpPr>
            <p:spPr>
              <a:xfrm>
                <a:off x="3407695" y="3799247"/>
                <a:ext cx="15764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1376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10856" y="807"/>
                    </a:lnTo>
                    <a:cubicBezTo>
                      <a:pt x="11376" y="807"/>
                      <a:pt x="11376" y="1"/>
                      <a:pt x="1085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1990;p45"/>
              <p:cNvSpPr/>
              <p:nvPr/>
            </p:nvSpPr>
            <p:spPr>
              <a:xfrm>
                <a:off x="3168307" y="3964817"/>
                <a:ext cx="24041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349" h="807" extrusionOk="0">
                    <a:moveTo>
                      <a:pt x="519" y="0"/>
                    </a:moveTo>
                    <a:cubicBezTo>
                      <a:pt x="0" y="0"/>
                      <a:pt x="0" y="807"/>
                      <a:pt x="519" y="807"/>
                    </a:cubicBezTo>
                    <a:lnTo>
                      <a:pt x="16828" y="807"/>
                    </a:lnTo>
                    <a:cubicBezTo>
                      <a:pt x="17349" y="807"/>
                      <a:pt x="17349" y="0"/>
                      <a:pt x="168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1991;p45"/>
              <p:cNvSpPr/>
              <p:nvPr/>
            </p:nvSpPr>
            <p:spPr>
              <a:xfrm>
                <a:off x="3559850" y="4029698"/>
                <a:ext cx="74858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5402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4882" y="807"/>
                    </a:lnTo>
                    <a:cubicBezTo>
                      <a:pt x="5402" y="807"/>
                      <a:pt x="5402" y="1"/>
                      <a:pt x="488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1992;p45"/>
              <p:cNvSpPr/>
              <p:nvPr/>
            </p:nvSpPr>
            <p:spPr>
              <a:xfrm>
                <a:off x="3315972" y="4237796"/>
                <a:ext cx="37244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26877" h="809" extrusionOk="0">
                    <a:moveTo>
                      <a:pt x="521" y="0"/>
                    </a:moveTo>
                    <a:cubicBezTo>
                      <a:pt x="0" y="0"/>
                      <a:pt x="0" y="809"/>
                      <a:pt x="521" y="809"/>
                    </a:cubicBezTo>
                    <a:lnTo>
                      <a:pt x="26357" y="809"/>
                    </a:lnTo>
                    <a:cubicBezTo>
                      <a:pt x="26877" y="809"/>
                      <a:pt x="26877" y="0"/>
                      <a:pt x="2635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" name="Google Shape;1993;p45"/>
              <p:cNvSpPr/>
              <p:nvPr/>
            </p:nvSpPr>
            <p:spPr>
              <a:xfrm>
                <a:off x="3734413" y="3884263"/>
                <a:ext cx="6363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4592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lnTo>
                      <a:pt x="4072" y="807"/>
                    </a:lnTo>
                    <a:cubicBezTo>
                      <a:pt x="4591" y="807"/>
                      <a:pt x="4591" y="0"/>
                      <a:pt x="4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1994;p45"/>
              <p:cNvSpPr/>
              <p:nvPr/>
            </p:nvSpPr>
            <p:spPr>
              <a:xfrm>
                <a:off x="2932951" y="3907003"/>
                <a:ext cx="136968" cy="431398"/>
              </a:xfrm>
              <a:custGeom>
                <a:avLst/>
                <a:gdLst/>
                <a:ahLst/>
                <a:cxnLst/>
                <a:rect l="l" t="t" r="r" b="b"/>
                <a:pathLst>
                  <a:path w="9884" h="31131" extrusionOk="0">
                    <a:moveTo>
                      <a:pt x="1077" y="0"/>
                    </a:moveTo>
                    <a:cubicBezTo>
                      <a:pt x="272" y="0"/>
                      <a:pt x="1" y="1101"/>
                      <a:pt x="679" y="1505"/>
                    </a:cubicBezTo>
                    <a:cubicBezTo>
                      <a:pt x="1017" y="1705"/>
                      <a:pt x="1360" y="1896"/>
                      <a:pt x="1701" y="2090"/>
                    </a:cubicBezTo>
                    <a:cubicBezTo>
                      <a:pt x="2433" y="3897"/>
                      <a:pt x="3771" y="5486"/>
                      <a:pt x="3859" y="7484"/>
                    </a:cubicBezTo>
                    <a:cubicBezTo>
                      <a:pt x="3878" y="7922"/>
                      <a:pt x="4088" y="8233"/>
                      <a:pt x="4372" y="8425"/>
                    </a:cubicBezTo>
                    <a:cubicBezTo>
                      <a:pt x="4550" y="10518"/>
                      <a:pt x="4965" y="12587"/>
                      <a:pt x="5043" y="14695"/>
                    </a:cubicBezTo>
                    <a:cubicBezTo>
                      <a:pt x="5055" y="15050"/>
                      <a:pt x="5182" y="15318"/>
                      <a:pt x="5367" y="15510"/>
                    </a:cubicBezTo>
                    <a:cubicBezTo>
                      <a:pt x="5398" y="16156"/>
                      <a:pt x="5445" y="16802"/>
                      <a:pt x="5476" y="17449"/>
                    </a:cubicBezTo>
                    <a:cubicBezTo>
                      <a:pt x="5499" y="17972"/>
                      <a:pt x="5509" y="18493"/>
                      <a:pt x="5499" y="19018"/>
                    </a:cubicBezTo>
                    <a:cubicBezTo>
                      <a:pt x="5052" y="20160"/>
                      <a:pt x="5042" y="21453"/>
                      <a:pt x="5338" y="22658"/>
                    </a:cubicBezTo>
                    <a:cubicBezTo>
                      <a:pt x="5303" y="22727"/>
                      <a:pt x="5277" y="22802"/>
                      <a:pt x="5263" y="22879"/>
                    </a:cubicBezTo>
                    <a:cubicBezTo>
                      <a:pt x="5047" y="24041"/>
                      <a:pt x="4931" y="25206"/>
                      <a:pt x="4725" y="26347"/>
                    </a:cubicBezTo>
                    <a:cubicBezTo>
                      <a:pt x="4491" y="26925"/>
                      <a:pt x="4337" y="27533"/>
                      <a:pt x="4264" y="28152"/>
                    </a:cubicBezTo>
                    <a:cubicBezTo>
                      <a:pt x="4264" y="28175"/>
                      <a:pt x="4266" y="28197"/>
                      <a:pt x="4268" y="28218"/>
                    </a:cubicBezTo>
                    <a:cubicBezTo>
                      <a:pt x="4079" y="28803"/>
                      <a:pt x="3826" y="29367"/>
                      <a:pt x="3513" y="29897"/>
                    </a:cubicBezTo>
                    <a:cubicBezTo>
                      <a:pt x="3193" y="30439"/>
                      <a:pt x="3663" y="31131"/>
                      <a:pt x="4217" y="31131"/>
                    </a:cubicBezTo>
                    <a:cubicBezTo>
                      <a:pt x="4349" y="31131"/>
                      <a:pt x="4486" y="31091"/>
                      <a:pt x="4618" y="31002"/>
                    </a:cubicBezTo>
                    <a:cubicBezTo>
                      <a:pt x="4936" y="30785"/>
                      <a:pt x="5239" y="30564"/>
                      <a:pt x="5533" y="30337"/>
                    </a:cubicBezTo>
                    <a:cubicBezTo>
                      <a:pt x="5665" y="30337"/>
                      <a:pt x="5793" y="30307"/>
                      <a:pt x="5909" y="30249"/>
                    </a:cubicBezTo>
                    <a:cubicBezTo>
                      <a:pt x="7493" y="29473"/>
                      <a:pt x="8448" y="28024"/>
                      <a:pt x="9078" y="26430"/>
                    </a:cubicBezTo>
                    <a:cubicBezTo>
                      <a:pt x="9087" y="26407"/>
                      <a:pt x="9089" y="26390"/>
                      <a:pt x="9096" y="26369"/>
                    </a:cubicBezTo>
                    <a:cubicBezTo>
                      <a:pt x="9340" y="25829"/>
                      <a:pt x="9539" y="25263"/>
                      <a:pt x="9724" y="24706"/>
                    </a:cubicBezTo>
                    <a:cubicBezTo>
                      <a:pt x="9883" y="24231"/>
                      <a:pt x="9606" y="23889"/>
                      <a:pt x="9239" y="23769"/>
                    </a:cubicBezTo>
                    <a:cubicBezTo>
                      <a:pt x="9189" y="23494"/>
                      <a:pt x="9137" y="23219"/>
                      <a:pt x="9070" y="22949"/>
                    </a:cubicBezTo>
                    <a:cubicBezTo>
                      <a:pt x="9018" y="22634"/>
                      <a:pt x="8949" y="22322"/>
                      <a:pt x="8864" y="22016"/>
                    </a:cubicBezTo>
                    <a:cubicBezTo>
                      <a:pt x="8836" y="21920"/>
                      <a:pt x="8793" y="21830"/>
                      <a:pt x="8734" y="21751"/>
                    </a:cubicBezTo>
                    <a:cubicBezTo>
                      <a:pt x="8659" y="21517"/>
                      <a:pt x="8587" y="21282"/>
                      <a:pt x="8505" y="21048"/>
                    </a:cubicBezTo>
                    <a:cubicBezTo>
                      <a:pt x="8583" y="18822"/>
                      <a:pt x="8454" y="16599"/>
                      <a:pt x="8353" y="14373"/>
                    </a:cubicBezTo>
                    <a:cubicBezTo>
                      <a:pt x="8332" y="13869"/>
                      <a:pt x="7938" y="13612"/>
                      <a:pt x="7546" y="13596"/>
                    </a:cubicBezTo>
                    <a:cubicBezTo>
                      <a:pt x="7832" y="9222"/>
                      <a:pt x="7965" y="149"/>
                      <a:pt x="2703" y="135"/>
                    </a:cubicBezTo>
                    <a:cubicBezTo>
                      <a:pt x="2608" y="135"/>
                      <a:pt x="2514" y="148"/>
                      <a:pt x="2424" y="170"/>
                    </a:cubicBezTo>
                    <a:cubicBezTo>
                      <a:pt x="1986" y="64"/>
                      <a:pt x="1538" y="7"/>
                      <a:pt x="1088" y="0"/>
                    </a:cubicBezTo>
                    <a:cubicBezTo>
                      <a:pt x="1084" y="0"/>
                      <a:pt x="1080" y="0"/>
                      <a:pt x="107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1995;p45"/>
              <p:cNvSpPr/>
              <p:nvPr/>
            </p:nvSpPr>
            <p:spPr>
              <a:xfrm>
                <a:off x="2822202" y="3796905"/>
                <a:ext cx="47171" cy="57509"/>
              </a:xfrm>
              <a:custGeom>
                <a:avLst/>
                <a:gdLst/>
                <a:ahLst/>
                <a:cxnLst/>
                <a:rect l="l" t="t" r="r" b="b"/>
                <a:pathLst>
                  <a:path w="3404" h="4150" extrusionOk="0">
                    <a:moveTo>
                      <a:pt x="1145" y="1"/>
                    </a:moveTo>
                    <a:cubicBezTo>
                      <a:pt x="817" y="1"/>
                      <a:pt x="510" y="173"/>
                      <a:pt x="444" y="573"/>
                    </a:cubicBezTo>
                    <a:cubicBezTo>
                      <a:pt x="342" y="1184"/>
                      <a:pt x="239" y="1795"/>
                      <a:pt x="120" y="2403"/>
                    </a:cubicBezTo>
                    <a:cubicBezTo>
                      <a:pt x="1" y="3011"/>
                      <a:pt x="506" y="3401"/>
                      <a:pt x="976" y="3401"/>
                    </a:cubicBezTo>
                    <a:cubicBezTo>
                      <a:pt x="1059" y="3401"/>
                      <a:pt x="1142" y="3389"/>
                      <a:pt x="1219" y="3363"/>
                    </a:cubicBezTo>
                    <a:cubicBezTo>
                      <a:pt x="1245" y="3401"/>
                      <a:pt x="1275" y="3438"/>
                      <a:pt x="1302" y="3474"/>
                    </a:cubicBezTo>
                    <a:cubicBezTo>
                      <a:pt x="1302" y="3474"/>
                      <a:pt x="1302" y="3476"/>
                      <a:pt x="1304" y="3478"/>
                    </a:cubicBezTo>
                    <a:cubicBezTo>
                      <a:pt x="1401" y="3760"/>
                      <a:pt x="1621" y="3971"/>
                      <a:pt x="1889" y="4042"/>
                    </a:cubicBezTo>
                    <a:cubicBezTo>
                      <a:pt x="2020" y="4112"/>
                      <a:pt x="2171" y="4149"/>
                      <a:pt x="2322" y="4149"/>
                    </a:cubicBezTo>
                    <a:cubicBezTo>
                      <a:pt x="2641" y="4149"/>
                      <a:pt x="2957" y="3979"/>
                      <a:pt x="3075" y="3585"/>
                    </a:cubicBezTo>
                    <a:cubicBezTo>
                      <a:pt x="3404" y="2500"/>
                      <a:pt x="2509" y="1219"/>
                      <a:pt x="1919" y="379"/>
                    </a:cubicBezTo>
                    <a:cubicBezTo>
                      <a:pt x="1750" y="140"/>
                      <a:pt x="1439" y="1"/>
                      <a:pt x="1145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1996;p45"/>
              <p:cNvSpPr/>
              <p:nvPr/>
            </p:nvSpPr>
            <p:spPr>
              <a:xfrm>
                <a:off x="2674356" y="3898744"/>
                <a:ext cx="250072" cy="121239"/>
              </a:xfrm>
              <a:custGeom>
                <a:avLst/>
                <a:gdLst/>
                <a:ahLst/>
                <a:cxnLst/>
                <a:rect l="l" t="t" r="r" b="b"/>
                <a:pathLst>
                  <a:path w="18046" h="8749" extrusionOk="0">
                    <a:moveTo>
                      <a:pt x="8910" y="1"/>
                    </a:moveTo>
                    <a:cubicBezTo>
                      <a:pt x="4871" y="1"/>
                      <a:pt x="1521" y="3255"/>
                      <a:pt x="507" y="6975"/>
                    </a:cubicBezTo>
                    <a:cubicBezTo>
                      <a:pt x="491" y="7039"/>
                      <a:pt x="481" y="7105"/>
                      <a:pt x="477" y="7171"/>
                    </a:cubicBezTo>
                    <a:cubicBezTo>
                      <a:pt x="1" y="7579"/>
                      <a:pt x="311" y="8566"/>
                      <a:pt x="972" y="8566"/>
                    </a:cubicBezTo>
                    <a:cubicBezTo>
                      <a:pt x="995" y="8566"/>
                      <a:pt x="1019" y="8565"/>
                      <a:pt x="1043" y="8563"/>
                    </a:cubicBezTo>
                    <a:cubicBezTo>
                      <a:pt x="1419" y="8525"/>
                      <a:pt x="1793" y="8495"/>
                      <a:pt x="2168" y="8473"/>
                    </a:cubicBezTo>
                    <a:cubicBezTo>
                      <a:pt x="2302" y="8637"/>
                      <a:pt x="2488" y="8749"/>
                      <a:pt x="2700" y="8749"/>
                    </a:cubicBezTo>
                    <a:cubicBezTo>
                      <a:pt x="2781" y="8749"/>
                      <a:pt x="2867" y="8732"/>
                      <a:pt x="2954" y="8696"/>
                    </a:cubicBezTo>
                    <a:cubicBezTo>
                      <a:pt x="3155" y="8613"/>
                      <a:pt x="3354" y="8518"/>
                      <a:pt x="3552" y="8422"/>
                    </a:cubicBezTo>
                    <a:cubicBezTo>
                      <a:pt x="3775" y="8419"/>
                      <a:pt x="3998" y="8417"/>
                      <a:pt x="4221" y="8417"/>
                    </a:cubicBezTo>
                    <a:cubicBezTo>
                      <a:pt x="7214" y="8417"/>
                      <a:pt x="10215" y="8738"/>
                      <a:pt x="13194" y="8738"/>
                    </a:cubicBezTo>
                    <a:cubicBezTo>
                      <a:pt x="14604" y="8738"/>
                      <a:pt x="16010" y="8666"/>
                      <a:pt x="17407" y="8454"/>
                    </a:cubicBezTo>
                    <a:cubicBezTo>
                      <a:pt x="17864" y="8384"/>
                      <a:pt x="18046" y="7851"/>
                      <a:pt x="17969" y="7460"/>
                    </a:cubicBezTo>
                    <a:cubicBezTo>
                      <a:pt x="17036" y="2710"/>
                      <a:pt x="14146" y="368"/>
                      <a:pt x="9470" y="22"/>
                    </a:cubicBezTo>
                    <a:cubicBezTo>
                      <a:pt x="9282" y="8"/>
                      <a:pt x="9095" y="1"/>
                      <a:pt x="8910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997;p45"/>
              <p:cNvSpPr/>
              <p:nvPr/>
            </p:nvSpPr>
            <p:spPr>
              <a:xfrm>
                <a:off x="2615212" y="4179594"/>
                <a:ext cx="343070" cy="186882"/>
              </a:xfrm>
              <a:custGeom>
                <a:avLst/>
                <a:gdLst/>
                <a:ahLst/>
                <a:cxnLst/>
                <a:rect l="l" t="t" r="r" b="b"/>
                <a:pathLst>
                  <a:path w="24757" h="13486" extrusionOk="0">
                    <a:moveTo>
                      <a:pt x="897" y="0"/>
                    </a:moveTo>
                    <a:cubicBezTo>
                      <a:pt x="424" y="0"/>
                      <a:pt x="0" y="577"/>
                      <a:pt x="172" y="1024"/>
                    </a:cubicBezTo>
                    <a:cubicBezTo>
                      <a:pt x="272" y="1284"/>
                      <a:pt x="406" y="1633"/>
                      <a:pt x="568" y="2002"/>
                    </a:cubicBezTo>
                    <a:cubicBezTo>
                      <a:pt x="213" y="3193"/>
                      <a:pt x="283" y="4277"/>
                      <a:pt x="598" y="5348"/>
                    </a:cubicBezTo>
                    <a:cubicBezTo>
                      <a:pt x="456" y="7179"/>
                      <a:pt x="641" y="8604"/>
                      <a:pt x="2026" y="10029"/>
                    </a:cubicBezTo>
                    <a:cubicBezTo>
                      <a:pt x="2022" y="10235"/>
                      <a:pt x="2097" y="10434"/>
                      <a:pt x="2237" y="10584"/>
                    </a:cubicBezTo>
                    <a:cubicBezTo>
                      <a:pt x="3374" y="11864"/>
                      <a:pt x="4787" y="12824"/>
                      <a:pt x="6468" y="13214"/>
                    </a:cubicBezTo>
                    <a:cubicBezTo>
                      <a:pt x="6536" y="13230"/>
                      <a:pt x="6602" y="13237"/>
                      <a:pt x="6664" y="13237"/>
                    </a:cubicBezTo>
                    <a:cubicBezTo>
                      <a:pt x="6892" y="13237"/>
                      <a:pt x="7077" y="13138"/>
                      <a:pt x="7215" y="12992"/>
                    </a:cubicBezTo>
                    <a:cubicBezTo>
                      <a:pt x="7231" y="12999"/>
                      <a:pt x="7247" y="13006"/>
                      <a:pt x="7262" y="13013"/>
                    </a:cubicBezTo>
                    <a:cubicBezTo>
                      <a:pt x="7369" y="13276"/>
                      <a:pt x="7603" y="13486"/>
                      <a:pt x="7975" y="13486"/>
                    </a:cubicBezTo>
                    <a:cubicBezTo>
                      <a:pt x="7981" y="13486"/>
                      <a:pt x="7986" y="13486"/>
                      <a:pt x="7991" y="13486"/>
                    </a:cubicBezTo>
                    <a:cubicBezTo>
                      <a:pt x="8147" y="13486"/>
                      <a:pt x="8298" y="13438"/>
                      <a:pt x="8427" y="13349"/>
                    </a:cubicBezTo>
                    <a:cubicBezTo>
                      <a:pt x="8686" y="13389"/>
                      <a:pt x="8947" y="13407"/>
                      <a:pt x="9210" y="13407"/>
                    </a:cubicBezTo>
                    <a:cubicBezTo>
                      <a:pt x="9591" y="13407"/>
                      <a:pt x="9977" y="13368"/>
                      <a:pt x="10369" y="13295"/>
                    </a:cubicBezTo>
                    <a:cubicBezTo>
                      <a:pt x="10465" y="13278"/>
                      <a:pt x="10556" y="13243"/>
                      <a:pt x="10639" y="13191"/>
                    </a:cubicBezTo>
                    <a:cubicBezTo>
                      <a:pt x="11227" y="13214"/>
                      <a:pt x="11818" y="13221"/>
                      <a:pt x="12410" y="13221"/>
                    </a:cubicBezTo>
                    <a:cubicBezTo>
                      <a:pt x="12968" y="13221"/>
                      <a:pt x="13528" y="13215"/>
                      <a:pt x="14086" y="13207"/>
                    </a:cubicBezTo>
                    <a:cubicBezTo>
                      <a:pt x="17101" y="13160"/>
                      <a:pt x="20579" y="13281"/>
                      <a:pt x="22674" y="10745"/>
                    </a:cubicBezTo>
                    <a:cubicBezTo>
                      <a:pt x="24756" y="8228"/>
                      <a:pt x="24446" y="3875"/>
                      <a:pt x="23852" y="918"/>
                    </a:cubicBezTo>
                    <a:cubicBezTo>
                      <a:pt x="23790" y="615"/>
                      <a:pt x="23449" y="323"/>
                      <a:pt x="23131" y="323"/>
                    </a:cubicBezTo>
                    <a:cubicBezTo>
                      <a:pt x="23111" y="323"/>
                      <a:pt x="23092" y="324"/>
                      <a:pt x="23074" y="326"/>
                    </a:cubicBezTo>
                    <a:cubicBezTo>
                      <a:pt x="22975" y="337"/>
                      <a:pt x="22878" y="347"/>
                      <a:pt x="22779" y="356"/>
                    </a:cubicBezTo>
                    <a:cubicBezTo>
                      <a:pt x="22741" y="347"/>
                      <a:pt x="22710" y="330"/>
                      <a:pt x="22670" y="326"/>
                    </a:cubicBezTo>
                    <a:cubicBezTo>
                      <a:pt x="20278" y="61"/>
                      <a:pt x="17887" y="63"/>
                      <a:pt x="15485" y="3"/>
                    </a:cubicBezTo>
                    <a:cubicBezTo>
                      <a:pt x="15476" y="2"/>
                      <a:pt x="15468" y="2"/>
                      <a:pt x="15460" y="2"/>
                    </a:cubicBezTo>
                    <a:cubicBezTo>
                      <a:pt x="15128" y="2"/>
                      <a:pt x="14909" y="173"/>
                      <a:pt x="14796" y="401"/>
                    </a:cubicBezTo>
                    <a:cubicBezTo>
                      <a:pt x="14295" y="340"/>
                      <a:pt x="13799" y="285"/>
                      <a:pt x="13304" y="245"/>
                    </a:cubicBezTo>
                    <a:cubicBezTo>
                      <a:pt x="12099" y="147"/>
                      <a:pt x="10894" y="119"/>
                      <a:pt x="9688" y="119"/>
                    </a:cubicBezTo>
                    <a:cubicBezTo>
                      <a:pt x="8125" y="119"/>
                      <a:pt x="6562" y="166"/>
                      <a:pt x="4998" y="166"/>
                    </a:cubicBezTo>
                    <a:cubicBezTo>
                      <a:pt x="3649" y="166"/>
                      <a:pt x="2299" y="131"/>
                      <a:pt x="951" y="3"/>
                    </a:cubicBezTo>
                    <a:cubicBezTo>
                      <a:pt x="933" y="1"/>
                      <a:pt x="915" y="0"/>
                      <a:pt x="8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1998;p45"/>
              <p:cNvSpPr/>
              <p:nvPr/>
            </p:nvSpPr>
            <p:spPr>
              <a:xfrm>
                <a:off x="2541781" y="3841637"/>
                <a:ext cx="474689" cy="579243"/>
              </a:xfrm>
              <a:custGeom>
                <a:avLst/>
                <a:gdLst/>
                <a:ahLst/>
                <a:cxnLst/>
                <a:rect l="l" t="t" r="r" b="b"/>
                <a:pathLst>
                  <a:path w="34255" h="41800" extrusionOk="0">
                    <a:moveTo>
                      <a:pt x="19930" y="809"/>
                    </a:moveTo>
                    <a:cubicBezTo>
                      <a:pt x="20068" y="809"/>
                      <a:pt x="20206" y="811"/>
                      <a:pt x="20346" y="815"/>
                    </a:cubicBezTo>
                    <a:lnTo>
                      <a:pt x="20346" y="815"/>
                    </a:lnTo>
                    <a:cubicBezTo>
                      <a:pt x="31126" y="2748"/>
                      <a:pt x="32825" y="15095"/>
                      <a:pt x="32923" y="24245"/>
                    </a:cubicBezTo>
                    <a:cubicBezTo>
                      <a:pt x="32977" y="29201"/>
                      <a:pt x="32266" y="35990"/>
                      <a:pt x="27841" y="39080"/>
                    </a:cubicBezTo>
                    <a:cubicBezTo>
                      <a:pt x="25757" y="40534"/>
                      <a:pt x="22726" y="40399"/>
                      <a:pt x="20311" y="40603"/>
                    </a:cubicBezTo>
                    <a:cubicBezTo>
                      <a:pt x="18407" y="40764"/>
                      <a:pt x="16549" y="40932"/>
                      <a:pt x="14678" y="40932"/>
                    </a:cubicBezTo>
                    <a:cubicBezTo>
                      <a:pt x="13567" y="40932"/>
                      <a:pt x="12451" y="40873"/>
                      <a:pt x="11318" y="40718"/>
                    </a:cubicBezTo>
                    <a:cubicBezTo>
                      <a:pt x="1" y="39163"/>
                      <a:pt x="1060" y="26198"/>
                      <a:pt x="3167" y="17923"/>
                    </a:cubicBezTo>
                    <a:cubicBezTo>
                      <a:pt x="5292" y="9576"/>
                      <a:pt x="10451" y="809"/>
                      <a:pt x="19930" y="809"/>
                    </a:cubicBezTo>
                    <a:close/>
                    <a:moveTo>
                      <a:pt x="19897" y="0"/>
                    </a:moveTo>
                    <a:cubicBezTo>
                      <a:pt x="9667" y="0"/>
                      <a:pt x="4471" y="9520"/>
                      <a:pt x="2197" y="18453"/>
                    </a:cubicBezTo>
                    <a:cubicBezTo>
                      <a:pt x="970" y="23281"/>
                      <a:pt x="472" y="28538"/>
                      <a:pt x="1676" y="33414"/>
                    </a:cubicBezTo>
                    <a:cubicBezTo>
                      <a:pt x="2940" y="38525"/>
                      <a:pt x="7140" y="40950"/>
                      <a:pt x="12118" y="41633"/>
                    </a:cubicBezTo>
                    <a:cubicBezTo>
                      <a:pt x="12989" y="41753"/>
                      <a:pt x="13863" y="41800"/>
                      <a:pt x="14739" y="41800"/>
                    </a:cubicBezTo>
                    <a:cubicBezTo>
                      <a:pt x="16902" y="41800"/>
                      <a:pt x="19071" y="41514"/>
                      <a:pt x="21216" y="41334"/>
                    </a:cubicBezTo>
                    <a:cubicBezTo>
                      <a:pt x="23683" y="41126"/>
                      <a:pt x="26022" y="40948"/>
                      <a:pt x="28248" y="39776"/>
                    </a:cubicBezTo>
                    <a:cubicBezTo>
                      <a:pt x="32664" y="37450"/>
                      <a:pt x="33441" y="30454"/>
                      <a:pt x="33690" y="26110"/>
                    </a:cubicBezTo>
                    <a:cubicBezTo>
                      <a:pt x="34255" y="16229"/>
                      <a:pt x="32132" y="2052"/>
                      <a:pt x="20486" y="23"/>
                    </a:cubicBezTo>
                    <a:cubicBezTo>
                      <a:pt x="20480" y="22"/>
                      <a:pt x="20475" y="21"/>
                      <a:pt x="20469" y="20"/>
                    </a:cubicBezTo>
                    <a:lnTo>
                      <a:pt x="20469" y="20"/>
                    </a:lnTo>
                    <a:cubicBezTo>
                      <a:pt x="20442" y="14"/>
                      <a:pt x="20412" y="10"/>
                      <a:pt x="20380" y="9"/>
                    </a:cubicBezTo>
                    <a:lnTo>
                      <a:pt x="20380" y="7"/>
                    </a:lnTo>
                    <a:cubicBezTo>
                      <a:pt x="20218" y="3"/>
                      <a:pt x="20057" y="0"/>
                      <a:pt x="1989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1999;p45"/>
              <p:cNvSpPr/>
              <p:nvPr/>
            </p:nvSpPr>
            <p:spPr>
              <a:xfrm>
                <a:off x="2719448" y="3761444"/>
                <a:ext cx="184402" cy="110486"/>
              </a:xfrm>
              <a:custGeom>
                <a:avLst/>
                <a:gdLst/>
                <a:ahLst/>
                <a:cxnLst/>
                <a:rect l="l" t="t" r="r" b="b"/>
                <a:pathLst>
                  <a:path w="13307" h="7973" extrusionOk="0">
                    <a:moveTo>
                      <a:pt x="7636" y="0"/>
                    </a:moveTo>
                    <a:cubicBezTo>
                      <a:pt x="4387" y="0"/>
                      <a:pt x="1" y="3433"/>
                      <a:pt x="2205" y="6807"/>
                    </a:cubicBezTo>
                    <a:cubicBezTo>
                      <a:pt x="2291" y="6939"/>
                      <a:pt x="2415" y="6993"/>
                      <a:pt x="2539" y="6993"/>
                    </a:cubicBezTo>
                    <a:cubicBezTo>
                      <a:pt x="2822" y="6993"/>
                      <a:pt x="3102" y="6704"/>
                      <a:pt x="2903" y="6400"/>
                    </a:cubicBezTo>
                    <a:lnTo>
                      <a:pt x="2901" y="6398"/>
                    </a:lnTo>
                    <a:cubicBezTo>
                      <a:pt x="1149" y="3717"/>
                      <a:pt x="4367" y="1607"/>
                      <a:pt x="6635" y="968"/>
                    </a:cubicBezTo>
                    <a:cubicBezTo>
                      <a:pt x="6988" y="868"/>
                      <a:pt x="7332" y="822"/>
                      <a:pt x="7665" y="822"/>
                    </a:cubicBezTo>
                    <a:cubicBezTo>
                      <a:pt x="8992" y="822"/>
                      <a:pt x="10155" y="1555"/>
                      <a:pt x="11108" y="2561"/>
                    </a:cubicBezTo>
                    <a:cubicBezTo>
                      <a:pt x="11998" y="3497"/>
                      <a:pt x="12819" y="5890"/>
                      <a:pt x="11859" y="7123"/>
                    </a:cubicBezTo>
                    <a:lnTo>
                      <a:pt x="11859" y="7123"/>
                    </a:lnTo>
                    <a:cubicBezTo>
                      <a:pt x="11713" y="7170"/>
                      <a:pt x="11596" y="7293"/>
                      <a:pt x="11596" y="7491"/>
                    </a:cubicBezTo>
                    <a:lnTo>
                      <a:pt x="11596" y="7572"/>
                    </a:lnTo>
                    <a:cubicBezTo>
                      <a:pt x="11596" y="7812"/>
                      <a:pt x="11799" y="7972"/>
                      <a:pt x="12008" y="7972"/>
                    </a:cubicBezTo>
                    <a:cubicBezTo>
                      <a:pt x="12106" y="7972"/>
                      <a:pt x="12205" y="7937"/>
                      <a:pt x="12285" y="7858"/>
                    </a:cubicBezTo>
                    <a:cubicBezTo>
                      <a:pt x="13306" y="6843"/>
                      <a:pt x="13244" y="4759"/>
                      <a:pt x="12652" y="3532"/>
                    </a:cubicBezTo>
                    <a:cubicBezTo>
                      <a:pt x="11729" y="1617"/>
                      <a:pt x="9967" y="70"/>
                      <a:pt x="7770" y="2"/>
                    </a:cubicBezTo>
                    <a:cubicBezTo>
                      <a:pt x="7726" y="1"/>
                      <a:pt x="7681" y="0"/>
                      <a:pt x="76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2000;p45"/>
              <p:cNvSpPr/>
              <p:nvPr/>
            </p:nvSpPr>
            <p:spPr>
              <a:xfrm>
                <a:off x="2771677" y="3791349"/>
                <a:ext cx="99469" cy="63758"/>
              </a:xfrm>
              <a:custGeom>
                <a:avLst/>
                <a:gdLst/>
                <a:ahLst/>
                <a:cxnLst/>
                <a:rect l="l" t="t" r="r" b="b"/>
                <a:pathLst>
                  <a:path w="7178" h="4601" extrusionOk="0">
                    <a:moveTo>
                      <a:pt x="3673" y="1"/>
                    </a:moveTo>
                    <a:cubicBezTo>
                      <a:pt x="1490" y="1"/>
                      <a:pt x="0" y="1883"/>
                      <a:pt x="494" y="3986"/>
                    </a:cubicBezTo>
                    <a:cubicBezTo>
                      <a:pt x="542" y="4188"/>
                      <a:pt x="694" y="4276"/>
                      <a:pt x="853" y="4276"/>
                    </a:cubicBezTo>
                    <a:cubicBezTo>
                      <a:pt x="1092" y="4276"/>
                      <a:pt x="1345" y="4076"/>
                      <a:pt x="1273" y="3771"/>
                    </a:cubicBezTo>
                    <a:lnTo>
                      <a:pt x="1272" y="3771"/>
                    </a:lnTo>
                    <a:cubicBezTo>
                      <a:pt x="896" y="2173"/>
                      <a:pt x="1961" y="944"/>
                      <a:pt x="3553" y="815"/>
                    </a:cubicBezTo>
                    <a:cubicBezTo>
                      <a:pt x="3639" y="808"/>
                      <a:pt x="3723" y="804"/>
                      <a:pt x="3804" y="804"/>
                    </a:cubicBezTo>
                    <a:cubicBezTo>
                      <a:pt x="5589" y="804"/>
                      <a:pt x="6292" y="2456"/>
                      <a:pt x="5985" y="4095"/>
                    </a:cubicBezTo>
                    <a:cubicBezTo>
                      <a:pt x="5928" y="4400"/>
                      <a:pt x="6187" y="4601"/>
                      <a:pt x="6423" y="4601"/>
                    </a:cubicBezTo>
                    <a:cubicBezTo>
                      <a:pt x="6579" y="4601"/>
                      <a:pt x="6726" y="4513"/>
                      <a:pt x="6764" y="4310"/>
                    </a:cubicBezTo>
                    <a:cubicBezTo>
                      <a:pt x="7178" y="2092"/>
                      <a:pt x="6160" y="24"/>
                      <a:pt x="3705" y="1"/>
                    </a:cubicBezTo>
                    <a:cubicBezTo>
                      <a:pt x="3694" y="1"/>
                      <a:pt x="3683" y="1"/>
                      <a:pt x="367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2001;p45"/>
              <p:cNvSpPr/>
              <p:nvPr/>
            </p:nvSpPr>
            <p:spPr>
              <a:xfrm>
                <a:off x="2660111" y="3892245"/>
                <a:ext cx="276845" cy="163172"/>
              </a:xfrm>
              <a:custGeom>
                <a:avLst/>
                <a:gdLst/>
                <a:ahLst/>
                <a:cxnLst/>
                <a:rect l="l" t="t" r="r" b="b"/>
                <a:pathLst>
                  <a:path w="19978" h="11775" extrusionOk="0">
                    <a:moveTo>
                      <a:pt x="10271" y="826"/>
                    </a:moveTo>
                    <a:cubicBezTo>
                      <a:pt x="11283" y="826"/>
                      <a:pt x="12280" y="976"/>
                      <a:pt x="13186" y="1266"/>
                    </a:cubicBezTo>
                    <a:cubicBezTo>
                      <a:pt x="13232" y="1281"/>
                      <a:pt x="13276" y="1288"/>
                      <a:pt x="13317" y="1288"/>
                    </a:cubicBezTo>
                    <a:cubicBezTo>
                      <a:pt x="13357" y="1288"/>
                      <a:pt x="13395" y="1281"/>
                      <a:pt x="13429" y="1269"/>
                    </a:cubicBezTo>
                    <a:lnTo>
                      <a:pt x="13429" y="1269"/>
                    </a:lnTo>
                    <a:cubicBezTo>
                      <a:pt x="15692" y="2081"/>
                      <a:pt x="17092" y="3750"/>
                      <a:pt x="17990" y="5911"/>
                    </a:cubicBezTo>
                    <a:cubicBezTo>
                      <a:pt x="18542" y="7235"/>
                      <a:pt x="19067" y="10854"/>
                      <a:pt x="16548" y="10948"/>
                    </a:cubicBezTo>
                    <a:cubicBezTo>
                      <a:pt x="16094" y="10964"/>
                      <a:pt x="15638" y="10971"/>
                      <a:pt x="15179" y="10971"/>
                    </a:cubicBezTo>
                    <a:cubicBezTo>
                      <a:pt x="12462" y="10971"/>
                      <a:pt x="9680" y="10724"/>
                      <a:pt x="6951" y="10724"/>
                    </a:cubicBezTo>
                    <a:cubicBezTo>
                      <a:pt x="6750" y="10724"/>
                      <a:pt x="6550" y="10725"/>
                      <a:pt x="6350" y="10728"/>
                    </a:cubicBezTo>
                    <a:cubicBezTo>
                      <a:pt x="6170" y="10730"/>
                      <a:pt x="5990" y="10732"/>
                      <a:pt x="5811" y="10732"/>
                    </a:cubicBezTo>
                    <a:cubicBezTo>
                      <a:pt x="4957" y="10732"/>
                      <a:pt x="4115" y="10698"/>
                      <a:pt x="3259" y="10574"/>
                    </a:cubicBezTo>
                    <a:cubicBezTo>
                      <a:pt x="252" y="10133"/>
                      <a:pt x="2205" y="6355"/>
                      <a:pt x="3020" y="4723"/>
                    </a:cubicBezTo>
                    <a:cubicBezTo>
                      <a:pt x="4352" y="2055"/>
                      <a:pt x="7371" y="826"/>
                      <a:pt x="10271" y="826"/>
                    </a:cubicBezTo>
                    <a:close/>
                    <a:moveTo>
                      <a:pt x="10305" y="0"/>
                    </a:moveTo>
                    <a:cubicBezTo>
                      <a:pt x="6866" y="0"/>
                      <a:pt x="3592" y="1777"/>
                      <a:pt x="1966" y="5033"/>
                    </a:cubicBezTo>
                    <a:cubicBezTo>
                      <a:pt x="1415" y="6134"/>
                      <a:pt x="1" y="8717"/>
                      <a:pt x="835" y="9961"/>
                    </a:cubicBezTo>
                    <a:cubicBezTo>
                      <a:pt x="1817" y="11429"/>
                      <a:pt x="3588" y="11493"/>
                      <a:pt x="5220" y="11538"/>
                    </a:cubicBezTo>
                    <a:cubicBezTo>
                      <a:pt x="5532" y="11547"/>
                      <a:pt x="5844" y="11550"/>
                      <a:pt x="6156" y="11550"/>
                    </a:cubicBezTo>
                    <a:cubicBezTo>
                      <a:pt x="7995" y="11550"/>
                      <a:pt x="9830" y="11424"/>
                      <a:pt x="11664" y="11424"/>
                    </a:cubicBezTo>
                    <a:cubicBezTo>
                      <a:pt x="12759" y="11424"/>
                      <a:pt x="13855" y="11469"/>
                      <a:pt x="14950" y="11613"/>
                    </a:cubicBezTo>
                    <a:cubicBezTo>
                      <a:pt x="15400" y="11671"/>
                      <a:pt x="16072" y="11775"/>
                      <a:pt x="16742" y="11775"/>
                    </a:cubicBezTo>
                    <a:cubicBezTo>
                      <a:pt x="17757" y="11775"/>
                      <a:pt x="18767" y="11537"/>
                      <a:pt x="18996" y="10543"/>
                    </a:cubicBezTo>
                    <a:cubicBezTo>
                      <a:pt x="19977" y="6260"/>
                      <a:pt x="17613" y="1768"/>
                      <a:pt x="13401" y="408"/>
                    </a:cubicBezTo>
                    <a:cubicBezTo>
                      <a:pt x="13355" y="393"/>
                      <a:pt x="13311" y="386"/>
                      <a:pt x="13270" y="386"/>
                    </a:cubicBezTo>
                    <a:cubicBezTo>
                      <a:pt x="13225" y="386"/>
                      <a:pt x="13184" y="394"/>
                      <a:pt x="13146" y="409"/>
                    </a:cubicBezTo>
                    <a:lnTo>
                      <a:pt x="13146" y="409"/>
                    </a:lnTo>
                    <a:cubicBezTo>
                      <a:pt x="12207" y="134"/>
                      <a:pt x="11250" y="0"/>
                      <a:pt x="10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2002;p45"/>
              <p:cNvSpPr/>
              <p:nvPr/>
            </p:nvSpPr>
            <p:spPr>
              <a:xfrm>
                <a:off x="2613342" y="4145352"/>
                <a:ext cx="341089" cy="15451"/>
              </a:xfrm>
              <a:custGeom>
                <a:avLst/>
                <a:gdLst/>
                <a:ahLst/>
                <a:cxnLst/>
                <a:rect l="l" t="t" r="r" b="b"/>
                <a:pathLst>
                  <a:path w="24614" h="1115" extrusionOk="0">
                    <a:moveTo>
                      <a:pt x="10850" y="0"/>
                    </a:moveTo>
                    <a:cubicBezTo>
                      <a:pt x="7992" y="0"/>
                      <a:pt x="5134" y="153"/>
                      <a:pt x="2274" y="153"/>
                    </a:cubicBezTo>
                    <a:cubicBezTo>
                      <a:pt x="1690" y="153"/>
                      <a:pt x="1106" y="147"/>
                      <a:pt x="521" y="132"/>
                    </a:cubicBezTo>
                    <a:cubicBezTo>
                      <a:pt x="518" y="131"/>
                      <a:pt x="514" y="131"/>
                      <a:pt x="510" y="131"/>
                    </a:cubicBezTo>
                    <a:cubicBezTo>
                      <a:pt x="0" y="131"/>
                      <a:pt x="6" y="926"/>
                      <a:pt x="521" y="940"/>
                    </a:cubicBezTo>
                    <a:cubicBezTo>
                      <a:pt x="1236" y="958"/>
                      <a:pt x="1951" y="966"/>
                      <a:pt x="2666" y="966"/>
                    </a:cubicBezTo>
                    <a:cubicBezTo>
                      <a:pt x="5755" y="966"/>
                      <a:pt x="8843" y="825"/>
                      <a:pt x="11933" y="825"/>
                    </a:cubicBezTo>
                    <a:cubicBezTo>
                      <a:pt x="12140" y="825"/>
                      <a:pt x="12346" y="826"/>
                      <a:pt x="12552" y="827"/>
                    </a:cubicBezTo>
                    <a:cubicBezTo>
                      <a:pt x="15286" y="846"/>
                      <a:pt x="17999" y="1114"/>
                      <a:pt x="20719" y="1114"/>
                    </a:cubicBezTo>
                    <a:cubicBezTo>
                      <a:pt x="21844" y="1114"/>
                      <a:pt x="22969" y="1069"/>
                      <a:pt x="24098" y="940"/>
                    </a:cubicBezTo>
                    <a:cubicBezTo>
                      <a:pt x="24591" y="883"/>
                      <a:pt x="24613" y="129"/>
                      <a:pt x="24149" y="129"/>
                    </a:cubicBezTo>
                    <a:cubicBezTo>
                      <a:pt x="24133" y="129"/>
                      <a:pt x="24116" y="130"/>
                      <a:pt x="24098" y="132"/>
                    </a:cubicBezTo>
                    <a:cubicBezTo>
                      <a:pt x="22882" y="271"/>
                      <a:pt x="21664" y="321"/>
                      <a:pt x="20447" y="321"/>
                    </a:cubicBezTo>
                    <a:cubicBezTo>
                      <a:pt x="17817" y="321"/>
                      <a:pt x="15185" y="88"/>
                      <a:pt x="12552" y="21"/>
                    </a:cubicBezTo>
                    <a:cubicBezTo>
                      <a:pt x="11985" y="6"/>
                      <a:pt x="11418" y="0"/>
                      <a:pt x="1085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2003;p45"/>
              <p:cNvSpPr/>
              <p:nvPr/>
            </p:nvSpPr>
            <p:spPr>
              <a:xfrm>
                <a:off x="2610515" y="4148484"/>
                <a:ext cx="356401" cy="225933"/>
              </a:xfrm>
              <a:custGeom>
                <a:avLst/>
                <a:gdLst/>
                <a:ahLst/>
                <a:cxnLst/>
                <a:rect l="l" t="t" r="r" b="b"/>
                <a:pathLst>
                  <a:path w="25719" h="16304" extrusionOk="0">
                    <a:moveTo>
                      <a:pt x="678" y="1"/>
                    </a:moveTo>
                    <a:cubicBezTo>
                      <a:pt x="476" y="1"/>
                      <a:pt x="262" y="131"/>
                      <a:pt x="241" y="388"/>
                    </a:cubicBezTo>
                    <a:lnTo>
                      <a:pt x="241" y="390"/>
                    </a:lnTo>
                    <a:cubicBezTo>
                      <a:pt x="0" y="3252"/>
                      <a:pt x="291" y="5981"/>
                      <a:pt x="589" y="8824"/>
                    </a:cubicBezTo>
                    <a:cubicBezTo>
                      <a:pt x="745" y="10316"/>
                      <a:pt x="1037" y="12070"/>
                      <a:pt x="2135" y="13191"/>
                    </a:cubicBezTo>
                    <a:cubicBezTo>
                      <a:pt x="4555" y="15660"/>
                      <a:pt x="7669" y="16304"/>
                      <a:pt x="10894" y="16304"/>
                    </a:cubicBezTo>
                    <a:cubicBezTo>
                      <a:pt x="12236" y="16304"/>
                      <a:pt x="13597" y="16192"/>
                      <a:pt x="14936" y="16054"/>
                    </a:cubicBezTo>
                    <a:cubicBezTo>
                      <a:pt x="18540" y="15680"/>
                      <a:pt x="21778" y="16214"/>
                      <a:pt x="23733" y="12632"/>
                    </a:cubicBezTo>
                    <a:cubicBezTo>
                      <a:pt x="25718" y="8993"/>
                      <a:pt x="24801" y="4449"/>
                      <a:pt x="24624" y="551"/>
                    </a:cubicBezTo>
                    <a:cubicBezTo>
                      <a:pt x="24612" y="292"/>
                      <a:pt x="24404" y="162"/>
                      <a:pt x="24203" y="162"/>
                    </a:cubicBezTo>
                    <a:cubicBezTo>
                      <a:pt x="24001" y="162"/>
                      <a:pt x="23805" y="292"/>
                      <a:pt x="23816" y="551"/>
                    </a:cubicBezTo>
                    <a:cubicBezTo>
                      <a:pt x="23953" y="3546"/>
                      <a:pt x="24358" y="6361"/>
                      <a:pt x="23902" y="9357"/>
                    </a:cubicBezTo>
                    <a:cubicBezTo>
                      <a:pt x="23646" y="11038"/>
                      <a:pt x="23026" y="12611"/>
                      <a:pt x="21879" y="13878"/>
                    </a:cubicBezTo>
                    <a:cubicBezTo>
                      <a:pt x="20494" y="15407"/>
                      <a:pt x="17582" y="15092"/>
                      <a:pt x="15709" y="15177"/>
                    </a:cubicBezTo>
                    <a:cubicBezTo>
                      <a:pt x="13960" y="15257"/>
                      <a:pt x="12231" y="15438"/>
                      <a:pt x="10546" y="15438"/>
                    </a:cubicBezTo>
                    <a:cubicBezTo>
                      <a:pt x="8020" y="15438"/>
                      <a:pt x="5592" y="15031"/>
                      <a:pt x="3341" y="13266"/>
                    </a:cubicBezTo>
                    <a:cubicBezTo>
                      <a:pt x="345" y="10917"/>
                      <a:pt x="760" y="3807"/>
                      <a:pt x="1047" y="388"/>
                    </a:cubicBezTo>
                    <a:cubicBezTo>
                      <a:pt x="1069" y="129"/>
                      <a:pt x="879" y="1"/>
                      <a:pt x="6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2004;p45"/>
              <p:cNvSpPr/>
              <p:nvPr/>
            </p:nvSpPr>
            <p:spPr>
              <a:xfrm>
                <a:off x="2939367" y="4099872"/>
                <a:ext cx="63883" cy="62151"/>
              </a:xfrm>
              <a:custGeom>
                <a:avLst/>
                <a:gdLst/>
                <a:ahLst/>
                <a:cxnLst/>
                <a:rect l="l" t="t" r="r" b="b"/>
                <a:pathLst>
                  <a:path w="4610" h="4485" extrusionOk="0">
                    <a:moveTo>
                      <a:pt x="2077" y="819"/>
                    </a:moveTo>
                    <a:cubicBezTo>
                      <a:pt x="2142" y="819"/>
                      <a:pt x="2209" y="835"/>
                      <a:pt x="2278" y="869"/>
                    </a:cubicBezTo>
                    <a:cubicBezTo>
                      <a:pt x="3166" y="1303"/>
                      <a:pt x="1658" y="2726"/>
                      <a:pt x="845" y="3398"/>
                    </a:cubicBezTo>
                    <a:lnTo>
                      <a:pt x="845" y="3398"/>
                    </a:lnTo>
                    <a:cubicBezTo>
                      <a:pt x="964" y="2561"/>
                      <a:pt x="1395" y="819"/>
                      <a:pt x="2077" y="819"/>
                    </a:cubicBezTo>
                    <a:close/>
                    <a:moveTo>
                      <a:pt x="2060" y="0"/>
                    </a:moveTo>
                    <a:cubicBezTo>
                      <a:pt x="702" y="0"/>
                      <a:pt x="29" y="2676"/>
                      <a:pt x="5" y="3737"/>
                    </a:cubicBezTo>
                    <a:cubicBezTo>
                      <a:pt x="0" y="3943"/>
                      <a:pt x="123" y="4067"/>
                      <a:pt x="275" y="4110"/>
                    </a:cubicBezTo>
                    <a:lnTo>
                      <a:pt x="275" y="4110"/>
                    </a:lnTo>
                    <a:cubicBezTo>
                      <a:pt x="301" y="4307"/>
                      <a:pt x="453" y="4484"/>
                      <a:pt x="642" y="4484"/>
                    </a:cubicBezTo>
                    <a:cubicBezTo>
                      <a:pt x="710" y="4484"/>
                      <a:pt x="782" y="4461"/>
                      <a:pt x="855" y="4409"/>
                    </a:cubicBezTo>
                    <a:cubicBezTo>
                      <a:pt x="1773" y="3744"/>
                      <a:pt x="4610" y="1392"/>
                      <a:pt x="2792" y="241"/>
                    </a:cubicBezTo>
                    <a:cubicBezTo>
                      <a:pt x="2529" y="74"/>
                      <a:pt x="2285" y="0"/>
                      <a:pt x="20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2005;p45"/>
              <p:cNvSpPr/>
              <p:nvPr/>
            </p:nvSpPr>
            <p:spPr>
              <a:xfrm>
                <a:off x="2613342" y="4175132"/>
                <a:ext cx="33104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23889" h="810" extrusionOk="0">
                    <a:moveTo>
                      <a:pt x="521" y="1"/>
                    </a:moveTo>
                    <a:cubicBezTo>
                      <a:pt x="0" y="1"/>
                      <a:pt x="0" y="809"/>
                      <a:pt x="521" y="809"/>
                    </a:cubicBezTo>
                    <a:lnTo>
                      <a:pt x="23369" y="809"/>
                    </a:lnTo>
                    <a:cubicBezTo>
                      <a:pt x="23889" y="809"/>
                      <a:pt x="23889" y="1"/>
                      <a:pt x="2336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2006;p45"/>
              <p:cNvSpPr/>
              <p:nvPr/>
            </p:nvSpPr>
            <p:spPr>
              <a:xfrm>
                <a:off x="2645172" y="4122751"/>
                <a:ext cx="11211" cy="30972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23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844"/>
                    </a:lnTo>
                    <a:cubicBezTo>
                      <a:pt x="1" y="2104"/>
                      <a:pt x="203" y="2235"/>
                      <a:pt x="405" y="2235"/>
                    </a:cubicBezTo>
                    <a:cubicBezTo>
                      <a:pt x="607" y="2235"/>
                      <a:pt x="809" y="2104"/>
                      <a:pt x="809" y="1844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2007;p45"/>
              <p:cNvSpPr/>
              <p:nvPr/>
            </p:nvSpPr>
            <p:spPr>
              <a:xfrm>
                <a:off x="2704468" y="4121642"/>
                <a:ext cx="11225" cy="28699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071" extrusionOk="0">
                    <a:moveTo>
                      <a:pt x="405" y="1"/>
                    </a:moveTo>
                    <a:cubicBezTo>
                      <a:pt x="203" y="1"/>
                      <a:pt x="1" y="131"/>
                      <a:pt x="1" y="390"/>
                    </a:cubicBezTo>
                    <a:lnTo>
                      <a:pt x="1" y="1682"/>
                    </a:lnTo>
                    <a:cubicBezTo>
                      <a:pt x="1" y="1941"/>
                      <a:pt x="203" y="2071"/>
                      <a:pt x="405" y="2071"/>
                    </a:cubicBezTo>
                    <a:cubicBezTo>
                      <a:pt x="607" y="2071"/>
                      <a:pt x="809" y="1941"/>
                      <a:pt x="809" y="1682"/>
                    </a:cubicBezTo>
                    <a:lnTo>
                      <a:pt x="809" y="390"/>
                    </a:lnTo>
                    <a:cubicBezTo>
                      <a:pt x="809" y="131"/>
                      <a:pt x="607" y="1"/>
                      <a:pt x="40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2008;p45"/>
              <p:cNvSpPr/>
              <p:nvPr/>
            </p:nvSpPr>
            <p:spPr>
              <a:xfrm>
                <a:off x="2774975" y="4119411"/>
                <a:ext cx="11183" cy="30930"/>
              </a:xfrm>
              <a:custGeom>
                <a:avLst/>
                <a:gdLst/>
                <a:ahLst/>
                <a:cxnLst/>
                <a:rect l="l" t="t" r="r" b="b"/>
                <a:pathLst>
                  <a:path w="807" h="2232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843"/>
                    </a:lnTo>
                    <a:cubicBezTo>
                      <a:pt x="0" y="2102"/>
                      <a:pt x="202" y="2232"/>
                      <a:pt x="404" y="2232"/>
                    </a:cubicBezTo>
                    <a:cubicBezTo>
                      <a:pt x="605" y="2232"/>
                      <a:pt x="807" y="2102"/>
                      <a:pt x="807" y="1843"/>
                    </a:cubicBezTo>
                    <a:lnTo>
                      <a:pt x="807" y="390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2009;p45"/>
              <p:cNvSpPr/>
              <p:nvPr/>
            </p:nvSpPr>
            <p:spPr>
              <a:xfrm>
                <a:off x="2847672" y="4122751"/>
                <a:ext cx="11225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31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925"/>
                    </a:lnTo>
                    <a:cubicBezTo>
                      <a:pt x="1" y="2185"/>
                      <a:pt x="203" y="2315"/>
                      <a:pt x="405" y="2315"/>
                    </a:cubicBezTo>
                    <a:cubicBezTo>
                      <a:pt x="607" y="2315"/>
                      <a:pt x="809" y="2185"/>
                      <a:pt x="809" y="1925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2010;p45"/>
              <p:cNvSpPr/>
              <p:nvPr/>
            </p:nvSpPr>
            <p:spPr>
              <a:xfrm>
                <a:off x="2906982" y="4121642"/>
                <a:ext cx="11211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315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924"/>
                    </a:lnTo>
                    <a:cubicBezTo>
                      <a:pt x="0" y="2184"/>
                      <a:pt x="202" y="2315"/>
                      <a:pt x="404" y="2315"/>
                    </a:cubicBezTo>
                    <a:cubicBezTo>
                      <a:pt x="606" y="2315"/>
                      <a:pt x="809" y="2184"/>
                      <a:pt x="809" y="1924"/>
                    </a:cubicBezTo>
                    <a:lnTo>
                      <a:pt x="809" y="390"/>
                    </a:lnTo>
                    <a:cubicBezTo>
                      <a:pt x="809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2011;p45"/>
              <p:cNvSpPr/>
              <p:nvPr/>
            </p:nvSpPr>
            <p:spPr>
              <a:xfrm>
                <a:off x="2673760" y="4009577"/>
                <a:ext cx="246040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755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17233" y="807"/>
                    </a:lnTo>
                    <a:cubicBezTo>
                      <a:pt x="17754" y="807"/>
                      <a:pt x="17754" y="0"/>
                      <a:pt x="1723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2012;p45"/>
              <p:cNvSpPr/>
              <p:nvPr/>
            </p:nvSpPr>
            <p:spPr>
              <a:xfrm>
                <a:off x="2903989" y="3873066"/>
                <a:ext cx="221748" cy="501364"/>
              </a:xfrm>
              <a:custGeom>
                <a:avLst/>
                <a:gdLst/>
                <a:ahLst/>
                <a:cxnLst/>
                <a:rect l="l" t="t" r="r" b="b"/>
                <a:pathLst>
                  <a:path w="16002" h="36180" extrusionOk="0">
                    <a:moveTo>
                      <a:pt x="4128" y="0"/>
                    </a:moveTo>
                    <a:cubicBezTo>
                      <a:pt x="2968" y="0"/>
                      <a:pt x="1748" y="178"/>
                      <a:pt x="486" y="393"/>
                    </a:cubicBezTo>
                    <a:cubicBezTo>
                      <a:pt x="1" y="475"/>
                      <a:pt x="171" y="1179"/>
                      <a:pt x="623" y="1179"/>
                    </a:cubicBezTo>
                    <a:cubicBezTo>
                      <a:pt x="648" y="1179"/>
                      <a:pt x="674" y="1176"/>
                      <a:pt x="701" y="1172"/>
                    </a:cubicBezTo>
                    <a:cubicBezTo>
                      <a:pt x="1893" y="969"/>
                      <a:pt x="3019" y="807"/>
                      <a:pt x="4075" y="807"/>
                    </a:cubicBezTo>
                    <a:cubicBezTo>
                      <a:pt x="6146" y="807"/>
                      <a:pt x="7947" y="1430"/>
                      <a:pt x="9451" y="3590"/>
                    </a:cubicBezTo>
                    <a:cubicBezTo>
                      <a:pt x="12011" y="7269"/>
                      <a:pt x="11407" y="12308"/>
                      <a:pt x="11586" y="16542"/>
                    </a:cubicBezTo>
                    <a:cubicBezTo>
                      <a:pt x="11741" y="20213"/>
                      <a:pt x="13287" y="23610"/>
                      <a:pt x="13405" y="27286"/>
                    </a:cubicBezTo>
                    <a:cubicBezTo>
                      <a:pt x="13512" y="30636"/>
                      <a:pt x="10063" y="35385"/>
                      <a:pt x="6336" y="35385"/>
                    </a:cubicBezTo>
                    <a:cubicBezTo>
                      <a:pt x="5788" y="35385"/>
                      <a:pt x="5234" y="35282"/>
                      <a:pt x="4684" y="35057"/>
                    </a:cubicBezTo>
                    <a:cubicBezTo>
                      <a:pt x="4630" y="35035"/>
                      <a:pt x="4580" y="35025"/>
                      <a:pt x="4534" y="35025"/>
                    </a:cubicBezTo>
                    <a:cubicBezTo>
                      <a:pt x="4163" y="35025"/>
                      <a:pt x="4046" y="35662"/>
                      <a:pt x="4469" y="35836"/>
                    </a:cubicBezTo>
                    <a:cubicBezTo>
                      <a:pt x="5051" y="36074"/>
                      <a:pt x="5634" y="36180"/>
                      <a:pt x="6211" y="36180"/>
                    </a:cubicBezTo>
                    <a:cubicBezTo>
                      <a:pt x="8762" y="36180"/>
                      <a:pt x="11185" y="34107"/>
                      <a:pt x="12695" y="32178"/>
                    </a:cubicBezTo>
                    <a:cubicBezTo>
                      <a:pt x="16001" y="27958"/>
                      <a:pt x="13055" y="22225"/>
                      <a:pt x="12482" y="17677"/>
                    </a:cubicBezTo>
                    <a:cubicBezTo>
                      <a:pt x="11850" y="12666"/>
                      <a:pt x="13204" y="6597"/>
                      <a:pt x="9585" y="2380"/>
                    </a:cubicBezTo>
                    <a:cubicBezTo>
                      <a:pt x="8007" y="543"/>
                      <a:pt x="6158" y="0"/>
                      <a:pt x="41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2013;p45"/>
              <p:cNvSpPr/>
              <p:nvPr/>
            </p:nvSpPr>
            <p:spPr>
              <a:xfrm>
                <a:off x="2927851" y="3900255"/>
                <a:ext cx="149813" cy="447168"/>
              </a:xfrm>
              <a:custGeom>
                <a:avLst/>
                <a:gdLst/>
                <a:ahLst/>
                <a:cxnLst/>
                <a:rect l="l" t="t" r="r" b="b"/>
                <a:pathLst>
                  <a:path w="10811" h="32269" extrusionOk="0">
                    <a:moveTo>
                      <a:pt x="2105" y="0"/>
                    </a:moveTo>
                    <a:cubicBezTo>
                      <a:pt x="1605" y="0"/>
                      <a:pt x="1066" y="50"/>
                      <a:pt x="485" y="155"/>
                    </a:cubicBezTo>
                    <a:cubicBezTo>
                      <a:pt x="1" y="242"/>
                      <a:pt x="169" y="941"/>
                      <a:pt x="618" y="941"/>
                    </a:cubicBezTo>
                    <a:cubicBezTo>
                      <a:pt x="644" y="941"/>
                      <a:pt x="671" y="939"/>
                      <a:pt x="699" y="934"/>
                    </a:cubicBezTo>
                    <a:lnTo>
                      <a:pt x="701" y="931"/>
                    </a:lnTo>
                    <a:cubicBezTo>
                      <a:pt x="1205" y="840"/>
                      <a:pt x="1673" y="796"/>
                      <a:pt x="2107" y="796"/>
                    </a:cubicBezTo>
                    <a:cubicBezTo>
                      <a:pt x="7671" y="796"/>
                      <a:pt x="7657" y="7908"/>
                      <a:pt x="7755" y="12437"/>
                    </a:cubicBezTo>
                    <a:cubicBezTo>
                      <a:pt x="7798" y="14476"/>
                      <a:pt x="7792" y="16531"/>
                      <a:pt x="8178" y="18542"/>
                    </a:cubicBezTo>
                    <a:cubicBezTo>
                      <a:pt x="8583" y="20645"/>
                      <a:pt x="9505" y="22520"/>
                      <a:pt x="9716" y="24687"/>
                    </a:cubicBezTo>
                    <a:cubicBezTo>
                      <a:pt x="10025" y="27859"/>
                      <a:pt x="6613" y="30955"/>
                      <a:pt x="3822" y="31482"/>
                    </a:cubicBezTo>
                    <a:cubicBezTo>
                      <a:pt x="3340" y="31571"/>
                      <a:pt x="3507" y="32268"/>
                      <a:pt x="3954" y="32268"/>
                    </a:cubicBezTo>
                    <a:cubicBezTo>
                      <a:pt x="3980" y="32268"/>
                      <a:pt x="4008" y="32266"/>
                      <a:pt x="4037" y="32261"/>
                    </a:cubicBezTo>
                    <a:cubicBezTo>
                      <a:pt x="7970" y="31523"/>
                      <a:pt x="10810" y="27637"/>
                      <a:pt x="10428" y="23707"/>
                    </a:cubicBezTo>
                    <a:cubicBezTo>
                      <a:pt x="10206" y="21423"/>
                      <a:pt x="9027" y="19331"/>
                      <a:pt x="8759" y="17041"/>
                    </a:cubicBezTo>
                    <a:cubicBezTo>
                      <a:pt x="8555" y="15314"/>
                      <a:pt x="8586" y="13550"/>
                      <a:pt x="8548" y="11812"/>
                    </a:cubicBezTo>
                    <a:cubicBezTo>
                      <a:pt x="8438" y="6738"/>
                      <a:pt x="7917" y="0"/>
                      <a:pt x="21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2014;p45"/>
              <p:cNvSpPr/>
              <p:nvPr/>
            </p:nvSpPr>
            <p:spPr>
              <a:xfrm>
                <a:off x="2818599" y="3791958"/>
                <a:ext cx="11197" cy="55569"/>
              </a:xfrm>
              <a:custGeom>
                <a:avLst/>
                <a:gdLst/>
                <a:ahLst/>
                <a:cxnLst/>
                <a:rect l="l" t="t" r="r" b="b"/>
                <a:pathLst>
                  <a:path w="808" h="4010" extrusionOk="0">
                    <a:moveTo>
                      <a:pt x="404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3620"/>
                    </a:lnTo>
                    <a:cubicBezTo>
                      <a:pt x="1" y="3880"/>
                      <a:pt x="203" y="4009"/>
                      <a:pt x="404" y="4009"/>
                    </a:cubicBezTo>
                    <a:cubicBezTo>
                      <a:pt x="606" y="4009"/>
                      <a:pt x="808" y="3880"/>
                      <a:pt x="808" y="3620"/>
                    </a:cubicBezTo>
                    <a:lnTo>
                      <a:pt x="808" y="390"/>
                    </a:lnTo>
                    <a:cubicBezTo>
                      <a:pt x="808" y="130"/>
                      <a:pt x="606" y="0"/>
                      <a:pt x="40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2015;p45"/>
              <p:cNvSpPr/>
              <p:nvPr/>
            </p:nvSpPr>
            <p:spPr>
              <a:xfrm>
                <a:off x="3202216" y="3109061"/>
                <a:ext cx="255796" cy="133766"/>
              </a:xfrm>
              <a:custGeom>
                <a:avLst/>
                <a:gdLst/>
                <a:ahLst/>
                <a:cxnLst/>
                <a:rect l="l" t="t" r="r" b="b"/>
                <a:pathLst>
                  <a:path w="18459" h="9653" extrusionOk="0">
                    <a:moveTo>
                      <a:pt x="2596" y="1"/>
                    </a:moveTo>
                    <a:cubicBezTo>
                      <a:pt x="2392" y="1"/>
                      <a:pt x="2185" y="70"/>
                      <a:pt x="2023" y="218"/>
                    </a:cubicBezTo>
                    <a:cubicBezTo>
                      <a:pt x="1934" y="299"/>
                      <a:pt x="1860" y="387"/>
                      <a:pt x="1775" y="470"/>
                    </a:cubicBezTo>
                    <a:cubicBezTo>
                      <a:pt x="1739" y="465"/>
                      <a:pt x="1702" y="463"/>
                      <a:pt x="1666" y="463"/>
                    </a:cubicBezTo>
                    <a:cubicBezTo>
                      <a:pt x="1536" y="463"/>
                      <a:pt x="1409" y="496"/>
                      <a:pt x="1299" y="576"/>
                    </a:cubicBezTo>
                    <a:cubicBezTo>
                      <a:pt x="321" y="1280"/>
                      <a:pt x="1" y="2364"/>
                      <a:pt x="91" y="3534"/>
                    </a:cubicBezTo>
                    <a:cubicBezTo>
                      <a:pt x="113" y="3811"/>
                      <a:pt x="247" y="4012"/>
                      <a:pt x="427" y="4140"/>
                    </a:cubicBezTo>
                    <a:cubicBezTo>
                      <a:pt x="434" y="4170"/>
                      <a:pt x="432" y="4199"/>
                      <a:pt x="440" y="4228"/>
                    </a:cubicBezTo>
                    <a:cubicBezTo>
                      <a:pt x="958" y="6072"/>
                      <a:pt x="3222" y="5864"/>
                      <a:pt x="4500" y="6714"/>
                    </a:cubicBezTo>
                    <a:cubicBezTo>
                      <a:pt x="4477" y="6771"/>
                      <a:pt x="4458" y="6832"/>
                      <a:pt x="4441" y="6891"/>
                    </a:cubicBezTo>
                    <a:cubicBezTo>
                      <a:pt x="4337" y="7268"/>
                      <a:pt x="4361" y="7689"/>
                      <a:pt x="4392" y="8070"/>
                    </a:cubicBezTo>
                    <a:cubicBezTo>
                      <a:pt x="4432" y="8563"/>
                      <a:pt x="4662" y="9068"/>
                      <a:pt x="5178" y="9210"/>
                    </a:cubicBezTo>
                    <a:cubicBezTo>
                      <a:pt x="5268" y="9235"/>
                      <a:pt x="5354" y="9246"/>
                      <a:pt x="5439" y="9246"/>
                    </a:cubicBezTo>
                    <a:cubicBezTo>
                      <a:pt x="6372" y="9246"/>
                      <a:pt x="7016" y="7837"/>
                      <a:pt x="7429" y="7033"/>
                    </a:cubicBezTo>
                    <a:cubicBezTo>
                      <a:pt x="7645" y="7064"/>
                      <a:pt x="7865" y="7081"/>
                      <a:pt x="8085" y="7086"/>
                    </a:cubicBezTo>
                    <a:cubicBezTo>
                      <a:pt x="8093" y="7087"/>
                      <a:pt x="8101" y="7087"/>
                      <a:pt x="8110" y="7087"/>
                    </a:cubicBezTo>
                    <a:cubicBezTo>
                      <a:pt x="8262" y="7087"/>
                      <a:pt x="8412" y="7042"/>
                      <a:pt x="8538" y="6956"/>
                    </a:cubicBezTo>
                    <a:cubicBezTo>
                      <a:pt x="8549" y="6962"/>
                      <a:pt x="8554" y="6969"/>
                      <a:pt x="8564" y="6976"/>
                    </a:cubicBezTo>
                    <a:cubicBezTo>
                      <a:pt x="9487" y="7533"/>
                      <a:pt x="9856" y="8719"/>
                      <a:pt x="10752" y="9325"/>
                    </a:cubicBezTo>
                    <a:cubicBezTo>
                      <a:pt x="11040" y="9519"/>
                      <a:pt x="11467" y="9653"/>
                      <a:pt x="11880" y="9653"/>
                    </a:cubicBezTo>
                    <a:cubicBezTo>
                      <a:pt x="12351" y="9653"/>
                      <a:pt x="12804" y="9479"/>
                      <a:pt x="13010" y="9025"/>
                    </a:cubicBezTo>
                    <a:cubicBezTo>
                      <a:pt x="13550" y="7831"/>
                      <a:pt x="12468" y="6567"/>
                      <a:pt x="14161" y="6126"/>
                    </a:cubicBezTo>
                    <a:cubicBezTo>
                      <a:pt x="15348" y="5814"/>
                      <a:pt x="16361" y="5078"/>
                      <a:pt x="17083" y="4105"/>
                    </a:cubicBezTo>
                    <a:cubicBezTo>
                      <a:pt x="18459" y="2251"/>
                      <a:pt x="16261" y="12"/>
                      <a:pt x="14332" y="12"/>
                    </a:cubicBezTo>
                    <a:cubicBezTo>
                      <a:pt x="14197" y="12"/>
                      <a:pt x="14062" y="23"/>
                      <a:pt x="13930" y="46"/>
                    </a:cubicBezTo>
                    <a:cubicBezTo>
                      <a:pt x="13060" y="197"/>
                      <a:pt x="12693" y="1318"/>
                      <a:pt x="12449" y="2021"/>
                    </a:cubicBezTo>
                    <a:cubicBezTo>
                      <a:pt x="11900" y="3600"/>
                      <a:pt x="10801" y="5089"/>
                      <a:pt x="9090" y="5475"/>
                    </a:cubicBezTo>
                    <a:cubicBezTo>
                      <a:pt x="9051" y="5468"/>
                      <a:pt x="9010" y="5464"/>
                      <a:pt x="8970" y="5464"/>
                    </a:cubicBezTo>
                    <a:cubicBezTo>
                      <a:pt x="8814" y="5464"/>
                      <a:pt x="8660" y="5517"/>
                      <a:pt x="8535" y="5615"/>
                    </a:cubicBezTo>
                    <a:cubicBezTo>
                      <a:pt x="8403" y="5521"/>
                      <a:pt x="8246" y="5473"/>
                      <a:pt x="8083" y="5473"/>
                    </a:cubicBezTo>
                    <a:cubicBezTo>
                      <a:pt x="7602" y="5464"/>
                      <a:pt x="7121" y="5362"/>
                      <a:pt x="6657" y="5191"/>
                    </a:cubicBezTo>
                    <a:cubicBezTo>
                      <a:pt x="5291" y="4213"/>
                      <a:pt x="3909" y="3408"/>
                      <a:pt x="3613" y="1544"/>
                    </a:cubicBezTo>
                    <a:cubicBezTo>
                      <a:pt x="3593" y="1409"/>
                      <a:pt x="3511" y="1298"/>
                      <a:pt x="3413" y="1203"/>
                    </a:cubicBezTo>
                    <a:cubicBezTo>
                      <a:pt x="3401" y="1066"/>
                      <a:pt x="3397" y="927"/>
                      <a:pt x="3401" y="789"/>
                    </a:cubicBezTo>
                    <a:cubicBezTo>
                      <a:pt x="3418" y="292"/>
                      <a:pt x="3013" y="1"/>
                      <a:pt x="2596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2016;p45"/>
              <p:cNvSpPr/>
              <p:nvPr/>
            </p:nvSpPr>
            <p:spPr>
              <a:xfrm>
                <a:off x="3062158" y="2656516"/>
                <a:ext cx="494948" cy="432673"/>
              </a:xfrm>
              <a:custGeom>
                <a:avLst/>
                <a:gdLst/>
                <a:ahLst/>
                <a:cxnLst/>
                <a:rect l="l" t="t" r="r" b="b"/>
                <a:pathLst>
                  <a:path w="35717" h="31223" extrusionOk="0">
                    <a:moveTo>
                      <a:pt x="2087" y="1"/>
                    </a:moveTo>
                    <a:cubicBezTo>
                      <a:pt x="1931" y="1"/>
                      <a:pt x="1789" y="89"/>
                      <a:pt x="1757" y="293"/>
                    </a:cubicBezTo>
                    <a:lnTo>
                      <a:pt x="1759" y="293"/>
                    </a:lnTo>
                    <a:cubicBezTo>
                      <a:pt x="0" y="11797"/>
                      <a:pt x="720" y="27652"/>
                      <a:pt x="14584" y="30828"/>
                    </a:cubicBezTo>
                    <a:cubicBezTo>
                      <a:pt x="15751" y="31096"/>
                      <a:pt x="16870" y="31222"/>
                      <a:pt x="17939" y="31222"/>
                    </a:cubicBezTo>
                    <a:cubicBezTo>
                      <a:pt x="29869" y="31222"/>
                      <a:pt x="35717" y="15533"/>
                      <a:pt x="34249" y="5261"/>
                    </a:cubicBezTo>
                    <a:cubicBezTo>
                      <a:pt x="34220" y="5056"/>
                      <a:pt x="34079" y="4968"/>
                      <a:pt x="33924" y="4968"/>
                    </a:cubicBezTo>
                    <a:cubicBezTo>
                      <a:pt x="33691" y="4968"/>
                      <a:pt x="33426" y="5169"/>
                      <a:pt x="33470" y="5476"/>
                    </a:cubicBezTo>
                    <a:cubicBezTo>
                      <a:pt x="34998" y="16171"/>
                      <a:pt x="28894" y="30242"/>
                      <a:pt x="17421" y="30242"/>
                    </a:cubicBezTo>
                    <a:cubicBezTo>
                      <a:pt x="16027" y="30242"/>
                      <a:pt x="14554" y="30034"/>
                      <a:pt x="13006" y="29587"/>
                    </a:cubicBezTo>
                    <a:cubicBezTo>
                      <a:pt x="985" y="26118"/>
                      <a:pt x="1020" y="10425"/>
                      <a:pt x="2536" y="508"/>
                    </a:cubicBezTo>
                    <a:cubicBezTo>
                      <a:pt x="2583" y="202"/>
                      <a:pt x="2321" y="1"/>
                      <a:pt x="208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2017;p45"/>
              <p:cNvSpPr/>
              <p:nvPr/>
            </p:nvSpPr>
            <p:spPr>
              <a:xfrm>
                <a:off x="3519941" y="2813910"/>
                <a:ext cx="70438" cy="69329"/>
              </a:xfrm>
              <a:custGeom>
                <a:avLst/>
                <a:gdLst/>
                <a:ahLst/>
                <a:cxnLst/>
                <a:rect l="l" t="t" r="r" b="b"/>
                <a:pathLst>
                  <a:path w="5083" h="5003" extrusionOk="0">
                    <a:moveTo>
                      <a:pt x="2806" y="1"/>
                    </a:moveTo>
                    <a:cubicBezTo>
                      <a:pt x="1946" y="1"/>
                      <a:pt x="1038" y="432"/>
                      <a:pt x="525" y="1232"/>
                    </a:cubicBezTo>
                    <a:cubicBezTo>
                      <a:pt x="330" y="1539"/>
                      <a:pt x="609" y="1828"/>
                      <a:pt x="891" y="1828"/>
                    </a:cubicBezTo>
                    <a:cubicBezTo>
                      <a:pt x="1014" y="1828"/>
                      <a:pt x="1137" y="1773"/>
                      <a:pt x="1223" y="1641"/>
                    </a:cubicBezTo>
                    <a:cubicBezTo>
                      <a:pt x="1575" y="1090"/>
                      <a:pt x="2194" y="793"/>
                      <a:pt x="2772" y="793"/>
                    </a:cubicBezTo>
                    <a:cubicBezTo>
                      <a:pt x="3451" y="793"/>
                      <a:pt x="4072" y="1204"/>
                      <a:pt x="4134" y="2100"/>
                    </a:cubicBezTo>
                    <a:cubicBezTo>
                      <a:pt x="4232" y="3502"/>
                      <a:pt x="3152" y="4183"/>
                      <a:pt x="1993" y="4183"/>
                    </a:cubicBezTo>
                    <a:cubicBezTo>
                      <a:pt x="1599" y="4183"/>
                      <a:pt x="1195" y="4104"/>
                      <a:pt x="826" y="3948"/>
                    </a:cubicBezTo>
                    <a:cubicBezTo>
                      <a:pt x="767" y="3923"/>
                      <a:pt x="710" y="3912"/>
                      <a:pt x="655" y="3912"/>
                    </a:cubicBezTo>
                    <a:cubicBezTo>
                      <a:pt x="265" y="3912"/>
                      <a:pt x="1" y="4467"/>
                      <a:pt x="419" y="4644"/>
                    </a:cubicBezTo>
                    <a:cubicBezTo>
                      <a:pt x="960" y="4873"/>
                      <a:pt x="1514" y="5003"/>
                      <a:pt x="2067" y="5003"/>
                    </a:cubicBezTo>
                    <a:cubicBezTo>
                      <a:pt x="2554" y="5003"/>
                      <a:pt x="3041" y="4903"/>
                      <a:pt x="3516" y="4682"/>
                    </a:cubicBezTo>
                    <a:cubicBezTo>
                      <a:pt x="4558" y="4201"/>
                      <a:pt x="5083" y="2906"/>
                      <a:pt x="4915" y="1812"/>
                    </a:cubicBezTo>
                    <a:cubicBezTo>
                      <a:pt x="4726" y="573"/>
                      <a:pt x="3798" y="1"/>
                      <a:pt x="280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2018;p45"/>
              <p:cNvSpPr/>
              <p:nvPr/>
            </p:nvSpPr>
            <p:spPr>
              <a:xfrm>
                <a:off x="3526703" y="2834267"/>
                <a:ext cx="36515" cy="36556"/>
              </a:xfrm>
              <a:custGeom>
                <a:avLst/>
                <a:gdLst/>
                <a:ahLst/>
                <a:cxnLst/>
                <a:rect l="l" t="t" r="r" b="b"/>
                <a:pathLst>
                  <a:path w="2635" h="2638" extrusionOk="0">
                    <a:moveTo>
                      <a:pt x="2072" y="0"/>
                    </a:moveTo>
                    <a:cubicBezTo>
                      <a:pt x="1981" y="0"/>
                      <a:pt x="1887" y="40"/>
                      <a:pt x="1806" y="134"/>
                    </a:cubicBezTo>
                    <a:cubicBezTo>
                      <a:pt x="1427" y="577"/>
                      <a:pt x="759" y="660"/>
                      <a:pt x="283" y="973"/>
                    </a:cubicBezTo>
                    <a:cubicBezTo>
                      <a:pt x="115" y="1084"/>
                      <a:pt x="1" y="1342"/>
                      <a:pt x="137" y="1525"/>
                    </a:cubicBezTo>
                    <a:cubicBezTo>
                      <a:pt x="558" y="2092"/>
                      <a:pt x="1217" y="2216"/>
                      <a:pt x="1787" y="2573"/>
                    </a:cubicBezTo>
                    <a:cubicBezTo>
                      <a:pt x="1858" y="2618"/>
                      <a:pt x="1929" y="2637"/>
                      <a:pt x="1995" y="2637"/>
                    </a:cubicBezTo>
                    <a:cubicBezTo>
                      <a:pt x="2339" y="2637"/>
                      <a:pt x="2564" y="2108"/>
                      <a:pt x="2196" y="1877"/>
                    </a:cubicBezTo>
                    <a:cubicBezTo>
                      <a:pt x="1913" y="1698"/>
                      <a:pt x="1507" y="1593"/>
                      <a:pt x="1187" y="1412"/>
                    </a:cubicBezTo>
                    <a:lnTo>
                      <a:pt x="1187" y="1412"/>
                    </a:lnTo>
                    <a:cubicBezTo>
                      <a:pt x="1616" y="1224"/>
                      <a:pt x="2064" y="1071"/>
                      <a:pt x="2377" y="705"/>
                    </a:cubicBezTo>
                    <a:cubicBezTo>
                      <a:pt x="2635" y="405"/>
                      <a:pt x="2366" y="0"/>
                      <a:pt x="2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2019;p45"/>
              <p:cNvSpPr/>
              <p:nvPr/>
            </p:nvSpPr>
            <p:spPr>
              <a:xfrm>
                <a:off x="3021320" y="2836775"/>
                <a:ext cx="79154" cy="85099"/>
              </a:xfrm>
              <a:custGeom>
                <a:avLst/>
                <a:gdLst/>
                <a:ahLst/>
                <a:cxnLst/>
                <a:rect l="l" t="t" r="r" b="b"/>
                <a:pathLst>
                  <a:path w="5712" h="6141" extrusionOk="0">
                    <a:moveTo>
                      <a:pt x="3438" y="1"/>
                    </a:moveTo>
                    <a:cubicBezTo>
                      <a:pt x="1619" y="1"/>
                      <a:pt x="1" y="2274"/>
                      <a:pt x="363" y="4060"/>
                    </a:cubicBezTo>
                    <a:cubicBezTo>
                      <a:pt x="644" y="5453"/>
                      <a:pt x="1887" y="6140"/>
                      <a:pt x="3154" y="6140"/>
                    </a:cubicBezTo>
                    <a:cubicBezTo>
                      <a:pt x="3994" y="6140"/>
                      <a:pt x="4845" y="5838"/>
                      <a:pt x="5431" y="5239"/>
                    </a:cubicBezTo>
                    <a:cubicBezTo>
                      <a:pt x="5711" y="4954"/>
                      <a:pt x="5437" y="4548"/>
                      <a:pt x="5130" y="4548"/>
                    </a:cubicBezTo>
                    <a:cubicBezTo>
                      <a:pt x="5038" y="4548"/>
                      <a:pt x="4944" y="4584"/>
                      <a:pt x="4860" y="4670"/>
                    </a:cubicBezTo>
                    <a:cubicBezTo>
                      <a:pt x="4410" y="5128"/>
                      <a:pt x="3797" y="5357"/>
                      <a:pt x="3193" y="5357"/>
                    </a:cubicBezTo>
                    <a:cubicBezTo>
                      <a:pt x="2352" y="5357"/>
                      <a:pt x="1530" y="4914"/>
                      <a:pt x="1194" y="4031"/>
                    </a:cubicBezTo>
                    <a:cubicBezTo>
                      <a:pt x="689" y="2708"/>
                      <a:pt x="2059" y="835"/>
                      <a:pt x="3452" y="835"/>
                    </a:cubicBezTo>
                    <a:cubicBezTo>
                      <a:pt x="3736" y="835"/>
                      <a:pt x="4021" y="913"/>
                      <a:pt x="4291" y="1088"/>
                    </a:cubicBezTo>
                    <a:cubicBezTo>
                      <a:pt x="4362" y="1135"/>
                      <a:pt x="4433" y="1155"/>
                      <a:pt x="4500" y="1155"/>
                    </a:cubicBezTo>
                    <a:cubicBezTo>
                      <a:pt x="4838" y="1155"/>
                      <a:pt x="5060" y="628"/>
                      <a:pt x="4697" y="391"/>
                    </a:cubicBezTo>
                    <a:cubicBezTo>
                      <a:pt x="4281" y="120"/>
                      <a:pt x="3854" y="1"/>
                      <a:pt x="343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2020;p45"/>
              <p:cNvSpPr/>
              <p:nvPr/>
            </p:nvSpPr>
            <p:spPr>
              <a:xfrm>
                <a:off x="3051280" y="2862979"/>
                <a:ext cx="40325" cy="37083"/>
              </a:xfrm>
              <a:custGeom>
                <a:avLst/>
                <a:gdLst/>
                <a:ahLst/>
                <a:cxnLst/>
                <a:rect l="l" t="t" r="r" b="b"/>
                <a:pathLst>
                  <a:path w="2910" h="2676" extrusionOk="0">
                    <a:moveTo>
                      <a:pt x="576" y="1"/>
                    </a:moveTo>
                    <a:cubicBezTo>
                      <a:pt x="150" y="1"/>
                      <a:pt x="0" y="678"/>
                      <a:pt x="468" y="793"/>
                    </a:cubicBezTo>
                    <a:cubicBezTo>
                      <a:pt x="902" y="901"/>
                      <a:pt x="1313" y="1071"/>
                      <a:pt x="1728" y="1231"/>
                    </a:cubicBezTo>
                    <a:lnTo>
                      <a:pt x="1728" y="1231"/>
                    </a:lnTo>
                    <a:cubicBezTo>
                      <a:pt x="1483" y="1479"/>
                      <a:pt x="1226" y="1716"/>
                      <a:pt x="993" y="1976"/>
                    </a:cubicBezTo>
                    <a:cubicBezTo>
                      <a:pt x="728" y="2271"/>
                      <a:pt x="998" y="2676"/>
                      <a:pt x="1297" y="2676"/>
                    </a:cubicBezTo>
                    <a:cubicBezTo>
                      <a:pt x="1388" y="2676"/>
                      <a:pt x="1482" y="2638"/>
                      <a:pt x="1564" y="2547"/>
                    </a:cubicBezTo>
                    <a:cubicBezTo>
                      <a:pt x="1936" y="2133"/>
                      <a:pt x="2367" y="1777"/>
                      <a:pt x="2717" y="1342"/>
                    </a:cubicBezTo>
                    <a:cubicBezTo>
                      <a:pt x="2909" y="1103"/>
                      <a:pt x="2849" y="767"/>
                      <a:pt x="2539" y="667"/>
                    </a:cubicBezTo>
                    <a:cubicBezTo>
                      <a:pt x="1914" y="466"/>
                      <a:pt x="1322" y="174"/>
                      <a:pt x="683" y="14"/>
                    </a:cubicBezTo>
                    <a:cubicBezTo>
                      <a:pt x="646" y="5"/>
                      <a:pt x="610" y="1"/>
                      <a:pt x="5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021;p45"/>
              <p:cNvSpPr/>
              <p:nvPr/>
            </p:nvSpPr>
            <p:spPr>
              <a:xfrm>
                <a:off x="3031450" y="2498527"/>
                <a:ext cx="510469" cy="295761"/>
              </a:xfrm>
              <a:custGeom>
                <a:avLst/>
                <a:gdLst/>
                <a:ahLst/>
                <a:cxnLst/>
                <a:rect l="l" t="t" r="r" b="b"/>
                <a:pathLst>
                  <a:path w="36837" h="21343" extrusionOk="0">
                    <a:moveTo>
                      <a:pt x="19037" y="1"/>
                    </a:moveTo>
                    <a:cubicBezTo>
                      <a:pt x="14538" y="1"/>
                      <a:pt x="9184" y="4030"/>
                      <a:pt x="4832" y="4030"/>
                    </a:cubicBezTo>
                    <a:cubicBezTo>
                      <a:pt x="3320" y="4030"/>
                      <a:pt x="1930" y="3544"/>
                      <a:pt x="738" y="2234"/>
                    </a:cubicBezTo>
                    <a:cubicBezTo>
                      <a:pt x="658" y="2146"/>
                      <a:pt x="563" y="2109"/>
                      <a:pt x="470" y="2109"/>
                    </a:cubicBezTo>
                    <a:cubicBezTo>
                      <a:pt x="230" y="2109"/>
                      <a:pt x="0" y="2357"/>
                      <a:pt x="63" y="2627"/>
                    </a:cubicBezTo>
                    <a:cubicBezTo>
                      <a:pt x="871" y="6169"/>
                      <a:pt x="989" y="9798"/>
                      <a:pt x="4229" y="11971"/>
                    </a:cubicBezTo>
                    <a:cubicBezTo>
                      <a:pt x="5690" y="12951"/>
                      <a:pt x="7388" y="13312"/>
                      <a:pt x="9148" y="13312"/>
                    </a:cubicBezTo>
                    <a:cubicBezTo>
                      <a:pt x="12068" y="13312"/>
                      <a:pt x="15159" y="12318"/>
                      <a:pt x="17622" y="11507"/>
                    </a:cubicBezTo>
                    <a:cubicBezTo>
                      <a:pt x="18528" y="11211"/>
                      <a:pt x="19407" y="10806"/>
                      <a:pt x="20299" y="10467"/>
                    </a:cubicBezTo>
                    <a:cubicBezTo>
                      <a:pt x="20914" y="10233"/>
                      <a:pt x="21479" y="10130"/>
                      <a:pt x="22007" y="10130"/>
                    </a:cubicBezTo>
                    <a:cubicBezTo>
                      <a:pt x="23669" y="10130"/>
                      <a:pt x="24953" y="11155"/>
                      <a:pt x="26229" y="12343"/>
                    </a:cubicBezTo>
                    <a:cubicBezTo>
                      <a:pt x="27578" y="13598"/>
                      <a:pt x="29182" y="14396"/>
                      <a:pt x="30950" y="14850"/>
                    </a:cubicBezTo>
                    <a:cubicBezTo>
                      <a:pt x="32419" y="15229"/>
                      <a:pt x="31606" y="17505"/>
                      <a:pt x="32231" y="18590"/>
                    </a:cubicBezTo>
                    <a:cubicBezTo>
                      <a:pt x="33162" y="20207"/>
                      <a:pt x="34412" y="20791"/>
                      <a:pt x="36169" y="21324"/>
                    </a:cubicBezTo>
                    <a:cubicBezTo>
                      <a:pt x="36213" y="21337"/>
                      <a:pt x="36254" y="21343"/>
                      <a:pt x="36293" y="21343"/>
                    </a:cubicBezTo>
                    <a:cubicBezTo>
                      <a:pt x="36701" y="21343"/>
                      <a:pt x="36837" y="20682"/>
                      <a:pt x="36384" y="20545"/>
                    </a:cubicBezTo>
                    <a:cubicBezTo>
                      <a:pt x="33557" y="19686"/>
                      <a:pt x="32733" y="17093"/>
                      <a:pt x="32464" y="14562"/>
                    </a:cubicBezTo>
                    <a:cubicBezTo>
                      <a:pt x="32438" y="14325"/>
                      <a:pt x="32298" y="14181"/>
                      <a:pt x="32061" y="14159"/>
                    </a:cubicBezTo>
                    <a:cubicBezTo>
                      <a:pt x="28206" y="13773"/>
                      <a:pt x="26894" y="10666"/>
                      <a:pt x="23778" y="9310"/>
                    </a:cubicBezTo>
                    <a:cubicBezTo>
                      <a:pt x="23409" y="9150"/>
                      <a:pt x="23009" y="9083"/>
                      <a:pt x="22593" y="9083"/>
                    </a:cubicBezTo>
                    <a:cubicBezTo>
                      <a:pt x="21121" y="9083"/>
                      <a:pt x="19454" y="9922"/>
                      <a:pt x="18291" y="10389"/>
                    </a:cubicBezTo>
                    <a:cubicBezTo>
                      <a:pt x="15567" y="11483"/>
                      <a:pt x="12592" y="12377"/>
                      <a:pt x="9638" y="12377"/>
                    </a:cubicBezTo>
                    <a:cubicBezTo>
                      <a:pt x="8522" y="12377"/>
                      <a:pt x="7409" y="12249"/>
                      <a:pt x="6314" y="11957"/>
                    </a:cubicBezTo>
                    <a:cubicBezTo>
                      <a:pt x="2288" y="10883"/>
                      <a:pt x="1768" y="7089"/>
                      <a:pt x="1093" y="3628"/>
                    </a:cubicBezTo>
                    <a:lnTo>
                      <a:pt x="1093" y="3628"/>
                    </a:lnTo>
                    <a:cubicBezTo>
                      <a:pt x="2143" y="4365"/>
                      <a:pt x="3356" y="4652"/>
                      <a:pt x="4645" y="4652"/>
                    </a:cubicBezTo>
                    <a:cubicBezTo>
                      <a:pt x="8378" y="4652"/>
                      <a:pt x="12754" y="2251"/>
                      <a:pt x="15685" y="1450"/>
                    </a:cubicBezTo>
                    <a:cubicBezTo>
                      <a:pt x="16570" y="1208"/>
                      <a:pt x="17424" y="1086"/>
                      <a:pt x="18246" y="1086"/>
                    </a:cubicBezTo>
                    <a:cubicBezTo>
                      <a:pt x="20307" y="1086"/>
                      <a:pt x="22170" y="1853"/>
                      <a:pt x="23823" y="3427"/>
                    </a:cubicBezTo>
                    <a:cubicBezTo>
                      <a:pt x="24607" y="4174"/>
                      <a:pt x="25841" y="4211"/>
                      <a:pt x="26842" y="4328"/>
                    </a:cubicBezTo>
                    <a:cubicBezTo>
                      <a:pt x="30602" y="4768"/>
                      <a:pt x="33507" y="5275"/>
                      <a:pt x="34677" y="9376"/>
                    </a:cubicBezTo>
                    <a:cubicBezTo>
                      <a:pt x="35288" y="11530"/>
                      <a:pt x="35516" y="14356"/>
                      <a:pt x="35622" y="16569"/>
                    </a:cubicBezTo>
                    <a:cubicBezTo>
                      <a:pt x="35634" y="16828"/>
                      <a:pt x="35842" y="16959"/>
                      <a:pt x="36045" y="16959"/>
                    </a:cubicBezTo>
                    <a:cubicBezTo>
                      <a:pt x="36247" y="16959"/>
                      <a:pt x="36442" y="16829"/>
                      <a:pt x="36430" y="16569"/>
                    </a:cubicBezTo>
                    <a:cubicBezTo>
                      <a:pt x="36288" y="13615"/>
                      <a:pt x="36294" y="8673"/>
                      <a:pt x="34176" y="6354"/>
                    </a:cubicBezTo>
                    <a:cubicBezTo>
                      <a:pt x="33385" y="5486"/>
                      <a:pt x="32342" y="4382"/>
                      <a:pt x="31166" y="4038"/>
                    </a:cubicBezTo>
                    <a:cubicBezTo>
                      <a:pt x="28532" y="3264"/>
                      <a:pt x="25502" y="4060"/>
                      <a:pt x="23385" y="1848"/>
                    </a:cubicBezTo>
                    <a:cubicBezTo>
                      <a:pt x="22096" y="499"/>
                      <a:pt x="20619" y="1"/>
                      <a:pt x="1903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022;p45"/>
              <p:cNvSpPr/>
              <p:nvPr/>
            </p:nvSpPr>
            <p:spPr>
              <a:xfrm>
                <a:off x="3078898" y="2673353"/>
                <a:ext cx="86706" cy="169491"/>
              </a:xfrm>
              <a:custGeom>
                <a:avLst/>
                <a:gdLst/>
                <a:ahLst/>
                <a:cxnLst/>
                <a:rect l="l" t="t" r="r" b="b"/>
                <a:pathLst>
                  <a:path w="6257" h="12231" extrusionOk="0">
                    <a:moveTo>
                      <a:pt x="5692" y="1"/>
                    </a:moveTo>
                    <a:cubicBezTo>
                      <a:pt x="5569" y="1"/>
                      <a:pt x="5444" y="55"/>
                      <a:pt x="5358" y="186"/>
                    </a:cubicBezTo>
                    <a:cubicBezTo>
                      <a:pt x="4143" y="2033"/>
                      <a:pt x="2691" y="3693"/>
                      <a:pt x="1725" y="5696"/>
                    </a:cubicBezTo>
                    <a:cubicBezTo>
                      <a:pt x="838" y="7529"/>
                      <a:pt x="367" y="9724"/>
                      <a:pt x="49" y="11723"/>
                    </a:cubicBezTo>
                    <a:cubicBezTo>
                      <a:pt x="0" y="12029"/>
                      <a:pt x="262" y="12230"/>
                      <a:pt x="496" y="12230"/>
                    </a:cubicBezTo>
                    <a:cubicBezTo>
                      <a:pt x="651" y="12230"/>
                      <a:pt x="795" y="12142"/>
                      <a:pt x="828" y="11938"/>
                    </a:cubicBezTo>
                    <a:cubicBezTo>
                      <a:pt x="1112" y="10157"/>
                      <a:pt x="1598" y="8424"/>
                      <a:pt x="2182" y="6719"/>
                    </a:cubicBezTo>
                    <a:cubicBezTo>
                      <a:pt x="2973" y="4417"/>
                      <a:pt x="4740" y="2595"/>
                      <a:pt x="6056" y="594"/>
                    </a:cubicBezTo>
                    <a:cubicBezTo>
                      <a:pt x="6256" y="290"/>
                      <a:pt x="5976" y="1"/>
                      <a:pt x="56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2023;p45"/>
              <p:cNvSpPr/>
              <p:nvPr/>
            </p:nvSpPr>
            <p:spPr>
              <a:xfrm>
                <a:off x="3040485" y="2545546"/>
                <a:ext cx="499452" cy="239929"/>
              </a:xfrm>
              <a:custGeom>
                <a:avLst/>
                <a:gdLst/>
                <a:ahLst/>
                <a:cxnLst/>
                <a:rect l="l" t="t" r="r" b="b"/>
                <a:pathLst>
                  <a:path w="36042" h="17314" extrusionOk="0">
                    <a:moveTo>
                      <a:pt x="491" y="0"/>
                    </a:moveTo>
                    <a:cubicBezTo>
                      <a:pt x="242" y="0"/>
                      <a:pt x="1" y="194"/>
                      <a:pt x="112" y="489"/>
                    </a:cubicBezTo>
                    <a:cubicBezTo>
                      <a:pt x="960" y="2751"/>
                      <a:pt x="3702" y="3404"/>
                      <a:pt x="5797" y="4053"/>
                    </a:cubicBezTo>
                    <a:cubicBezTo>
                      <a:pt x="8057" y="4755"/>
                      <a:pt x="10405" y="5028"/>
                      <a:pt x="12759" y="5028"/>
                    </a:cubicBezTo>
                    <a:cubicBezTo>
                      <a:pt x="14534" y="5028"/>
                      <a:pt x="16313" y="4873"/>
                      <a:pt x="18059" y="4628"/>
                    </a:cubicBezTo>
                    <a:cubicBezTo>
                      <a:pt x="19776" y="4386"/>
                      <a:pt x="22311" y="3349"/>
                      <a:pt x="24495" y="3349"/>
                    </a:cubicBezTo>
                    <a:cubicBezTo>
                      <a:pt x="25797" y="3349"/>
                      <a:pt x="26974" y="3718"/>
                      <a:pt x="27777" y="4844"/>
                    </a:cubicBezTo>
                    <a:cubicBezTo>
                      <a:pt x="28588" y="5980"/>
                      <a:pt x="29164" y="7330"/>
                      <a:pt x="30353" y="8152"/>
                    </a:cubicBezTo>
                    <a:cubicBezTo>
                      <a:pt x="30807" y="8467"/>
                      <a:pt x="31236" y="8789"/>
                      <a:pt x="31766" y="8974"/>
                    </a:cubicBezTo>
                    <a:cubicBezTo>
                      <a:pt x="33363" y="9533"/>
                      <a:pt x="33185" y="11090"/>
                      <a:pt x="33071" y="12485"/>
                    </a:cubicBezTo>
                    <a:cubicBezTo>
                      <a:pt x="32906" y="14507"/>
                      <a:pt x="33981" y="15639"/>
                      <a:pt x="35122" y="17143"/>
                    </a:cubicBezTo>
                    <a:cubicBezTo>
                      <a:pt x="35214" y="17264"/>
                      <a:pt x="35340" y="17314"/>
                      <a:pt x="35464" y="17314"/>
                    </a:cubicBezTo>
                    <a:cubicBezTo>
                      <a:pt x="35759" y="17314"/>
                      <a:pt x="36042" y="17028"/>
                      <a:pt x="35820" y="16736"/>
                    </a:cubicBezTo>
                    <a:lnTo>
                      <a:pt x="35822" y="16736"/>
                    </a:lnTo>
                    <a:cubicBezTo>
                      <a:pt x="34847" y="15454"/>
                      <a:pt x="33933" y="14405"/>
                      <a:pt x="33879" y="12485"/>
                    </a:cubicBezTo>
                    <a:cubicBezTo>
                      <a:pt x="33879" y="12473"/>
                      <a:pt x="34122" y="10127"/>
                      <a:pt x="34122" y="9613"/>
                    </a:cubicBezTo>
                    <a:cubicBezTo>
                      <a:pt x="34122" y="9101"/>
                      <a:pt x="33801" y="8860"/>
                      <a:pt x="33419" y="8652"/>
                    </a:cubicBezTo>
                    <a:cubicBezTo>
                      <a:pt x="31451" y="7583"/>
                      <a:pt x="30223" y="7235"/>
                      <a:pt x="28948" y="5196"/>
                    </a:cubicBezTo>
                    <a:cubicBezTo>
                      <a:pt x="28382" y="4290"/>
                      <a:pt x="27642" y="2888"/>
                      <a:pt x="26503" y="2554"/>
                    </a:cubicBezTo>
                    <a:cubicBezTo>
                      <a:pt x="25960" y="2394"/>
                      <a:pt x="25459" y="2325"/>
                      <a:pt x="24974" y="2325"/>
                    </a:cubicBezTo>
                    <a:cubicBezTo>
                      <a:pt x="24025" y="2325"/>
                      <a:pt x="23134" y="2586"/>
                      <a:pt x="22086" y="2928"/>
                    </a:cubicBezTo>
                    <a:cubicBezTo>
                      <a:pt x="19726" y="3696"/>
                      <a:pt x="17183" y="3996"/>
                      <a:pt x="14724" y="4192"/>
                    </a:cubicBezTo>
                    <a:cubicBezTo>
                      <a:pt x="14189" y="4234"/>
                      <a:pt x="13655" y="4254"/>
                      <a:pt x="13122" y="4254"/>
                    </a:cubicBezTo>
                    <a:cubicBezTo>
                      <a:pt x="11096" y="4254"/>
                      <a:pt x="9079" y="3968"/>
                      <a:pt x="7098" y="3553"/>
                    </a:cubicBezTo>
                    <a:cubicBezTo>
                      <a:pt x="5139" y="3144"/>
                      <a:pt x="1661" y="2327"/>
                      <a:pt x="891" y="274"/>
                    </a:cubicBezTo>
                    <a:cubicBezTo>
                      <a:pt x="819" y="83"/>
                      <a:pt x="653" y="0"/>
                      <a:pt x="49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2024;p45"/>
              <p:cNvSpPr/>
              <p:nvPr/>
            </p:nvSpPr>
            <p:spPr>
              <a:xfrm>
                <a:off x="3235294" y="3066657"/>
                <a:ext cx="156798" cy="125521"/>
              </a:xfrm>
              <a:custGeom>
                <a:avLst/>
                <a:gdLst/>
                <a:ahLst/>
                <a:cxnLst/>
                <a:rect l="l" t="t" r="r" b="b"/>
                <a:pathLst>
                  <a:path w="11315" h="9058" extrusionOk="0">
                    <a:moveTo>
                      <a:pt x="10491" y="1"/>
                    </a:moveTo>
                    <a:cubicBezTo>
                      <a:pt x="10290" y="1"/>
                      <a:pt x="10106" y="128"/>
                      <a:pt x="10138" y="385"/>
                    </a:cubicBezTo>
                    <a:cubicBezTo>
                      <a:pt x="10463" y="3004"/>
                      <a:pt x="10114" y="6296"/>
                      <a:pt x="7682" y="7841"/>
                    </a:cubicBezTo>
                    <a:cubicBezTo>
                      <a:pt x="7175" y="8162"/>
                      <a:pt x="6656" y="8294"/>
                      <a:pt x="6140" y="8294"/>
                    </a:cubicBezTo>
                    <a:cubicBezTo>
                      <a:pt x="4810" y="8294"/>
                      <a:pt x="3498" y="7413"/>
                      <a:pt x="2464" y="6598"/>
                    </a:cubicBezTo>
                    <a:cubicBezTo>
                      <a:pt x="808" y="5289"/>
                      <a:pt x="1664" y="2985"/>
                      <a:pt x="1580" y="1147"/>
                    </a:cubicBezTo>
                    <a:cubicBezTo>
                      <a:pt x="1567" y="887"/>
                      <a:pt x="1359" y="757"/>
                      <a:pt x="1157" y="757"/>
                    </a:cubicBezTo>
                    <a:cubicBezTo>
                      <a:pt x="956" y="757"/>
                      <a:pt x="760" y="886"/>
                      <a:pt x="771" y="1147"/>
                    </a:cubicBezTo>
                    <a:cubicBezTo>
                      <a:pt x="875" y="3416"/>
                      <a:pt x="1" y="5528"/>
                      <a:pt x="1895" y="7169"/>
                    </a:cubicBezTo>
                    <a:cubicBezTo>
                      <a:pt x="3135" y="8244"/>
                      <a:pt x="4533" y="9058"/>
                      <a:pt x="6133" y="9058"/>
                    </a:cubicBezTo>
                    <a:cubicBezTo>
                      <a:pt x="6367" y="9058"/>
                      <a:pt x="6605" y="9040"/>
                      <a:pt x="6847" y="9004"/>
                    </a:cubicBezTo>
                    <a:cubicBezTo>
                      <a:pt x="10593" y="8441"/>
                      <a:pt x="11315" y="3355"/>
                      <a:pt x="10945" y="385"/>
                    </a:cubicBezTo>
                    <a:cubicBezTo>
                      <a:pt x="10912" y="130"/>
                      <a:pt x="10693" y="1"/>
                      <a:pt x="1049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2025;p45"/>
              <p:cNvSpPr/>
              <p:nvPr/>
            </p:nvSpPr>
            <p:spPr>
              <a:xfrm>
                <a:off x="3190797" y="3102562"/>
                <a:ext cx="135291" cy="144354"/>
              </a:xfrm>
              <a:custGeom>
                <a:avLst/>
                <a:gdLst/>
                <a:ahLst/>
                <a:cxnLst/>
                <a:rect l="l" t="t" r="r" b="b"/>
                <a:pathLst>
                  <a:path w="9763" h="10417" extrusionOk="0">
                    <a:moveTo>
                      <a:pt x="4236" y="1"/>
                    </a:moveTo>
                    <a:cubicBezTo>
                      <a:pt x="4232" y="1"/>
                      <a:pt x="4228" y="1"/>
                      <a:pt x="4225" y="1"/>
                    </a:cubicBezTo>
                    <a:cubicBezTo>
                      <a:pt x="2237" y="53"/>
                      <a:pt x="780" y="1273"/>
                      <a:pt x="439" y="3229"/>
                    </a:cubicBezTo>
                    <a:cubicBezTo>
                      <a:pt x="1" y="5724"/>
                      <a:pt x="1860" y="6470"/>
                      <a:pt x="3875" y="6851"/>
                    </a:cubicBezTo>
                    <a:cubicBezTo>
                      <a:pt x="5238" y="7109"/>
                      <a:pt x="4191" y="10417"/>
                      <a:pt x="5728" y="10417"/>
                    </a:cubicBezTo>
                    <a:cubicBezTo>
                      <a:pt x="5729" y="10417"/>
                      <a:pt x="5730" y="10417"/>
                      <a:pt x="5731" y="10417"/>
                    </a:cubicBezTo>
                    <a:cubicBezTo>
                      <a:pt x="7422" y="10415"/>
                      <a:pt x="8599" y="7931"/>
                      <a:pt x="9516" y="6801"/>
                    </a:cubicBezTo>
                    <a:cubicBezTo>
                      <a:pt x="9762" y="6496"/>
                      <a:pt x="9495" y="6091"/>
                      <a:pt x="9208" y="6091"/>
                    </a:cubicBezTo>
                    <a:cubicBezTo>
                      <a:pt x="9117" y="6091"/>
                      <a:pt x="9024" y="6132"/>
                      <a:pt x="8945" y="6229"/>
                    </a:cubicBezTo>
                    <a:cubicBezTo>
                      <a:pt x="8267" y="7065"/>
                      <a:pt x="7681" y="7964"/>
                      <a:pt x="6965" y="8772"/>
                    </a:cubicBezTo>
                    <a:cubicBezTo>
                      <a:pt x="6596" y="9189"/>
                      <a:pt x="6320" y="9357"/>
                      <a:pt x="6111" y="9357"/>
                    </a:cubicBezTo>
                    <a:cubicBezTo>
                      <a:pt x="5444" y="9357"/>
                      <a:pt x="5452" y="7655"/>
                      <a:pt x="5320" y="6794"/>
                    </a:cubicBezTo>
                    <a:cubicBezTo>
                      <a:pt x="5242" y="6274"/>
                      <a:pt x="4460" y="6170"/>
                      <a:pt x="4090" y="6072"/>
                    </a:cubicBezTo>
                    <a:cubicBezTo>
                      <a:pt x="2686" y="5698"/>
                      <a:pt x="1358" y="5643"/>
                      <a:pt x="1207" y="3827"/>
                    </a:cubicBezTo>
                    <a:cubicBezTo>
                      <a:pt x="1060" y="2068"/>
                      <a:pt x="2597" y="851"/>
                      <a:pt x="4225" y="809"/>
                    </a:cubicBezTo>
                    <a:cubicBezTo>
                      <a:pt x="4740" y="796"/>
                      <a:pt x="4746" y="1"/>
                      <a:pt x="4236" y="1"/>
                    </a:cubicBezTo>
                    <a:close/>
                  </a:path>
                </a:pathLst>
              </a:custGeom>
              <a:solidFill>
                <a:srgbClr val="1D1D1B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2026;p45"/>
              <p:cNvSpPr/>
              <p:nvPr/>
            </p:nvSpPr>
            <p:spPr>
              <a:xfrm>
                <a:off x="3310776" y="3103670"/>
                <a:ext cx="136469" cy="141596"/>
              </a:xfrm>
              <a:custGeom>
                <a:avLst/>
                <a:gdLst/>
                <a:ahLst/>
                <a:cxnLst/>
                <a:rect l="l" t="t" r="r" b="b"/>
                <a:pathLst>
                  <a:path w="9848" h="10218" extrusionOk="0">
                    <a:moveTo>
                      <a:pt x="5452" y="0"/>
                    </a:moveTo>
                    <a:cubicBezTo>
                      <a:pt x="4981" y="0"/>
                      <a:pt x="5001" y="760"/>
                      <a:pt x="5498" y="809"/>
                    </a:cubicBezTo>
                    <a:cubicBezTo>
                      <a:pt x="6500" y="909"/>
                      <a:pt x="7346" y="1200"/>
                      <a:pt x="8122" y="1865"/>
                    </a:cubicBezTo>
                    <a:cubicBezTo>
                      <a:pt x="9848" y="3347"/>
                      <a:pt x="8272" y="5175"/>
                      <a:pt x="6479" y="5317"/>
                    </a:cubicBezTo>
                    <a:cubicBezTo>
                      <a:pt x="5875" y="5363"/>
                      <a:pt x="5298" y="5647"/>
                      <a:pt x="5070" y="6236"/>
                    </a:cubicBezTo>
                    <a:cubicBezTo>
                      <a:pt x="4748" y="7058"/>
                      <a:pt x="4814" y="7957"/>
                      <a:pt x="4635" y="8812"/>
                    </a:cubicBezTo>
                    <a:cubicBezTo>
                      <a:pt x="4532" y="9311"/>
                      <a:pt x="4318" y="9510"/>
                      <a:pt x="4042" y="9510"/>
                    </a:cubicBezTo>
                    <a:cubicBezTo>
                      <a:pt x="3058" y="9510"/>
                      <a:pt x="1287" y="6975"/>
                      <a:pt x="921" y="6501"/>
                    </a:cubicBezTo>
                    <a:cubicBezTo>
                      <a:pt x="829" y="6381"/>
                      <a:pt x="703" y="6331"/>
                      <a:pt x="579" y="6331"/>
                    </a:cubicBezTo>
                    <a:cubicBezTo>
                      <a:pt x="283" y="6331"/>
                      <a:pt x="0" y="6616"/>
                      <a:pt x="225" y="6908"/>
                    </a:cubicBezTo>
                    <a:cubicBezTo>
                      <a:pt x="1222" y="8208"/>
                      <a:pt x="2131" y="10217"/>
                      <a:pt x="3997" y="10217"/>
                    </a:cubicBezTo>
                    <a:cubicBezTo>
                      <a:pt x="4096" y="10217"/>
                      <a:pt x="4198" y="10212"/>
                      <a:pt x="4303" y="10200"/>
                    </a:cubicBezTo>
                    <a:cubicBezTo>
                      <a:pt x="5709" y="10042"/>
                      <a:pt x="5520" y="7918"/>
                      <a:pt x="5686" y="6951"/>
                    </a:cubicBezTo>
                    <a:cubicBezTo>
                      <a:pt x="5884" y="5812"/>
                      <a:pt x="7798" y="6267"/>
                      <a:pt x="8529" y="5616"/>
                    </a:cubicBezTo>
                    <a:cubicBezTo>
                      <a:pt x="9285" y="4941"/>
                      <a:pt x="9604" y="4238"/>
                      <a:pt x="9614" y="3231"/>
                    </a:cubicBezTo>
                    <a:cubicBezTo>
                      <a:pt x="9638" y="1140"/>
                      <a:pt x="7192" y="170"/>
                      <a:pt x="5498" y="2"/>
                    </a:cubicBezTo>
                    <a:cubicBezTo>
                      <a:pt x="5482" y="1"/>
                      <a:pt x="5467" y="0"/>
                      <a:pt x="545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2027;p45"/>
              <p:cNvSpPr/>
              <p:nvPr/>
            </p:nvSpPr>
            <p:spPr>
              <a:xfrm>
                <a:off x="2892487" y="3111112"/>
                <a:ext cx="531103" cy="436068"/>
              </a:xfrm>
              <a:custGeom>
                <a:avLst/>
                <a:gdLst/>
                <a:ahLst/>
                <a:cxnLst/>
                <a:rect l="l" t="t" r="r" b="b"/>
                <a:pathLst>
                  <a:path w="38326" h="31468" extrusionOk="0">
                    <a:moveTo>
                      <a:pt x="23422" y="0"/>
                    </a:moveTo>
                    <a:cubicBezTo>
                      <a:pt x="23385" y="0"/>
                      <a:pt x="23345" y="6"/>
                      <a:pt x="23304" y="18"/>
                    </a:cubicBezTo>
                    <a:cubicBezTo>
                      <a:pt x="13840" y="2697"/>
                      <a:pt x="5337" y="12130"/>
                      <a:pt x="2557" y="21363"/>
                    </a:cubicBezTo>
                    <a:cubicBezTo>
                      <a:pt x="1560" y="24673"/>
                      <a:pt x="731" y="29087"/>
                      <a:pt x="4527" y="30756"/>
                    </a:cubicBezTo>
                    <a:cubicBezTo>
                      <a:pt x="6005" y="31404"/>
                      <a:pt x="7789" y="31445"/>
                      <a:pt x="9452" y="31445"/>
                    </a:cubicBezTo>
                    <a:cubicBezTo>
                      <a:pt x="9694" y="31445"/>
                      <a:pt x="9935" y="31444"/>
                      <a:pt x="10171" y="31444"/>
                    </a:cubicBezTo>
                    <a:cubicBezTo>
                      <a:pt x="10390" y="31444"/>
                      <a:pt x="10606" y="31445"/>
                      <a:pt x="10818" y="31448"/>
                    </a:cubicBezTo>
                    <a:cubicBezTo>
                      <a:pt x="11757" y="31461"/>
                      <a:pt x="12697" y="31467"/>
                      <a:pt x="13636" y="31467"/>
                    </a:cubicBezTo>
                    <a:cubicBezTo>
                      <a:pt x="16302" y="31467"/>
                      <a:pt x="18969" y="31417"/>
                      <a:pt x="21635" y="31329"/>
                    </a:cubicBezTo>
                    <a:cubicBezTo>
                      <a:pt x="25220" y="31211"/>
                      <a:pt x="28802" y="30958"/>
                      <a:pt x="32373" y="30602"/>
                    </a:cubicBezTo>
                    <a:cubicBezTo>
                      <a:pt x="33898" y="30451"/>
                      <a:pt x="35845" y="30700"/>
                      <a:pt x="37228" y="29892"/>
                    </a:cubicBezTo>
                    <a:cubicBezTo>
                      <a:pt x="38326" y="29248"/>
                      <a:pt x="38270" y="27856"/>
                      <a:pt x="38206" y="26767"/>
                    </a:cubicBezTo>
                    <a:cubicBezTo>
                      <a:pt x="38087" y="24799"/>
                      <a:pt x="37789" y="22795"/>
                      <a:pt x="37590" y="20826"/>
                    </a:cubicBezTo>
                    <a:cubicBezTo>
                      <a:pt x="37394" y="18876"/>
                      <a:pt x="35498" y="18561"/>
                      <a:pt x="33663" y="18561"/>
                    </a:cubicBezTo>
                    <a:cubicBezTo>
                      <a:pt x="32790" y="18561"/>
                      <a:pt x="31931" y="18632"/>
                      <a:pt x="31274" y="18632"/>
                    </a:cubicBezTo>
                    <a:cubicBezTo>
                      <a:pt x="31231" y="18632"/>
                      <a:pt x="31190" y="18632"/>
                      <a:pt x="31149" y="18631"/>
                    </a:cubicBezTo>
                    <a:cubicBezTo>
                      <a:pt x="28445" y="18591"/>
                      <a:pt x="25725" y="18475"/>
                      <a:pt x="23012" y="18475"/>
                    </a:cubicBezTo>
                    <a:cubicBezTo>
                      <a:pt x="19280" y="18475"/>
                      <a:pt x="15562" y="18695"/>
                      <a:pt x="11919" y="19635"/>
                    </a:cubicBezTo>
                    <a:cubicBezTo>
                      <a:pt x="11454" y="19755"/>
                      <a:pt x="11601" y="20429"/>
                      <a:pt x="12023" y="20429"/>
                    </a:cubicBezTo>
                    <a:cubicBezTo>
                      <a:pt x="12058" y="20429"/>
                      <a:pt x="12095" y="20424"/>
                      <a:pt x="12133" y="20414"/>
                    </a:cubicBezTo>
                    <a:cubicBezTo>
                      <a:pt x="15743" y="19484"/>
                      <a:pt x="19434" y="19283"/>
                      <a:pt x="23136" y="19283"/>
                    </a:cubicBezTo>
                    <a:cubicBezTo>
                      <a:pt x="24020" y="19283"/>
                      <a:pt x="24904" y="19294"/>
                      <a:pt x="25788" y="19310"/>
                    </a:cubicBezTo>
                    <a:cubicBezTo>
                      <a:pt x="25830" y="19311"/>
                      <a:pt x="25875" y="19311"/>
                      <a:pt x="25921" y="19311"/>
                    </a:cubicBezTo>
                    <a:cubicBezTo>
                      <a:pt x="26906" y="19311"/>
                      <a:pt x="28793" y="19153"/>
                      <a:pt x="30725" y="19153"/>
                    </a:cubicBezTo>
                    <a:cubicBezTo>
                      <a:pt x="33637" y="19153"/>
                      <a:pt x="36650" y="19512"/>
                      <a:pt x="36832" y="21309"/>
                    </a:cubicBezTo>
                    <a:cubicBezTo>
                      <a:pt x="36946" y="22447"/>
                      <a:pt x="36899" y="23589"/>
                      <a:pt x="37074" y="24723"/>
                    </a:cubicBezTo>
                    <a:cubicBezTo>
                      <a:pt x="37497" y="27437"/>
                      <a:pt x="37590" y="29419"/>
                      <a:pt x="34284" y="29672"/>
                    </a:cubicBezTo>
                    <a:cubicBezTo>
                      <a:pt x="29665" y="30029"/>
                      <a:pt x="25057" y="30408"/>
                      <a:pt x="20425" y="30562"/>
                    </a:cubicBezTo>
                    <a:cubicBezTo>
                      <a:pt x="17874" y="30646"/>
                      <a:pt x="15228" y="30793"/>
                      <a:pt x="12597" y="30793"/>
                    </a:cubicBezTo>
                    <a:cubicBezTo>
                      <a:pt x="10428" y="30793"/>
                      <a:pt x="8270" y="30693"/>
                      <a:pt x="6184" y="30377"/>
                    </a:cubicBezTo>
                    <a:cubicBezTo>
                      <a:pt x="1" y="29437"/>
                      <a:pt x="3187" y="21290"/>
                      <a:pt x="4777" y="17627"/>
                    </a:cubicBezTo>
                    <a:cubicBezTo>
                      <a:pt x="7896" y="10433"/>
                      <a:pt x="15969" y="2934"/>
                      <a:pt x="23518" y="797"/>
                    </a:cubicBezTo>
                    <a:cubicBezTo>
                      <a:pt x="23977" y="666"/>
                      <a:pt x="23836" y="0"/>
                      <a:pt x="2342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2028;p45"/>
              <p:cNvSpPr/>
              <p:nvPr/>
            </p:nvSpPr>
            <p:spPr>
              <a:xfrm>
                <a:off x="3389833" y="2664678"/>
                <a:ext cx="544530" cy="586283"/>
              </a:xfrm>
              <a:custGeom>
                <a:avLst/>
                <a:gdLst/>
                <a:ahLst/>
                <a:cxnLst/>
                <a:rect l="l" t="t" r="r" b="b"/>
                <a:pathLst>
                  <a:path w="39295" h="42308" extrusionOk="0">
                    <a:moveTo>
                      <a:pt x="28594" y="1"/>
                    </a:moveTo>
                    <a:cubicBezTo>
                      <a:pt x="28436" y="1"/>
                      <a:pt x="28253" y="141"/>
                      <a:pt x="28227" y="298"/>
                    </a:cubicBezTo>
                    <a:cubicBezTo>
                      <a:pt x="28040" y="1461"/>
                      <a:pt x="27321" y="2522"/>
                      <a:pt x="26932" y="3637"/>
                    </a:cubicBezTo>
                    <a:cubicBezTo>
                      <a:pt x="26432" y="5065"/>
                      <a:pt x="26179" y="6595"/>
                      <a:pt x="25843" y="8068"/>
                    </a:cubicBezTo>
                    <a:cubicBezTo>
                      <a:pt x="24938" y="12053"/>
                      <a:pt x="23115" y="15711"/>
                      <a:pt x="20932" y="19140"/>
                    </a:cubicBezTo>
                    <a:cubicBezTo>
                      <a:pt x="16487" y="26123"/>
                      <a:pt x="9064" y="31597"/>
                      <a:pt x="521" y="31654"/>
                    </a:cubicBezTo>
                    <a:cubicBezTo>
                      <a:pt x="4" y="31657"/>
                      <a:pt x="0" y="32460"/>
                      <a:pt x="516" y="32460"/>
                    </a:cubicBezTo>
                    <a:cubicBezTo>
                      <a:pt x="518" y="32460"/>
                      <a:pt x="520" y="32460"/>
                      <a:pt x="521" y="32460"/>
                    </a:cubicBezTo>
                    <a:lnTo>
                      <a:pt x="521" y="32460"/>
                    </a:lnTo>
                    <a:lnTo>
                      <a:pt x="520" y="32462"/>
                    </a:lnTo>
                    <a:cubicBezTo>
                      <a:pt x="8995" y="32405"/>
                      <a:pt x="16343" y="27214"/>
                      <a:pt x="21022" y="20457"/>
                    </a:cubicBezTo>
                    <a:cubicBezTo>
                      <a:pt x="23785" y="16467"/>
                      <a:pt x="25748" y="12124"/>
                      <a:pt x="26823" y="7397"/>
                    </a:cubicBezTo>
                    <a:cubicBezTo>
                      <a:pt x="27321" y="5212"/>
                      <a:pt x="27962" y="3282"/>
                      <a:pt x="28864" y="1234"/>
                    </a:cubicBezTo>
                    <a:cubicBezTo>
                      <a:pt x="28975" y="980"/>
                      <a:pt x="29398" y="881"/>
                      <a:pt x="30000" y="881"/>
                    </a:cubicBezTo>
                    <a:cubicBezTo>
                      <a:pt x="32062" y="881"/>
                      <a:pt x="36227" y="2054"/>
                      <a:pt x="37157" y="2231"/>
                    </a:cubicBezTo>
                    <a:cubicBezTo>
                      <a:pt x="39295" y="2638"/>
                      <a:pt x="30454" y="23634"/>
                      <a:pt x="29367" y="25580"/>
                    </a:cubicBezTo>
                    <a:cubicBezTo>
                      <a:pt x="24763" y="33819"/>
                      <a:pt x="17342" y="39646"/>
                      <a:pt x="8001" y="41519"/>
                    </a:cubicBezTo>
                    <a:cubicBezTo>
                      <a:pt x="7522" y="41615"/>
                      <a:pt x="7683" y="42307"/>
                      <a:pt x="8126" y="42307"/>
                    </a:cubicBezTo>
                    <a:cubicBezTo>
                      <a:pt x="8154" y="42307"/>
                      <a:pt x="8185" y="42304"/>
                      <a:pt x="8216" y="42298"/>
                    </a:cubicBezTo>
                    <a:cubicBezTo>
                      <a:pt x="27749" y="38382"/>
                      <a:pt x="34311" y="19208"/>
                      <a:pt x="38694" y="2127"/>
                    </a:cubicBezTo>
                    <a:cubicBezTo>
                      <a:pt x="38744" y="1932"/>
                      <a:pt x="38632" y="1669"/>
                      <a:pt x="38412" y="1631"/>
                    </a:cubicBezTo>
                    <a:cubicBezTo>
                      <a:pt x="35146" y="1072"/>
                      <a:pt x="31929" y="261"/>
                      <a:pt x="28616" y="2"/>
                    </a:cubicBezTo>
                    <a:cubicBezTo>
                      <a:pt x="28609" y="1"/>
                      <a:pt x="28602" y="1"/>
                      <a:pt x="2859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2029;p45"/>
              <p:cNvSpPr/>
              <p:nvPr/>
            </p:nvSpPr>
            <p:spPr>
              <a:xfrm>
                <a:off x="3404688" y="3361378"/>
                <a:ext cx="172734" cy="169560"/>
              </a:xfrm>
              <a:custGeom>
                <a:avLst/>
                <a:gdLst/>
                <a:ahLst/>
                <a:cxnLst/>
                <a:rect l="l" t="t" r="r" b="b"/>
                <a:pathLst>
                  <a:path w="12465" h="12236" extrusionOk="0">
                    <a:moveTo>
                      <a:pt x="6099" y="0"/>
                    </a:moveTo>
                    <a:cubicBezTo>
                      <a:pt x="5512" y="0"/>
                      <a:pt x="4837" y="464"/>
                      <a:pt x="4409" y="729"/>
                    </a:cubicBezTo>
                    <a:cubicBezTo>
                      <a:pt x="2956" y="1634"/>
                      <a:pt x="1518" y="2502"/>
                      <a:pt x="289" y="3699"/>
                    </a:cubicBezTo>
                    <a:cubicBezTo>
                      <a:pt x="1" y="3981"/>
                      <a:pt x="278" y="4387"/>
                      <a:pt x="592" y="4387"/>
                    </a:cubicBezTo>
                    <a:cubicBezTo>
                      <a:pt x="683" y="4387"/>
                      <a:pt x="777" y="4353"/>
                      <a:pt x="862" y="4271"/>
                    </a:cubicBezTo>
                    <a:lnTo>
                      <a:pt x="864" y="4271"/>
                    </a:lnTo>
                    <a:cubicBezTo>
                      <a:pt x="2129" y="3035"/>
                      <a:pt x="3635" y="2162"/>
                      <a:pt x="5125" y="1234"/>
                    </a:cubicBezTo>
                    <a:cubicBezTo>
                      <a:pt x="5225" y="1172"/>
                      <a:pt x="5289" y="1145"/>
                      <a:pt x="5323" y="1145"/>
                    </a:cubicBezTo>
                    <a:cubicBezTo>
                      <a:pt x="5603" y="1145"/>
                      <a:pt x="3879" y="3027"/>
                      <a:pt x="3619" y="3377"/>
                    </a:cubicBezTo>
                    <a:cubicBezTo>
                      <a:pt x="3443" y="3616"/>
                      <a:pt x="3671" y="3986"/>
                      <a:pt x="3950" y="3986"/>
                    </a:cubicBezTo>
                    <a:cubicBezTo>
                      <a:pt x="3956" y="3986"/>
                      <a:pt x="3963" y="3985"/>
                      <a:pt x="3969" y="3985"/>
                    </a:cubicBezTo>
                    <a:cubicBezTo>
                      <a:pt x="5949" y="3866"/>
                      <a:pt x="7808" y="3040"/>
                      <a:pt x="9811" y="3035"/>
                    </a:cubicBezTo>
                    <a:cubicBezTo>
                      <a:pt x="9822" y="3035"/>
                      <a:pt x="9832" y="3035"/>
                      <a:pt x="9843" y="3035"/>
                    </a:cubicBezTo>
                    <a:cubicBezTo>
                      <a:pt x="11803" y="3035"/>
                      <a:pt x="8938" y="3684"/>
                      <a:pt x="8492" y="3783"/>
                    </a:cubicBezTo>
                    <a:cubicBezTo>
                      <a:pt x="7343" y="4032"/>
                      <a:pt x="6221" y="4388"/>
                      <a:pt x="5137" y="4847"/>
                    </a:cubicBezTo>
                    <a:cubicBezTo>
                      <a:pt x="4791" y="4994"/>
                      <a:pt x="4938" y="5491"/>
                      <a:pt x="5234" y="5585"/>
                    </a:cubicBezTo>
                    <a:cubicBezTo>
                      <a:pt x="6830" y="6095"/>
                      <a:pt x="8620" y="5927"/>
                      <a:pt x="10273" y="6036"/>
                    </a:cubicBezTo>
                    <a:cubicBezTo>
                      <a:pt x="12375" y="6177"/>
                      <a:pt x="10223" y="6615"/>
                      <a:pt x="9418" y="6751"/>
                    </a:cubicBezTo>
                    <a:cubicBezTo>
                      <a:pt x="8321" y="6938"/>
                      <a:pt x="7211" y="6988"/>
                      <a:pt x="6122" y="7227"/>
                    </a:cubicBezTo>
                    <a:cubicBezTo>
                      <a:pt x="5704" y="7321"/>
                      <a:pt x="5775" y="7882"/>
                      <a:pt x="6122" y="8006"/>
                    </a:cubicBezTo>
                    <a:cubicBezTo>
                      <a:pt x="7589" y="8534"/>
                      <a:pt x="9261" y="8437"/>
                      <a:pt x="10765" y="8884"/>
                    </a:cubicBezTo>
                    <a:cubicBezTo>
                      <a:pt x="11245" y="9028"/>
                      <a:pt x="9787" y="9208"/>
                      <a:pt x="9680" y="9213"/>
                    </a:cubicBezTo>
                    <a:cubicBezTo>
                      <a:pt x="9193" y="9240"/>
                      <a:pt x="8703" y="9237"/>
                      <a:pt x="8217" y="9242"/>
                    </a:cubicBezTo>
                    <a:cubicBezTo>
                      <a:pt x="7448" y="9251"/>
                      <a:pt x="6611" y="9213"/>
                      <a:pt x="5880" y="9490"/>
                    </a:cubicBezTo>
                    <a:cubicBezTo>
                      <a:pt x="5549" y="9614"/>
                      <a:pt x="5479" y="10023"/>
                      <a:pt x="5783" y="10227"/>
                    </a:cubicBezTo>
                    <a:cubicBezTo>
                      <a:pt x="6219" y="10520"/>
                      <a:pt x="6626" y="10679"/>
                      <a:pt x="7133" y="10840"/>
                    </a:cubicBezTo>
                    <a:cubicBezTo>
                      <a:pt x="8128" y="11157"/>
                      <a:pt x="7877" y="11249"/>
                      <a:pt x="7316" y="11249"/>
                    </a:cubicBezTo>
                    <a:cubicBezTo>
                      <a:pt x="6735" y="11249"/>
                      <a:pt x="5822" y="11151"/>
                      <a:pt x="5615" y="11103"/>
                    </a:cubicBezTo>
                    <a:cubicBezTo>
                      <a:pt x="4168" y="10771"/>
                      <a:pt x="2264" y="10999"/>
                      <a:pt x="941" y="10418"/>
                    </a:cubicBezTo>
                    <a:cubicBezTo>
                      <a:pt x="882" y="10391"/>
                      <a:pt x="823" y="10380"/>
                      <a:pt x="767" y="10380"/>
                    </a:cubicBezTo>
                    <a:cubicBezTo>
                      <a:pt x="380" y="10380"/>
                      <a:pt x="119" y="10932"/>
                      <a:pt x="535" y="11115"/>
                    </a:cubicBezTo>
                    <a:cubicBezTo>
                      <a:pt x="1894" y="11712"/>
                      <a:pt x="3429" y="11422"/>
                      <a:pt x="4855" y="11750"/>
                    </a:cubicBezTo>
                    <a:cubicBezTo>
                      <a:pt x="5714" y="11949"/>
                      <a:pt x="6632" y="12235"/>
                      <a:pt x="7529" y="12235"/>
                    </a:cubicBezTo>
                    <a:cubicBezTo>
                      <a:pt x="7918" y="12235"/>
                      <a:pt x="8303" y="12181"/>
                      <a:pt x="8677" y="12043"/>
                    </a:cubicBezTo>
                    <a:cubicBezTo>
                      <a:pt x="8864" y="11976"/>
                      <a:pt x="9048" y="11763"/>
                      <a:pt x="8958" y="11548"/>
                    </a:cubicBezTo>
                    <a:cubicBezTo>
                      <a:pt x="8609" y="10698"/>
                      <a:pt x="8077" y="10422"/>
                      <a:pt x="7453" y="10156"/>
                    </a:cubicBezTo>
                    <a:lnTo>
                      <a:pt x="7453" y="10156"/>
                    </a:lnTo>
                    <a:cubicBezTo>
                      <a:pt x="7454" y="10156"/>
                      <a:pt x="7455" y="10156"/>
                      <a:pt x="7457" y="10156"/>
                    </a:cubicBezTo>
                    <a:cubicBezTo>
                      <a:pt x="7779" y="10156"/>
                      <a:pt x="8130" y="10160"/>
                      <a:pt x="8491" y="10160"/>
                    </a:cubicBezTo>
                    <a:cubicBezTo>
                      <a:pt x="10147" y="10160"/>
                      <a:pt x="11991" y="10065"/>
                      <a:pt x="11991" y="8996"/>
                    </a:cubicBezTo>
                    <a:cubicBezTo>
                      <a:pt x="11991" y="8137"/>
                      <a:pt x="10619" y="7795"/>
                      <a:pt x="9205" y="7606"/>
                    </a:cubicBezTo>
                    <a:lnTo>
                      <a:pt x="9205" y="7606"/>
                    </a:lnTo>
                    <a:cubicBezTo>
                      <a:pt x="10273" y="7461"/>
                      <a:pt x="11318" y="7240"/>
                      <a:pt x="12243" y="6675"/>
                    </a:cubicBezTo>
                    <a:cubicBezTo>
                      <a:pt x="12408" y="6575"/>
                      <a:pt x="12465" y="6402"/>
                      <a:pt x="12429" y="6220"/>
                    </a:cubicBezTo>
                    <a:cubicBezTo>
                      <a:pt x="12205" y="5066"/>
                      <a:pt x="9923" y="4978"/>
                      <a:pt x="7977" y="4957"/>
                    </a:cubicBezTo>
                    <a:lnTo>
                      <a:pt x="7977" y="4957"/>
                    </a:lnTo>
                    <a:cubicBezTo>
                      <a:pt x="9720" y="4538"/>
                      <a:pt x="11686" y="3925"/>
                      <a:pt x="11494" y="3004"/>
                    </a:cubicBezTo>
                    <a:cubicBezTo>
                      <a:pt x="11358" y="2354"/>
                      <a:pt x="10647" y="2132"/>
                      <a:pt x="9707" y="2132"/>
                    </a:cubicBezTo>
                    <a:cubicBezTo>
                      <a:pt x="8376" y="2132"/>
                      <a:pt x="6586" y="2578"/>
                      <a:pt x="5328" y="2888"/>
                    </a:cubicBezTo>
                    <a:lnTo>
                      <a:pt x="5328" y="2888"/>
                    </a:lnTo>
                    <a:cubicBezTo>
                      <a:pt x="6391" y="1902"/>
                      <a:pt x="7728" y="411"/>
                      <a:pt x="6354" y="33"/>
                    </a:cubicBezTo>
                    <a:cubicBezTo>
                      <a:pt x="6272" y="10"/>
                      <a:pt x="6187" y="0"/>
                      <a:pt x="60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2030;p45"/>
              <p:cNvSpPr/>
              <p:nvPr/>
            </p:nvSpPr>
            <p:spPr>
              <a:xfrm>
                <a:off x="3330703" y="3368667"/>
                <a:ext cx="19858" cy="159763"/>
              </a:xfrm>
              <a:custGeom>
                <a:avLst/>
                <a:gdLst/>
                <a:ahLst/>
                <a:cxnLst/>
                <a:rect l="l" t="t" r="r" b="b"/>
                <a:pathLst>
                  <a:path w="1433" h="11529" extrusionOk="0">
                    <a:moveTo>
                      <a:pt x="753" y="0"/>
                    </a:moveTo>
                    <a:cubicBezTo>
                      <a:pt x="551" y="0"/>
                      <a:pt x="348" y="130"/>
                      <a:pt x="346" y="390"/>
                    </a:cubicBezTo>
                    <a:cubicBezTo>
                      <a:pt x="317" y="4016"/>
                      <a:pt x="0" y="7638"/>
                      <a:pt x="603" y="11237"/>
                    </a:cubicBezTo>
                    <a:cubicBezTo>
                      <a:pt x="637" y="11441"/>
                      <a:pt x="781" y="11529"/>
                      <a:pt x="937" y="11529"/>
                    </a:cubicBezTo>
                    <a:cubicBezTo>
                      <a:pt x="1172" y="11529"/>
                      <a:pt x="1433" y="11328"/>
                      <a:pt x="1382" y="11022"/>
                    </a:cubicBezTo>
                    <a:cubicBezTo>
                      <a:pt x="793" y="7499"/>
                      <a:pt x="1127" y="3939"/>
                      <a:pt x="1153" y="390"/>
                    </a:cubicBezTo>
                    <a:cubicBezTo>
                      <a:pt x="1156" y="130"/>
                      <a:pt x="955" y="0"/>
                      <a:pt x="75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2031;p45"/>
              <p:cNvSpPr/>
              <p:nvPr/>
            </p:nvSpPr>
            <p:spPr>
              <a:xfrm>
                <a:off x="3765177" y="2712722"/>
                <a:ext cx="148012" cy="40270"/>
              </a:xfrm>
              <a:custGeom>
                <a:avLst/>
                <a:gdLst/>
                <a:ahLst/>
                <a:cxnLst/>
                <a:rect l="l" t="t" r="r" b="b"/>
                <a:pathLst>
                  <a:path w="10681" h="2906" extrusionOk="0">
                    <a:moveTo>
                      <a:pt x="544" y="0"/>
                    </a:moveTo>
                    <a:cubicBezTo>
                      <a:pt x="138" y="0"/>
                      <a:pt x="0" y="661"/>
                      <a:pt x="453" y="798"/>
                    </a:cubicBezTo>
                    <a:cubicBezTo>
                      <a:pt x="3574" y="1750"/>
                      <a:pt x="6775" y="2323"/>
                      <a:pt x="9981" y="2898"/>
                    </a:cubicBezTo>
                    <a:cubicBezTo>
                      <a:pt x="10009" y="2903"/>
                      <a:pt x="10036" y="2905"/>
                      <a:pt x="10062" y="2905"/>
                    </a:cubicBezTo>
                    <a:cubicBezTo>
                      <a:pt x="10512" y="2905"/>
                      <a:pt x="10680" y="2206"/>
                      <a:pt x="10196" y="2119"/>
                    </a:cubicBezTo>
                    <a:cubicBezTo>
                      <a:pt x="6990" y="1544"/>
                      <a:pt x="3787" y="970"/>
                      <a:pt x="668" y="19"/>
                    </a:cubicBezTo>
                    <a:cubicBezTo>
                      <a:pt x="624" y="6"/>
                      <a:pt x="583" y="0"/>
                      <a:pt x="54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2032;p45"/>
              <p:cNvSpPr/>
              <p:nvPr/>
            </p:nvSpPr>
            <p:spPr>
              <a:xfrm>
                <a:off x="3777524" y="2519687"/>
                <a:ext cx="174230" cy="173163"/>
              </a:xfrm>
              <a:custGeom>
                <a:avLst/>
                <a:gdLst/>
                <a:ahLst/>
                <a:cxnLst/>
                <a:rect l="l" t="t" r="r" b="b"/>
                <a:pathLst>
                  <a:path w="12573" h="12496" extrusionOk="0">
                    <a:moveTo>
                      <a:pt x="4655" y="0"/>
                    </a:moveTo>
                    <a:cubicBezTo>
                      <a:pt x="3196" y="0"/>
                      <a:pt x="2912" y="3642"/>
                      <a:pt x="2744" y="5802"/>
                    </a:cubicBezTo>
                    <a:lnTo>
                      <a:pt x="2744" y="5802"/>
                    </a:lnTo>
                    <a:cubicBezTo>
                      <a:pt x="2264" y="4785"/>
                      <a:pt x="1565" y="3559"/>
                      <a:pt x="941" y="3559"/>
                    </a:cubicBezTo>
                    <a:cubicBezTo>
                      <a:pt x="767" y="3559"/>
                      <a:pt x="599" y="3654"/>
                      <a:pt x="443" y="3875"/>
                    </a:cubicBezTo>
                    <a:cubicBezTo>
                      <a:pt x="0" y="4503"/>
                      <a:pt x="246" y="5358"/>
                      <a:pt x="414" y="6051"/>
                    </a:cubicBezTo>
                    <a:cubicBezTo>
                      <a:pt x="812" y="7712"/>
                      <a:pt x="1203" y="9350"/>
                      <a:pt x="1958" y="10889"/>
                    </a:cubicBezTo>
                    <a:cubicBezTo>
                      <a:pt x="2030" y="11035"/>
                      <a:pt x="2147" y="11095"/>
                      <a:pt x="2267" y="11095"/>
                    </a:cubicBezTo>
                    <a:cubicBezTo>
                      <a:pt x="2532" y="11095"/>
                      <a:pt x="2813" y="10802"/>
                      <a:pt x="2656" y="10482"/>
                    </a:cubicBezTo>
                    <a:cubicBezTo>
                      <a:pt x="1930" y="9002"/>
                      <a:pt x="1577" y="7427"/>
                      <a:pt x="1193" y="5836"/>
                    </a:cubicBezTo>
                    <a:cubicBezTo>
                      <a:pt x="1013" y="5091"/>
                      <a:pt x="993" y="4808"/>
                      <a:pt x="1070" y="4808"/>
                    </a:cubicBezTo>
                    <a:cubicBezTo>
                      <a:pt x="1285" y="4808"/>
                      <a:pt x="2261" y="7020"/>
                      <a:pt x="2632" y="7541"/>
                    </a:cubicBezTo>
                    <a:cubicBezTo>
                      <a:pt x="2721" y="7666"/>
                      <a:pt x="2864" y="7732"/>
                      <a:pt x="3002" y="7732"/>
                    </a:cubicBezTo>
                    <a:cubicBezTo>
                      <a:pt x="3163" y="7732"/>
                      <a:pt x="3318" y="7641"/>
                      <a:pt x="3369" y="7444"/>
                    </a:cubicBezTo>
                    <a:cubicBezTo>
                      <a:pt x="3899" y="5434"/>
                      <a:pt x="3552" y="3236"/>
                      <a:pt x="4421" y="1306"/>
                    </a:cubicBezTo>
                    <a:cubicBezTo>
                      <a:pt x="4459" y="1222"/>
                      <a:pt x="4490" y="1186"/>
                      <a:pt x="4516" y="1186"/>
                    </a:cubicBezTo>
                    <a:cubicBezTo>
                      <a:pt x="4690" y="1186"/>
                      <a:pt x="4606" y="2883"/>
                      <a:pt x="4581" y="3123"/>
                    </a:cubicBezTo>
                    <a:cubicBezTo>
                      <a:pt x="4466" y="4254"/>
                      <a:pt x="4440" y="5405"/>
                      <a:pt x="4539" y="6537"/>
                    </a:cubicBezTo>
                    <a:cubicBezTo>
                      <a:pt x="4560" y="6786"/>
                      <a:pt x="4745" y="6930"/>
                      <a:pt x="4940" y="6930"/>
                    </a:cubicBezTo>
                    <a:cubicBezTo>
                      <a:pt x="5067" y="6930"/>
                      <a:pt x="5198" y="6870"/>
                      <a:pt x="5292" y="6740"/>
                    </a:cubicBezTo>
                    <a:cubicBezTo>
                      <a:pt x="6303" y="5334"/>
                      <a:pt x="6687" y="3508"/>
                      <a:pt x="7356" y="1932"/>
                    </a:cubicBezTo>
                    <a:cubicBezTo>
                      <a:pt x="7533" y="1513"/>
                      <a:pt x="7647" y="1350"/>
                      <a:pt x="7716" y="1350"/>
                    </a:cubicBezTo>
                    <a:cubicBezTo>
                      <a:pt x="7939" y="1350"/>
                      <a:pt x="7707" y="3029"/>
                      <a:pt x="7653" y="3357"/>
                    </a:cubicBezTo>
                    <a:cubicBezTo>
                      <a:pt x="7482" y="4392"/>
                      <a:pt x="7226" y="5403"/>
                      <a:pt x="7117" y="6447"/>
                    </a:cubicBezTo>
                    <a:cubicBezTo>
                      <a:pt x="7093" y="6678"/>
                      <a:pt x="7328" y="6855"/>
                      <a:pt x="7545" y="6855"/>
                    </a:cubicBezTo>
                    <a:cubicBezTo>
                      <a:pt x="7645" y="6855"/>
                      <a:pt x="7740" y="6818"/>
                      <a:pt x="7806" y="6733"/>
                    </a:cubicBezTo>
                    <a:cubicBezTo>
                      <a:pt x="8817" y="5426"/>
                      <a:pt x="9213" y="3726"/>
                      <a:pt x="10234" y="2410"/>
                    </a:cubicBezTo>
                    <a:cubicBezTo>
                      <a:pt x="10234" y="2410"/>
                      <a:pt x="10234" y="2410"/>
                      <a:pt x="10234" y="2410"/>
                    </a:cubicBezTo>
                    <a:lnTo>
                      <a:pt x="10234" y="2410"/>
                    </a:lnTo>
                    <a:cubicBezTo>
                      <a:pt x="10236" y="2410"/>
                      <a:pt x="10137" y="3568"/>
                      <a:pt x="10106" y="3686"/>
                    </a:cubicBezTo>
                    <a:cubicBezTo>
                      <a:pt x="9980" y="4157"/>
                      <a:pt x="9824" y="4621"/>
                      <a:pt x="9677" y="5086"/>
                    </a:cubicBezTo>
                    <a:cubicBezTo>
                      <a:pt x="9447" y="5822"/>
                      <a:pt x="9154" y="6601"/>
                      <a:pt x="9189" y="7383"/>
                    </a:cubicBezTo>
                    <a:cubicBezTo>
                      <a:pt x="9200" y="7636"/>
                      <a:pt x="9383" y="7773"/>
                      <a:pt x="9584" y="7773"/>
                    </a:cubicBezTo>
                    <a:cubicBezTo>
                      <a:pt x="9684" y="7773"/>
                      <a:pt x="9789" y="7739"/>
                      <a:pt x="9879" y="7669"/>
                    </a:cubicBezTo>
                    <a:cubicBezTo>
                      <a:pt x="10168" y="7442"/>
                      <a:pt x="10385" y="7254"/>
                      <a:pt x="10603" y="6952"/>
                    </a:cubicBezTo>
                    <a:cubicBezTo>
                      <a:pt x="10990" y="6417"/>
                      <a:pt x="11216" y="6211"/>
                      <a:pt x="11324" y="6211"/>
                    </a:cubicBezTo>
                    <a:cubicBezTo>
                      <a:pt x="11532" y="6211"/>
                      <a:pt x="11299" y="6982"/>
                      <a:pt x="10934" y="7634"/>
                    </a:cubicBezTo>
                    <a:cubicBezTo>
                      <a:pt x="10146" y="9038"/>
                      <a:pt x="9317" y="10387"/>
                      <a:pt x="8687" y="11876"/>
                    </a:cubicBezTo>
                    <a:cubicBezTo>
                      <a:pt x="8550" y="12200"/>
                      <a:pt x="8833" y="12496"/>
                      <a:pt x="9090" y="12496"/>
                    </a:cubicBezTo>
                    <a:cubicBezTo>
                      <a:pt x="9208" y="12496"/>
                      <a:pt x="9321" y="12433"/>
                      <a:pt x="9384" y="12282"/>
                    </a:cubicBezTo>
                    <a:cubicBezTo>
                      <a:pt x="10250" y="10236"/>
                      <a:pt x="12573" y="7769"/>
                      <a:pt x="12490" y="5481"/>
                    </a:cubicBezTo>
                    <a:cubicBezTo>
                      <a:pt x="12483" y="5281"/>
                      <a:pt x="12324" y="5077"/>
                      <a:pt x="12112" y="5077"/>
                    </a:cubicBezTo>
                    <a:cubicBezTo>
                      <a:pt x="12104" y="5077"/>
                      <a:pt x="12095" y="5077"/>
                      <a:pt x="12086" y="5078"/>
                    </a:cubicBezTo>
                    <a:cubicBezTo>
                      <a:pt x="11179" y="5144"/>
                      <a:pt x="10737" y="5585"/>
                      <a:pt x="10280" y="6108"/>
                    </a:cubicBezTo>
                    <a:lnTo>
                      <a:pt x="10280" y="6108"/>
                    </a:lnTo>
                    <a:cubicBezTo>
                      <a:pt x="10831" y="4452"/>
                      <a:pt x="11892" y="2077"/>
                      <a:pt x="10696" y="1436"/>
                    </a:cubicBezTo>
                    <a:cubicBezTo>
                      <a:pt x="10597" y="1382"/>
                      <a:pt x="10497" y="1357"/>
                      <a:pt x="10396" y="1357"/>
                    </a:cubicBezTo>
                    <a:cubicBezTo>
                      <a:pt x="9704" y="1357"/>
                      <a:pt x="8994" y="2536"/>
                      <a:pt x="8406" y="3736"/>
                    </a:cubicBezTo>
                    <a:lnTo>
                      <a:pt x="8406" y="3736"/>
                    </a:lnTo>
                    <a:cubicBezTo>
                      <a:pt x="8613" y="2633"/>
                      <a:pt x="8747" y="1529"/>
                      <a:pt x="8495" y="414"/>
                    </a:cubicBezTo>
                    <a:cubicBezTo>
                      <a:pt x="8451" y="226"/>
                      <a:pt x="8280" y="137"/>
                      <a:pt x="8105" y="118"/>
                    </a:cubicBezTo>
                    <a:cubicBezTo>
                      <a:pt x="8073" y="115"/>
                      <a:pt x="8041" y="113"/>
                      <a:pt x="8010" y="113"/>
                    </a:cubicBezTo>
                    <a:cubicBezTo>
                      <a:pt x="6933" y="113"/>
                      <a:pt x="6158" y="2134"/>
                      <a:pt x="5547" y="3904"/>
                    </a:cubicBezTo>
                    <a:lnTo>
                      <a:pt x="5547" y="3904"/>
                    </a:lnTo>
                    <a:cubicBezTo>
                      <a:pt x="5686" y="2117"/>
                      <a:pt x="5699" y="110"/>
                      <a:pt x="4757" y="6"/>
                    </a:cubicBezTo>
                    <a:cubicBezTo>
                      <a:pt x="4723" y="2"/>
                      <a:pt x="4689" y="0"/>
                      <a:pt x="465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2033;p45"/>
              <p:cNvSpPr/>
              <p:nvPr/>
            </p:nvSpPr>
            <p:spPr>
              <a:xfrm>
                <a:off x="3494554" y="3242190"/>
                <a:ext cx="32330" cy="159680"/>
              </a:xfrm>
              <a:custGeom>
                <a:avLst/>
                <a:gdLst/>
                <a:ahLst/>
                <a:cxnLst/>
                <a:rect l="l" t="t" r="r" b="b"/>
                <a:pathLst>
                  <a:path w="2333" h="11523" extrusionOk="0">
                    <a:moveTo>
                      <a:pt x="492" y="1"/>
                    </a:moveTo>
                    <a:cubicBezTo>
                      <a:pt x="251" y="1"/>
                      <a:pt x="0" y="198"/>
                      <a:pt x="81" y="502"/>
                    </a:cubicBezTo>
                    <a:lnTo>
                      <a:pt x="82" y="502"/>
                    </a:lnTo>
                    <a:cubicBezTo>
                      <a:pt x="525" y="2165"/>
                      <a:pt x="711" y="3851"/>
                      <a:pt x="875" y="5562"/>
                    </a:cubicBezTo>
                    <a:cubicBezTo>
                      <a:pt x="1053" y="7434"/>
                      <a:pt x="1526" y="9238"/>
                      <a:pt x="1521" y="11132"/>
                    </a:cubicBezTo>
                    <a:cubicBezTo>
                      <a:pt x="1520" y="11393"/>
                      <a:pt x="1721" y="11523"/>
                      <a:pt x="1923" y="11523"/>
                    </a:cubicBezTo>
                    <a:cubicBezTo>
                      <a:pt x="2125" y="11523"/>
                      <a:pt x="2327" y="11393"/>
                      <a:pt x="2327" y="11132"/>
                    </a:cubicBezTo>
                    <a:cubicBezTo>
                      <a:pt x="2333" y="9477"/>
                      <a:pt x="2051" y="7883"/>
                      <a:pt x="1784" y="6254"/>
                    </a:cubicBezTo>
                    <a:cubicBezTo>
                      <a:pt x="1455" y="4246"/>
                      <a:pt x="1389" y="2264"/>
                      <a:pt x="860" y="287"/>
                    </a:cubicBezTo>
                    <a:cubicBezTo>
                      <a:pt x="807" y="87"/>
                      <a:pt x="651" y="1"/>
                      <a:pt x="4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2034;p45"/>
              <p:cNvSpPr/>
              <p:nvPr/>
            </p:nvSpPr>
            <p:spPr>
              <a:xfrm>
                <a:off x="3107874" y="3264445"/>
                <a:ext cx="14412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2035;p45"/>
              <p:cNvSpPr/>
              <p:nvPr/>
            </p:nvSpPr>
            <p:spPr>
              <a:xfrm>
                <a:off x="3206318" y="3237575"/>
                <a:ext cx="14440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9" extrusionOk="0">
                    <a:moveTo>
                      <a:pt x="522" y="0"/>
                    </a:moveTo>
                    <a:cubicBezTo>
                      <a:pt x="1" y="0"/>
                      <a:pt x="3" y="809"/>
                      <a:pt x="522" y="809"/>
                    </a:cubicBezTo>
                    <a:cubicBezTo>
                      <a:pt x="1041" y="809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2036;p45"/>
              <p:cNvSpPr/>
              <p:nvPr/>
            </p:nvSpPr>
            <p:spPr>
              <a:xfrm>
                <a:off x="3213066" y="3324836"/>
                <a:ext cx="14398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2037;p45"/>
              <p:cNvSpPr/>
              <p:nvPr/>
            </p:nvSpPr>
            <p:spPr>
              <a:xfrm>
                <a:off x="3349535" y="3280104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1" y="0"/>
                    </a:moveTo>
                    <a:cubicBezTo>
                      <a:pt x="0" y="0"/>
                      <a:pt x="2" y="807"/>
                      <a:pt x="521" y="807"/>
                    </a:cubicBezTo>
                    <a:cubicBezTo>
                      <a:pt x="1040" y="807"/>
                      <a:pt x="1040" y="0"/>
                      <a:pt x="521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2038;p45"/>
              <p:cNvSpPr/>
              <p:nvPr/>
            </p:nvSpPr>
            <p:spPr>
              <a:xfrm>
                <a:off x="3423368" y="3329326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7"/>
                      <a:pt x="521" y="807"/>
                    </a:cubicBezTo>
                    <a:cubicBezTo>
                      <a:pt x="1042" y="807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2039;p45"/>
              <p:cNvSpPr/>
              <p:nvPr/>
            </p:nvSpPr>
            <p:spPr>
              <a:xfrm>
                <a:off x="3486018" y="3201781"/>
                <a:ext cx="14440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8" extrusionOk="0">
                    <a:moveTo>
                      <a:pt x="522" y="1"/>
                    </a:moveTo>
                    <a:cubicBezTo>
                      <a:pt x="2" y="1"/>
                      <a:pt x="1" y="807"/>
                      <a:pt x="522" y="807"/>
                    </a:cubicBezTo>
                    <a:cubicBezTo>
                      <a:pt x="1041" y="807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2040;p45"/>
              <p:cNvSpPr/>
              <p:nvPr/>
            </p:nvSpPr>
            <p:spPr>
              <a:xfrm>
                <a:off x="3541988" y="3110031"/>
                <a:ext cx="1439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39" y="809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2041;p45"/>
              <p:cNvSpPr/>
              <p:nvPr/>
            </p:nvSpPr>
            <p:spPr>
              <a:xfrm>
                <a:off x="3640432" y="3130180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2042;p45"/>
              <p:cNvSpPr/>
              <p:nvPr/>
            </p:nvSpPr>
            <p:spPr>
              <a:xfrm>
                <a:off x="3673995" y="3022756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1" y="1"/>
                    </a:moveTo>
                    <a:cubicBezTo>
                      <a:pt x="0" y="1"/>
                      <a:pt x="2" y="809"/>
                      <a:pt x="521" y="809"/>
                    </a:cubicBezTo>
                    <a:cubicBezTo>
                      <a:pt x="1041" y="809"/>
                      <a:pt x="1041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2043;p45"/>
              <p:cNvSpPr/>
              <p:nvPr/>
            </p:nvSpPr>
            <p:spPr>
              <a:xfrm>
                <a:off x="3772438" y="2993683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8"/>
                      <a:pt x="521" y="808"/>
                    </a:cubicBezTo>
                    <a:cubicBezTo>
                      <a:pt x="1042" y="808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2044;p45"/>
              <p:cNvSpPr/>
              <p:nvPr/>
            </p:nvSpPr>
            <p:spPr>
              <a:xfrm>
                <a:off x="3743365" y="2890680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41" y="809"/>
                      <a:pt x="1041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2045;p45"/>
              <p:cNvSpPr/>
              <p:nvPr/>
            </p:nvSpPr>
            <p:spPr>
              <a:xfrm>
                <a:off x="3846299" y="2805678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41" y="807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2046;p45"/>
              <p:cNvSpPr/>
              <p:nvPr/>
            </p:nvSpPr>
            <p:spPr>
              <a:xfrm>
                <a:off x="3783635" y="2783285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1"/>
                    </a:moveTo>
                    <a:cubicBezTo>
                      <a:pt x="1" y="1"/>
                      <a:pt x="1" y="808"/>
                      <a:pt x="520" y="808"/>
                    </a:cubicBezTo>
                    <a:cubicBezTo>
                      <a:pt x="1039" y="808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2047;p45"/>
              <p:cNvSpPr/>
              <p:nvPr/>
            </p:nvSpPr>
            <p:spPr>
              <a:xfrm>
                <a:off x="3011662" y="3412110"/>
                <a:ext cx="1442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41" y="809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2048;p45"/>
              <p:cNvSpPr/>
              <p:nvPr/>
            </p:nvSpPr>
            <p:spPr>
              <a:xfrm>
                <a:off x="3112336" y="3362889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2049;p45"/>
              <p:cNvSpPr/>
              <p:nvPr/>
            </p:nvSpPr>
            <p:spPr>
              <a:xfrm>
                <a:off x="3112336" y="3454639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2050;p45"/>
              <p:cNvSpPr/>
              <p:nvPr/>
            </p:nvSpPr>
            <p:spPr>
              <a:xfrm>
                <a:off x="3233160" y="3405390"/>
                <a:ext cx="14440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10" extrusionOk="0">
                    <a:moveTo>
                      <a:pt x="522" y="1"/>
                    </a:moveTo>
                    <a:cubicBezTo>
                      <a:pt x="3" y="1"/>
                      <a:pt x="1" y="809"/>
                      <a:pt x="522" y="809"/>
                    </a:cubicBezTo>
                    <a:cubicBezTo>
                      <a:pt x="1041" y="809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2051;p45"/>
              <p:cNvSpPr/>
              <p:nvPr/>
            </p:nvSpPr>
            <p:spPr>
              <a:xfrm>
                <a:off x="3253336" y="3470298"/>
                <a:ext cx="1441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10" extrusionOk="0">
                    <a:moveTo>
                      <a:pt x="520" y="1"/>
                    </a:moveTo>
                    <a:cubicBezTo>
                      <a:pt x="1" y="1"/>
                      <a:pt x="1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" name="Google Shape;2052;p45"/>
            <p:cNvGrpSpPr/>
            <p:nvPr/>
          </p:nvGrpSpPr>
          <p:grpSpPr>
            <a:xfrm>
              <a:off x="3076557" y="2794399"/>
              <a:ext cx="314524" cy="180771"/>
              <a:chOff x="3380175" y="493600"/>
              <a:chExt cx="356725" cy="205025"/>
            </a:xfrm>
          </p:grpSpPr>
          <p:sp>
            <p:nvSpPr>
              <p:cNvPr id="7" name="Google Shape;2053;p45"/>
              <p:cNvSpPr/>
              <p:nvPr/>
            </p:nvSpPr>
            <p:spPr>
              <a:xfrm>
                <a:off x="3671450" y="625025"/>
                <a:ext cx="65450" cy="73600"/>
              </a:xfrm>
              <a:custGeom>
                <a:avLst/>
                <a:gdLst/>
                <a:ahLst/>
                <a:cxnLst/>
                <a:rect l="l" t="t" r="r" b="b"/>
                <a:pathLst>
                  <a:path w="2618" h="2944" extrusionOk="0">
                    <a:moveTo>
                      <a:pt x="1108" y="0"/>
                    </a:moveTo>
                    <a:cubicBezTo>
                      <a:pt x="1105" y="0"/>
                      <a:pt x="1103" y="0"/>
                      <a:pt x="1101" y="0"/>
                    </a:cubicBezTo>
                    <a:cubicBezTo>
                      <a:pt x="491" y="4"/>
                      <a:pt x="1" y="568"/>
                      <a:pt x="5" y="1266"/>
                    </a:cubicBezTo>
                    <a:cubicBezTo>
                      <a:pt x="5" y="2251"/>
                      <a:pt x="523" y="2929"/>
                      <a:pt x="1280" y="2943"/>
                    </a:cubicBezTo>
                    <a:cubicBezTo>
                      <a:pt x="1289" y="2943"/>
                      <a:pt x="1298" y="2943"/>
                      <a:pt x="1307" y="2943"/>
                    </a:cubicBezTo>
                    <a:cubicBezTo>
                      <a:pt x="2036" y="2943"/>
                      <a:pt x="2595" y="2412"/>
                      <a:pt x="2605" y="1706"/>
                    </a:cubicBezTo>
                    <a:cubicBezTo>
                      <a:pt x="2618" y="800"/>
                      <a:pt x="1911" y="0"/>
                      <a:pt x="1108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" name="Google Shape;2054;p45"/>
              <p:cNvSpPr/>
              <p:nvPr/>
            </p:nvSpPr>
            <p:spPr>
              <a:xfrm>
                <a:off x="3627025" y="493600"/>
                <a:ext cx="64050" cy="78675"/>
              </a:xfrm>
              <a:custGeom>
                <a:avLst/>
                <a:gdLst/>
                <a:ahLst/>
                <a:cxnLst/>
                <a:rect l="l" t="t" r="r" b="b"/>
                <a:pathLst>
                  <a:path w="2562" h="3147" extrusionOk="0">
                    <a:moveTo>
                      <a:pt x="1360" y="0"/>
                    </a:moveTo>
                    <a:cubicBezTo>
                      <a:pt x="1214" y="0"/>
                      <a:pt x="1064" y="63"/>
                      <a:pt x="934" y="205"/>
                    </a:cubicBezTo>
                    <a:cubicBezTo>
                      <a:pt x="329" y="874"/>
                      <a:pt x="0" y="1768"/>
                      <a:pt x="669" y="2689"/>
                    </a:cubicBezTo>
                    <a:cubicBezTo>
                      <a:pt x="890" y="2996"/>
                      <a:pt x="1176" y="3146"/>
                      <a:pt x="1455" y="3146"/>
                    </a:cubicBezTo>
                    <a:cubicBezTo>
                      <a:pt x="1778" y="3146"/>
                      <a:pt x="2091" y="2946"/>
                      <a:pt x="2282" y="2552"/>
                    </a:cubicBezTo>
                    <a:cubicBezTo>
                      <a:pt x="2392" y="2329"/>
                      <a:pt x="2415" y="2066"/>
                      <a:pt x="2479" y="1824"/>
                    </a:cubicBezTo>
                    <a:lnTo>
                      <a:pt x="2561" y="1755"/>
                    </a:lnTo>
                    <a:cubicBezTo>
                      <a:pt x="2342" y="1275"/>
                      <a:pt x="2173" y="756"/>
                      <a:pt x="1883" y="310"/>
                    </a:cubicBezTo>
                    <a:cubicBezTo>
                      <a:pt x="1759" y="119"/>
                      <a:pt x="1563" y="0"/>
                      <a:pt x="13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" name="Google Shape;2055;p45"/>
              <p:cNvSpPr/>
              <p:nvPr/>
            </p:nvSpPr>
            <p:spPr>
              <a:xfrm>
                <a:off x="3520425" y="584200"/>
                <a:ext cx="48400" cy="59025"/>
              </a:xfrm>
              <a:custGeom>
                <a:avLst/>
                <a:gdLst/>
                <a:ahLst/>
                <a:cxnLst/>
                <a:rect l="l" t="t" r="r" b="b"/>
                <a:pathLst>
                  <a:path w="1936" h="2361" extrusionOk="0">
                    <a:moveTo>
                      <a:pt x="779" y="1"/>
                    </a:moveTo>
                    <a:cubicBezTo>
                      <a:pt x="628" y="1"/>
                      <a:pt x="398" y="83"/>
                      <a:pt x="367" y="177"/>
                    </a:cubicBezTo>
                    <a:cubicBezTo>
                      <a:pt x="207" y="676"/>
                      <a:pt x="56" y="1189"/>
                      <a:pt x="15" y="1707"/>
                    </a:cubicBezTo>
                    <a:cubicBezTo>
                      <a:pt x="1" y="1890"/>
                      <a:pt x="280" y="2211"/>
                      <a:pt x="487" y="2275"/>
                    </a:cubicBezTo>
                    <a:cubicBezTo>
                      <a:pt x="678" y="2337"/>
                      <a:pt x="887" y="2360"/>
                      <a:pt x="1098" y="2360"/>
                    </a:cubicBezTo>
                    <a:cubicBezTo>
                      <a:pt x="1255" y="2360"/>
                      <a:pt x="1413" y="2347"/>
                      <a:pt x="1564" y="2330"/>
                    </a:cubicBezTo>
                    <a:cubicBezTo>
                      <a:pt x="1701" y="2312"/>
                      <a:pt x="1812" y="2073"/>
                      <a:pt x="1935" y="1936"/>
                    </a:cubicBezTo>
                    <a:cubicBezTo>
                      <a:pt x="1788" y="1826"/>
                      <a:pt x="1651" y="1660"/>
                      <a:pt x="1486" y="1616"/>
                    </a:cubicBezTo>
                    <a:cubicBezTo>
                      <a:pt x="1399" y="1593"/>
                      <a:pt x="1308" y="1587"/>
                      <a:pt x="1210" y="1587"/>
                    </a:cubicBezTo>
                    <a:cubicBezTo>
                      <a:pt x="1066" y="1587"/>
                      <a:pt x="907" y="1601"/>
                      <a:pt x="729" y="1601"/>
                    </a:cubicBezTo>
                    <a:cubicBezTo>
                      <a:pt x="831" y="1143"/>
                      <a:pt x="935" y="772"/>
                      <a:pt x="981" y="400"/>
                    </a:cubicBezTo>
                    <a:cubicBezTo>
                      <a:pt x="1000" y="268"/>
                      <a:pt x="886" y="6"/>
                      <a:pt x="812" y="2"/>
                    </a:cubicBezTo>
                    <a:cubicBezTo>
                      <a:pt x="802" y="1"/>
                      <a:pt x="790" y="1"/>
                      <a:pt x="77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" name="Google Shape;2056;p45"/>
              <p:cNvSpPr/>
              <p:nvPr/>
            </p:nvSpPr>
            <p:spPr>
              <a:xfrm>
                <a:off x="3441025" y="514975"/>
                <a:ext cx="50450" cy="68150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2726" extrusionOk="0">
                    <a:moveTo>
                      <a:pt x="993" y="0"/>
                    </a:moveTo>
                    <a:cubicBezTo>
                      <a:pt x="719" y="0"/>
                      <a:pt x="449" y="162"/>
                      <a:pt x="303" y="479"/>
                    </a:cubicBezTo>
                    <a:cubicBezTo>
                      <a:pt x="28" y="1070"/>
                      <a:pt x="0" y="1712"/>
                      <a:pt x="326" y="2275"/>
                    </a:cubicBezTo>
                    <a:cubicBezTo>
                      <a:pt x="459" y="2509"/>
                      <a:pt x="839" y="2725"/>
                      <a:pt x="1109" y="2725"/>
                    </a:cubicBezTo>
                    <a:cubicBezTo>
                      <a:pt x="1347" y="2725"/>
                      <a:pt x="1641" y="2459"/>
                      <a:pt x="1806" y="2235"/>
                    </a:cubicBezTo>
                    <a:cubicBezTo>
                      <a:pt x="1948" y="2051"/>
                      <a:pt x="1939" y="1753"/>
                      <a:pt x="2017" y="1414"/>
                    </a:cubicBezTo>
                    <a:cubicBezTo>
                      <a:pt x="1916" y="1116"/>
                      <a:pt x="1847" y="727"/>
                      <a:pt x="1659" y="411"/>
                    </a:cubicBezTo>
                    <a:cubicBezTo>
                      <a:pt x="1495" y="135"/>
                      <a:pt x="1242" y="0"/>
                      <a:pt x="99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" name="Google Shape;2057;p45"/>
              <p:cNvSpPr/>
              <p:nvPr/>
            </p:nvSpPr>
            <p:spPr>
              <a:xfrm>
                <a:off x="3380175" y="621125"/>
                <a:ext cx="74825" cy="77150"/>
              </a:xfrm>
              <a:custGeom>
                <a:avLst/>
                <a:gdLst/>
                <a:ahLst/>
                <a:cxnLst/>
                <a:rect l="l" t="t" r="r" b="b"/>
                <a:pathLst>
                  <a:path w="2993" h="3086" extrusionOk="0">
                    <a:moveTo>
                      <a:pt x="1189" y="0"/>
                    </a:moveTo>
                    <a:cubicBezTo>
                      <a:pt x="476" y="0"/>
                      <a:pt x="1" y="666"/>
                      <a:pt x="14" y="1655"/>
                    </a:cubicBezTo>
                    <a:cubicBezTo>
                      <a:pt x="28" y="2499"/>
                      <a:pt x="569" y="3080"/>
                      <a:pt x="1347" y="3086"/>
                    </a:cubicBezTo>
                    <a:cubicBezTo>
                      <a:pt x="2324" y="3086"/>
                      <a:pt x="2993" y="2544"/>
                      <a:pt x="2984" y="1765"/>
                    </a:cubicBezTo>
                    <a:cubicBezTo>
                      <a:pt x="2979" y="885"/>
                      <a:pt x="2104" y="19"/>
                      <a:pt x="1210" y="0"/>
                    </a:cubicBezTo>
                    <a:cubicBezTo>
                      <a:pt x="1203" y="0"/>
                      <a:pt x="1196" y="0"/>
                      <a:pt x="1189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" name="Google Shape;2058;p45"/>
            <p:cNvSpPr/>
            <p:nvPr/>
          </p:nvSpPr>
          <p:spPr>
            <a:xfrm>
              <a:off x="3191748" y="2987199"/>
              <a:ext cx="94224" cy="53856"/>
            </a:xfrm>
            <a:custGeom>
              <a:avLst/>
              <a:gdLst/>
              <a:ahLst/>
              <a:cxnLst/>
              <a:rect l="l" t="t" r="r" b="b"/>
              <a:pathLst>
                <a:path w="4034" h="2305" extrusionOk="0">
                  <a:moveTo>
                    <a:pt x="3636" y="0"/>
                  </a:moveTo>
                  <a:cubicBezTo>
                    <a:pt x="3636" y="0"/>
                    <a:pt x="3636" y="0"/>
                    <a:pt x="3636" y="0"/>
                  </a:cubicBezTo>
                  <a:cubicBezTo>
                    <a:pt x="3467" y="4"/>
                    <a:pt x="3237" y="91"/>
                    <a:pt x="3145" y="220"/>
                  </a:cubicBezTo>
                  <a:cubicBezTo>
                    <a:pt x="2985" y="439"/>
                    <a:pt x="2907" y="710"/>
                    <a:pt x="2815" y="971"/>
                  </a:cubicBezTo>
                  <a:cubicBezTo>
                    <a:pt x="2707" y="1292"/>
                    <a:pt x="2489" y="1483"/>
                    <a:pt x="2213" y="1483"/>
                  </a:cubicBezTo>
                  <a:cubicBezTo>
                    <a:pt x="2151" y="1483"/>
                    <a:pt x="2085" y="1473"/>
                    <a:pt x="2018" y="1453"/>
                  </a:cubicBezTo>
                  <a:cubicBezTo>
                    <a:pt x="1660" y="1337"/>
                    <a:pt x="1326" y="1108"/>
                    <a:pt x="1019" y="884"/>
                  </a:cubicBezTo>
                  <a:cubicBezTo>
                    <a:pt x="835" y="746"/>
                    <a:pt x="743" y="490"/>
                    <a:pt x="564" y="343"/>
                  </a:cubicBezTo>
                  <a:cubicBezTo>
                    <a:pt x="496" y="284"/>
                    <a:pt x="380" y="254"/>
                    <a:pt x="273" y="254"/>
                  </a:cubicBezTo>
                  <a:cubicBezTo>
                    <a:pt x="223" y="254"/>
                    <a:pt x="174" y="261"/>
                    <a:pt x="135" y="275"/>
                  </a:cubicBezTo>
                  <a:cubicBezTo>
                    <a:pt x="65" y="298"/>
                    <a:pt x="1" y="550"/>
                    <a:pt x="47" y="651"/>
                  </a:cubicBezTo>
                  <a:cubicBezTo>
                    <a:pt x="462" y="1593"/>
                    <a:pt x="970" y="2305"/>
                    <a:pt x="2100" y="2305"/>
                  </a:cubicBezTo>
                  <a:cubicBezTo>
                    <a:pt x="2107" y="2305"/>
                    <a:pt x="2115" y="2305"/>
                    <a:pt x="2123" y="2305"/>
                  </a:cubicBezTo>
                  <a:cubicBezTo>
                    <a:pt x="2125" y="2305"/>
                    <a:pt x="2127" y="2305"/>
                    <a:pt x="2129" y="2305"/>
                  </a:cubicBezTo>
                  <a:cubicBezTo>
                    <a:pt x="3071" y="2305"/>
                    <a:pt x="4033" y="1263"/>
                    <a:pt x="3911" y="338"/>
                  </a:cubicBezTo>
                  <a:cubicBezTo>
                    <a:pt x="3892" y="211"/>
                    <a:pt x="3733" y="0"/>
                    <a:pt x="36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3" name="Прямоугольник 82"/>
          <p:cNvSpPr/>
          <p:nvPr/>
        </p:nvSpPr>
        <p:spPr>
          <a:xfrm>
            <a:off x="2504103" y="1698934"/>
            <a:ext cx="466506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Водоросль</a:t>
            </a:r>
          </a:p>
        </p:txBody>
      </p:sp>
    </p:spTree>
    <p:extLst>
      <p:ext uri="{BB962C8B-B14F-4D97-AF65-F5344CB8AC3E}">
        <p14:creationId xmlns:p14="http://schemas.microsoft.com/office/powerpoint/2010/main" val="389272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89" y="32215"/>
            <a:ext cx="8520600" cy="572700"/>
          </a:xfrm>
        </p:spPr>
        <p:txBody>
          <a:bodyPr/>
          <a:lstStyle/>
          <a:p>
            <a:r>
              <a:rPr lang="ru-RU" dirty="0" smtClean="0"/>
              <a:t>Биология 500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44607" y="604915"/>
            <a:ext cx="62345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Comfortaa" panose="020F0803070200060003" pitchFamily="34" charset="0"/>
              </a:rPr>
              <a:t>Какая группа живых организмов изображена на всех фотографиях?</a:t>
            </a:r>
          </a:p>
        </p:txBody>
      </p:sp>
      <p:pic>
        <p:nvPicPr>
          <p:cNvPr id="2050" name="Picture 2" descr="https://sun9-21.userapi.com/impg/v6APAZSjkSIyxgL82N0euI2UtwfV_nJVFRnz1w/lsoupYW4uLY.jpg?size=810x1080&amp;quality=95&amp;sign=547060df8c12d3e2e022c80b2bfefa58&amp;type=albu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95"/>
          <a:stretch/>
        </p:blipFill>
        <p:spPr bwMode="auto">
          <a:xfrm>
            <a:off x="660093" y="1672936"/>
            <a:ext cx="2158811" cy="198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9.userapi.com/impg/F-Ja0skWzNkIefwWqRFLHVn1Gxv0Wq6DhKHYjA/zQoaytBC-bs.jpg?size=670x568&amp;quality=95&amp;sign=84a3cd39d3b2a4f91a888d58bd470b47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061" y="1672936"/>
            <a:ext cx="2348463" cy="199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sun9-43.userapi.com/impg/HOJLROsgKhZusooSvAoHAUpRj7RJfEUvYQ8Sug/XBjDA2_iwAg.jpg?size=840x609&amp;quality=95&amp;sign=98e7336cd95cbcfde13e6c8552977f11&amp;type=alb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5681" y="1672936"/>
            <a:ext cx="2601736" cy="1886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594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Биология 500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6417" y="2476753"/>
            <a:ext cx="1579001" cy="21642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80118" y="1648935"/>
            <a:ext cx="446789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Лишайники</a:t>
            </a:r>
          </a:p>
        </p:txBody>
      </p:sp>
    </p:spTree>
    <p:extLst>
      <p:ext uri="{BB962C8B-B14F-4D97-AF65-F5344CB8AC3E}">
        <p14:creationId xmlns:p14="http://schemas.microsoft.com/office/powerpoint/2010/main" val="410575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100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7860" y="-575044"/>
            <a:ext cx="3913971" cy="571854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11499" y="1407065"/>
            <a:ext cx="532100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Comfortaa" panose="020F0803070200060003" pitchFamily="34" charset="0"/>
              </a:rPr>
              <a:t>В какой году произошло крещение Руси?</a:t>
            </a:r>
          </a:p>
        </p:txBody>
      </p:sp>
    </p:spTree>
    <p:extLst>
      <p:ext uri="{BB962C8B-B14F-4D97-AF65-F5344CB8AC3E}">
        <p14:creationId xmlns:p14="http://schemas.microsoft.com/office/powerpoint/2010/main" val="1993841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100</a:t>
            </a:r>
            <a:endParaRPr lang="ru-RU" dirty="0"/>
          </a:p>
        </p:txBody>
      </p:sp>
      <p:sp>
        <p:nvSpPr>
          <p:cNvPr id="3" name="Google Shape;709;p27"/>
          <p:cNvSpPr/>
          <p:nvPr/>
        </p:nvSpPr>
        <p:spPr>
          <a:xfrm>
            <a:off x="1778578" y="1198691"/>
            <a:ext cx="5753100" cy="2567700"/>
          </a:xfrm>
          <a:prstGeom prst="roundRect">
            <a:avLst>
              <a:gd name="adj" fmla="val 13942"/>
            </a:avLst>
          </a:prstGeom>
          <a:solidFill>
            <a:srgbClr val="FED58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711;p27"/>
          <p:cNvSpPr txBox="1">
            <a:spLocks/>
          </p:cNvSpPr>
          <p:nvPr/>
        </p:nvSpPr>
        <p:spPr>
          <a:xfrm>
            <a:off x="1914750" y="1786440"/>
            <a:ext cx="5314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6600" dirty="0" smtClean="0">
                <a:latin typeface="Comfortaa" panose="020F0803070200060003" pitchFamily="34" charset="0"/>
              </a:rPr>
              <a:t>988г</a:t>
            </a:r>
          </a:p>
        </p:txBody>
      </p:sp>
      <p:sp>
        <p:nvSpPr>
          <p:cNvPr id="5" name="Google Shape;713;p27"/>
          <p:cNvSpPr/>
          <p:nvPr/>
        </p:nvSpPr>
        <p:spPr>
          <a:xfrm rot="5400000">
            <a:off x="3314288" y="-455593"/>
            <a:ext cx="2719813" cy="587626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614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200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5314" y="0"/>
            <a:ext cx="3913971" cy="571854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809662" y="1877534"/>
            <a:ext cx="590738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>
                <a:latin typeface="Comfortaa" panose="020F0803070200060003" pitchFamily="34" charset="0"/>
              </a:rPr>
              <a:t>Кто такой купец?</a:t>
            </a:r>
          </a:p>
        </p:txBody>
      </p:sp>
    </p:spTree>
    <p:extLst>
      <p:ext uri="{BB962C8B-B14F-4D97-AF65-F5344CB8AC3E}">
        <p14:creationId xmlns:p14="http://schemas.microsoft.com/office/powerpoint/2010/main" val="411087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200</a:t>
            </a:r>
            <a:endParaRPr lang="ru-RU" dirty="0"/>
          </a:p>
        </p:txBody>
      </p:sp>
      <p:sp>
        <p:nvSpPr>
          <p:cNvPr id="3" name="Google Shape;709;p27"/>
          <p:cNvSpPr/>
          <p:nvPr/>
        </p:nvSpPr>
        <p:spPr>
          <a:xfrm>
            <a:off x="1778578" y="1198691"/>
            <a:ext cx="5753100" cy="2567700"/>
          </a:xfrm>
          <a:prstGeom prst="roundRect">
            <a:avLst>
              <a:gd name="adj" fmla="val 13942"/>
            </a:avLst>
          </a:prstGeom>
          <a:solidFill>
            <a:srgbClr val="FED58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711;p27"/>
          <p:cNvSpPr txBox="1">
            <a:spLocks/>
          </p:cNvSpPr>
          <p:nvPr/>
        </p:nvSpPr>
        <p:spPr>
          <a:xfrm>
            <a:off x="1997878" y="1557840"/>
            <a:ext cx="5314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3200" dirty="0" smtClean="0">
                <a:latin typeface="Comfortaa" panose="020F0803070200060003" pitchFamily="34" charset="0"/>
              </a:rPr>
              <a:t>Человек</a:t>
            </a:r>
            <a:r>
              <a:rPr lang="ru-RU" sz="3200" dirty="0">
                <a:latin typeface="Comfortaa" panose="020F0803070200060003" pitchFamily="34" charset="0"/>
              </a:rPr>
              <a:t>, который был занят в сфере купли-продажи</a:t>
            </a:r>
            <a:endParaRPr lang="ru-RU" sz="3200" dirty="0" smtClean="0">
              <a:latin typeface="Comfortaa" panose="020F0803070200060003" pitchFamily="34" charset="0"/>
            </a:endParaRPr>
          </a:p>
        </p:txBody>
      </p:sp>
      <p:sp>
        <p:nvSpPr>
          <p:cNvPr id="5" name="Google Shape;713;p27"/>
          <p:cNvSpPr/>
          <p:nvPr/>
        </p:nvSpPr>
        <p:spPr>
          <a:xfrm rot="5400000">
            <a:off x="3314288" y="-455593"/>
            <a:ext cx="2719813" cy="587626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0879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300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0596" y="-744722"/>
            <a:ext cx="3913971" cy="571854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12172" y="1641161"/>
            <a:ext cx="627112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latin typeface="Comfortaa" panose="020F0803070200060003" pitchFamily="34" charset="0"/>
              </a:rPr>
              <a:t>Первая </a:t>
            </a:r>
            <a:r>
              <a:rPr lang="ru-RU" sz="4400" dirty="0" smtClean="0">
                <a:latin typeface="Comfortaa" panose="020F0803070200060003" pitchFamily="34" charset="0"/>
              </a:rPr>
              <a:t>известная </a:t>
            </a:r>
            <a:r>
              <a:rPr lang="ru-RU" sz="4400" dirty="0">
                <a:latin typeface="Comfortaa" panose="020F0803070200060003" pitchFamily="34" charset="0"/>
              </a:rPr>
              <a:t>летопись на Руси?</a:t>
            </a:r>
          </a:p>
        </p:txBody>
      </p:sp>
    </p:spTree>
    <p:extLst>
      <p:ext uri="{BB962C8B-B14F-4D97-AF65-F5344CB8AC3E}">
        <p14:creationId xmlns:p14="http://schemas.microsoft.com/office/powerpoint/2010/main" val="1598783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300</a:t>
            </a:r>
            <a:endParaRPr lang="ru-RU" dirty="0"/>
          </a:p>
        </p:txBody>
      </p:sp>
      <p:sp>
        <p:nvSpPr>
          <p:cNvPr id="3" name="Google Shape;709;p27"/>
          <p:cNvSpPr/>
          <p:nvPr/>
        </p:nvSpPr>
        <p:spPr>
          <a:xfrm>
            <a:off x="1778578" y="1198691"/>
            <a:ext cx="5753100" cy="2567700"/>
          </a:xfrm>
          <a:prstGeom prst="roundRect">
            <a:avLst>
              <a:gd name="adj" fmla="val 13942"/>
            </a:avLst>
          </a:prstGeom>
          <a:solidFill>
            <a:srgbClr val="FED58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711;p27"/>
          <p:cNvSpPr txBox="1">
            <a:spLocks/>
          </p:cNvSpPr>
          <p:nvPr/>
        </p:nvSpPr>
        <p:spPr>
          <a:xfrm>
            <a:off x="1977096" y="1412367"/>
            <a:ext cx="5314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4800" dirty="0" smtClean="0">
                <a:latin typeface="Comfortaa" panose="020F0803070200060003" pitchFamily="34" charset="0"/>
              </a:rPr>
              <a:t>Повесть </a:t>
            </a:r>
            <a:r>
              <a:rPr lang="ru-RU" sz="4800" dirty="0">
                <a:latin typeface="Comfortaa" panose="020F0803070200060003" pitchFamily="34" charset="0"/>
              </a:rPr>
              <a:t>временных лет</a:t>
            </a:r>
            <a:endParaRPr lang="ru-RU" sz="4800" dirty="0" smtClean="0">
              <a:latin typeface="Comfortaa" panose="020F0803070200060003" pitchFamily="34" charset="0"/>
            </a:endParaRPr>
          </a:p>
        </p:txBody>
      </p:sp>
      <p:sp>
        <p:nvSpPr>
          <p:cNvPr id="5" name="Google Shape;713;p27"/>
          <p:cNvSpPr/>
          <p:nvPr/>
        </p:nvSpPr>
        <p:spPr>
          <a:xfrm rot="5400000">
            <a:off x="3314288" y="-455593"/>
            <a:ext cx="2719813" cy="587626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7152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400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840370">
            <a:off x="5929715" y="-1627950"/>
            <a:ext cx="3913971" cy="571854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19646" y="1458085"/>
            <a:ext cx="615141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Comfortaa" panose="020F0803070200060003" pitchFamily="34" charset="0"/>
              </a:rPr>
              <a:t>Святослав - это </a:t>
            </a:r>
            <a:r>
              <a:rPr lang="ru-RU" sz="4000" dirty="0" smtClean="0">
                <a:latin typeface="Comfortaa" panose="020F0803070200060003" pitchFamily="34" charset="0"/>
              </a:rPr>
              <a:t>сын? </a:t>
            </a:r>
            <a:r>
              <a:rPr lang="ru-RU" sz="4000" dirty="0">
                <a:latin typeface="Comfortaa" panose="020F0803070200060003" pitchFamily="34" charset="0"/>
              </a:rPr>
              <a:t>Назовите имена его родителей.</a:t>
            </a:r>
          </a:p>
        </p:txBody>
      </p:sp>
    </p:spTree>
    <p:extLst>
      <p:ext uri="{BB962C8B-B14F-4D97-AF65-F5344CB8AC3E}">
        <p14:creationId xmlns:p14="http://schemas.microsoft.com/office/powerpoint/2010/main" val="191017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400</a:t>
            </a:r>
            <a:endParaRPr lang="ru-RU" dirty="0"/>
          </a:p>
        </p:txBody>
      </p:sp>
      <p:sp>
        <p:nvSpPr>
          <p:cNvPr id="3" name="Google Shape;709;p27"/>
          <p:cNvSpPr/>
          <p:nvPr/>
        </p:nvSpPr>
        <p:spPr>
          <a:xfrm>
            <a:off x="1778578" y="1198691"/>
            <a:ext cx="5753100" cy="2567700"/>
          </a:xfrm>
          <a:prstGeom prst="roundRect">
            <a:avLst>
              <a:gd name="adj" fmla="val 13942"/>
            </a:avLst>
          </a:prstGeom>
          <a:solidFill>
            <a:srgbClr val="FED58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711;p27"/>
          <p:cNvSpPr txBox="1">
            <a:spLocks/>
          </p:cNvSpPr>
          <p:nvPr/>
        </p:nvSpPr>
        <p:spPr>
          <a:xfrm>
            <a:off x="1977096" y="1412367"/>
            <a:ext cx="5314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6000" dirty="0" smtClean="0">
                <a:latin typeface="Comfortaa" panose="020F0803070200060003" pitchFamily="34" charset="0"/>
              </a:rPr>
              <a:t>Ольга </a:t>
            </a:r>
            <a:r>
              <a:rPr lang="ru-RU" sz="6000" dirty="0">
                <a:latin typeface="Comfortaa" panose="020F0803070200060003" pitchFamily="34" charset="0"/>
              </a:rPr>
              <a:t>и Игорь</a:t>
            </a:r>
            <a:endParaRPr lang="ru-RU" sz="6000" dirty="0" smtClean="0">
              <a:latin typeface="Comfortaa" panose="020F0803070200060003" pitchFamily="34" charset="0"/>
            </a:endParaRPr>
          </a:p>
        </p:txBody>
      </p:sp>
      <p:sp>
        <p:nvSpPr>
          <p:cNvPr id="5" name="Google Shape;713;p27"/>
          <p:cNvSpPr/>
          <p:nvPr/>
        </p:nvSpPr>
        <p:spPr>
          <a:xfrm rot="5400000">
            <a:off x="3314288" y="-455593"/>
            <a:ext cx="2719813" cy="587626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41557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500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513077">
            <a:off x="6289929" y="-27750"/>
            <a:ext cx="3913971" cy="571854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864411" y="1369192"/>
            <a:ext cx="541517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Comfortaa" panose="020F0803070200060003" pitchFamily="34" charset="0"/>
              </a:rPr>
              <a:t>В каком году произошло Ледовое побоище?</a:t>
            </a:r>
          </a:p>
        </p:txBody>
      </p:sp>
    </p:spTree>
    <p:extLst>
      <p:ext uri="{BB962C8B-B14F-4D97-AF65-F5344CB8AC3E}">
        <p14:creationId xmlns:p14="http://schemas.microsoft.com/office/powerpoint/2010/main" val="308055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500</a:t>
            </a:r>
            <a:endParaRPr lang="ru-RU" dirty="0"/>
          </a:p>
        </p:txBody>
      </p:sp>
      <p:sp>
        <p:nvSpPr>
          <p:cNvPr id="3" name="Google Shape;709;p27"/>
          <p:cNvSpPr/>
          <p:nvPr/>
        </p:nvSpPr>
        <p:spPr>
          <a:xfrm>
            <a:off x="1797644" y="1198691"/>
            <a:ext cx="5753100" cy="2567700"/>
          </a:xfrm>
          <a:prstGeom prst="roundRect">
            <a:avLst>
              <a:gd name="adj" fmla="val 13942"/>
            </a:avLst>
          </a:prstGeom>
          <a:solidFill>
            <a:srgbClr val="FED58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711;p27"/>
          <p:cNvSpPr txBox="1">
            <a:spLocks/>
          </p:cNvSpPr>
          <p:nvPr/>
        </p:nvSpPr>
        <p:spPr>
          <a:xfrm>
            <a:off x="1914750" y="1609794"/>
            <a:ext cx="5314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8000" dirty="0" smtClean="0">
                <a:latin typeface="Comfortaa" panose="020F0803070200060003" pitchFamily="34" charset="0"/>
              </a:rPr>
              <a:t>1242</a:t>
            </a:r>
          </a:p>
        </p:txBody>
      </p:sp>
      <p:sp>
        <p:nvSpPr>
          <p:cNvPr id="5" name="Google Shape;713;p27"/>
          <p:cNvSpPr/>
          <p:nvPr/>
        </p:nvSpPr>
        <p:spPr>
          <a:xfrm rot="5400000">
            <a:off x="3314288" y="-455593"/>
            <a:ext cx="2719813" cy="587626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9731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Фильмы 100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8192" y="3122600"/>
            <a:ext cx="2287827" cy="14441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07918" y="1183608"/>
            <a:ext cx="71281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Comfortaa" panose="020F0803070200060003" pitchFamily="34" charset="0"/>
              </a:rPr>
              <a:t>Какое имя было у подруги Гарри и Рона в фильмах про волшебную школу?</a:t>
            </a:r>
          </a:p>
        </p:txBody>
      </p:sp>
    </p:spTree>
    <p:extLst>
      <p:ext uri="{BB962C8B-B14F-4D97-AF65-F5344CB8AC3E}">
        <p14:creationId xmlns:p14="http://schemas.microsoft.com/office/powerpoint/2010/main" val="19858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Фильмы 100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53026" y="1804799"/>
            <a:ext cx="439896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dirty="0" err="1">
                <a:latin typeface="Comfortaa" panose="020F0803070200060003" pitchFamily="34" charset="0"/>
              </a:rPr>
              <a:t>Гермиона</a:t>
            </a:r>
            <a:endParaRPr lang="ru-RU" sz="6600" dirty="0">
              <a:latin typeface="Comfortaa" panose="020F0803070200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66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8182" y="185252"/>
            <a:ext cx="8520600" cy="572700"/>
          </a:xfrm>
        </p:spPr>
        <p:txBody>
          <a:bodyPr/>
          <a:lstStyle/>
          <a:p>
            <a:r>
              <a:rPr lang="ru-RU" dirty="0" smtClean="0"/>
              <a:t>Фильмы 200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11035" y="652206"/>
            <a:ext cx="77011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latin typeface="Comfortaa" panose="020F0803070200060003" pitchFamily="34" charset="0"/>
              </a:rPr>
              <a:t>Кадр из какого мультфильма вы видите?</a:t>
            </a:r>
          </a:p>
        </p:txBody>
      </p:sp>
      <p:pic>
        <p:nvPicPr>
          <p:cNvPr id="3074" name="Picture 2" descr="https://sun9-4.userapi.com/impg/bx0C3qrvBvfxKzSV-xcA6cJxi29sf1fPySiQiQ/IVuNIG5sDDU.jpg?size=1280x720&amp;quality=95&amp;sign=473717c51c3cec9468d95f13885f2541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9766" y="1224906"/>
            <a:ext cx="4017431" cy="2259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528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055" y="0"/>
            <a:ext cx="8520600" cy="572700"/>
          </a:xfrm>
        </p:spPr>
        <p:txBody>
          <a:bodyPr/>
          <a:lstStyle/>
          <a:p>
            <a:r>
              <a:rPr lang="ru-RU" dirty="0" smtClean="0"/>
              <a:t>Фильмы 200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11928" y="1273150"/>
            <a:ext cx="523751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>
                <a:latin typeface="Comfortaa" panose="020F0803070200060003" pitchFamily="34" charset="0"/>
              </a:rPr>
              <a:t>Университет монстров</a:t>
            </a:r>
          </a:p>
        </p:txBody>
      </p:sp>
    </p:spTree>
    <p:extLst>
      <p:ext uri="{BB962C8B-B14F-4D97-AF65-F5344CB8AC3E}">
        <p14:creationId xmlns:p14="http://schemas.microsoft.com/office/powerpoint/2010/main" val="73234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72" y="91734"/>
            <a:ext cx="8520600" cy="572700"/>
          </a:xfrm>
        </p:spPr>
        <p:txBody>
          <a:bodyPr/>
          <a:lstStyle/>
          <a:p>
            <a:r>
              <a:rPr lang="ru-RU" dirty="0" smtClean="0"/>
              <a:t>Фильмы 300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78482" y="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/>
            <a:r>
              <a:rPr lang="ru-RU" sz="3200" dirty="0">
                <a:latin typeface="Comfortaa" panose="020F0803070200060003" pitchFamily="34" charset="0"/>
              </a:rPr>
              <a:t>Кадры из какого сериала вы видите?</a:t>
            </a:r>
            <a:endParaRPr lang="ru-RU" sz="3200" dirty="0">
              <a:latin typeface="Comfortaa" panose="020F0803070200060003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213" y="2812347"/>
            <a:ext cx="2738842" cy="21910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213" y="954607"/>
            <a:ext cx="4048095" cy="171922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4982" y="1363960"/>
            <a:ext cx="3529890" cy="1987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89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Фильмы 300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10139" y="1607371"/>
            <a:ext cx="352372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dirty="0">
                <a:latin typeface="Comfortaa" panose="020F0803070200060003" pitchFamily="34" charset="0"/>
              </a:rPr>
              <a:t>Ералаш</a:t>
            </a:r>
          </a:p>
        </p:txBody>
      </p:sp>
    </p:spTree>
    <p:extLst>
      <p:ext uri="{BB962C8B-B14F-4D97-AF65-F5344CB8AC3E}">
        <p14:creationId xmlns:p14="http://schemas.microsoft.com/office/powerpoint/2010/main" val="70735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Фильмы 400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2719" y="3086100"/>
            <a:ext cx="2477340" cy="15637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72479" y="1390193"/>
            <a:ext cx="815982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Comfortaa" panose="020F0803070200060003" pitchFamily="34" charset="0"/>
              </a:rPr>
              <a:t>Звук из какого сериала вы сейчас слышите?</a:t>
            </a:r>
          </a:p>
        </p:txBody>
      </p:sp>
    </p:spTree>
    <p:extLst>
      <p:ext uri="{BB962C8B-B14F-4D97-AF65-F5344CB8AC3E}">
        <p14:creationId xmlns:p14="http://schemas.microsoft.com/office/powerpoint/2010/main" val="2522106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Фильмы 400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96752" y="1700889"/>
            <a:ext cx="415049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dirty="0">
                <a:latin typeface="Comfortaa" panose="020F0803070200060003" pitchFamily="34" charset="0"/>
              </a:rPr>
              <a:t>Воронины</a:t>
            </a:r>
          </a:p>
        </p:txBody>
      </p:sp>
    </p:spTree>
    <p:extLst>
      <p:ext uri="{BB962C8B-B14F-4D97-AF65-F5344CB8AC3E}">
        <p14:creationId xmlns:p14="http://schemas.microsoft.com/office/powerpoint/2010/main" val="393023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520600" cy="572700"/>
          </a:xfrm>
        </p:spPr>
        <p:txBody>
          <a:bodyPr/>
          <a:lstStyle/>
          <a:p>
            <a:r>
              <a:rPr lang="ru-RU" dirty="0" smtClean="0"/>
              <a:t>Фильмы 500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6256" y="744690"/>
            <a:ext cx="4551218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-apple-system"/>
              </a:rPr>
              <a:t/>
            </a:r>
            <a:br>
              <a:rPr lang="ru-RU" dirty="0">
                <a:latin typeface="-apple-system"/>
              </a:rPr>
            </a:br>
            <a:r>
              <a:rPr lang="ru-RU" sz="3200" dirty="0">
                <a:latin typeface="Comfortaa" panose="020F0803070200060003" pitchFamily="34" charset="0"/>
              </a:rPr>
              <a:t>Назовите имя актёра, скрытого белым квадратом на кадре из популярного фильма.</a:t>
            </a:r>
          </a:p>
          <a:p>
            <a:pPr algn="ctr"/>
            <a:endParaRPr lang="ru-RU" dirty="0"/>
          </a:p>
        </p:txBody>
      </p:sp>
      <p:pic>
        <p:nvPicPr>
          <p:cNvPr id="5122" name="Picture 2" descr="https://sun9-77.userapi.com/impg/LW0X4j6D6GZJeL0Ucs8h9ITDic7z79floDCqxQ/dtaoqPweoMk.jpg?size=1280x864&amp;quality=95&amp;sign=36e81e4d98fffc3b314edc85b1aa618d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1773" y="744690"/>
            <a:ext cx="4094019" cy="276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5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Фильмы 500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55465" y="1898317"/>
            <a:ext cx="538320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dirty="0">
                <a:latin typeface="Comfortaa" panose="020F0803070200060003" pitchFamily="34" charset="0"/>
              </a:rPr>
              <a:t>Джонни Депп</a:t>
            </a:r>
          </a:p>
        </p:txBody>
      </p:sp>
    </p:spTree>
    <p:extLst>
      <p:ext uri="{BB962C8B-B14F-4D97-AF65-F5344CB8AC3E}">
        <p14:creationId xmlns:p14="http://schemas.microsoft.com/office/powerpoint/2010/main" val="4134530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Музыка 100</a:t>
            </a:r>
            <a:endParaRPr lang="ru-RU" dirty="0"/>
          </a:p>
        </p:txBody>
      </p:sp>
      <p:sp>
        <p:nvSpPr>
          <p:cNvPr id="4" name="Google Shape;1240;p41"/>
          <p:cNvSpPr/>
          <p:nvPr/>
        </p:nvSpPr>
        <p:spPr>
          <a:xfrm>
            <a:off x="1620655" y="1194955"/>
            <a:ext cx="5975100" cy="2213263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rgbClr val="A6DFD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Google Shape;1241;p41"/>
          <p:cNvSpPr/>
          <p:nvPr/>
        </p:nvSpPr>
        <p:spPr>
          <a:xfrm>
            <a:off x="2498398" y="2760711"/>
            <a:ext cx="12667" cy="6783"/>
          </a:xfrm>
          <a:custGeom>
            <a:avLst/>
            <a:gdLst/>
            <a:ahLst/>
            <a:cxnLst/>
            <a:rect l="l" t="t" r="r" b="b"/>
            <a:pathLst>
              <a:path w="155" h="83" extrusionOk="0">
                <a:moveTo>
                  <a:pt x="77" y="0"/>
                </a:moveTo>
                <a:cubicBezTo>
                  <a:pt x="52" y="0"/>
                  <a:pt x="27" y="13"/>
                  <a:pt x="1" y="41"/>
                </a:cubicBezTo>
                <a:cubicBezTo>
                  <a:pt x="27" y="68"/>
                  <a:pt x="53" y="82"/>
                  <a:pt x="79" y="82"/>
                </a:cubicBezTo>
                <a:cubicBezTo>
                  <a:pt x="104" y="82"/>
                  <a:pt x="129" y="69"/>
                  <a:pt x="155" y="42"/>
                </a:cubicBezTo>
                <a:cubicBezTo>
                  <a:pt x="129" y="14"/>
                  <a:pt x="103" y="0"/>
                  <a:pt x="77" y="0"/>
                </a:cubicBezTo>
                <a:close/>
              </a:path>
            </a:pathLst>
          </a:custGeom>
          <a:solidFill>
            <a:srgbClr val="B8E5E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Google Shape;1243;p41"/>
          <p:cNvSpPr txBox="1">
            <a:spLocks/>
          </p:cNvSpPr>
          <p:nvPr/>
        </p:nvSpPr>
        <p:spPr>
          <a:xfrm>
            <a:off x="2446457" y="1295974"/>
            <a:ext cx="4251086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Clr>
                <a:schemeClr val="dk1"/>
              </a:buClr>
              <a:buSzPts val="1100"/>
            </a:pPr>
            <a:r>
              <a:rPr lang="ru-RU" sz="2800" dirty="0" smtClean="0">
                <a:latin typeface="Comfortaa" panose="020F0803070200060003" pitchFamily="34" charset="0"/>
              </a:rPr>
              <a:t>Вы </a:t>
            </a:r>
            <a:r>
              <a:rPr lang="ru-RU" sz="2800" dirty="0">
                <a:latin typeface="Comfortaa" panose="020F0803070200060003" pitchFamily="34" charset="0"/>
              </a:rPr>
              <a:t>сейчас слышите отрывок из песни, назовите имя её исполнителя.</a:t>
            </a:r>
            <a:endParaRPr lang="en-US" sz="2800" dirty="0" smtClean="0">
              <a:latin typeface="Comfortaa" panose="020F0803070200060003" pitchFamily="34" charset="0"/>
            </a:endParaRPr>
          </a:p>
        </p:txBody>
      </p:sp>
      <p:grpSp>
        <p:nvGrpSpPr>
          <p:cNvPr id="7" name="Google Shape;1245;p41"/>
          <p:cNvGrpSpPr/>
          <p:nvPr/>
        </p:nvGrpSpPr>
        <p:grpSpPr>
          <a:xfrm flipH="1">
            <a:off x="170641" y="2088574"/>
            <a:ext cx="1438545" cy="2349010"/>
            <a:chOff x="3908325" y="238100"/>
            <a:chExt cx="2292175" cy="4082250"/>
          </a:xfrm>
        </p:grpSpPr>
        <p:sp>
          <p:nvSpPr>
            <p:cNvPr id="8" name="Google Shape;1246;p41"/>
            <p:cNvSpPr/>
            <p:nvPr/>
          </p:nvSpPr>
          <p:spPr>
            <a:xfrm>
              <a:off x="4555525" y="1019075"/>
              <a:ext cx="1320950" cy="3254375"/>
            </a:xfrm>
            <a:custGeom>
              <a:avLst/>
              <a:gdLst/>
              <a:ahLst/>
              <a:cxnLst/>
              <a:rect l="l" t="t" r="r" b="b"/>
              <a:pathLst>
                <a:path w="52838" h="130175" extrusionOk="0">
                  <a:moveTo>
                    <a:pt x="12333" y="114830"/>
                  </a:moveTo>
                  <a:lnTo>
                    <a:pt x="12410" y="114850"/>
                  </a:lnTo>
                  <a:cubicBezTo>
                    <a:pt x="12409" y="115000"/>
                    <a:pt x="12406" y="115149"/>
                    <a:pt x="12400" y="115296"/>
                  </a:cubicBezTo>
                  <a:cubicBezTo>
                    <a:pt x="12379" y="115140"/>
                    <a:pt x="12355" y="114985"/>
                    <a:pt x="12333" y="114830"/>
                  </a:cubicBezTo>
                  <a:close/>
                  <a:moveTo>
                    <a:pt x="4442" y="0"/>
                  </a:moveTo>
                  <a:cubicBezTo>
                    <a:pt x="2337" y="0"/>
                    <a:pt x="1" y="1935"/>
                    <a:pt x="227" y="4215"/>
                  </a:cubicBezTo>
                  <a:cubicBezTo>
                    <a:pt x="3052" y="32744"/>
                    <a:pt x="2112" y="61594"/>
                    <a:pt x="1857" y="90243"/>
                  </a:cubicBezTo>
                  <a:cubicBezTo>
                    <a:pt x="766" y="92514"/>
                    <a:pt x="610" y="95091"/>
                    <a:pt x="1153" y="97535"/>
                  </a:cubicBezTo>
                  <a:cubicBezTo>
                    <a:pt x="981" y="99339"/>
                    <a:pt x="889" y="101150"/>
                    <a:pt x="889" y="102961"/>
                  </a:cubicBezTo>
                  <a:cubicBezTo>
                    <a:pt x="390" y="103314"/>
                    <a:pt x="94" y="103918"/>
                    <a:pt x="335" y="104687"/>
                  </a:cubicBezTo>
                  <a:lnTo>
                    <a:pt x="1810" y="109418"/>
                  </a:lnTo>
                  <a:cubicBezTo>
                    <a:pt x="1803" y="109519"/>
                    <a:pt x="1795" y="109620"/>
                    <a:pt x="1793" y="109727"/>
                  </a:cubicBezTo>
                  <a:cubicBezTo>
                    <a:pt x="1642" y="115645"/>
                    <a:pt x="2268" y="121690"/>
                    <a:pt x="2502" y="127606"/>
                  </a:cubicBezTo>
                  <a:cubicBezTo>
                    <a:pt x="2545" y="128694"/>
                    <a:pt x="3347" y="129234"/>
                    <a:pt x="4159" y="129234"/>
                  </a:cubicBezTo>
                  <a:cubicBezTo>
                    <a:pt x="4975" y="129234"/>
                    <a:pt x="5801" y="128688"/>
                    <a:pt x="5874" y="127606"/>
                  </a:cubicBezTo>
                  <a:cubicBezTo>
                    <a:pt x="6189" y="122931"/>
                    <a:pt x="7163" y="118377"/>
                    <a:pt x="8806" y="114009"/>
                  </a:cubicBezTo>
                  <a:cubicBezTo>
                    <a:pt x="9899" y="118010"/>
                    <a:pt x="10212" y="126710"/>
                    <a:pt x="10369" y="128182"/>
                  </a:cubicBezTo>
                  <a:cubicBezTo>
                    <a:pt x="10479" y="129210"/>
                    <a:pt x="11338" y="129835"/>
                    <a:pt x="12168" y="129835"/>
                  </a:cubicBezTo>
                  <a:cubicBezTo>
                    <a:pt x="12806" y="129835"/>
                    <a:pt x="13428" y="129466"/>
                    <a:pt x="13681" y="128629"/>
                  </a:cubicBezTo>
                  <a:cubicBezTo>
                    <a:pt x="14953" y="124433"/>
                    <a:pt x="15697" y="120033"/>
                    <a:pt x="15705" y="115636"/>
                  </a:cubicBezTo>
                  <a:cubicBezTo>
                    <a:pt x="20355" y="116636"/>
                    <a:pt x="25154" y="117213"/>
                    <a:pt x="29820" y="117213"/>
                  </a:cubicBezTo>
                  <a:cubicBezTo>
                    <a:pt x="31140" y="117213"/>
                    <a:pt x="32450" y="117166"/>
                    <a:pt x="33743" y="117071"/>
                  </a:cubicBezTo>
                  <a:cubicBezTo>
                    <a:pt x="34492" y="117015"/>
                    <a:pt x="35272" y="116965"/>
                    <a:pt x="36066" y="116904"/>
                  </a:cubicBezTo>
                  <a:lnTo>
                    <a:pt x="36066" y="116904"/>
                  </a:lnTo>
                  <a:cubicBezTo>
                    <a:pt x="35975" y="120742"/>
                    <a:pt x="36599" y="124830"/>
                    <a:pt x="36928" y="128508"/>
                  </a:cubicBezTo>
                  <a:cubicBezTo>
                    <a:pt x="37018" y="129509"/>
                    <a:pt x="37989" y="130174"/>
                    <a:pt x="38862" y="130174"/>
                  </a:cubicBezTo>
                  <a:cubicBezTo>
                    <a:pt x="39506" y="130174"/>
                    <a:pt x="40096" y="129812"/>
                    <a:pt x="40240" y="128956"/>
                  </a:cubicBezTo>
                  <a:cubicBezTo>
                    <a:pt x="40951" y="124722"/>
                    <a:pt x="41327" y="120439"/>
                    <a:pt x="41362" y="116147"/>
                  </a:cubicBezTo>
                  <a:cubicBezTo>
                    <a:pt x="41825" y="116031"/>
                    <a:pt x="42281" y="115898"/>
                    <a:pt x="42726" y="115746"/>
                  </a:cubicBezTo>
                  <a:cubicBezTo>
                    <a:pt x="43505" y="119948"/>
                    <a:pt x="44285" y="124149"/>
                    <a:pt x="45064" y="128351"/>
                  </a:cubicBezTo>
                  <a:cubicBezTo>
                    <a:pt x="45221" y="129195"/>
                    <a:pt x="45845" y="129564"/>
                    <a:pt x="46510" y="129564"/>
                  </a:cubicBezTo>
                  <a:cubicBezTo>
                    <a:pt x="47381" y="129564"/>
                    <a:pt x="48323" y="128930"/>
                    <a:pt x="48376" y="127902"/>
                  </a:cubicBezTo>
                  <a:cubicBezTo>
                    <a:pt x="48633" y="122958"/>
                    <a:pt x="49122" y="117673"/>
                    <a:pt x="48603" y="112734"/>
                  </a:cubicBezTo>
                  <a:cubicBezTo>
                    <a:pt x="48553" y="112264"/>
                    <a:pt x="48462" y="111865"/>
                    <a:pt x="48335" y="111524"/>
                  </a:cubicBezTo>
                  <a:cubicBezTo>
                    <a:pt x="50067" y="109139"/>
                    <a:pt x="51173" y="106158"/>
                    <a:pt x="51738" y="103415"/>
                  </a:cubicBezTo>
                  <a:cubicBezTo>
                    <a:pt x="52530" y="99581"/>
                    <a:pt x="52837" y="94961"/>
                    <a:pt x="50783" y="91458"/>
                  </a:cubicBezTo>
                  <a:cubicBezTo>
                    <a:pt x="48706" y="87914"/>
                    <a:pt x="44794" y="86782"/>
                    <a:pt x="40954" y="86382"/>
                  </a:cubicBezTo>
                  <a:cubicBezTo>
                    <a:pt x="31627" y="85411"/>
                    <a:pt x="22116" y="85290"/>
                    <a:pt x="12746" y="85169"/>
                  </a:cubicBezTo>
                  <a:cubicBezTo>
                    <a:pt x="12554" y="85167"/>
                    <a:pt x="12361" y="85165"/>
                    <a:pt x="12170" y="85165"/>
                  </a:cubicBezTo>
                  <a:cubicBezTo>
                    <a:pt x="11552" y="85165"/>
                    <a:pt x="10940" y="85179"/>
                    <a:pt x="10338" y="85215"/>
                  </a:cubicBezTo>
                  <a:cubicBezTo>
                    <a:pt x="10639" y="58222"/>
                    <a:pt x="11318" y="31077"/>
                    <a:pt x="8657" y="4215"/>
                  </a:cubicBezTo>
                  <a:cubicBezTo>
                    <a:pt x="8433" y="1949"/>
                    <a:pt x="6880" y="0"/>
                    <a:pt x="4442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1247;p41"/>
            <p:cNvSpPr/>
            <p:nvPr/>
          </p:nvSpPr>
          <p:spPr>
            <a:xfrm>
              <a:off x="4506850" y="927300"/>
              <a:ext cx="1445075" cy="3393050"/>
            </a:xfrm>
            <a:custGeom>
              <a:avLst/>
              <a:gdLst/>
              <a:ahLst/>
              <a:cxnLst/>
              <a:rect l="l" t="t" r="r" b="b"/>
              <a:pathLst>
                <a:path w="57803" h="135722" extrusionOk="0">
                  <a:moveTo>
                    <a:pt x="9490" y="1"/>
                  </a:moveTo>
                  <a:cubicBezTo>
                    <a:pt x="9435" y="1"/>
                    <a:pt x="9380" y="4"/>
                    <a:pt x="9325" y="11"/>
                  </a:cubicBezTo>
                  <a:cubicBezTo>
                    <a:pt x="8644" y="102"/>
                    <a:pt x="8165" y="725"/>
                    <a:pt x="8254" y="1406"/>
                  </a:cubicBezTo>
                  <a:cubicBezTo>
                    <a:pt x="11392" y="25114"/>
                    <a:pt x="11962" y="50296"/>
                    <a:pt x="10043" y="80657"/>
                  </a:cubicBezTo>
                  <a:cubicBezTo>
                    <a:pt x="9911" y="82728"/>
                    <a:pt x="9640" y="87035"/>
                    <a:pt x="12546" y="89195"/>
                  </a:cubicBezTo>
                  <a:cubicBezTo>
                    <a:pt x="14285" y="90487"/>
                    <a:pt x="16517" y="90503"/>
                    <a:pt x="18147" y="90516"/>
                  </a:cubicBezTo>
                  <a:lnTo>
                    <a:pt x="34116" y="90636"/>
                  </a:lnTo>
                  <a:cubicBezTo>
                    <a:pt x="39320" y="90676"/>
                    <a:pt x="44700" y="90717"/>
                    <a:pt x="49212" y="93562"/>
                  </a:cubicBezTo>
                  <a:cubicBezTo>
                    <a:pt x="50805" y="94566"/>
                    <a:pt x="52069" y="95883"/>
                    <a:pt x="52866" y="97373"/>
                  </a:cubicBezTo>
                  <a:cubicBezTo>
                    <a:pt x="55046" y="101439"/>
                    <a:pt x="53436" y="105252"/>
                    <a:pt x="51734" y="109289"/>
                  </a:cubicBezTo>
                  <a:cubicBezTo>
                    <a:pt x="51027" y="110962"/>
                    <a:pt x="50297" y="112692"/>
                    <a:pt x="49823" y="114478"/>
                  </a:cubicBezTo>
                  <a:cubicBezTo>
                    <a:pt x="48820" y="118256"/>
                    <a:pt x="49012" y="122157"/>
                    <a:pt x="49197" y="125929"/>
                  </a:cubicBezTo>
                  <a:cubicBezTo>
                    <a:pt x="49246" y="126925"/>
                    <a:pt x="49293" y="127919"/>
                    <a:pt x="49320" y="128910"/>
                  </a:cubicBezTo>
                  <a:cubicBezTo>
                    <a:pt x="49351" y="130075"/>
                    <a:pt x="49342" y="131289"/>
                    <a:pt x="48873" y="132218"/>
                  </a:cubicBezTo>
                  <a:cubicBezTo>
                    <a:pt x="48673" y="132609"/>
                    <a:pt x="48365" y="132934"/>
                    <a:pt x="47986" y="133157"/>
                  </a:cubicBezTo>
                  <a:cubicBezTo>
                    <a:pt x="47951" y="133150"/>
                    <a:pt x="47858" y="133108"/>
                    <a:pt x="47848" y="133003"/>
                  </a:cubicBezTo>
                  <a:cubicBezTo>
                    <a:pt x="47498" y="129413"/>
                    <a:pt x="47017" y="125796"/>
                    <a:pt x="46419" y="122251"/>
                  </a:cubicBezTo>
                  <a:cubicBezTo>
                    <a:pt x="46295" y="121518"/>
                    <a:pt x="46065" y="120153"/>
                    <a:pt x="44936" y="119386"/>
                  </a:cubicBezTo>
                  <a:cubicBezTo>
                    <a:pt x="44356" y="118993"/>
                    <a:pt x="43717" y="118878"/>
                    <a:pt x="43130" y="118878"/>
                  </a:cubicBezTo>
                  <a:cubicBezTo>
                    <a:pt x="42620" y="118878"/>
                    <a:pt x="42148" y="118965"/>
                    <a:pt x="41790" y="119030"/>
                  </a:cubicBezTo>
                  <a:cubicBezTo>
                    <a:pt x="37621" y="119797"/>
                    <a:pt x="33804" y="120181"/>
                    <a:pt x="30296" y="120181"/>
                  </a:cubicBezTo>
                  <a:cubicBezTo>
                    <a:pt x="26355" y="120181"/>
                    <a:pt x="22804" y="119696"/>
                    <a:pt x="19582" y="118725"/>
                  </a:cubicBezTo>
                  <a:cubicBezTo>
                    <a:pt x="19321" y="118647"/>
                    <a:pt x="19053" y="118608"/>
                    <a:pt x="18786" y="118608"/>
                  </a:cubicBezTo>
                  <a:cubicBezTo>
                    <a:pt x="18247" y="118608"/>
                    <a:pt x="17714" y="118766"/>
                    <a:pt x="17257" y="119073"/>
                  </a:cubicBezTo>
                  <a:cubicBezTo>
                    <a:pt x="16574" y="119532"/>
                    <a:pt x="16133" y="120272"/>
                    <a:pt x="16055" y="121091"/>
                  </a:cubicBezTo>
                  <a:lnTo>
                    <a:pt x="15003" y="132193"/>
                  </a:lnTo>
                  <a:cubicBezTo>
                    <a:pt x="14953" y="132731"/>
                    <a:pt x="14563" y="133173"/>
                    <a:pt x="14096" y="133223"/>
                  </a:cubicBezTo>
                  <a:cubicBezTo>
                    <a:pt x="14062" y="133226"/>
                    <a:pt x="14031" y="133228"/>
                    <a:pt x="14003" y="133228"/>
                  </a:cubicBezTo>
                  <a:cubicBezTo>
                    <a:pt x="13830" y="133228"/>
                    <a:pt x="13751" y="133174"/>
                    <a:pt x="13690" y="133120"/>
                  </a:cubicBezTo>
                  <a:cubicBezTo>
                    <a:pt x="13377" y="132841"/>
                    <a:pt x="13056" y="131973"/>
                    <a:pt x="13042" y="130660"/>
                  </a:cubicBezTo>
                  <a:lnTo>
                    <a:pt x="12971" y="123896"/>
                  </a:lnTo>
                  <a:cubicBezTo>
                    <a:pt x="12966" y="123555"/>
                    <a:pt x="12993" y="123147"/>
                    <a:pt x="13019" y="122713"/>
                  </a:cubicBezTo>
                  <a:cubicBezTo>
                    <a:pt x="13120" y="121031"/>
                    <a:pt x="13225" y="119292"/>
                    <a:pt x="12280" y="118288"/>
                  </a:cubicBezTo>
                  <a:cubicBezTo>
                    <a:pt x="11881" y="117865"/>
                    <a:pt x="11318" y="117640"/>
                    <a:pt x="10747" y="117640"/>
                  </a:cubicBezTo>
                  <a:cubicBezTo>
                    <a:pt x="10200" y="117640"/>
                    <a:pt x="9646" y="117846"/>
                    <a:pt x="9221" y="118281"/>
                  </a:cubicBezTo>
                  <a:cubicBezTo>
                    <a:pt x="7926" y="119609"/>
                    <a:pt x="7746" y="122915"/>
                    <a:pt x="7874" y="127818"/>
                  </a:cubicBezTo>
                  <a:lnTo>
                    <a:pt x="7876" y="127944"/>
                  </a:lnTo>
                  <a:cubicBezTo>
                    <a:pt x="7920" y="129593"/>
                    <a:pt x="7961" y="131150"/>
                    <a:pt x="7098" y="132286"/>
                  </a:cubicBezTo>
                  <a:cubicBezTo>
                    <a:pt x="6799" y="132681"/>
                    <a:pt x="6294" y="133025"/>
                    <a:pt x="5771" y="133025"/>
                  </a:cubicBezTo>
                  <a:cubicBezTo>
                    <a:pt x="5626" y="133025"/>
                    <a:pt x="5481" y="132999"/>
                    <a:pt x="5338" y="132941"/>
                  </a:cubicBezTo>
                  <a:cubicBezTo>
                    <a:pt x="4160" y="132463"/>
                    <a:pt x="4389" y="130095"/>
                    <a:pt x="4542" y="129100"/>
                  </a:cubicBezTo>
                  <a:lnTo>
                    <a:pt x="4628" y="128547"/>
                  </a:lnTo>
                  <a:cubicBezTo>
                    <a:pt x="5081" y="125626"/>
                    <a:pt x="5551" y="122605"/>
                    <a:pt x="5105" y="119562"/>
                  </a:cubicBezTo>
                  <a:cubicBezTo>
                    <a:pt x="4884" y="118053"/>
                    <a:pt x="4447" y="116612"/>
                    <a:pt x="4024" y="115218"/>
                  </a:cubicBezTo>
                  <a:cubicBezTo>
                    <a:pt x="3671" y="114056"/>
                    <a:pt x="3338" y="112958"/>
                    <a:pt x="3125" y="111833"/>
                  </a:cubicBezTo>
                  <a:cubicBezTo>
                    <a:pt x="2518" y="108641"/>
                    <a:pt x="2907" y="105233"/>
                    <a:pt x="3284" y="101937"/>
                  </a:cubicBezTo>
                  <a:lnTo>
                    <a:pt x="3408" y="100835"/>
                  </a:lnTo>
                  <a:cubicBezTo>
                    <a:pt x="4496" y="90999"/>
                    <a:pt x="4616" y="80980"/>
                    <a:pt x="4733" y="71291"/>
                  </a:cubicBezTo>
                  <a:lnTo>
                    <a:pt x="5165" y="35374"/>
                  </a:lnTo>
                  <a:cubicBezTo>
                    <a:pt x="5257" y="27816"/>
                    <a:pt x="5350" y="20000"/>
                    <a:pt x="4752" y="12304"/>
                  </a:cubicBezTo>
                  <a:cubicBezTo>
                    <a:pt x="4701" y="11649"/>
                    <a:pt x="4146" y="11155"/>
                    <a:pt x="3509" y="11155"/>
                  </a:cubicBezTo>
                  <a:cubicBezTo>
                    <a:pt x="3478" y="11155"/>
                    <a:pt x="3446" y="11156"/>
                    <a:pt x="3414" y="11158"/>
                  </a:cubicBezTo>
                  <a:cubicBezTo>
                    <a:pt x="2728" y="11212"/>
                    <a:pt x="2215" y="11811"/>
                    <a:pt x="2268" y="12496"/>
                  </a:cubicBezTo>
                  <a:cubicBezTo>
                    <a:pt x="2859" y="20083"/>
                    <a:pt x="2765" y="27842"/>
                    <a:pt x="2675" y="35344"/>
                  </a:cubicBezTo>
                  <a:lnTo>
                    <a:pt x="2243" y="71261"/>
                  </a:lnTo>
                  <a:cubicBezTo>
                    <a:pt x="2127" y="80890"/>
                    <a:pt x="2007" y="90846"/>
                    <a:pt x="932" y="100560"/>
                  </a:cubicBezTo>
                  <a:lnTo>
                    <a:pt x="809" y="101655"/>
                  </a:lnTo>
                  <a:cubicBezTo>
                    <a:pt x="411" y="105135"/>
                    <a:pt x="1" y="108734"/>
                    <a:pt x="677" y="112298"/>
                  </a:cubicBezTo>
                  <a:cubicBezTo>
                    <a:pt x="916" y="113554"/>
                    <a:pt x="1284" y="114768"/>
                    <a:pt x="1641" y="115942"/>
                  </a:cubicBezTo>
                  <a:cubicBezTo>
                    <a:pt x="2055" y="117308"/>
                    <a:pt x="2447" y="118599"/>
                    <a:pt x="2640" y="119922"/>
                  </a:cubicBezTo>
                  <a:cubicBezTo>
                    <a:pt x="3031" y="122594"/>
                    <a:pt x="2591" y="125427"/>
                    <a:pt x="2166" y="128165"/>
                  </a:cubicBezTo>
                  <a:lnTo>
                    <a:pt x="2080" y="128721"/>
                  </a:lnTo>
                  <a:cubicBezTo>
                    <a:pt x="1376" y="133296"/>
                    <a:pt x="3231" y="134775"/>
                    <a:pt x="4400" y="135250"/>
                  </a:cubicBezTo>
                  <a:cubicBezTo>
                    <a:pt x="4837" y="135427"/>
                    <a:pt x="5296" y="135512"/>
                    <a:pt x="5757" y="135512"/>
                  </a:cubicBezTo>
                  <a:cubicBezTo>
                    <a:pt x="6997" y="135512"/>
                    <a:pt x="8247" y="134894"/>
                    <a:pt x="9083" y="133793"/>
                  </a:cubicBezTo>
                  <a:cubicBezTo>
                    <a:pt x="10474" y="131961"/>
                    <a:pt x="10417" y="129793"/>
                    <a:pt x="10367" y="127882"/>
                  </a:cubicBezTo>
                  <a:lnTo>
                    <a:pt x="10363" y="127756"/>
                  </a:lnTo>
                  <a:cubicBezTo>
                    <a:pt x="10273" y="124270"/>
                    <a:pt x="10395" y="122298"/>
                    <a:pt x="10587" y="121204"/>
                  </a:cubicBezTo>
                  <a:lnTo>
                    <a:pt x="10587" y="121204"/>
                  </a:lnTo>
                  <a:cubicBezTo>
                    <a:pt x="10584" y="121697"/>
                    <a:pt x="10553" y="122220"/>
                    <a:pt x="10532" y="122566"/>
                  </a:cubicBezTo>
                  <a:cubicBezTo>
                    <a:pt x="10503" y="123064"/>
                    <a:pt x="10475" y="123534"/>
                    <a:pt x="10479" y="123925"/>
                  </a:cubicBezTo>
                  <a:lnTo>
                    <a:pt x="10551" y="130689"/>
                  </a:lnTo>
                  <a:cubicBezTo>
                    <a:pt x="10562" y="131809"/>
                    <a:pt x="10771" y="133859"/>
                    <a:pt x="12035" y="134982"/>
                  </a:cubicBezTo>
                  <a:cubicBezTo>
                    <a:pt x="12581" y="135470"/>
                    <a:pt x="13254" y="135722"/>
                    <a:pt x="13997" y="135722"/>
                  </a:cubicBezTo>
                  <a:cubicBezTo>
                    <a:pt x="14119" y="135721"/>
                    <a:pt x="14240" y="135713"/>
                    <a:pt x="14361" y="135699"/>
                  </a:cubicBezTo>
                  <a:cubicBezTo>
                    <a:pt x="16008" y="135525"/>
                    <a:pt x="17321" y="134147"/>
                    <a:pt x="17483" y="132427"/>
                  </a:cubicBezTo>
                  <a:lnTo>
                    <a:pt x="18534" y="121327"/>
                  </a:lnTo>
                  <a:cubicBezTo>
                    <a:pt x="18540" y="121252"/>
                    <a:pt x="18580" y="121184"/>
                    <a:pt x="18643" y="121142"/>
                  </a:cubicBezTo>
                  <a:cubicBezTo>
                    <a:pt x="18686" y="121114"/>
                    <a:pt x="18737" y="121099"/>
                    <a:pt x="18787" y="121099"/>
                  </a:cubicBezTo>
                  <a:cubicBezTo>
                    <a:pt x="18813" y="121099"/>
                    <a:pt x="18838" y="121103"/>
                    <a:pt x="18863" y="121110"/>
                  </a:cubicBezTo>
                  <a:cubicBezTo>
                    <a:pt x="22320" y="122151"/>
                    <a:pt x="26110" y="122671"/>
                    <a:pt x="30299" y="122671"/>
                  </a:cubicBezTo>
                  <a:cubicBezTo>
                    <a:pt x="33960" y="122671"/>
                    <a:pt x="37926" y="122274"/>
                    <a:pt x="42240" y="121481"/>
                  </a:cubicBezTo>
                  <a:cubicBezTo>
                    <a:pt x="42480" y="121437"/>
                    <a:pt x="42852" y="121369"/>
                    <a:pt x="43149" y="121369"/>
                  </a:cubicBezTo>
                  <a:cubicBezTo>
                    <a:pt x="43312" y="121369"/>
                    <a:pt x="43453" y="121390"/>
                    <a:pt x="43536" y="121446"/>
                  </a:cubicBezTo>
                  <a:cubicBezTo>
                    <a:pt x="43786" y="121616"/>
                    <a:pt x="43909" y="122350"/>
                    <a:pt x="43962" y="122664"/>
                  </a:cubicBezTo>
                  <a:cubicBezTo>
                    <a:pt x="44551" y="126154"/>
                    <a:pt x="45024" y="129714"/>
                    <a:pt x="45370" y="133246"/>
                  </a:cubicBezTo>
                  <a:cubicBezTo>
                    <a:pt x="45457" y="134150"/>
                    <a:pt x="45999" y="134947"/>
                    <a:pt x="46808" y="135360"/>
                  </a:cubicBezTo>
                  <a:cubicBezTo>
                    <a:pt x="47182" y="135551"/>
                    <a:pt x="47585" y="135647"/>
                    <a:pt x="47986" y="135647"/>
                  </a:cubicBezTo>
                  <a:cubicBezTo>
                    <a:pt x="48421" y="135647"/>
                    <a:pt x="48853" y="135534"/>
                    <a:pt x="49241" y="135310"/>
                  </a:cubicBezTo>
                  <a:cubicBezTo>
                    <a:pt x="50023" y="134858"/>
                    <a:pt x="50681" y="134161"/>
                    <a:pt x="51095" y="133344"/>
                  </a:cubicBezTo>
                  <a:cubicBezTo>
                    <a:pt x="51827" y="131895"/>
                    <a:pt x="51851" y="130328"/>
                    <a:pt x="51811" y="128843"/>
                  </a:cubicBezTo>
                  <a:cubicBezTo>
                    <a:pt x="51783" y="127835"/>
                    <a:pt x="51734" y="126822"/>
                    <a:pt x="51685" y="125807"/>
                  </a:cubicBezTo>
                  <a:cubicBezTo>
                    <a:pt x="51501" y="122060"/>
                    <a:pt x="51327" y="118521"/>
                    <a:pt x="52231" y="115116"/>
                  </a:cubicBezTo>
                  <a:cubicBezTo>
                    <a:pt x="52660" y="113499"/>
                    <a:pt x="53356" y="111852"/>
                    <a:pt x="54028" y="110257"/>
                  </a:cubicBezTo>
                  <a:cubicBezTo>
                    <a:pt x="55884" y="105859"/>
                    <a:pt x="57803" y="101311"/>
                    <a:pt x="55063" y="96196"/>
                  </a:cubicBezTo>
                  <a:cubicBezTo>
                    <a:pt x="54062" y="94328"/>
                    <a:pt x="52498" y="92688"/>
                    <a:pt x="50540" y="91454"/>
                  </a:cubicBezTo>
                  <a:cubicBezTo>
                    <a:pt x="45428" y="88231"/>
                    <a:pt x="39428" y="88186"/>
                    <a:pt x="34135" y="88145"/>
                  </a:cubicBezTo>
                  <a:lnTo>
                    <a:pt x="18166" y="88024"/>
                  </a:lnTo>
                  <a:cubicBezTo>
                    <a:pt x="16498" y="88012"/>
                    <a:pt x="15035" y="87941"/>
                    <a:pt x="14032" y="87196"/>
                  </a:cubicBezTo>
                  <a:cubicBezTo>
                    <a:pt x="12431" y="86007"/>
                    <a:pt x="12363" y="83426"/>
                    <a:pt x="12529" y="80814"/>
                  </a:cubicBezTo>
                  <a:cubicBezTo>
                    <a:pt x="14458" y="50289"/>
                    <a:pt x="13884" y="24951"/>
                    <a:pt x="10723" y="1079"/>
                  </a:cubicBezTo>
                  <a:cubicBezTo>
                    <a:pt x="10638" y="454"/>
                    <a:pt x="10104" y="1"/>
                    <a:pt x="94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248;p41"/>
            <p:cNvSpPr/>
            <p:nvPr/>
          </p:nvSpPr>
          <p:spPr>
            <a:xfrm>
              <a:off x="5444025" y="3910925"/>
              <a:ext cx="157400" cy="408375"/>
            </a:xfrm>
            <a:custGeom>
              <a:avLst/>
              <a:gdLst/>
              <a:ahLst/>
              <a:cxnLst/>
              <a:rect l="l" t="t" r="r" b="b"/>
              <a:pathLst>
                <a:path w="6296" h="16335" extrusionOk="0">
                  <a:moveTo>
                    <a:pt x="5223" y="1"/>
                  </a:moveTo>
                  <a:cubicBezTo>
                    <a:pt x="4635" y="2"/>
                    <a:pt x="4159" y="478"/>
                    <a:pt x="4159" y="1067"/>
                  </a:cubicBezTo>
                  <a:lnTo>
                    <a:pt x="4164" y="12782"/>
                  </a:lnTo>
                  <a:cubicBezTo>
                    <a:pt x="4164" y="13033"/>
                    <a:pt x="4166" y="13294"/>
                    <a:pt x="4126" y="13491"/>
                  </a:cubicBezTo>
                  <a:cubicBezTo>
                    <a:pt x="4045" y="13886"/>
                    <a:pt x="3763" y="14125"/>
                    <a:pt x="3534" y="14179"/>
                  </a:cubicBezTo>
                  <a:cubicBezTo>
                    <a:pt x="3460" y="14197"/>
                    <a:pt x="3380" y="14204"/>
                    <a:pt x="3296" y="14204"/>
                  </a:cubicBezTo>
                  <a:cubicBezTo>
                    <a:pt x="2976" y="14204"/>
                    <a:pt x="2592" y="14093"/>
                    <a:pt x="2217" y="13985"/>
                  </a:cubicBezTo>
                  <a:lnTo>
                    <a:pt x="2150" y="13965"/>
                  </a:lnTo>
                  <a:cubicBezTo>
                    <a:pt x="2147" y="13882"/>
                    <a:pt x="2150" y="13777"/>
                    <a:pt x="2152" y="13717"/>
                  </a:cubicBezTo>
                  <a:lnTo>
                    <a:pt x="2511" y="1853"/>
                  </a:lnTo>
                  <a:cubicBezTo>
                    <a:pt x="2529" y="1265"/>
                    <a:pt x="2067" y="774"/>
                    <a:pt x="1479" y="757"/>
                  </a:cubicBezTo>
                  <a:cubicBezTo>
                    <a:pt x="894" y="761"/>
                    <a:pt x="400" y="1201"/>
                    <a:pt x="382" y="1790"/>
                  </a:cubicBezTo>
                  <a:lnTo>
                    <a:pt x="23" y="13653"/>
                  </a:lnTo>
                  <a:cubicBezTo>
                    <a:pt x="14" y="13960"/>
                    <a:pt x="1" y="14422"/>
                    <a:pt x="187" y="14871"/>
                  </a:cubicBezTo>
                  <a:cubicBezTo>
                    <a:pt x="538" y="15718"/>
                    <a:pt x="1330" y="15946"/>
                    <a:pt x="1628" y="16033"/>
                  </a:cubicBezTo>
                  <a:cubicBezTo>
                    <a:pt x="2111" y="16171"/>
                    <a:pt x="2680" y="16334"/>
                    <a:pt x="3297" y="16334"/>
                  </a:cubicBezTo>
                  <a:cubicBezTo>
                    <a:pt x="3302" y="16334"/>
                    <a:pt x="3307" y="16334"/>
                    <a:pt x="3311" y="16334"/>
                  </a:cubicBezTo>
                  <a:cubicBezTo>
                    <a:pt x="3550" y="16334"/>
                    <a:pt x="3788" y="16307"/>
                    <a:pt x="4022" y="16252"/>
                  </a:cubicBezTo>
                  <a:cubicBezTo>
                    <a:pt x="5116" y="15995"/>
                    <a:pt x="5976" y="15077"/>
                    <a:pt x="6213" y="13914"/>
                  </a:cubicBezTo>
                  <a:cubicBezTo>
                    <a:pt x="6295" y="13505"/>
                    <a:pt x="6294" y="13102"/>
                    <a:pt x="6294" y="12779"/>
                  </a:cubicBezTo>
                  <a:lnTo>
                    <a:pt x="6289" y="1066"/>
                  </a:lnTo>
                  <a:cubicBezTo>
                    <a:pt x="6288" y="477"/>
                    <a:pt x="5811" y="1"/>
                    <a:pt x="52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249;p41"/>
            <p:cNvSpPr/>
            <p:nvPr/>
          </p:nvSpPr>
          <p:spPr>
            <a:xfrm>
              <a:off x="4979150" y="3148525"/>
              <a:ext cx="627400" cy="302575"/>
            </a:xfrm>
            <a:custGeom>
              <a:avLst/>
              <a:gdLst/>
              <a:ahLst/>
              <a:cxnLst/>
              <a:rect l="l" t="t" r="r" b="b"/>
              <a:pathLst>
                <a:path w="25096" h="12103" extrusionOk="0">
                  <a:moveTo>
                    <a:pt x="1088" y="0"/>
                  </a:moveTo>
                  <a:cubicBezTo>
                    <a:pt x="505" y="0"/>
                    <a:pt x="30" y="471"/>
                    <a:pt x="24" y="1055"/>
                  </a:cubicBezTo>
                  <a:cubicBezTo>
                    <a:pt x="1" y="3485"/>
                    <a:pt x="1159" y="5960"/>
                    <a:pt x="3200" y="7847"/>
                  </a:cubicBezTo>
                  <a:cubicBezTo>
                    <a:pt x="6191" y="10608"/>
                    <a:pt x="9767" y="12102"/>
                    <a:pt x="13186" y="12102"/>
                  </a:cubicBezTo>
                  <a:cubicBezTo>
                    <a:pt x="13190" y="12102"/>
                    <a:pt x="13195" y="12102"/>
                    <a:pt x="13199" y="12102"/>
                  </a:cubicBezTo>
                  <a:cubicBezTo>
                    <a:pt x="14141" y="12102"/>
                    <a:pt x="15078" y="11984"/>
                    <a:pt x="15990" y="11749"/>
                  </a:cubicBezTo>
                  <a:cubicBezTo>
                    <a:pt x="18857" y="11004"/>
                    <a:pt x="22729" y="8733"/>
                    <a:pt x="24897" y="2135"/>
                  </a:cubicBezTo>
                  <a:cubicBezTo>
                    <a:pt x="25095" y="1571"/>
                    <a:pt x="24792" y="954"/>
                    <a:pt x="24225" y="768"/>
                  </a:cubicBezTo>
                  <a:cubicBezTo>
                    <a:pt x="24114" y="732"/>
                    <a:pt x="24002" y="715"/>
                    <a:pt x="23891" y="715"/>
                  </a:cubicBezTo>
                  <a:cubicBezTo>
                    <a:pt x="23436" y="715"/>
                    <a:pt x="23013" y="1010"/>
                    <a:pt x="22873" y="1471"/>
                  </a:cubicBezTo>
                  <a:cubicBezTo>
                    <a:pt x="21396" y="5970"/>
                    <a:pt x="18832" y="8811"/>
                    <a:pt x="15456" y="9687"/>
                  </a:cubicBezTo>
                  <a:cubicBezTo>
                    <a:pt x="14718" y="9879"/>
                    <a:pt x="13956" y="9973"/>
                    <a:pt x="13180" y="9973"/>
                  </a:cubicBezTo>
                  <a:cubicBezTo>
                    <a:pt x="10296" y="9973"/>
                    <a:pt x="7236" y="8674"/>
                    <a:pt x="4646" y="6282"/>
                  </a:cubicBezTo>
                  <a:cubicBezTo>
                    <a:pt x="3045" y="4803"/>
                    <a:pt x="2136" y="2906"/>
                    <a:pt x="2154" y="1076"/>
                  </a:cubicBezTo>
                  <a:cubicBezTo>
                    <a:pt x="2159" y="488"/>
                    <a:pt x="1687" y="6"/>
                    <a:pt x="110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50;p41"/>
            <p:cNvSpPr/>
            <p:nvPr/>
          </p:nvSpPr>
          <p:spPr>
            <a:xfrm>
              <a:off x="5054950" y="3668275"/>
              <a:ext cx="577925" cy="283525"/>
            </a:xfrm>
            <a:custGeom>
              <a:avLst/>
              <a:gdLst/>
              <a:ahLst/>
              <a:cxnLst/>
              <a:rect l="l" t="t" r="r" b="b"/>
              <a:pathLst>
                <a:path w="23117" h="11341" extrusionOk="0">
                  <a:moveTo>
                    <a:pt x="14503" y="0"/>
                  </a:moveTo>
                  <a:cubicBezTo>
                    <a:pt x="8314" y="0"/>
                    <a:pt x="2398" y="4077"/>
                    <a:pt x="255" y="9909"/>
                  </a:cubicBezTo>
                  <a:cubicBezTo>
                    <a:pt x="0" y="10604"/>
                    <a:pt x="515" y="11341"/>
                    <a:pt x="1255" y="11341"/>
                  </a:cubicBezTo>
                  <a:cubicBezTo>
                    <a:pt x="1702" y="11341"/>
                    <a:pt x="2100" y="11063"/>
                    <a:pt x="2255" y="10643"/>
                  </a:cubicBezTo>
                  <a:cubicBezTo>
                    <a:pt x="4074" y="5696"/>
                    <a:pt x="9300" y="2133"/>
                    <a:pt x="14564" y="2133"/>
                  </a:cubicBezTo>
                  <a:cubicBezTo>
                    <a:pt x="14745" y="2133"/>
                    <a:pt x="14926" y="2137"/>
                    <a:pt x="15107" y="2146"/>
                  </a:cubicBezTo>
                  <a:cubicBezTo>
                    <a:pt x="16587" y="2220"/>
                    <a:pt x="17691" y="2583"/>
                    <a:pt x="18391" y="3225"/>
                  </a:cubicBezTo>
                  <a:cubicBezTo>
                    <a:pt x="19382" y="4132"/>
                    <a:pt x="19664" y="5620"/>
                    <a:pt x="19962" y="7193"/>
                  </a:cubicBezTo>
                  <a:cubicBezTo>
                    <a:pt x="20183" y="8358"/>
                    <a:pt x="20411" y="9563"/>
                    <a:pt x="20939" y="10681"/>
                  </a:cubicBezTo>
                  <a:cubicBezTo>
                    <a:pt x="21120" y="11066"/>
                    <a:pt x="21503" y="11291"/>
                    <a:pt x="21902" y="11291"/>
                  </a:cubicBezTo>
                  <a:cubicBezTo>
                    <a:pt x="22054" y="11291"/>
                    <a:pt x="22209" y="11258"/>
                    <a:pt x="22356" y="11188"/>
                  </a:cubicBezTo>
                  <a:cubicBezTo>
                    <a:pt x="22888" y="10938"/>
                    <a:pt x="23116" y="10303"/>
                    <a:pt x="22865" y="9771"/>
                  </a:cubicBezTo>
                  <a:cubicBezTo>
                    <a:pt x="22453" y="8899"/>
                    <a:pt x="22259" y="7878"/>
                    <a:pt x="22055" y="6796"/>
                  </a:cubicBezTo>
                  <a:cubicBezTo>
                    <a:pt x="21705" y="4950"/>
                    <a:pt x="21343" y="3041"/>
                    <a:pt x="19830" y="1654"/>
                  </a:cubicBezTo>
                  <a:cubicBezTo>
                    <a:pt x="18756" y="669"/>
                    <a:pt x="17202" y="119"/>
                    <a:pt x="15214" y="18"/>
                  </a:cubicBezTo>
                  <a:cubicBezTo>
                    <a:pt x="14977" y="6"/>
                    <a:pt x="14740" y="0"/>
                    <a:pt x="14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251;p41"/>
            <p:cNvSpPr/>
            <p:nvPr/>
          </p:nvSpPr>
          <p:spPr>
            <a:xfrm>
              <a:off x="5616900" y="3269325"/>
              <a:ext cx="222350" cy="409500"/>
            </a:xfrm>
            <a:custGeom>
              <a:avLst/>
              <a:gdLst/>
              <a:ahLst/>
              <a:cxnLst/>
              <a:rect l="l" t="t" r="r" b="b"/>
              <a:pathLst>
                <a:path w="8894" h="16380" extrusionOk="0">
                  <a:moveTo>
                    <a:pt x="5986" y="1"/>
                  </a:moveTo>
                  <a:cubicBezTo>
                    <a:pt x="5842" y="1"/>
                    <a:pt x="5697" y="30"/>
                    <a:pt x="5557" y="91"/>
                  </a:cubicBezTo>
                  <a:cubicBezTo>
                    <a:pt x="2190" y="1540"/>
                    <a:pt x="1" y="5373"/>
                    <a:pt x="464" y="9008"/>
                  </a:cubicBezTo>
                  <a:cubicBezTo>
                    <a:pt x="926" y="12644"/>
                    <a:pt x="4005" y="15806"/>
                    <a:pt x="7627" y="16367"/>
                  </a:cubicBezTo>
                  <a:cubicBezTo>
                    <a:pt x="7681" y="16375"/>
                    <a:pt x="7736" y="16379"/>
                    <a:pt x="7791" y="16379"/>
                  </a:cubicBezTo>
                  <a:lnTo>
                    <a:pt x="7792" y="16379"/>
                  </a:lnTo>
                  <a:cubicBezTo>
                    <a:pt x="8347" y="16378"/>
                    <a:pt x="8809" y="15950"/>
                    <a:pt x="8852" y="15394"/>
                  </a:cubicBezTo>
                  <a:cubicBezTo>
                    <a:pt x="8894" y="14840"/>
                    <a:pt x="8502" y="14346"/>
                    <a:pt x="7952" y="14261"/>
                  </a:cubicBezTo>
                  <a:cubicBezTo>
                    <a:pt x="5235" y="13841"/>
                    <a:pt x="2923" y="11467"/>
                    <a:pt x="2577" y="8740"/>
                  </a:cubicBezTo>
                  <a:cubicBezTo>
                    <a:pt x="2231" y="6012"/>
                    <a:pt x="3873" y="3135"/>
                    <a:pt x="6399" y="2048"/>
                  </a:cubicBezTo>
                  <a:cubicBezTo>
                    <a:pt x="6944" y="1819"/>
                    <a:pt x="7198" y="1189"/>
                    <a:pt x="6964" y="646"/>
                  </a:cubicBezTo>
                  <a:cubicBezTo>
                    <a:pt x="6791" y="242"/>
                    <a:pt x="6398" y="1"/>
                    <a:pt x="59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252;p41"/>
            <p:cNvSpPr/>
            <p:nvPr/>
          </p:nvSpPr>
          <p:spPr>
            <a:xfrm>
              <a:off x="4712425" y="3422650"/>
              <a:ext cx="376450" cy="311250"/>
            </a:xfrm>
            <a:custGeom>
              <a:avLst/>
              <a:gdLst/>
              <a:ahLst/>
              <a:cxnLst/>
              <a:rect l="l" t="t" r="r" b="b"/>
              <a:pathLst>
                <a:path w="15058" h="12450" extrusionOk="0">
                  <a:moveTo>
                    <a:pt x="7743" y="2132"/>
                  </a:moveTo>
                  <a:cubicBezTo>
                    <a:pt x="8240" y="2132"/>
                    <a:pt x="8728" y="2220"/>
                    <a:pt x="9178" y="2404"/>
                  </a:cubicBezTo>
                  <a:cubicBezTo>
                    <a:pt x="10725" y="3069"/>
                    <a:pt x="11786" y="4133"/>
                    <a:pt x="12332" y="5568"/>
                  </a:cubicBezTo>
                  <a:cubicBezTo>
                    <a:pt x="12940" y="7168"/>
                    <a:pt x="12683" y="8613"/>
                    <a:pt x="12520" y="8959"/>
                  </a:cubicBezTo>
                  <a:cubicBezTo>
                    <a:pt x="12233" y="9568"/>
                    <a:pt x="11501" y="10054"/>
                    <a:pt x="10608" y="10227"/>
                  </a:cubicBezTo>
                  <a:cubicBezTo>
                    <a:pt x="10265" y="10294"/>
                    <a:pt x="9908" y="10320"/>
                    <a:pt x="9544" y="10320"/>
                  </a:cubicBezTo>
                  <a:cubicBezTo>
                    <a:pt x="8898" y="10320"/>
                    <a:pt x="8230" y="10239"/>
                    <a:pt x="7576" y="10158"/>
                  </a:cubicBezTo>
                  <a:cubicBezTo>
                    <a:pt x="5886" y="9954"/>
                    <a:pt x="4165" y="9659"/>
                    <a:pt x="3313" y="8555"/>
                  </a:cubicBezTo>
                  <a:cubicBezTo>
                    <a:pt x="2356" y="7316"/>
                    <a:pt x="2824" y="5370"/>
                    <a:pt x="3749" y="4169"/>
                  </a:cubicBezTo>
                  <a:cubicBezTo>
                    <a:pt x="4740" y="2882"/>
                    <a:pt x="6288" y="2132"/>
                    <a:pt x="7743" y="2132"/>
                  </a:cubicBezTo>
                  <a:close/>
                  <a:moveTo>
                    <a:pt x="7734" y="0"/>
                  </a:moveTo>
                  <a:cubicBezTo>
                    <a:pt x="5632" y="0"/>
                    <a:pt x="3471" y="1040"/>
                    <a:pt x="2061" y="2868"/>
                  </a:cubicBezTo>
                  <a:cubicBezTo>
                    <a:pt x="615" y="4746"/>
                    <a:pt x="1" y="7750"/>
                    <a:pt x="1627" y="9857"/>
                  </a:cubicBezTo>
                  <a:cubicBezTo>
                    <a:pt x="3095" y="11758"/>
                    <a:pt x="5739" y="12081"/>
                    <a:pt x="7319" y="12274"/>
                  </a:cubicBezTo>
                  <a:cubicBezTo>
                    <a:pt x="8014" y="12358"/>
                    <a:pt x="8768" y="12450"/>
                    <a:pt x="9544" y="12450"/>
                  </a:cubicBezTo>
                  <a:cubicBezTo>
                    <a:pt x="10028" y="12450"/>
                    <a:pt x="10522" y="12414"/>
                    <a:pt x="11014" y="12318"/>
                  </a:cubicBezTo>
                  <a:cubicBezTo>
                    <a:pt x="12585" y="12014"/>
                    <a:pt x="13867" y="11097"/>
                    <a:pt x="14447" y="9867"/>
                  </a:cubicBezTo>
                  <a:cubicBezTo>
                    <a:pt x="14940" y="8817"/>
                    <a:pt x="15057" y="6744"/>
                    <a:pt x="14323" y="4811"/>
                  </a:cubicBezTo>
                  <a:cubicBezTo>
                    <a:pt x="13574" y="2840"/>
                    <a:pt x="12081" y="1331"/>
                    <a:pt x="10008" y="443"/>
                  </a:cubicBezTo>
                  <a:lnTo>
                    <a:pt x="9994" y="437"/>
                  </a:lnTo>
                  <a:cubicBezTo>
                    <a:pt x="9276" y="142"/>
                    <a:pt x="8509" y="0"/>
                    <a:pt x="773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253;p41"/>
            <p:cNvSpPr/>
            <p:nvPr/>
          </p:nvSpPr>
          <p:spPr>
            <a:xfrm>
              <a:off x="4551175" y="3078900"/>
              <a:ext cx="218800" cy="403400"/>
            </a:xfrm>
            <a:custGeom>
              <a:avLst/>
              <a:gdLst/>
              <a:ahLst/>
              <a:cxnLst/>
              <a:rect l="l" t="t" r="r" b="b"/>
              <a:pathLst>
                <a:path w="8752" h="16136" extrusionOk="0">
                  <a:moveTo>
                    <a:pt x="2273" y="1"/>
                  </a:moveTo>
                  <a:cubicBezTo>
                    <a:pt x="1986" y="1"/>
                    <a:pt x="1700" y="116"/>
                    <a:pt x="1490" y="344"/>
                  </a:cubicBezTo>
                  <a:cubicBezTo>
                    <a:pt x="1091" y="777"/>
                    <a:pt x="1119" y="1450"/>
                    <a:pt x="1552" y="1849"/>
                  </a:cubicBezTo>
                  <a:cubicBezTo>
                    <a:pt x="3586" y="3720"/>
                    <a:pt x="6411" y="7543"/>
                    <a:pt x="6016" y="9802"/>
                  </a:cubicBezTo>
                  <a:cubicBezTo>
                    <a:pt x="5610" y="12130"/>
                    <a:pt x="3476" y="14004"/>
                    <a:pt x="1299" y="14004"/>
                  </a:cubicBezTo>
                  <a:cubicBezTo>
                    <a:pt x="1247" y="14004"/>
                    <a:pt x="1195" y="14003"/>
                    <a:pt x="1143" y="14001"/>
                  </a:cubicBezTo>
                  <a:cubicBezTo>
                    <a:pt x="1120" y="13999"/>
                    <a:pt x="1097" y="13999"/>
                    <a:pt x="1075" y="13999"/>
                  </a:cubicBezTo>
                  <a:cubicBezTo>
                    <a:pt x="519" y="13999"/>
                    <a:pt x="56" y="14449"/>
                    <a:pt x="29" y="15013"/>
                  </a:cubicBezTo>
                  <a:cubicBezTo>
                    <a:pt x="0" y="15601"/>
                    <a:pt x="453" y="16099"/>
                    <a:pt x="1041" y="16128"/>
                  </a:cubicBezTo>
                  <a:cubicBezTo>
                    <a:pt x="1136" y="16133"/>
                    <a:pt x="1228" y="16135"/>
                    <a:pt x="1323" y="16135"/>
                  </a:cubicBezTo>
                  <a:cubicBezTo>
                    <a:pt x="4519" y="16135"/>
                    <a:pt x="7531" y="13517"/>
                    <a:pt x="8115" y="10169"/>
                  </a:cubicBezTo>
                  <a:cubicBezTo>
                    <a:pt x="8752" y="6513"/>
                    <a:pt x="4636" y="1792"/>
                    <a:pt x="2995" y="282"/>
                  </a:cubicBezTo>
                  <a:cubicBezTo>
                    <a:pt x="2790" y="94"/>
                    <a:pt x="2531" y="1"/>
                    <a:pt x="22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254;p41"/>
            <p:cNvSpPr/>
            <p:nvPr/>
          </p:nvSpPr>
          <p:spPr>
            <a:xfrm>
              <a:off x="4662100" y="2392350"/>
              <a:ext cx="174625" cy="341450"/>
            </a:xfrm>
            <a:custGeom>
              <a:avLst/>
              <a:gdLst/>
              <a:ahLst/>
              <a:cxnLst/>
              <a:rect l="l" t="t" r="r" b="b"/>
              <a:pathLst>
                <a:path w="6985" h="13658" extrusionOk="0">
                  <a:moveTo>
                    <a:pt x="5798" y="1"/>
                  </a:moveTo>
                  <a:cubicBezTo>
                    <a:pt x="5701" y="1"/>
                    <a:pt x="5602" y="14"/>
                    <a:pt x="5504" y="42"/>
                  </a:cubicBezTo>
                  <a:cubicBezTo>
                    <a:pt x="2686" y="851"/>
                    <a:pt x="533" y="3453"/>
                    <a:pt x="267" y="6374"/>
                  </a:cubicBezTo>
                  <a:cubicBezTo>
                    <a:pt x="1" y="9293"/>
                    <a:pt x="1648" y="12242"/>
                    <a:pt x="4275" y="13546"/>
                  </a:cubicBezTo>
                  <a:cubicBezTo>
                    <a:pt x="4422" y="13619"/>
                    <a:pt x="4583" y="13657"/>
                    <a:pt x="4748" y="13657"/>
                  </a:cubicBezTo>
                  <a:lnTo>
                    <a:pt x="4748" y="13656"/>
                  </a:lnTo>
                  <a:cubicBezTo>
                    <a:pt x="4749" y="13656"/>
                    <a:pt x="4750" y="13656"/>
                    <a:pt x="4750" y="13656"/>
                  </a:cubicBezTo>
                  <a:cubicBezTo>
                    <a:pt x="5244" y="13656"/>
                    <a:pt x="5672" y="13316"/>
                    <a:pt x="5786" y="12836"/>
                  </a:cubicBezTo>
                  <a:cubicBezTo>
                    <a:pt x="5898" y="12354"/>
                    <a:pt x="5665" y="11858"/>
                    <a:pt x="5222" y="11638"/>
                  </a:cubicBezTo>
                  <a:cubicBezTo>
                    <a:pt x="3395" y="10731"/>
                    <a:pt x="2203" y="8598"/>
                    <a:pt x="2388" y="6566"/>
                  </a:cubicBezTo>
                  <a:cubicBezTo>
                    <a:pt x="2574" y="4535"/>
                    <a:pt x="4131" y="2653"/>
                    <a:pt x="6092" y="2091"/>
                  </a:cubicBezTo>
                  <a:cubicBezTo>
                    <a:pt x="6657" y="1928"/>
                    <a:pt x="6985" y="1338"/>
                    <a:pt x="6822" y="773"/>
                  </a:cubicBezTo>
                  <a:cubicBezTo>
                    <a:pt x="6688" y="305"/>
                    <a:pt x="6261" y="1"/>
                    <a:pt x="57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255;p41"/>
            <p:cNvSpPr/>
            <p:nvPr/>
          </p:nvSpPr>
          <p:spPr>
            <a:xfrm>
              <a:off x="4642075" y="1858875"/>
              <a:ext cx="168475" cy="260800"/>
            </a:xfrm>
            <a:custGeom>
              <a:avLst/>
              <a:gdLst/>
              <a:ahLst/>
              <a:cxnLst/>
              <a:rect l="l" t="t" r="r" b="b"/>
              <a:pathLst>
                <a:path w="6739" h="10432" extrusionOk="0">
                  <a:moveTo>
                    <a:pt x="3374" y="2361"/>
                  </a:moveTo>
                  <a:lnTo>
                    <a:pt x="3374" y="2362"/>
                  </a:lnTo>
                  <a:cubicBezTo>
                    <a:pt x="3905" y="3432"/>
                    <a:pt x="4417" y="4532"/>
                    <a:pt x="4496" y="5651"/>
                  </a:cubicBezTo>
                  <a:cubicBezTo>
                    <a:pt x="4561" y="6571"/>
                    <a:pt x="4231" y="7761"/>
                    <a:pt x="3351" y="8203"/>
                  </a:cubicBezTo>
                  <a:cubicBezTo>
                    <a:pt x="3185" y="8285"/>
                    <a:pt x="3017" y="8305"/>
                    <a:pt x="2932" y="8305"/>
                  </a:cubicBezTo>
                  <a:cubicBezTo>
                    <a:pt x="2907" y="8305"/>
                    <a:pt x="2890" y="8303"/>
                    <a:pt x="2881" y="8301"/>
                  </a:cubicBezTo>
                  <a:cubicBezTo>
                    <a:pt x="2865" y="8279"/>
                    <a:pt x="2829" y="8213"/>
                    <a:pt x="2767" y="7992"/>
                  </a:cubicBezTo>
                  <a:cubicBezTo>
                    <a:pt x="2249" y="6142"/>
                    <a:pt x="2477" y="4064"/>
                    <a:pt x="3374" y="2361"/>
                  </a:cubicBezTo>
                  <a:close/>
                  <a:moveTo>
                    <a:pt x="3456" y="0"/>
                  </a:moveTo>
                  <a:cubicBezTo>
                    <a:pt x="3034" y="0"/>
                    <a:pt x="2475" y="155"/>
                    <a:pt x="1884" y="746"/>
                  </a:cubicBezTo>
                  <a:lnTo>
                    <a:pt x="1720" y="954"/>
                  </a:lnTo>
                  <a:cubicBezTo>
                    <a:pt x="366" y="3236"/>
                    <a:pt x="0" y="6012"/>
                    <a:pt x="716" y="8567"/>
                  </a:cubicBezTo>
                  <a:cubicBezTo>
                    <a:pt x="821" y="8936"/>
                    <a:pt x="971" y="9364"/>
                    <a:pt x="1301" y="9729"/>
                  </a:cubicBezTo>
                  <a:cubicBezTo>
                    <a:pt x="1756" y="10230"/>
                    <a:pt x="2358" y="10432"/>
                    <a:pt x="2959" y="10432"/>
                  </a:cubicBezTo>
                  <a:cubicBezTo>
                    <a:pt x="3433" y="10432"/>
                    <a:pt x="3906" y="10308"/>
                    <a:pt x="4305" y="10106"/>
                  </a:cubicBezTo>
                  <a:cubicBezTo>
                    <a:pt x="6068" y="9220"/>
                    <a:pt x="6738" y="7154"/>
                    <a:pt x="6621" y="5499"/>
                  </a:cubicBezTo>
                  <a:cubicBezTo>
                    <a:pt x="6505" y="3865"/>
                    <a:pt x="5783" y="2418"/>
                    <a:pt x="5146" y="1141"/>
                  </a:cubicBezTo>
                  <a:cubicBezTo>
                    <a:pt x="4839" y="526"/>
                    <a:pt x="4322" y="119"/>
                    <a:pt x="3728" y="22"/>
                  </a:cubicBezTo>
                  <a:cubicBezTo>
                    <a:pt x="3645" y="9"/>
                    <a:pt x="3555" y="0"/>
                    <a:pt x="345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256;p41"/>
            <p:cNvSpPr/>
            <p:nvPr/>
          </p:nvSpPr>
          <p:spPr>
            <a:xfrm>
              <a:off x="4639900" y="1170400"/>
              <a:ext cx="162050" cy="323325"/>
            </a:xfrm>
            <a:custGeom>
              <a:avLst/>
              <a:gdLst/>
              <a:ahLst/>
              <a:cxnLst/>
              <a:rect l="l" t="t" r="r" b="b"/>
              <a:pathLst>
                <a:path w="6482" h="12933" extrusionOk="0">
                  <a:moveTo>
                    <a:pt x="5283" y="1"/>
                  </a:moveTo>
                  <a:cubicBezTo>
                    <a:pt x="5165" y="1"/>
                    <a:pt x="5046" y="21"/>
                    <a:pt x="4929" y="63"/>
                  </a:cubicBezTo>
                  <a:cubicBezTo>
                    <a:pt x="2416" y="945"/>
                    <a:pt x="0" y="5279"/>
                    <a:pt x="99" y="7748"/>
                  </a:cubicBezTo>
                  <a:cubicBezTo>
                    <a:pt x="193" y="10079"/>
                    <a:pt x="1938" y="12723"/>
                    <a:pt x="4594" y="12931"/>
                  </a:cubicBezTo>
                  <a:cubicBezTo>
                    <a:pt x="4622" y="12932"/>
                    <a:pt x="4649" y="12933"/>
                    <a:pt x="4677" y="12933"/>
                  </a:cubicBezTo>
                  <a:lnTo>
                    <a:pt x="4677" y="12933"/>
                  </a:lnTo>
                  <a:cubicBezTo>
                    <a:pt x="5249" y="12932"/>
                    <a:pt x="5717" y="12481"/>
                    <a:pt x="5740" y="11908"/>
                  </a:cubicBezTo>
                  <a:cubicBezTo>
                    <a:pt x="5762" y="11337"/>
                    <a:pt x="5328" y="10851"/>
                    <a:pt x="4758" y="10806"/>
                  </a:cubicBezTo>
                  <a:cubicBezTo>
                    <a:pt x="3315" y="10694"/>
                    <a:pt x="2285" y="9091"/>
                    <a:pt x="2227" y="7663"/>
                  </a:cubicBezTo>
                  <a:cubicBezTo>
                    <a:pt x="2162" y="6056"/>
                    <a:pt x="4088" y="2615"/>
                    <a:pt x="5635" y="2072"/>
                  </a:cubicBezTo>
                  <a:cubicBezTo>
                    <a:pt x="6189" y="1877"/>
                    <a:pt x="6481" y="1269"/>
                    <a:pt x="6286" y="715"/>
                  </a:cubicBezTo>
                  <a:cubicBezTo>
                    <a:pt x="6133" y="277"/>
                    <a:pt x="5721" y="1"/>
                    <a:pt x="5283" y="1"/>
                  </a:cubicBezTo>
                  <a:close/>
                  <a:moveTo>
                    <a:pt x="4677" y="12933"/>
                  </a:moveTo>
                  <a:lnTo>
                    <a:pt x="4677" y="12933"/>
                  </a:lnTo>
                  <a:cubicBezTo>
                    <a:pt x="4677" y="12933"/>
                    <a:pt x="4676" y="12933"/>
                    <a:pt x="4676" y="12933"/>
                  </a:cubicBezTo>
                  <a:lnTo>
                    <a:pt x="4677" y="12933"/>
                  </a:lnTo>
                  <a:cubicBezTo>
                    <a:pt x="4677" y="12933"/>
                    <a:pt x="4677" y="12933"/>
                    <a:pt x="4677" y="1293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257;p41"/>
            <p:cNvSpPr/>
            <p:nvPr/>
          </p:nvSpPr>
          <p:spPr>
            <a:xfrm>
              <a:off x="5825825" y="2474025"/>
              <a:ext cx="374675" cy="861450"/>
            </a:xfrm>
            <a:custGeom>
              <a:avLst/>
              <a:gdLst/>
              <a:ahLst/>
              <a:cxnLst/>
              <a:rect l="l" t="t" r="r" b="b"/>
              <a:pathLst>
                <a:path w="14987" h="34458" extrusionOk="0">
                  <a:moveTo>
                    <a:pt x="10970" y="2130"/>
                  </a:moveTo>
                  <a:cubicBezTo>
                    <a:pt x="11253" y="2130"/>
                    <a:pt x="11583" y="2194"/>
                    <a:pt x="11866" y="2417"/>
                  </a:cubicBezTo>
                  <a:cubicBezTo>
                    <a:pt x="12236" y="2708"/>
                    <a:pt x="12487" y="3203"/>
                    <a:pt x="12627" y="3916"/>
                  </a:cubicBezTo>
                  <a:cubicBezTo>
                    <a:pt x="12582" y="3806"/>
                    <a:pt x="12526" y="3700"/>
                    <a:pt x="12462" y="3600"/>
                  </a:cubicBezTo>
                  <a:cubicBezTo>
                    <a:pt x="12136" y="3103"/>
                    <a:pt x="11737" y="2781"/>
                    <a:pt x="11277" y="2641"/>
                  </a:cubicBezTo>
                  <a:cubicBezTo>
                    <a:pt x="11098" y="2587"/>
                    <a:pt x="10920" y="2560"/>
                    <a:pt x="10744" y="2560"/>
                  </a:cubicBezTo>
                  <a:cubicBezTo>
                    <a:pt x="9897" y="2560"/>
                    <a:pt x="9098" y="3174"/>
                    <a:pt x="8536" y="4290"/>
                  </a:cubicBezTo>
                  <a:cubicBezTo>
                    <a:pt x="8528" y="4306"/>
                    <a:pt x="8521" y="4320"/>
                    <a:pt x="8513" y="4336"/>
                  </a:cubicBezTo>
                  <a:cubicBezTo>
                    <a:pt x="8623" y="3889"/>
                    <a:pt x="8806" y="3454"/>
                    <a:pt x="9093" y="3071"/>
                  </a:cubicBezTo>
                  <a:cubicBezTo>
                    <a:pt x="9462" y="2582"/>
                    <a:pt x="10081" y="2227"/>
                    <a:pt x="10707" y="2147"/>
                  </a:cubicBezTo>
                  <a:cubicBezTo>
                    <a:pt x="10794" y="2136"/>
                    <a:pt x="10881" y="2130"/>
                    <a:pt x="10969" y="2130"/>
                  </a:cubicBezTo>
                  <a:close/>
                  <a:moveTo>
                    <a:pt x="10705" y="4824"/>
                  </a:moveTo>
                  <a:lnTo>
                    <a:pt x="10705" y="4824"/>
                  </a:lnTo>
                  <a:cubicBezTo>
                    <a:pt x="11060" y="5726"/>
                    <a:pt x="10234" y="9248"/>
                    <a:pt x="9449" y="10585"/>
                  </a:cubicBezTo>
                  <a:cubicBezTo>
                    <a:pt x="9339" y="10173"/>
                    <a:pt x="9220" y="9768"/>
                    <a:pt x="9104" y="9372"/>
                  </a:cubicBezTo>
                  <a:cubicBezTo>
                    <a:pt x="9066" y="9243"/>
                    <a:pt x="9028" y="9117"/>
                    <a:pt x="8993" y="8991"/>
                  </a:cubicBezTo>
                  <a:cubicBezTo>
                    <a:pt x="9233" y="7734"/>
                    <a:pt x="9826" y="6467"/>
                    <a:pt x="10439" y="5249"/>
                  </a:cubicBezTo>
                  <a:cubicBezTo>
                    <a:pt x="10538" y="5054"/>
                    <a:pt x="10630" y="4916"/>
                    <a:pt x="10705" y="4824"/>
                  </a:cubicBezTo>
                  <a:close/>
                  <a:moveTo>
                    <a:pt x="12350" y="8965"/>
                  </a:moveTo>
                  <a:cubicBezTo>
                    <a:pt x="12301" y="9153"/>
                    <a:pt x="12249" y="9341"/>
                    <a:pt x="12191" y="9530"/>
                  </a:cubicBezTo>
                  <a:cubicBezTo>
                    <a:pt x="12035" y="10041"/>
                    <a:pt x="11865" y="10466"/>
                    <a:pt x="11671" y="10813"/>
                  </a:cubicBezTo>
                  <a:cubicBezTo>
                    <a:pt x="11928" y="10252"/>
                    <a:pt x="12160" y="9620"/>
                    <a:pt x="12350" y="8965"/>
                  </a:cubicBezTo>
                  <a:close/>
                  <a:moveTo>
                    <a:pt x="10966" y="1"/>
                  </a:moveTo>
                  <a:cubicBezTo>
                    <a:pt x="10792" y="1"/>
                    <a:pt x="10615" y="12"/>
                    <a:pt x="10437" y="35"/>
                  </a:cubicBezTo>
                  <a:cubicBezTo>
                    <a:pt x="9244" y="189"/>
                    <a:pt x="8106" y="844"/>
                    <a:pt x="7393" y="1791"/>
                  </a:cubicBezTo>
                  <a:cubicBezTo>
                    <a:pt x="6080" y="3533"/>
                    <a:pt x="6118" y="5733"/>
                    <a:pt x="6382" y="7271"/>
                  </a:cubicBezTo>
                  <a:cubicBezTo>
                    <a:pt x="6490" y="7903"/>
                    <a:pt x="6645" y="8516"/>
                    <a:pt x="6813" y="9115"/>
                  </a:cubicBezTo>
                  <a:cubicBezTo>
                    <a:pt x="6727" y="9781"/>
                    <a:pt x="6721" y="10461"/>
                    <a:pt x="6828" y="11156"/>
                  </a:cubicBezTo>
                  <a:cubicBezTo>
                    <a:pt x="6967" y="12071"/>
                    <a:pt x="7298" y="12796"/>
                    <a:pt x="7811" y="13316"/>
                  </a:cubicBezTo>
                  <a:cubicBezTo>
                    <a:pt x="8031" y="15278"/>
                    <a:pt x="7866" y="17480"/>
                    <a:pt x="7306" y="20255"/>
                  </a:cubicBezTo>
                  <a:cubicBezTo>
                    <a:pt x="6799" y="22764"/>
                    <a:pt x="6186" y="24720"/>
                    <a:pt x="5373" y="26412"/>
                  </a:cubicBezTo>
                  <a:cubicBezTo>
                    <a:pt x="4223" y="28800"/>
                    <a:pt x="2554" y="30901"/>
                    <a:pt x="489" y="32561"/>
                  </a:cubicBezTo>
                  <a:cubicBezTo>
                    <a:pt x="136" y="32844"/>
                    <a:pt x="0" y="33318"/>
                    <a:pt x="149" y="33746"/>
                  </a:cubicBezTo>
                  <a:cubicBezTo>
                    <a:pt x="300" y="34172"/>
                    <a:pt x="703" y="34457"/>
                    <a:pt x="1155" y="34457"/>
                  </a:cubicBezTo>
                  <a:cubicBezTo>
                    <a:pt x="1396" y="34457"/>
                    <a:pt x="1631" y="34375"/>
                    <a:pt x="1819" y="34223"/>
                  </a:cubicBezTo>
                  <a:cubicBezTo>
                    <a:pt x="4123" y="32378"/>
                    <a:pt x="6016" y="29995"/>
                    <a:pt x="7293" y="27335"/>
                  </a:cubicBezTo>
                  <a:cubicBezTo>
                    <a:pt x="8183" y="25479"/>
                    <a:pt x="8851" y="23363"/>
                    <a:pt x="9393" y="20676"/>
                  </a:cubicBezTo>
                  <a:cubicBezTo>
                    <a:pt x="9736" y="18974"/>
                    <a:pt x="10119" y="16642"/>
                    <a:pt x="10008" y="14181"/>
                  </a:cubicBezTo>
                  <a:cubicBezTo>
                    <a:pt x="10777" y="14176"/>
                    <a:pt x="11573" y="13913"/>
                    <a:pt x="12241" y="13396"/>
                  </a:cubicBezTo>
                  <a:cubicBezTo>
                    <a:pt x="13413" y="12489"/>
                    <a:pt x="13937" y="11109"/>
                    <a:pt x="14229" y="10150"/>
                  </a:cubicBezTo>
                  <a:cubicBezTo>
                    <a:pt x="14772" y="8375"/>
                    <a:pt x="14987" y="6515"/>
                    <a:pt x="14863" y="4663"/>
                  </a:cubicBezTo>
                  <a:cubicBezTo>
                    <a:pt x="14742" y="2823"/>
                    <a:pt x="14193" y="1541"/>
                    <a:pt x="13187" y="747"/>
                  </a:cubicBezTo>
                  <a:cubicBezTo>
                    <a:pt x="12569" y="257"/>
                    <a:pt x="11794" y="1"/>
                    <a:pt x="1096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258;p41"/>
            <p:cNvSpPr/>
            <p:nvPr/>
          </p:nvSpPr>
          <p:spPr>
            <a:xfrm>
              <a:off x="4595350" y="336400"/>
              <a:ext cx="148050" cy="296375"/>
            </a:xfrm>
            <a:custGeom>
              <a:avLst/>
              <a:gdLst/>
              <a:ahLst/>
              <a:cxnLst/>
              <a:rect l="l" t="t" r="r" b="b"/>
              <a:pathLst>
                <a:path w="5922" h="11855" extrusionOk="0">
                  <a:moveTo>
                    <a:pt x="4808" y="0"/>
                  </a:moveTo>
                  <a:cubicBezTo>
                    <a:pt x="4804" y="0"/>
                    <a:pt x="4800" y="0"/>
                    <a:pt x="4796" y="0"/>
                  </a:cubicBezTo>
                  <a:cubicBezTo>
                    <a:pt x="4207" y="8"/>
                    <a:pt x="3736" y="491"/>
                    <a:pt x="3744" y="1079"/>
                  </a:cubicBezTo>
                  <a:cubicBezTo>
                    <a:pt x="3784" y="4360"/>
                    <a:pt x="2548" y="7640"/>
                    <a:pt x="354" y="10077"/>
                  </a:cubicBezTo>
                  <a:cubicBezTo>
                    <a:pt x="72" y="10390"/>
                    <a:pt x="1" y="10839"/>
                    <a:pt x="172" y="11223"/>
                  </a:cubicBezTo>
                  <a:cubicBezTo>
                    <a:pt x="343" y="11607"/>
                    <a:pt x="724" y="11855"/>
                    <a:pt x="1144" y="11855"/>
                  </a:cubicBezTo>
                  <a:cubicBezTo>
                    <a:pt x="1446" y="11855"/>
                    <a:pt x="1734" y="11727"/>
                    <a:pt x="1936" y="11503"/>
                  </a:cubicBezTo>
                  <a:cubicBezTo>
                    <a:pt x="4485" y="8672"/>
                    <a:pt x="5922" y="4862"/>
                    <a:pt x="5875" y="1052"/>
                  </a:cubicBezTo>
                  <a:cubicBezTo>
                    <a:pt x="5867" y="469"/>
                    <a:pt x="5391" y="0"/>
                    <a:pt x="480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259;p41"/>
            <p:cNvSpPr/>
            <p:nvPr/>
          </p:nvSpPr>
          <p:spPr>
            <a:xfrm>
              <a:off x="4704125" y="475525"/>
              <a:ext cx="259725" cy="203150"/>
            </a:xfrm>
            <a:custGeom>
              <a:avLst/>
              <a:gdLst/>
              <a:ahLst/>
              <a:cxnLst/>
              <a:rect l="l" t="t" r="r" b="b"/>
              <a:pathLst>
                <a:path w="10389" h="8126" extrusionOk="0">
                  <a:moveTo>
                    <a:pt x="9168" y="0"/>
                  </a:moveTo>
                  <a:cubicBezTo>
                    <a:pt x="8976" y="0"/>
                    <a:pt x="8781" y="52"/>
                    <a:pt x="8606" y="161"/>
                  </a:cubicBezTo>
                  <a:cubicBezTo>
                    <a:pt x="5684" y="1921"/>
                    <a:pt x="2946" y="3971"/>
                    <a:pt x="432" y="6277"/>
                  </a:cubicBezTo>
                  <a:cubicBezTo>
                    <a:pt x="109" y="6574"/>
                    <a:pt x="1" y="7038"/>
                    <a:pt x="160" y="7448"/>
                  </a:cubicBezTo>
                  <a:cubicBezTo>
                    <a:pt x="319" y="7856"/>
                    <a:pt x="713" y="8126"/>
                    <a:pt x="1153" y="8126"/>
                  </a:cubicBezTo>
                  <a:cubicBezTo>
                    <a:pt x="1419" y="8126"/>
                    <a:pt x="1676" y="8026"/>
                    <a:pt x="1872" y="7845"/>
                  </a:cubicBezTo>
                  <a:cubicBezTo>
                    <a:pt x="4282" y="5635"/>
                    <a:pt x="6905" y="3673"/>
                    <a:pt x="9705" y="1986"/>
                  </a:cubicBezTo>
                  <a:cubicBezTo>
                    <a:pt x="10218" y="1686"/>
                    <a:pt x="10388" y="1025"/>
                    <a:pt x="10081" y="515"/>
                  </a:cubicBezTo>
                  <a:cubicBezTo>
                    <a:pt x="9881" y="183"/>
                    <a:pt x="9529" y="0"/>
                    <a:pt x="916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260;p41"/>
            <p:cNvSpPr/>
            <p:nvPr/>
          </p:nvSpPr>
          <p:spPr>
            <a:xfrm>
              <a:off x="4896275" y="403575"/>
              <a:ext cx="135375" cy="146675"/>
            </a:xfrm>
            <a:custGeom>
              <a:avLst/>
              <a:gdLst/>
              <a:ahLst/>
              <a:cxnLst/>
              <a:rect l="l" t="t" r="r" b="b"/>
              <a:pathLst>
                <a:path w="5415" h="5867" extrusionOk="0">
                  <a:moveTo>
                    <a:pt x="3372" y="1"/>
                  </a:moveTo>
                  <a:cubicBezTo>
                    <a:pt x="3369" y="1"/>
                    <a:pt x="3366" y="1"/>
                    <a:pt x="3364" y="1"/>
                  </a:cubicBezTo>
                  <a:cubicBezTo>
                    <a:pt x="2709" y="1"/>
                    <a:pt x="2206" y="337"/>
                    <a:pt x="1884" y="589"/>
                  </a:cubicBezTo>
                  <a:cubicBezTo>
                    <a:pt x="1401" y="967"/>
                    <a:pt x="922" y="1590"/>
                    <a:pt x="702" y="2295"/>
                  </a:cubicBezTo>
                  <a:cubicBezTo>
                    <a:pt x="353" y="2708"/>
                    <a:pt x="123" y="3204"/>
                    <a:pt x="68" y="3693"/>
                  </a:cubicBezTo>
                  <a:cubicBezTo>
                    <a:pt x="0" y="4295"/>
                    <a:pt x="197" y="4850"/>
                    <a:pt x="624" y="5256"/>
                  </a:cubicBezTo>
                  <a:cubicBezTo>
                    <a:pt x="979" y="5594"/>
                    <a:pt x="1423" y="5770"/>
                    <a:pt x="1919" y="5770"/>
                  </a:cubicBezTo>
                  <a:cubicBezTo>
                    <a:pt x="1939" y="5770"/>
                    <a:pt x="1959" y="5770"/>
                    <a:pt x="1979" y="5769"/>
                  </a:cubicBezTo>
                  <a:cubicBezTo>
                    <a:pt x="2050" y="5767"/>
                    <a:pt x="2119" y="5761"/>
                    <a:pt x="2189" y="5751"/>
                  </a:cubicBezTo>
                  <a:cubicBezTo>
                    <a:pt x="2433" y="5828"/>
                    <a:pt x="2687" y="5867"/>
                    <a:pt x="2943" y="5867"/>
                  </a:cubicBezTo>
                  <a:cubicBezTo>
                    <a:pt x="3049" y="5867"/>
                    <a:pt x="3155" y="5860"/>
                    <a:pt x="3260" y="5847"/>
                  </a:cubicBezTo>
                  <a:cubicBezTo>
                    <a:pt x="4065" y="5749"/>
                    <a:pt x="4751" y="5289"/>
                    <a:pt x="5095" y="4617"/>
                  </a:cubicBezTo>
                  <a:cubicBezTo>
                    <a:pt x="5355" y="4108"/>
                    <a:pt x="5401" y="3516"/>
                    <a:pt x="5238" y="2951"/>
                  </a:cubicBezTo>
                  <a:cubicBezTo>
                    <a:pt x="5286" y="2801"/>
                    <a:pt x="5322" y="2646"/>
                    <a:pt x="5343" y="2489"/>
                  </a:cubicBezTo>
                  <a:cubicBezTo>
                    <a:pt x="5414" y="1948"/>
                    <a:pt x="5283" y="1385"/>
                    <a:pt x="4987" y="927"/>
                  </a:cubicBezTo>
                  <a:cubicBezTo>
                    <a:pt x="4977" y="909"/>
                    <a:pt x="4967" y="893"/>
                    <a:pt x="4957" y="875"/>
                  </a:cubicBezTo>
                  <a:cubicBezTo>
                    <a:pt x="4733" y="508"/>
                    <a:pt x="4408" y="248"/>
                    <a:pt x="4022" y="122"/>
                  </a:cubicBezTo>
                  <a:cubicBezTo>
                    <a:pt x="3815" y="43"/>
                    <a:pt x="3594" y="1"/>
                    <a:pt x="33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261;p41"/>
            <p:cNvSpPr/>
            <p:nvPr/>
          </p:nvSpPr>
          <p:spPr>
            <a:xfrm>
              <a:off x="4653875" y="238100"/>
              <a:ext cx="129875" cy="156075"/>
            </a:xfrm>
            <a:custGeom>
              <a:avLst/>
              <a:gdLst/>
              <a:ahLst/>
              <a:cxnLst/>
              <a:rect l="l" t="t" r="r" b="b"/>
              <a:pathLst>
                <a:path w="5195" h="6243" extrusionOk="0">
                  <a:moveTo>
                    <a:pt x="2266" y="1"/>
                  </a:moveTo>
                  <a:cubicBezTo>
                    <a:pt x="2137" y="1"/>
                    <a:pt x="2009" y="16"/>
                    <a:pt x="1883" y="46"/>
                  </a:cubicBezTo>
                  <a:cubicBezTo>
                    <a:pt x="1660" y="86"/>
                    <a:pt x="1449" y="167"/>
                    <a:pt x="1256" y="285"/>
                  </a:cubicBezTo>
                  <a:cubicBezTo>
                    <a:pt x="699" y="624"/>
                    <a:pt x="443" y="1173"/>
                    <a:pt x="300" y="1559"/>
                  </a:cubicBezTo>
                  <a:cubicBezTo>
                    <a:pt x="84" y="2133"/>
                    <a:pt x="0" y="2912"/>
                    <a:pt x="179" y="3630"/>
                  </a:cubicBezTo>
                  <a:cubicBezTo>
                    <a:pt x="98" y="4164"/>
                    <a:pt x="157" y="4706"/>
                    <a:pt x="366" y="5154"/>
                  </a:cubicBezTo>
                  <a:cubicBezTo>
                    <a:pt x="623" y="5702"/>
                    <a:pt x="1081" y="6073"/>
                    <a:pt x="1656" y="6198"/>
                  </a:cubicBezTo>
                  <a:cubicBezTo>
                    <a:pt x="1787" y="6227"/>
                    <a:pt x="1923" y="6241"/>
                    <a:pt x="2059" y="6242"/>
                  </a:cubicBezTo>
                  <a:cubicBezTo>
                    <a:pt x="2416" y="6242"/>
                    <a:pt x="2763" y="6137"/>
                    <a:pt x="3080" y="5928"/>
                  </a:cubicBezTo>
                  <a:cubicBezTo>
                    <a:pt x="3139" y="5891"/>
                    <a:pt x="3195" y="5849"/>
                    <a:pt x="3249" y="5806"/>
                  </a:cubicBezTo>
                  <a:cubicBezTo>
                    <a:pt x="3602" y="5718"/>
                    <a:pt x="3930" y="5555"/>
                    <a:pt x="4214" y="5329"/>
                  </a:cubicBezTo>
                  <a:cubicBezTo>
                    <a:pt x="4849" y="4826"/>
                    <a:pt x="5195" y="4076"/>
                    <a:pt x="5138" y="3323"/>
                  </a:cubicBezTo>
                  <a:cubicBezTo>
                    <a:pt x="5095" y="2754"/>
                    <a:pt x="4825" y="2224"/>
                    <a:pt x="4393" y="1827"/>
                  </a:cubicBezTo>
                  <a:cubicBezTo>
                    <a:pt x="4356" y="1673"/>
                    <a:pt x="4305" y="1523"/>
                    <a:pt x="4242" y="1377"/>
                  </a:cubicBezTo>
                  <a:cubicBezTo>
                    <a:pt x="4020" y="878"/>
                    <a:pt x="3615" y="466"/>
                    <a:pt x="3124" y="230"/>
                  </a:cubicBezTo>
                  <a:cubicBezTo>
                    <a:pt x="3106" y="220"/>
                    <a:pt x="3089" y="211"/>
                    <a:pt x="3072" y="203"/>
                  </a:cubicBezTo>
                  <a:cubicBezTo>
                    <a:pt x="2812" y="68"/>
                    <a:pt x="2539" y="1"/>
                    <a:pt x="226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262;p41"/>
            <p:cNvSpPr/>
            <p:nvPr/>
          </p:nvSpPr>
          <p:spPr>
            <a:xfrm>
              <a:off x="4352700" y="403800"/>
              <a:ext cx="273525" cy="265900"/>
            </a:xfrm>
            <a:custGeom>
              <a:avLst/>
              <a:gdLst/>
              <a:ahLst/>
              <a:cxnLst/>
              <a:rect l="l" t="t" r="r" b="b"/>
              <a:pathLst>
                <a:path w="10941" h="10636" extrusionOk="0">
                  <a:moveTo>
                    <a:pt x="3325" y="1"/>
                  </a:moveTo>
                  <a:cubicBezTo>
                    <a:pt x="3252" y="1"/>
                    <a:pt x="3178" y="5"/>
                    <a:pt x="3103" y="13"/>
                  </a:cubicBezTo>
                  <a:cubicBezTo>
                    <a:pt x="555" y="294"/>
                    <a:pt x="1" y="5377"/>
                    <a:pt x="300" y="9644"/>
                  </a:cubicBezTo>
                  <a:cubicBezTo>
                    <a:pt x="339" y="10202"/>
                    <a:pt x="803" y="10634"/>
                    <a:pt x="1363" y="10635"/>
                  </a:cubicBezTo>
                  <a:cubicBezTo>
                    <a:pt x="1387" y="10635"/>
                    <a:pt x="1412" y="10634"/>
                    <a:pt x="1438" y="10633"/>
                  </a:cubicBezTo>
                  <a:cubicBezTo>
                    <a:pt x="2025" y="10592"/>
                    <a:pt x="2467" y="10082"/>
                    <a:pt x="2426" y="9495"/>
                  </a:cubicBezTo>
                  <a:cubicBezTo>
                    <a:pt x="2115" y="5070"/>
                    <a:pt x="2866" y="2827"/>
                    <a:pt x="3304" y="2237"/>
                  </a:cubicBezTo>
                  <a:cubicBezTo>
                    <a:pt x="3574" y="2562"/>
                    <a:pt x="4205" y="3618"/>
                    <a:pt x="4665" y="6683"/>
                  </a:cubicBezTo>
                  <a:cubicBezTo>
                    <a:pt x="4763" y="7334"/>
                    <a:pt x="4895" y="8227"/>
                    <a:pt x="5658" y="8816"/>
                  </a:cubicBezTo>
                  <a:cubicBezTo>
                    <a:pt x="6105" y="9163"/>
                    <a:pt x="6622" y="9265"/>
                    <a:pt x="6961" y="9333"/>
                  </a:cubicBezTo>
                  <a:lnTo>
                    <a:pt x="9580" y="9851"/>
                  </a:lnTo>
                  <a:cubicBezTo>
                    <a:pt x="9648" y="9865"/>
                    <a:pt x="9716" y="9871"/>
                    <a:pt x="9783" y="9871"/>
                  </a:cubicBezTo>
                  <a:cubicBezTo>
                    <a:pt x="10281" y="9871"/>
                    <a:pt x="10726" y="9520"/>
                    <a:pt x="10826" y="9013"/>
                  </a:cubicBezTo>
                  <a:cubicBezTo>
                    <a:pt x="10941" y="8439"/>
                    <a:pt x="10569" y="7880"/>
                    <a:pt x="9995" y="7763"/>
                  </a:cubicBezTo>
                  <a:lnTo>
                    <a:pt x="7376" y="7243"/>
                  </a:lnTo>
                  <a:cubicBezTo>
                    <a:pt x="7261" y="7221"/>
                    <a:pt x="7022" y="7173"/>
                    <a:pt x="6963" y="7133"/>
                  </a:cubicBezTo>
                  <a:cubicBezTo>
                    <a:pt x="6874" y="7046"/>
                    <a:pt x="6805" y="6588"/>
                    <a:pt x="6763" y="6307"/>
                  </a:cubicBezTo>
                  <a:cubicBezTo>
                    <a:pt x="6133" y="2120"/>
                    <a:pt x="4984" y="1"/>
                    <a:pt x="33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263;p41"/>
            <p:cNvSpPr/>
            <p:nvPr/>
          </p:nvSpPr>
          <p:spPr>
            <a:xfrm>
              <a:off x="4570050" y="597300"/>
              <a:ext cx="434800" cy="332175"/>
            </a:xfrm>
            <a:custGeom>
              <a:avLst/>
              <a:gdLst/>
              <a:ahLst/>
              <a:cxnLst/>
              <a:rect l="l" t="t" r="r" b="b"/>
              <a:pathLst>
                <a:path w="17392" h="13287" extrusionOk="0">
                  <a:moveTo>
                    <a:pt x="1075" y="0"/>
                  </a:moveTo>
                  <a:cubicBezTo>
                    <a:pt x="523" y="0"/>
                    <a:pt x="57" y="452"/>
                    <a:pt x="30" y="1015"/>
                  </a:cubicBezTo>
                  <a:cubicBezTo>
                    <a:pt x="1" y="1603"/>
                    <a:pt x="454" y="2101"/>
                    <a:pt x="1042" y="2130"/>
                  </a:cubicBezTo>
                  <a:cubicBezTo>
                    <a:pt x="5070" y="2326"/>
                    <a:pt x="5848" y="4359"/>
                    <a:pt x="6221" y="5336"/>
                  </a:cubicBezTo>
                  <a:cubicBezTo>
                    <a:pt x="6361" y="5701"/>
                    <a:pt x="6482" y="6016"/>
                    <a:pt x="6787" y="6252"/>
                  </a:cubicBezTo>
                  <a:cubicBezTo>
                    <a:pt x="7196" y="6570"/>
                    <a:pt x="7641" y="6679"/>
                    <a:pt x="8077" y="6679"/>
                  </a:cubicBezTo>
                  <a:cubicBezTo>
                    <a:pt x="8686" y="6679"/>
                    <a:pt x="9276" y="6465"/>
                    <a:pt x="9719" y="6305"/>
                  </a:cubicBezTo>
                  <a:cubicBezTo>
                    <a:pt x="10459" y="6038"/>
                    <a:pt x="11214" y="5932"/>
                    <a:pt x="11946" y="5932"/>
                  </a:cubicBezTo>
                  <a:cubicBezTo>
                    <a:pt x="13068" y="5932"/>
                    <a:pt x="14138" y="6182"/>
                    <a:pt x="15019" y="6480"/>
                  </a:cubicBezTo>
                  <a:cubicBezTo>
                    <a:pt x="13998" y="7824"/>
                    <a:pt x="9086" y="11023"/>
                    <a:pt x="7346" y="11158"/>
                  </a:cubicBezTo>
                  <a:cubicBezTo>
                    <a:pt x="6777" y="11204"/>
                    <a:pt x="6344" y="11691"/>
                    <a:pt x="6366" y="12262"/>
                  </a:cubicBezTo>
                  <a:cubicBezTo>
                    <a:pt x="6388" y="12832"/>
                    <a:pt x="6857" y="13284"/>
                    <a:pt x="7428" y="13286"/>
                  </a:cubicBezTo>
                  <a:cubicBezTo>
                    <a:pt x="7456" y="13286"/>
                    <a:pt x="7484" y="13285"/>
                    <a:pt x="7512" y="13282"/>
                  </a:cubicBezTo>
                  <a:cubicBezTo>
                    <a:pt x="9371" y="13137"/>
                    <a:pt x="16934" y="9092"/>
                    <a:pt x="17300" y="6478"/>
                  </a:cubicBezTo>
                  <a:cubicBezTo>
                    <a:pt x="17391" y="5821"/>
                    <a:pt x="17120" y="4982"/>
                    <a:pt x="16079" y="4594"/>
                  </a:cubicBezTo>
                  <a:cubicBezTo>
                    <a:pt x="14981" y="4186"/>
                    <a:pt x="13539" y="3806"/>
                    <a:pt x="11962" y="3806"/>
                  </a:cubicBezTo>
                  <a:cubicBezTo>
                    <a:pt x="10992" y="3806"/>
                    <a:pt x="9970" y="3950"/>
                    <a:pt x="8947" y="4319"/>
                  </a:cubicBezTo>
                  <a:cubicBezTo>
                    <a:pt x="8742" y="4394"/>
                    <a:pt x="8398" y="4520"/>
                    <a:pt x="8205" y="4559"/>
                  </a:cubicBezTo>
                  <a:cubicBezTo>
                    <a:pt x="7749" y="3367"/>
                    <a:pt x="6537" y="264"/>
                    <a:pt x="1144" y="3"/>
                  </a:cubicBezTo>
                  <a:cubicBezTo>
                    <a:pt x="1121" y="1"/>
                    <a:pt x="1098" y="0"/>
                    <a:pt x="107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264;p41"/>
            <p:cNvSpPr/>
            <p:nvPr/>
          </p:nvSpPr>
          <p:spPr>
            <a:xfrm>
              <a:off x="3908325" y="616400"/>
              <a:ext cx="876850" cy="855375"/>
            </a:xfrm>
            <a:custGeom>
              <a:avLst/>
              <a:gdLst/>
              <a:ahLst/>
              <a:cxnLst/>
              <a:rect l="l" t="t" r="r" b="b"/>
              <a:pathLst>
                <a:path w="35074" h="34215" extrusionOk="0">
                  <a:moveTo>
                    <a:pt x="19137" y="0"/>
                  </a:moveTo>
                  <a:cubicBezTo>
                    <a:pt x="18982" y="0"/>
                    <a:pt x="18824" y="35"/>
                    <a:pt x="18676" y="107"/>
                  </a:cubicBezTo>
                  <a:cubicBezTo>
                    <a:pt x="15035" y="1865"/>
                    <a:pt x="11049" y="4896"/>
                    <a:pt x="6831" y="9114"/>
                  </a:cubicBezTo>
                  <a:cubicBezTo>
                    <a:pt x="3109" y="12836"/>
                    <a:pt x="770" y="17354"/>
                    <a:pt x="245" y="21837"/>
                  </a:cubicBezTo>
                  <a:cubicBezTo>
                    <a:pt x="0" y="23930"/>
                    <a:pt x="56" y="26977"/>
                    <a:pt x="1713" y="29605"/>
                  </a:cubicBezTo>
                  <a:cubicBezTo>
                    <a:pt x="3749" y="32834"/>
                    <a:pt x="7401" y="34214"/>
                    <a:pt x="10963" y="34214"/>
                  </a:cubicBezTo>
                  <a:cubicBezTo>
                    <a:pt x="12416" y="34214"/>
                    <a:pt x="13854" y="33985"/>
                    <a:pt x="15162" y="33557"/>
                  </a:cubicBezTo>
                  <a:cubicBezTo>
                    <a:pt x="19965" y="31987"/>
                    <a:pt x="23664" y="28151"/>
                    <a:pt x="26350" y="24985"/>
                  </a:cubicBezTo>
                  <a:cubicBezTo>
                    <a:pt x="29078" y="21767"/>
                    <a:pt x="33821" y="15769"/>
                    <a:pt x="34926" y="11738"/>
                  </a:cubicBezTo>
                  <a:cubicBezTo>
                    <a:pt x="35074" y="11174"/>
                    <a:pt x="34740" y="10595"/>
                    <a:pt x="34178" y="10440"/>
                  </a:cubicBezTo>
                  <a:cubicBezTo>
                    <a:pt x="34084" y="10414"/>
                    <a:pt x="33989" y="10402"/>
                    <a:pt x="33896" y="10402"/>
                  </a:cubicBezTo>
                  <a:cubicBezTo>
                    <a:pt x="33432" y="10402"/>
                    <a:pt x="33005" y="10707"/>
                    <a:pt x="32872" y="11175"/>
                  </a:cubicBezTo>
                  <a:cubicBezTo>
                    <a:pt x="32144" y="13829"/>
                    <a:pt x="29174" y="18362"/>
                    <a:pt x="24725" y="23606"/>
                  </a:cubicBezTo>
                  <a:cubicBezTo>
                    <a:pt x="22066" y="26743"/>
                    <a:pt x="18770" y="30136"/>
                    <a:pt x="14499" y="31533"/>
                  </a:cubicBezTo>
                  <a:cubicBezTo>
                    <a:pt x="13426" y="31884"/>
                    <a:pt x="12225" y="32073"/>
                    <a:pt x="11009" y="32073"/>
                  </a:cubicBezTo>
                  <a:cubicBezTo>
                    <a:pt x="8105" y="32073"/>
                    <a:pt x="5107" y="30996"/>
                    <a:pt x="3515" y="28469"/>
                  </a:cubicBezTo>
                  <a:cubicBezTo>
                    <a:pt x="2189" y="26368"/>
                    <a:pt x="2156" y="23837"/>
                    <a:pt x="2362" y="22085"/>
                  </a:cubicBezTo>
                  <a:cubicBezTo>
                    <a:pt x="2831" y="18075"/>
                    <a:pt x="4953" y="14004"/>
                    <a:pt x="8337" y="10620"/>
                  </a:cubicBezTo>
                  <a:cubicBezTo>
                    <a:pt x="12386" y="6571"/>
                    <a:pt x="16176" y="3679"/>
                    <a:pt x="19602" y="2024"/>
                  </a:cubicBezTo>
                  <a:cubicBezTo>
                    <a:pt x="20132" y="1769"/>
                    <a:pt x="20353" y="1133"/>
                    <a:pt x="20097" y="603"/>
                  </a:cubicBezTo>
                  <a:cubicBezTo>
                    <a:pt x="19914" y="222"/>
                    <a:pt x="19532" y="0"/>
                    <a:pt x="1913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265;p41"/>
            <p:cNvSpPr/>
            <p:nvPr/>
          </p:nvSpPr>
          <p:spPr>
            <a:xfrm>
              <a:off x="4015950" y="913450"/>
              <a:ext cx="448325" cy="456025"/>
            </a:xfrm>
            <a:custGeom>
              <a:avLst/>
              <a:gdLst/>
              <a:ahLst/>
              <a:cxnLst/>
              <a:rect l="l" t="t" r="r" b="b"/>
              <a:pathLst>
                <a:path w="17933" h="18241" extrusionOk="0">
                  <a:moveTo>
                    <a:pt x="3470" y="1"/>
                  </a:moveTo>
                  <a:cubicBezTo>
                    <a:pt x="2627" y="1"/>
                    <a:pt x="1784" y="80"/>
                    <a:pt x="954" y="244"/>
                  </a:cubicBezTo>
                  <a:cubicBezTo>
                    <a:pt x="377" y="358"/>
                    <a:pt x="1" y="918"/>
                    <a:pt x="114" y="1495"/>
                  </a:cubicBezTo>
                  <a:cubicBezTo>
                    <a:pt x="215" y="2003"/>
                    <a:pt x="660" y="2355"/>
                    <a:pt x="1159" y="2355"/>
                  </a:cubicBezTo>
                  <a:cubicBezTo>
                    <a:pt x="1227" y="2355"/>
                    <a:pt x="1296" y="2348"/>
                    <a:pt x="1366" y="2335"/>
                  </a:cubicBezTo>
                  <a:cubicBezTo>
                    <a:pt x="2065" y="2197"/>
                    <a:pt x="2775" y="2130"/>
                    <a:pt x="3486" y="2130"/>
                  </a:cubicBezTo>
                  <a:cubicBezTo>
                    <a:pt x="6693" y="2130"/>
                    <a:pt x="9902" y="3493"/>
                    <a:pt x="12064" y="5877"/>
                  </a:cubicBezTo>
                  <a:cubicBezTo>
                    <a:pt x="14705" y="8790"/>
                    <a:pt x="15681" y="13104"/>
                    <a:pt x="14551" y="16869"/>
                  </a:cubicBezTo>
                  <a:cubicBezTo>
                    <a:pt x="14345" y="17553"/>
                    <a:pt x="14858" y="18241"/>
                    <a:pt x="15572" y="18241"/>
                  </a:cubicBezTo>
                  <a:cubicBezTo>
                    <a:pt x="16042" y="18240"/>
                    <a:pt x="16456" y="17932"/>
                    <a:pt x="16592" y="17483"/>
                  </a:cubicBezTo>
                  <a:cubicBezTo>
                    <a:pt x="17932" y="13017"/>
                    <a:pt x="16774" y="7901"/>
                    <a:pt x="13641" y="4447"/>
                  </a:cubicBezTo>
                  <a:cubicBezTo>
                    <a:pt x="11077" y="1619"/>
                    <a:pt x="7275" y="1"/>
                    <a:pt x="347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266;p41"/>
            <p:cNvSpPr/>
            <p:nvPr/>
          </p:nvSpPr>
          <p:spPr>
            <a:xfrm>
              <a:off x="4539975" y="814675"/>
              <a:ext cx="114775" cy="119725"/>
            </a:xfrm>
            <a:custGeom>
              <a:avLst/>
              <a:gdLst/>
              <a:ahLst/>
              <a:cxnLst/>
              <a:rect l="l" t="t" r="r" b="b"/>
              <a:pathLst>
                <a:path w="4591" h="4789" extrusionOk="0">
                  <a:moveTo>
                    <a:pt x="3009" y="1"/>
                  </a:moveTo>
                  <a:cubicBezTo>
                    <a:pt x="2267" y="1"/>
                    <a:pt x="1403" y="517"/>
                    <a:pt x="812" y="1392"/>
                  </a:cubicBezTo>
                  <a:cubicBezTo>
                    <a:pt x="0" y="2592"/>
                    <a:pt x="8" y="4014"/>
                    <a:pt x="829" y="4568"/>
                  </a:cubicBezTo>
                  <a:cubicBezTo>
                    <a:pt x="1051" y="4718"/>
                    <a:pt x="1309" y="4789"/>
                    <a:pt x="1584" y="4789"/>
                  </a:cubicBezTo>
                  <a:cubicBezTo>
                    <a:pt x="2326" y="4789"/>
                    <a:pt x="3189" y="4273"/>
                    <a:pt x="3780" y="3398"/>
                  </a:cubicBezTo>
                  <a:cubicBezTo>
                    <a:pt x="4591" y="2197"/>
                    <a:pt x="4584" y="775"/>
                    <a:pt x="3764" y="221"/>
                  </a:cubicBezTo>
                  <a:cubicBezTo>
                    <a:pt x="3542" y="72"/>
                    <a:pt x="3284" y="1"/>
                    <a:pt x="300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267;p41"/>
            <p:cNvSpPr/>
            <p:nvPr/>
          </p:nvSpPr>
          <p:spPr>
            <a:xfrm>
              <a:off x="4375425" y="703525"/>
              <a:ext cx="114775" cy="119725"/>
            </a:xfrm>
            <a:custGeom>
              <a:avLst/>
              <a:gdLst/>
              <a:ahLst/>
              <a:cxnLst/>
              <a:rect l="l" t="t" r="r" b="b"/>
              <a:pathLst>
                <a:path w="4591" h="4789" extrusionOk="0">
                  <a:moveTo>
                    <a:pt x="3008" y="1"/>
                  </a:moveTo>
                  <a:cubicBezTo>
                    <a:pt x="2266" y="1"/>
                    <a:pt x="1402" y="517"/>
                    <a:pt x="811" y="1392"/>
                  </a:cubicBezTo>
                  <a:cubicBezTo>
                    <a:pt x="0" y="2592"/>
                    <a:pt x="8" y="4015"/>
                    <a:pt x="828" y="4568"/>
                  </a:cubicBezTo>
                  <a:cubicBezTo>
                    <a:pt x="1049" y="4718"/>
                    <a:pt x="1307" y="4789"/>
                    <a:pt x="1582" y="4789"/>
                  </a:cubicBezTo>
                  <a:cubicBezTo>
                    <a:pt x="2325" y="4789"/>
                    <a:pt x="3189" y="4273"/>
                    <a:pt x="3780" y="3397"/>
                  </a:cubicBezTo>
                  <a:cubicBezTo>
                    <a:pt x="4591" y="2197"/>
                    <a:pt x="4583" y="775"/>
                    <a:pt x="3763" y="222"/>
                  </a:cubicBezTo>
                  <a:cubicBezTo>
                    <a:pt x="3542" y="72"/>
                    <a:pt x="3283" y="1"/>
                    <a:pt x="300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268;p41"/>
            <p:cNvSpPr/>
            <p:nvPr/>
          </p:nvSpPr>
          <p:spPr>
            <a:xfrm>
              <a:off x="4083600" y="1078375"/>
              <a:ext cx="112825" cy="108150"/>
            </a:xfrm>
            <a:custGeom>
              <a:avLst/>
              <a:gdLst/>
              <a:ahLst/>
              <a:cxnLst/>
              <a:rect l="l" t="t" r="r" b="b"/>
              <a:pathLst>
                <a:path w="4513" h="4326" extrusionOk="0">
                  <a:moveTo>
                    <a:pt x="3343" y="1"/>
                  </a:moveTo>
                  <a:cubicBezTo>
                    <a:pt x="3071" y="1"/>
                    <a:pt x="2798" y="105"/>
                    <a:pt x="2591" y="312"/>
                  </a:cubicBezTo>
                  <a:lnTo>
                    <a:pt x="395" y="2508"/>
                  </a:lnTo>
                  <a:cubicBezTo>
                    <a:pt x="91" y="2813"/>
                    <a:pt x="0" y="3270"/>
                    <a:pt x="165" y="3669"/>
                  </a:cubicBezTo>
                  <a:cubicBezTo>
                    <a:pt x="330" y="4066"/>
                    <a:pt x="718" y="4326"/>
                    <a:pt x="1149" y="4326"/>
                  </a:cubicBezTo>
                  <a:cubicBezTo>
                    <a:pt x="1431" y="4326"/>
                    <a:pt x="1702" y="4215"/>
                    <a:pt x="1902" y="4014"/>
                  </a:cubicBezTo>
                  <a:lnTo>
                    <a:pt x="4096" y="1819"/>
                  </a:lnTo>
                  <a:cubicBezTo>
                    <a:pt x="4512" y="1403"/>
                    <a:pt x="4512" y="729"/>
                    <a:pt x="4096" y="312"/>
                  </a:cubicBezTo>
                  <a:cubicBezTo>
                    <a:pt x="3888" y="105"/>
                    <a:pt x="3616" y="1"/>
                    <a:pt x="334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269;p41"/>
            <p:cNvSpPr/>
            <p:nvPr/>
          </p:nvSpPr>
          <p:spPr>
            <a:xfrm>
              <a:off x="4175250" y="1153825"/>
              <a:ext cx="112825" cy="108175"/>
            </a:xfrm>
            <a:custGeom>
              <a:avLst/>
              <a:gdLst/>
              <a:ahLst/>
              <a:cxnLst/>
              <a:rect l="l" t="t" r="r" b="b"/>
              <a:pathLst>
                <a:path w="4513" h="4327" extrusionOk="0">
                  <a:moveTo>
                    <a:pt x="3344" y="0"/>
                  </a:moveTo>
                  <a:cubicBezTo>
                    <a:pt x="3071" y="0"/>
                    <a:pt x="2799" y="104"/>
                    <a:pt x="2591" y="313"/>
                  </a:cubicBezTo>
                  <a:lnTo>
                    <a:pt x="397" y="2508"/>
                  </a:lnTo>
                  <a:cubicBezTo>
                    <a:pt x="92" y="2812"/>
                    <a:pt x="0" y="3271"/>
                    <a:pt x="165" y="3668"/>
                  </a:cubicBezTo>
                  <a:cubicBezTo>
                    <a:pt x="330" y="4067"/>
                    <a:pt x="718" y="4326"/>
                    <a:pt x="1149" y="4326"/>
                  </a:cubicBezTo>
                  <a:cubicBezTo>
                    <a:pt x="1432" y="4326"/>
                    <a:pt x="1703" y="4214"/>
                    <a:pt x="1902" y="4014"/>
                  </a:cubicBezTo>
                  <a:lnTo>
                    <a:pt x="4097" y="1819"/>
                  </a:lnTo>
                  <a:cubicBezTo>
                    <a:pt x="4513" y="1402"/>
                    <a:pt x="4513" y="729"/>
                    <a:pt x="4097" y="313"/>
                  </a:cubicBezTo>
                  <a:cubicBezTo>
                    <a:pt x="3889" y="104"/>
                    <a:pt x="3616" y="0"/>
                    <a:pt x="334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62941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Музыка 100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123526" y="1815189"/>
            <a:ext cx="289694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Баста</a:t>
            </a:r>
          </a:p>
        </p:txBody>
      </p:sp>
    </p:spTree>
    <p:extLst>
      <p:ext uri="{BB962C8B-B14F-4D97-AF65-F5344CB8AC3E}">
        <p14:creationId xmlns:p14="http://schemas.microsoft.com/office/powerpoint/2010/main" val="333103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Музыка 200</a:t>
            </a:r>
            <a:endParaRPr lang="ru-RU" dirty="0"/>
          </a:p>
        </p:txBody>
      </p:sp>
      <p:sp>
        <p:nvSpPr>
          <p:cNvPr id="4" name="Google Shape;1241;p41"/>
          <p:cNvSpPr/>
          <p:nvPr/>
        </p:nvSpPr>
        <p:spPr>
          <a:xfrm>
            <a:off x="2498398" y="2760711"/>
            <a:ext cx="12667" cy="6783"/>
          </a:xfrm>
          <a:custGeom>
            <a:avLst/>
            <a:gdLst/>
            <a:ahLst/>
            <a:cxnLst/>
            <a:rect l="l" t="t" r="r" b="b"/>
            <a:pathLst>
              <a:path w="155" h="83" extrusionOk="0">
                <a:moveTo>
                  <a:pt x="77" y="0"/>
                </a:moveTo>
                <a:cubicBezTo>
                  <a:pt x="52" y="0"/>
                  <a:pt x="27" y="13"/>
                  <a:pt x="1" y="41"/>
                </a:cubicBezTo>
                <a:cubicBezTo>
                  <a:pt x="27" y="68"/>
                  <a:pt x="53" y="82"/>
                  <a:pt x="79" y="82"/>
                </a:cubicBezTo>
                <a:cubicBezTo>
                  <a:pt x="104" y="82"/>
                  <a:pt x="129" y="69"/>
                  <a:pt x="155" y="42"/>
                </a:cubicBezTo>
                <a:cubicBezTo>
                  <a:pt x="129" y="14"/>
                  <a:pt x="103" y="0"/>
                  <a:pt x="77" y="0"/>
                </a:cubicBezTo>
                <a:close/>
              </a:path>
            </a:pathLst>
          </a:custGeom>
          <a:solidFill>
            <a:srgbClr val="B8E5E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Google Shape;1243;p41"/>
          <p:cNvSpPr txBox="1">
            <a:spLocks/>
          </p:cNvSpPr>
          <p:nvPr/>
        </p:nvSpPr>
        <p:spPr>
          <a:xfrm>
            <a:off x="1458842" y="937078"/>
            <a:ext cx="4251086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Clr>
                <a:schemeClr val="dk1"/>
              </a:buClr>
              <a:buSzPts val="1100"/>
            </a:pPr>
            <a:r>
              <a:rPr lang="ru-RU" sz="4000" dirty="0" smtClean="0">
                <a:latin typeface="Comfortaa" panose="020F0803070200060003" pitchFamily="34" charset="0"/>
              </a:rPr>
              <a:t>Какой </a:t>
            </a:r>
            <a:r>
              <a:rPr lang="ru-RU" sz="4000" dirty="0">
                <a:latin typeface="Comfortaa" panose="020F0803070200060003" pitchFamily="34" charset="0"/>
              </a:rPr>
              <a:t>композитор изображен на фото?</a:t>
            </a:r>
            <a:endParaRPr lang="en-US" sz="4000" dirty="0" smtClean="0">
              <a:latin typeface="Comfortaa" panose="020F0803070200060003" pitchFamily="34" charset="0"/>
            </a:endParaRPr>
          </a:p>
        </p:txBody>
      </p:sp>
      <p:pic>
        <p:nvPicPr>
          <p:cNvPr id="6146" name="Picture 2" descr="https://sun9-38.userapi.com/impg/ZZhvksQGhhOcpJsRf77QItOuMoMuAYwoa19q0w/9Ax1HEy9QI8.jpg?size=904x1080&amp;quality=95&amp;sign=d7572b5971d5c6d00da78b60447e1644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607" y="593694"/>
            <a:ext cx="3008546" cy="3594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395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Музыка 200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644228" y="1700889"/>
            <a:ext cx="385554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Моцарт</a:t>
            </a:r>
          </a:p>
        </p:txBody>
      </p:sp>
    </p:spTree>
    <p:extLst>
      <p:ext uri="{BB962C8B-B14F-4D97-AF65-F5344CB8AC3E}">
        <p14:creationId xmlns:p14="http://schemas.microsoft.com/office/powerpoint/2010/main" val="441516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Музыка 300</a:t>
            </a:r>
            <a:endParaRPr lang="ru-RU" dirty="0"/>
          </a:p>
        </p:txBody>
      </p:sp>
      <p:sp>
        <p:nvSpPr>
          <p:cNvPr id="4" name="Google Shape;1241;p41"/>
          <p:cNvSpPr/>
          <p:nvPr/>
        </p:nvSpPr>
        <p:spPr>
          <a:xfrm>
            <a:off x="2498398" y="2760711"/>
            <a:ext cx="12667" cy="6783"/>
          </a:xfrm>
          <a:custGeom>
            <a:avLst/>
            <a:gdLst/>
            <a:ahLst/>
            <a:cxnLst/>
            <a:rect l="l" t="t" r="r" b="b"/>
            <a:pathLst>
              <a:path w="155" h="83" extrusionOk="0">
                <a:moveTo>
                  <a:pt x="77" y="0"/>
                </a:moveTo>
                <a:cubicBezTo>
                  <a:pt x="52" y="0"/>
                  <a:pt x="27" y="13"/>
                  <a:pt x="1" y="41"/>
                </a:cubicBezTo>
                <a:cubicBezTo>
                  <a:pt x="27" y="68"/>
                  <a:pt x="53" y="82"/>
                  <a:pt x="79" y="82"/>
                </a:cubicBezTo>
                <a:cubicBezTo>
                  <a:pt x="104" y="82"/>
                  <a:pt x="129" y="69"/>
                  <a:pt x="155" y="42"/>
                </a:cubicBezTo>
                <a:cubicBezTo>
                  <a:pt x="129" y="14"/>
                  <a:pt x="103" y="0"/>
                  <a:pt x="77" y="0"/>
                </a:cubicBezTo>
                <a:close/>
              </a:path>
            </a:pathLst>
          </a:custGeom>
          <a:solidFill>
            <a:srgbClr val="B8E5E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Google Shape;1243;p41"/>
          <p:cNvSpPr txBox="1">
            <a:spLocks/>
          </p:cNvSpPr>
          <p:nvPr/>
        </p:nvSpPr>
        <p:spPr>
          <a:xfrm>
            <a:off x="1379188" y="1403848"/>
            <a:ext cx="6313079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Clr>
                <a:schemeClr val="dk1"/>
              </a:buClr>
              <a:buSzPts val="1100"/>
            </a:pPr>
            <a:r>
              <a:rPr lang="ru-RU" sz="2800" dirty="0" smtClean="0">
                <a:latin typeface="Comfortaa" panose="020F0803070200060003" pitchFamily="34" charset="0"/>
              </a:rPr>
              <a:t>Вы </a:t>
            </a:r>
            <a:r>
              <a:rPr lang="ru-RU" sz="2800" dirty="0">
                <a:latin typeface="Comfortaa" panose="020F0803070200060003" pitchFamily="34" charset="0"/>
              </a:rPr>
              <a:t>сейчас слышите отрывок песни из известного мультфильма, напишите название этой </a:t>
            </a:r>
            <a:r>
              <a:rPr lang="ru-RU" sz="2800" dirty="0" smtClean="0">
                <a:latin typeface="Comfortaa" panose="020F0803070200060003" pitchFamily="34" charset="0"/>
              </a:rPr>
              <a:t>песни.</a:t>
            </a:r>
            <a:endParaRPr lang="en-US" sz="2800" dirty="0" smtClean="0">
              <a:latin typeface="Comfortaa" panose="020F0803070200060003" pitchFamily="34" charset="0"/>
            </a:endParaRPr>
          </a:p>
        </p:txBody>
      </p:sp>
      <p:grpSp>
        <p:nvGrpSpPr>
          <p:cNvPr id="6" name="Google Shape;1245;p41"/>
          <p:cNvGrpSpPr/>
          <p:nvPr/>
        </p:nvGrpSpPr>
        <p:grpSpPr>
          <a:xfrm flipH="1">
            <a:off x="170641" y="2088574"/>
            <a:ext cx="1438545" cy="2349010"/>
            <a:chOff x="3908325" y="238100"/>
            <a:chExt cx="2292175" cy="4082250"/>
          </a:xfrm>
        </p:grpSpPr>
        <p:sp>
          <p:nvSpPr>
            <p:cNvPr id="7" name="Google Shape;1246;p41"/>
            <p:cNvSpPr/>
            <p:nvPr/>
          </p:nvSpPr>
          <p:spPr>
            <a:xfrm>
              <a:off x="4555525" y="1019075"/>
              <a:ext cx="1320950" cy="3254375"/>
            </a:xfrm>
            <a:custGeom>
              <a:avLst/>
              <a:gdLst/>
              <a:ahLst/>
              <a:cxnLst/>
              <a:rect l="l" t="t" r="r" b="b"/>
              <a:pathLst>
                <a:path w="52838" h="130175" extrusionOk="0">
                  <a:moveTo>
                    <a:pt x="12333" y="114830"/>
                  </a:moveTo>
                  <a:lnTo>
                    <a:pt x="12410" y="114850"/>
                  </a:lnTo>
                  <a:cubicBezTo>
                    <a:pt x="12409" y="115000"/>
                    <a:pt x="12406" y="115149"/>
                    <a:pt x="12400" y="115296"/>
                  </a:cubicBezTo>
                  <a:cubicBezTo>
                    <a:pt x="12379" y="115140"/>
                    <a:pt x="12355" y="114985"/>
                    <a:pt x="12333" y="114830"/>
                  </a:cubicBezTo>
                  <a:close/>
                  <a:moveTo>
                    <a:pt x="4442" y="0"/>
                  </a:moveTo>
                  <a:cubicBezTo>
                    <a:pt x="2337" y="0"/>
                    <a:pt x="1" y="1935"/>
                    <a:pt x="227" y="4215"/>
                  </a:cubicBezTo>
                  <a:cubicBezTo>
                    <a:pt x="3052" y="32744"/>
                    <a:pt x="2112" y="61594"/>
                    <a:pt x="1857" y="90243"/>
                  </a:cubicBezTo>
                  <a:cubicBezTo>
                    <a:pt x="766" y="92514"/>
                    <a:pt x="610" y="95091"/>
                    <a:pt x="1153" y="97535"/>
                  </a:cubicBezTo>
                  <a:cubicBezTo>
                    <a:pt x="981" y="99339"/>
                    <a:pt x="889" y="101150"/>
                    <a:pt x="889" y="102961"/>
                  </a:cubicBezTo>
                  <a:cubicBezTo>
                    <a:pt x="390" y="103314"/>
                    <a:pt x="94" y="103918"/>
                    <a:pt x="335" y="104687"/>
                  </a:cubicBezTo>
                  <a:lnTo>
                    <a:pt x="1810" y="109418"/>
                  </a:lnTo>
                  <a:cubicBezTo>
                    <a:pt x="1803" y="109519"/>
                    <a:pt x="1795" y="109620"/>
                    <a:pt x="1793" y="109727"/>
                  </a:cubicBezTo>
                  <a:cubicBezTo>
                    <a:pt x="1642" y="115645"/>
                    <a:pt x="2268" y="121690"/>
                    <a:pt x="2502" y="127606"/>
                  </a:cubicBezTo>
                  <a:cubicBezTo>
                    <a:pt x="2545" y="128694"/>
                    <a:pt x="3347" y="129234"/>
                    <a:pt x="4159" y="129234"/>
                  </a:cubicBezTo>
                  <a:cubicBezTo>
                    <a:pt x="4975" y="129234"/>
                    <a:pt x="5801" y="128688"/>
                    <a:pt x="5874" y="127606"/>
                  </a:cubicBezTo>
                  <a:cubicBezTo>
                    <a:pt x="6189" y="122931"/>
                    <a:pt x="7163" y="118377"/>
                    <a:pt x="8806" y="114009"/>
                  </a:cubicBezTo>
                  <a:cubicBezTo>
                    <a:pt x="9899" y="118010"/>
                    <a:pt x="10212" y="126710"/>
                    <a:pt x="10369" y="128182"/>
                  </a:cubicBezTo>
                  <a:cubicBezTo>
                    <a:pt x="10479" y="129210"/>
                    <a:pt x="11338" y="129835"/>
                    <a:pt x="12168" y="129835"/>
                  </a:cubicBezTo>
                  <a:cubicBezTo>
                    <a:pt x="12806" y="129835"/>
                    <a:pt x="13428" y="129466"/>
                    <a:pt x="13681" y="128629"/>
                  </a:cubicBezTo>
                  <a:cubicBezTo>
                    <a:pt x="14953" y="124433"/>
                    <a:pt x="15697" y="120033"/>
                    <a:pt x="15705" y="115636"/>
                  </a:cubicBezTo>
                  <a:cubicBezTo>
                    <a:pt x="20355" y="116636"/>
                    <a:pt x="25154" y="117213"/>
                    <a:pt x="29820" y="117213"/>
                  </a:cubicBezTo>
                  <a:cubicBezTo>
                    <a:pt x="31140" y="117213"/>
                    <a:pt x="32450" y="117166"/>
                    <a:pt x="33743" y="117071"/>
                  </a:cubicBezTo>
                  <a:cubicBezTo>
                    <a:pt x="34492" y="117015"/>
                    <a:pt x="35272" y="116965"/>
                    <a:pt x="36066" y="116904"/>
                  </a:cubicBezTo>
                  <a:lnTo>
                    <a:pt x="36066" y="116904"/>
                  </a:lnTo>
                  <a:cubicBezTo>
                    <a:pt x="35975" y="120742"/>
                    <a:pt x="36599" y="124830"/>
                    <a:pt x="36928" y="128508"/>
                  </a:cubicBezTo>
                  <a:cubicBezTo>
                    <a:pt x="37018" y="129509"/>
                    <a:pt x="37989" y="130174"/>
                    <a:pt x="38862" y="130174"/>
                  </a:cubicBezTo>
                  <a:cubicBezTo>
                    <a:pt x="39506" y="130174"/>
                    <a:pt x="40096" y="129812"/>
                    <a:pt x="40240" y="128956"/>
                  </a:cubicBezTo>
                  <a:cubicBezTo>
                    <a:pt x="40951" y="124722"/>
                    <a:pt x="41327" y="120439"/>
                    <a:pt x="41362" y="116147"/>
                  </a:cubicBezTo>
                  <a:cubicBezTo>
                    <a:pt x="41825" y="116031"/>
                    <a:pt x="42281" y="115898"/>
                    <a:pt x="42726" y="115746"/>
                  </a:cubicBezTo>
                  <a:cubicBezTo>
                    <a:pt x="43505" y="119948"/>
                    <a:pt x="44285" y="124149"/>
                    <a:pt x="45064" y="128351"/>
                  </a:cubicBezTo>
                  <a:cubicBezTo>
                    <a:pt x="45221" y="129195"/>
                    <a:pt x="45845" y="129564"/>
                    <a:pt x="46510" y="129564"/>
                  </a:cubicBezTo>
                  <a:cubicBezTo>
                    <a:pt x="47381" y="129564"/>
                    <a:pt x="48323" y="128930"/>
                    <a:pt x="48376" y="127902"/>
                  </a:cubicBezTo>
                  <a:cubicBezTo>
                    <a:pt x="48633" y="122958"/>
                    <a:pt x="49122" y="117673"/>
                    <a:pt x="48603" y="112734"/>
                  </a:cubicBezTo>
                  <a:cubicBezTo>
                    <a:pt x="48553" y="112264"/>
                    <a:pt x="48462" y="111865"/>
                    <a:pt x="48335" y="111524"/>
                  </a:cubicBezTo>
                  <a:cubicBezTo>
                    <a:pt x="50067" y="109139"/>
                    <a:pt x="51173" y="106158"/>
                    <a:pt x="51738" y="103415"/>
                  </a:cubicBezTo>
                  <a:cubicBezTo>
                    <a:pt x="52530" y="99581"/>
                    <a:pt x="52837" y="94961"/>
                    <a:pt x="50783" y="91458"/>
                  </a:cubicBezTo>
                  <a:cubicBezTo>
                    <a:pt x="48706" y="87914"/>
                    <a:pt x="44794" y="86782"/>
                    <a:pt x="40954" y="86382"/>
                  </a:cubicBezTo>
                  <a:cubicBezTo>
                    <a:pt x="31627" y="85411"/>
                    <a:pt x="22116" y="85290"/>
                    <a:pt x="12746" y="85169"/>
                  </a:cubicBezTo>
                  <a:cubicBezTo>
                    <a:pt x="12554" y="85167"/>
                    <a:pt x="12361" y="85165"/>
                    <a:pt x="12170" y="85165"/>
                  </a:cubicBezTo>
                  <a:cubicBezTo>
                    <a:pt x="11552" y="85165"/>
                    <a:pt x="10940" y="85179"/>
                    <a:pt x="10338" y="85215"/>
                  </a:cubicBezTo>
                  <a:cubicBezTo>
                    <a:pt x="10639" y="58222"/>
                    <a:pt x="11318" y="31077"/>
                    <a:pt x="8657" y="4215"/>
                  </a:cubicBezTo>
                  <a:cubicBezTo>
                    <a:pt x="8433" y="1949"/>
                    <a:pt x="6880" y="0"/>
                    <a:pt x="4442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1247;p41"/>
            <p:cNvSpPr/>
            <p:nvPr/>
          </p:nvSpPr>
          <p:spPr>
            <a:xfrm>
              <a:off x="4506850" y="927300"/>
              <a:ext cx="1445075" cy="3393050"/>
            </a:xfrm>
            <a:custGeom>
              <a:avLst/>
              <a:gdLst/>
              <a:ahLst/>
              <a:cxnLst/>
              <a:rect l="l" t="t" r="r" b="b"/>
              <a:pathLst>
                <a:path w="57803" h="135722" extrusionOk="0">
                  <a:moveTo>
                    <a:pt x="9490" y="1"/>
                  </a:moveTo>
                  <a:cubicBezTo>
                    <a:pt x="9435" y="1"/>
                    <a:pt x="9380" y="4"/>
                    <a:pt x="9325" y="11"/>
                  </a:cubicBezTo>
                  <a:cubicBezTo>
                    <a:pt x="8644" y="102"/>
                    <a:pt x="8165" y="725"/>
                    <a:pt x="8254" y="1406"/>
                  </a:cubicBezTo>
                  <a:cubicBezTo>
                    <a:pt x="11392" y="25114"/>
                    <a:pt x="11962" y="50296"/>
                    <a:pt x="10043" y="80657"/>
                  </a:cubicBezTo>
                  <a:cubicBezTo>
                    <a:pt x="9911" y="82728"/>
                    <a:pt x="9640" y="87035"/>
                    <a:pt x="12546" y="89195"/>
                  </a:cubicBezTo>
                  <a:cubicBezTo>
                    <a:pt x="14285" y="90487"/>
                    <a:pt x="16517" y="90503"/>
                    <a:pt x="18147" y="90516"/>
                  </a:cubicBezTo>
                  <a:lnTo>
                    <a:pt x="34116" y="90636"/>
                  </a:lnTo>
                  <a:cubicBezTo>
                    <a:pt x="39320" y="90676"/>
                    <a:pt x="44700" y="90717"/>
                    <a:pt x="49212" y="93562"/>
                  </a:cubicBezTo>
                  <a:cubicBezTo>
                    <a:pt x="50805" y="94566"/>
                    <a:pt x="52069" y="95883"/>
                    <a:pt x="52866" y="97373"/>
                  </a:cubicBezTo>
                  <a:cubicBezTo>
                    <a:pt x="55046" y="101439"/>
                    <a:pt x="53436" y="105252"/>
                    <a:pt x="51734" y="109289"/>
                  </a:cubicBezTo>
                  <a:cubicBezTo>
                    <a:pt x="51027" y="110962"/>
                    <a:pt x="50297" y="112692"/>
                    <a:pt x="49823" y="114478"/>
                  </a:cubicBezTo>
                  <a:cubicBezTo>
                    <a:pt x="48820" y="118256"/>
                    <a:pt x="49012" y="122157"/>
                    <a:pt x="49197" y="125929"/>
                  </a:cubicBezTo>
                  <a:cubicBezTo>
                    <a:pt x="49246" y="126925"/>
                    <a:pt x="49293" y="127919"/>
                    <a:pt x="49320" y="128910"/>
                  </a:cubicBezTo>
                  <a:cubicBezTo>
                    <a:pt x="49351" y="130075"/>
                    <a:pt x="49342" y="131289"/>
                    <a:pt x="48873" y="132218"/>
                  </a:cubicBezTo>
                  <a:cubicBezTo>
                    <a:pt x="48673" y="132609"/>
                    <a:pt x="48365" y="132934"/>
                    <a:pt x="47986" y="133157"/>
                  </a:cubicBezTo>
                  <a:cubicBezTo>
                    <a:pt x="47951" y="133150"/>
                    <a:pt x="47858" y="133108"/>
                    <a:pt x="47848" y="133003"/>
                  </a:cubicBezTo>
                  <a:cubicBezTo>
                    <a:pt x="47498" y="129413"/>
                    <a:pt x="47017" y="125796"/>
                    <a:pt x="46419" y="122251"/>
                  </a:cubicBezTo>
                  <a:cubicBezTo>
                    <a:pt x="46295" y="121518"/>
                    <a:pt x="46065" y="120153"/>
                    <a:pt x="44936" y="119386"/>
                  </a:cubicBezTo>
                  <a:cubicBezTo>
                    <a:pt x="44356" y="118993"/>
                    <a:pt x="43717" y="118878"/>
                    <a:pt x="43130" y="118878"/>
                  </a:cubicBezTo>
                  <a:cubicBezTo>
                    <a:pt x="42620" y="118878"/>
                    <a:pt x="42148" y="118965"/>
                    <a:pt x="41790" y="119030"/>
                  </a:cubicBezTo>
                  <a:cubicBezTo>
                    <a:pt x="37621" y="119797"/>
                    <a:pt x="33804" y="120181"/>
                    <a:pt x="30296" y="120181"/>
                  </a:cubicBezTo>
                  <a:cubicBezTo>
                    <a:pt x="26355" y="120181"/>
                    <a:pt x="22804" y="119696"/>
                    <a:pt x="19582" y="118725"/>
                  </a:cubicBezTo>
                  <a:cubicBezTo>
                    <a:pt x="19321" y="118647"/>
                    <a:pt x="19053" y="118608"/>
                    <a:pt x="18786" y="118608"/>
                  </a:cubicBezTo>
                  <a:cubicBezTo>
                    <a:pt x="18247" y="118608"/>
                    <a:pt x="17714" y="118766"/>
                    <a:pt x="17257" y="119073"/>
                  </a:cubicBezTo>
                  <a:cubicBezTo>
                    <a:pt x="16574" y="119532"/>
                    <a:pt x="16133" y="120272"/>
                    <a:pt x="16055" y="121091"/>
                  </a:cubicBezTo>
                  <a:lnTo>
                    <a:pt x="15003" y="132193"/>
                  </a:lnTo>
                  <a:cubicBezTo>
                    <a:pt x="14953" y="132731"/>
                    <a:pt x="14563" y="133173"/>
                    <a:pt x="14096" y="133223"/>
                  </a:cubicBezTo>
                  <a:cubicBezTo>
                    <a:pt x="14062" y="133226"/>
                    <a:pt x="14031" y="133228"/>
                    <a:pt x="14003" y="133228"/>
                  </a:cubicBezTo>
                  <a:cubicBezTo>
                    <a:pt x="13830" y="133228"/>
                    <a:pt x="13751" y="133174"/>
                    <a:pt x="13690" y="133120"/>
                  </a:cubicBezTo>
                  <a:cubicBezTo>
                    <a:pt x="13377" y="132841"/>
                    <a:pt x="13056" y="131973"/>
                    <a:pt x="13042" y="130660"/>
                  </a:cubicBezTo>
                  <a:lnTo>
                    <a:pt x="12971" y="123896"/>
                  </a:lnTo>
                  <a:cubicBezTo>
                    <a:pt x="12966" y="123555"/>
                    <a:pt x="12993" y="123147"/>
                    <a:pt x="13019" y="122713"/>
                  </a:cubicBezTo>
                  <a:cubicBezTo>
                    <a:pt x="13120" y="121031"/>
                    <a:pt x="13225" y="119292"/>
                    <a:pt x="12280" y="118288"/>
                  </a:cubicBezTo>
                  <a:cubicBezTo>
                    <a:pt x="11881" y="117865"/>
                    <a:pt x="11318" y="117640"/>
                    <a:pt x="10747" y="117640"/>
                  </a:cubicBezTo>
                  <a:cubicBezTo>
                    <a:pt x="10200" y="117640"/>
                    <a:pt x="9646" y="117846"/>
                    <a:pt x="9221" y="118281"/>
                  </a:cubicBezTo>
                  <a:cubicBezTo>
                    <a:pt x="7926" y="119609"/>
                    <a:pt x="7746" y="122915"/>
                    <a:pt x="7874" y="127818"/>
                  </a:cubicBezTo>
                  <a:lnTo>
                    <a:pt x="7876" y="127944"/>
                  </a:lnTo>
                  <a:cubicBezTo>
                    <a:pt x="7920" y="129593"/>
                    <a:pt x="7961" y="131150"/>
                    <a:pt x="7098" y="132286"/>
                  </a:cubicBezTo>
                  <a:cubicBezTo>
                    <a:pt x="6799" y="132681"/>
                    <a:pt x="6294" y="133025"/>
                    <a:pt x="5771" y="133025"/>
                  </a:cubicBezTo>
                  <a:cubicBezTo>
                    <a:pt x="5626" y="133025"/>
                    <a:pt x="5481" y="132999"/>
                    <a:pt x="5338" y="132941"/>
                  </a:cubicBezTo>
                  <a:cubicBezTo>
                    <a:pt x="4160" y="132463"/>
                    <a:pt x="4389" y="130095"/>
                    <a:pt x="4542" y="129100"/>
                  </a:cubicBezTo>
                  <a:lnTo>
                    <a:pt x="4628" y="128547"/>
                  </a:lnTo>
                  <a:cubicBezTo>
                    <a:pt x="5081" y="125626"/>
                    <a:pt x="5551" y="122605"/>
                    <a:pt x="5105" y="119562"/>
                  </a:cubicBezTo>
                  <a:cubicBezTo>
                    <a:pt x="4884" y="118053"/>
                    <a:pt x="4447" y="116612"/>
                    <a:pt x="4024" y="115218"/>
                  </a:cubicBezTo>
                  <a:cubicBezTo>
                    <a:pt x="3671" y="114056"/>
                    <a:pt x="3338" y="112958"/>
                    <a:pt x="3125" y="111833"/>
                  </a:cubicBezTo>
                  <a:cubicBezTo>
                    <a:pt x="2518" y="108641"/>
                    <a:pt x="2907" y="105233"/>
                    <a:pt x="3284" y="101937"/>
                  </a:cubicBezTo>
                  <a:lnTo>
                    <a:pt x="3408" y="100835"/>
                  </a:lnTo>
                  <a:cubicBezTo>
                    <a:pt x="4496" y="90999"/>
                    <a:pt x="4616" y="80980"/>
                    <a:pt x="4733" y="71291"/>
                  </a:cubicBezTo>
                  <a:lnTo>
                    <a:pt x="5165" y="35374"/>
                  </a:lnTo>
                  <a:cubicBezTo>
                    <a:pt x="5257" y="27816"/>
                    <a:pt x="5350" y="20000"/>
                    <a:pt x="4752" y="12304"/>
                  </a:cubicBezTo>
                  <a:cubicBezTo>
                    <a:pt x="4701" y="11649"/>
                    <a:pt x="4146" y="11155"/>
                    <a:pt x="3509" y="11155"/>
                  </a:cubicBezTo>
                  <a:cubicBezTo>
                    <a:pt x="3478" y="11155"/>
                    <a:pt x="3446" y="11156"/>
                    <a:pt x="3414" y="11158"/>
                  </a:cubicBezTo>
                  <a:cubicBezTo>
                    <a:pt x="2728" y="11212"/>
                    <a:pt x="2215" y="11811"/>
                    <a:pt x="2268" y="12496"/>
                  </a:cubicBezTo>
                  <a:cubicBezTo>
                    <a:pt x="2859" y="20083"/>
                    <a:pt x="2765" y="27842"/>
                    <a:pt x="2675" y="35344"/>
                  </a:cubicBezTo>
                  <a:lnTo>
                    <a:pt x="2243" y="71261"/>
                  </a:lnTo>
                  <a:cubicBezTo>
                    <a:pt x="2127" y="80890"/>
                    <a:pt x="2007" y="90846"/>
                    <a:pt x="932" y="100560"/>
                  </a:cubicBezTo>
                  <a:lnTo>
                    <a:pt x="809" y="101655"/>
                  </a:lnTo>
                  <a:cubicBezTo>
                    <a:pt x="411" y="105135"/>
                    <a:pt x="1" y="108734"/>
                    <a:pt x="677" y="112298"/>
                  </a:cubicBezTo>
                  <a:cubicBezTo>
                    <a:pt x="916" y="113554"/>
                    <a:pt x="1284" y="114768"/>
                    <a:pt x="1641" y="115942"/>
                  </a:cubicBezTo>
                  <a:cubicBezTo>
                    <a:pt x="2055" y="117308"/>
                    <a:pt x="2447" y="118599"/>
                    <a:pt x="2640" y="119922"/>
                  </a:cubicBezTo>
                  <a:cubicBezTo>
                    <a:pt x="3031" y="122594"/>
                    <a:pt x="2591" y="125427"/>
                    <a:pt x="2166" y="128165"/>
                  </a:cubicBezTo>
                  <a:lnTo>
                    <a:pt x="2080" y="128721"/>
                  </a:lnTo>
                  <a:cubicBezTo>
                    <a:pt x="1376" y="133296"/>
                    <a:pt x="3231" y="134775"/>
                    <a:pt x="4400" y="135250"/>
                  </a:cubicBezTo>
                  <a:cubicBezTo>
                    <a:pt x="4837" y="135427"/>
                    <a:pt x="5296" y="135512"/>
                    <a:pt x="5757" y="135512"/>
                  </a:cubicBezTo>
                  <a:cubicBezTo>
                    <a:pt x="6997" y="135512"/>
                    <a:pt x="8247" y="134894"/>
                    <a:pt x="9083" y="133793"/>
                  </a:cubicBezTo>
                  <a:cubicBezTo>
                    <a:pt x="10474" y="131961"/>
                    <a:pt x="10417" y="129793"/>
                    <a:pt x="10367" y="127882"/>
                  </a:cubicBezTo>
                  <a:lnTo>
                    <a:pt x="10363" y="127756"/>
                  </a:lnTo>
                  <a:cubicBezTo>
                    <a:pt x="10273" y="124270"/>
                    <a:pt x="10395" y="122298"/>
                    <a:pt x="10587" y="121204"/>
                  </a:cubicBezTo>
                  <a:lnTo>
                    <a:pt x="10587" y="121204"/>
                  </a:lnTo>
                  <a:cubicBezTo>
                    <a:pt x="10584" y="121697"/>
                    <a:pt x="10553" y="122220"/>
                    <a:pt x="10532" y="122566"/>
                  </a:cubicBezTo>
                  <a:cubicBezTo>
                    <a:pt x="10503" y="123064"/>
                    <a:pt x="10475" y="123534"/>
                    <a:pt x="10479" y="123925"/>
                  </a:cubicBezTo>
                  <a:lnTo>
                    <a:pt x="10551" y="130689"/>
                  </a:lnTo>
                  <a:cubicBezTo>
                    <a:pt x="10562" y="131809"/>
                    <a:pt x="10771" y="133859"/>
                    <a:pt x="12035" y="134982"/>
                  </a:cubicBezTo>
                  <a:cubicBezTo>
                    <a:pt x="12581" y="135470"/>
                    <a:pt x="13254" y="135722"/>
                    <a:pt x="13997" y="135722"/>
                  </a:cubicBezTo>
                  <a:cubicBezTo>
                    <a:pt x="14119" y="135721"/>
                    <a:pt x="14240" y="135713"/>
                    <a:pt x="14361" y="135699"/>
                  </a:cubicBezTo>
                  <a:cubicBezTo>
                    <a:pt x="16008" y="135525"/>
                    <a:pt x="17321" y="134147"/>
                    <a:pt x="17483" y="132427"/>
                  </a:cubicBezTo>
                  <a:lnTo>
                    <a:pt x="18534" y="121327"/>
                  </a:lnTo>
                  <a:cubicBezTo>
                    <a:pt x="18540" y="121252"/>
                    <a:pt x="18580" y="121184"/>
                    <a:pt x="18643" y="121142"/>
                  </a:cubicBezTo>
                  <a:cubicBezTo>
                    <a:pt x="18686" y="121114"/>
                    <a:pt x="18737" y="121099"/>
                    <a:pt x="18787" y="121099"/>
                  </a:cubicBezTo>
                  <a:cubicBezTo>
                    <a:pt x="18813" y="121099"/>
                    <a:pt x="18838" y="121103"/>
                    <a:pt x="18863" y="121110"/>
                  </a:cubicBezTo>
                  <a:cubicBezTo>
                    <a:pt x="22320" y="122151"/>
                    <a:pt x="26110" y="122671"/>
                    <a:pt x="30299" y="122671"/>
                  </a:cubicBezTo>
                  <a:cubicBezTo>
                    <a:pt x="33960" y="122671"/>
                    <a:pt x="37926" y="122274"/>
                    <a:pt x="42240" y="121481"/>
                  </a:cubicBezTo>
                  <a:cubicBezTo>
                    <a:pt x="42480" y="121437"/>
                    <a:pt x="42852" y="121369"/>
                    <a:pt x="43149" y="121369"/>
                  </a:cubicBezTo>
                  <a:cubicBezTo>
                    <a:pt x="43312" y="121369"/>
                    <a:pt x="43453" y="121390"/>
                    <a:pt x="43536" y="121446"/>
                  </a:cubicBezTo>
                  <a:cubicBezTo>
                    <a:pt x="43786" y="121616"/>
                    <a:pt x="43909" y="122350"/>
                    <a:pt x="43962" y="122664"/>
                  </a:cubicBezTo>
                  <a:cubicBezTo>
                    <a:pt x="44551" y="126154"/>
                    <a:pt x="45024" y="129714"/>
                    <a:pt x="45370" y="133246"/>
                  </a:cubicBezTo>
                  <a:cubicBezTo>
                    <a:pt x="45457" y="134150"/>
                    <a:pt x="45999" y="134947"/>
                    <a:pt x="46808" y="135360"/>
                  </a:cubicBezTo>
                  <a:cubicBezTo>
                    <a:pt x="47182" y="135551"/>
                    <a:pt x="47585" y="135647"/>
                    <a:pt x="47986" y="135647"/>
                  </a:cubicBezTo>
                  <a:cubicBezTo>
                    <a:pt x="48421" y="135647"/>
                    <a:pt x="48853" y="135534"/>
                    <a:pt x="49241" y="135310"/>
                  </a:cubicBezTo>
                  <a:cubicBezTo>
                    <a:pt x="50023" y="134858"/>
                    <a:pt x="50681" y="134161"/>
                    <a:pt x="51095" y="133344"/>
                  </a:cubicBezTo>
                  <a:cubicBezTo>
                    <a:pt x="51827" y="131895"/>
                    <a:pt x="51851" y="130328"/>
                    <a:pt x="51811" y="128843"/>
                  </a:cubicBezTo>
                  <a:cubicBezTo>
                    <a:pt x="51783" y="127835"/>
                    <a:pt x="51734" y="126822"/>
                    <a:pt x="51685" y="125807"/>
                  </a:cubicBezTo>
                  <a:cubicBezTo>
                    <a:pt x="51501" y="122060"/>
                    <a:pt x="51327" y="118521"/>
                    <a:pt x="52231" y="115116"/>
                  </a:cubicBezTo>
                  <a:cubicBezTo>
                    <a:pt x="52660" y="113499"/>
                    <a:pt x="53356" y="111852"/>
                    <a:pt x="54028" y="110257"/>
                  </a:cubicBezTo>
                  <a:cubicBezTo>
                    <a:pt x="55884" y="105859"/>
                    <a:pt x="57803" y="101311"/>
                    <a:pt x="55063" y="96196"/>
                  </a:cubicBezTo>
                  <a:cubicBezTo>
                    <a:pt x="54062" y="94328"/>
                    <a:pt x="52498" y="92688"/>
                    <a:pt x="50540" y="91454"/>
                  </a:cubicBezTo>
                  <a:cubicBezTo>
                    <a:pt x="45428" y="88231"/>
                    <a:pt x="39428" y="88186"/>
                    <a:pt x="34135" y="88145"/>
                  </a:cubicBezTo>
                  <a:lnTo>
                    <a:pt x="18166" y="88024"/>
                  </a:lnTo>
                  <a:cubicBezTo>
                    <a:pt x="16498" y="88012"/>
                    <a:pt x="15035" y="87941"/>
                    <a:pt x="14032" y="87196"/>
                  </a:cubicBezTo>
                  <a:cubicBezTo>
                    <a:pt x="12431" y="86007"/>
                    <a:pt x="12363" y="83426"/>
                    <a:pt x="12529" y="80814"/>
                  </a:cubicBezTo>
                  <a:cubicBezTo>
                    <a:pt x="14458" y="50289"/>
                    <a:pt x="13884" y="24951"/>
                    <a:pt x="10723" y="1079"/>
                  </a:cubicBezTo>
                  <a:cubicBezTo>
                    <a:pt x="10638" y="454"/>
                    <a:pt x="10104" y="1"/>
                    <a:pt x="94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1248;p41"/>
            <p:cNvSpPr/>
            <p:nvPr/>
          </p:nvSpPr>
          <p:spPr>
            <a:xfrm>
              <a:off x="5444025" y="3910925"/>
              <a:ext cx="157400" cy="408375"/>
            </a:xfrm>
            <a:custGeom>
              <a:avLst/>
              <a:gdLst/>
              <a:ahLst/>
              <a:cxnLst/>
              <a:rect l="l" t="t" r="r" b="b"/>
              <a:pathLst>
                <a:path w="6296" h="16335" extrusionOk="0">
                  <a:moveTo>
                    <a:pt x="5223" y="1"/>
                  </a:moveTo>
                  <a:cubicBezTo>
                    <a:pt x="4635" y="2"/>
                    <a:pt x="4159" y="478"/>
                    <a:pt x="4159" y="1067"/>
                  </a:cubicBezTo>
                  <a:lnTo>
                    <a:pt x="4164" y="12782"/>
                  </a:lnTo>
                  <a:cubicBezTo>
                    <a:pt x="4164" y="13033"/>
                    <a:pt x="4166" y="13294"/>
                    <a:pt x="4126" y="13491"/>
                  </a:cubicBezTo>
                  <a:cubicBezTo>
                    <a:pt x="4045" y="13886"/>
                    <a:pt x="3763" y="14125"/>
                    <a:pt x="3534" y="14179"/>
                  </a:cubicBezTo>
                  <a:cubicBezTo>
                    <a:pt x="3460" y="14197"/>
                    <a:pt x="3380" y="14204"/>
                    <a:pt x="3296" y="14204"/>
                  </a:cubicBezTo>
                  <a:cubicBezTo>
                    <a:pt x="2976" y="14204"/>
                    <a:pt x="2592" y="14093"/>
                    <a:pt x="2217" y="13985"/>
                  </a:cubicBezTo>
                  <a:lnTo>
                    <a:pt x="2150" y="13965"/>
                  </a:lnTo>
                  <a:cubicBezTo>
                    <a:pt x="2147" y="13882"/>
                    <a:pt x="2150" y="13777"/>
                    <a:pt x="2152" y="13717"/>
                  </a:cubicBezTo>
                  <a:lnTo>
                    <a:pt x="2511" y="1853"/>
                  </a:lnTo>
                  <a:cubicBezTo>
                    <a:pt x="2529" y="1265"/>
                    <a:pt x="2067" y="774"/>
                    <a:pt x="1479" y="757"/>
                  </a:cubicBezTo>
                  <a:cubicBezTo>
                    <a:pt x="894" y="761"/>
                    <a:pt x="400" y="1201"/>
                    <a:pt x="382" y="1790"/>
                  </a:cubicBezTo>
                  <a:lnTo>
                    <a:pt x="23" y="13653"/>
                  </a:lnTo>
                  <a:cubicBezTo>
                    <a:pt x="14" y="13960"/>
                    <a:pt x="1" y="14422"/>
                    <a:pt x="187" y="14871"/>
                  </a:cubicBezTo>
                  <a:cubicBezTo>
                    <a:pt x="538" y="15718"/>
                    <a:pt x="1330" y="15946"/>
                    <a:pt x="1628" y="16033"/>
                  </a:cubicBezTo>
                  <a:cubicBezTo>
                    <a:pt x="2111" y="16171"/>
                    <a:pt x="2680" y="16334"/>
                    <a:pt x="3297" y="16334"/>
                  </a:cubicBezTo>
                  <a:cubicBezTo>
                    <a:pt x="3302" y="16334"/>
                    <a:pt x="3307" y="16334"/>
                    <a:pt x="3311" y="16334"/>
                  </a:cubicBezTo>
                  <a:cubicBezTo>
                    <a:pt x="3550" y="16334"/>
                    <a:pt x="3788" y="16307"/>
                    <a:pt x="4022" y="16252"/>
                  </a:cubicBezTo>
                  <a:cubicBezTo>
                    <a:pt x="5116" y="15995"/>
                    <a:pt x="5976" y="15077"/>
                    <a:pt x="6213" y="13914"/>
                  </a:cubicBezTo>
                  <a:cubicBezTo>
                    <a:pt x="6295" y="13505"/>
                    <a:pt x="6294" y="13102"/>
                    <a:pt x="6294" y="12779"/>
                  </a:cubicBezTo>
                  <a:lnTo>
                    <a:pt x="6289" y="1066"/>
                  </a:lnTo>
                  <a:cubicBezTo>
                    <a:pt x="6288" y="477"/>
                    <a:pt x="5811" y="1"/>
                    <a:pt x="52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249;p41"/>
            <p:cNvSpPr/>
            <p:nvPr/>
          </p:nvSpPr>
          <p:spPr>
            <a:xfrm>
              <a:off x="4979150" y="3148525"/>
              <a:ext cx="627400" cy="302575"/>
            </a:xfrm>
            <a:custGeom>
              <a:avLst/>
              <a:gdLst/>
              <a:ahLst/>
              <a:cxnLst/>
              <a:rect l="l" t="t" r="r" b="b"/>
              <a:pathLst>
                <a:path w="25096" h="12103" extrusionOk="0">
                  <a:moveTo>
                    <a:pt x="1088" y="0"/>
                  </a:moveTo>
                  <a:cubicBezTo>
                    <a:pt x="505" y="0"/>
                    <a:pt x="30" y="471"/>
                    <a:pt x="24" y="1055"/>
                  </a:cubicBezTo>
                  <a:cubicBezTo>
                    <a:pt x="1" y="3485"/>
                    <a:pt x="1159" y="5960"/>
                    <a:pt x="3200" y="7847"/>
                  </a:cubicBezTo>
                  <a:cubicBezTo>
                    <a:pt x="6191" y="10608"/>
                    <a:pt x="9767" y="12102"/>
                    <a:pt x="13186" y="12102"/>
                  </a:cubicBezTo>
                  <a:cubicBezTo>
                    <a:pt x="13190" y="12102"/>
                    <a:pt x="13195" y="12102"/>
                    <a:pt x="13199" y="12102"/>
                  </a:cubicBezTo>
                  <a:cubicBezTo>
                    <a:pt x="14141" y="12102"/>
                    <a:pt x="15078" y="11984"/>
                    <a:pt x="15990" y="11749"/>
                  </a:cubicBezTo>
                  <a:cubicBezTo>
                    <a:pt x="18857" y="11004"/>
                    <a:pt x="22729" y="8733"/>
                    <a:pt x="24897" y="2135"/>
                  </a:cubicBezTo>
                  <a:cubicBezTo>
                    <a:pt x="25095" y="1571"/>
                    <a:pt x="24792" y="954"/>
                    <a:pt x="24225" y="768"/>
                  </a:cubicBezTo>
                  <a:cubicBezTo>
                    <a:pt x="24114" y="732"/>
                    <a:pt x="24002" y="715"/>
                    <a:pt x="23891" y="715"/>
                  </a:cubicBezTo>
                  <a:cubicBezTo>
                    <a:pt x="23436" y="715"/>
                    <a:pt x="23013" y="1010"/>
                    <a:pt x="22873" y="1471"/>
                  </a:cubicBezTo>
                  <a:cubicBezTo>
                    <a:pt x="21396" y="5970"/>
                    <a:pt x="18832" y="8811"/>
                    <a:pt x="15456" y="9687"/>
                  </a:cubicBezTo>
                  <a:cubicBezTo>
                    <a:pt x="14718" y="9879"/>
                    <a:pt x="13956" y="9973"/>
                    <a:pt x="13180" y="9973"/>
                  </a:cubicBezTo>
                  <a:cubicBezTo>
                    <a:pt x="10296" y="9973"/>
                    <a:pt x="7236" y="8674"/>
                    <a:pt x="4646" y="6282"/>
                  </a:cubicBezTo>
                  <a:cubicBezTo>
                    <a:pt x="3045" y="4803"/>
                    <a:pt x="2136" y="2906"/>
                    <a:pt x="2154" y="1076"/>
                  </a:cubicBezTo>
                  <a:cubicBezTo>
                    <a:pt x="2159" y="488"/>
                    <a:pt x="1687" y="6"/>
                    <a:pt x="110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250;p41"/>
            <p:cNvSpPr/>
            <p:nvPr/>
          </p:nvSpPr>
          <p:spPr>
            <a:xfrm>
              <a:off x="5054950" y="3668275"/>
              <a:ext cx="577925" cy="283525"/>
            </a:xfrm>
            <a:custGeom>
              <a:avLst/>
              <a:gdLst/>
              <a:ahLst/>
              <a:cxnLst/>
              <a:rect l="l" t="t" r="r" b="b"/>
              <a:pathLst>
                <a:path w="23117" h="11341" extrusionOk="0">
                  <a:moveTo>
                    <a:pt x="14503" y="0"/>
                  </a:moveTo>
                  <a:cubicBezTo>
                    <a:pt x="8314" y="0"/>
                    <a:pt x="2398" y="4077"/>
                    <a:pt x="255" y="9909"/>
                  </a:cubicBezTo>
                  <a:cubicBezTo>
                    <a:pt x="0" y="10604"/>
                    <a:pt x="515" y="11341"/>
                    <a:pt x="1255" y="11341"/>
                  </a:cubicBezTo>
                  <a:cubicBezTo>
                    <a:pt x="1702" y="11341"/>
                    <a:pt x="2100" y="11063"/>
                    <a:pt x="2255" y="10643"/>
                  </a:cubicBezTo>
                  <a:cubicBezTo>
                    <a:pt x="4074" y="5696"/>
                    <a:pt x="9300" y="2133"/>
                    <a:pt x="14564" y="2133"/>
                  </a:cubicBezTo>
                  <a:cubicBezTo>
                    <a:pt x="14745" y="2133"/>
                    <a:pt x="14926" y="2137"/>
                    <a:pt x="15107" y="2146"/>
                  </a:cubicBezTo>
                  <a:cubicBezTo>
                    <a:pt x="16587" y="2220"/>
                    <a:pt x="17691" y="2583"/>
                    <a:pt x="18391" y="3225"/>
                  </a:cubicBezTo>
                  <a:cubicBezTo>
                    <a:pt x="19382" y="4132"/>
                    <a:pt x="19664" y="5620"/>
                    <a:pt x="19962" y="7193"/>
                  </a:cubicBezTo>
                  <a:cubicBezTo>
                    <a:pt x="20183" y="8358"/>
                    <a:pt x="20411" y="9563"/>
                    <a:pt x="20939" y="10681"/>
                  </a:cubicBezTo>
                  <a:cubicBezTo>
                    <a:pt x="21120" y="11066"/>
                    <a:pt x="21503" y="11291"/>
                    <a:pt x="21902" y="11291"/>
                  </a:cubicBezTo>
                  <a:cubicBezTo>
                    <a:pt x="22054" y="11291"/>
                    <a:pt x="22209" y="11258"/>
                    <a:pt x="22356" y="11188"/>
                  </a:cubicBezTo>
                  <a:cubicBezTo>
                    <a:pt x="22888" y="10938"/>
                    <a:pt x="23116" y="10303"/>
                    <a:pt x="22865" y="9771"/>
                  </a:cubicBezTo>
                  <a:cubicBezTo>
                    <a:pt x="22453" y="8899"/>
                    <a:pt x="22259" y="7878"/>
                    <a:pt x="22055" y="6796"/>
                  </a:cubicBezTo>
                  <a:cubicBezTo>
                    <a:pt x="21705" y="4950"/>
                    <a:pt x="21343" y="3041"/>
                    <a:pt x="19830" y="1654"/>
                  </a:cubicBezTo>
                  <a:cubicBezTo>
                    <a:pt x="18756" y="669"/>
                    <a:pt x="17202" y="119"/>
                    <a:pt x="15214" y="18"/>
                  </a:cubicBezTo>
                  <a:cubicBezTo>
                    <a:pt x="14977" y="6"/>
                    <a:pt x="14740" y="0"/>
                    <a:pt x="14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51;p41"/>
            <p:cNvSpPr/>
            <p:nvPr/>
          </p:nvSpPr>
          <p:spPr>
            <a:xfrm>
              <a:off x="5616900" y="3269325"/>
              <a:ext cx="222350" cy="409500"/>
            </a:xfrm>
            <a:custGeom>
              <a:avLst/>
              <a:gdLst/>
              <a:ahLst/>
              <a:cxnLst/>
              <a:rect l="l" t="t" r="r" b="b"/>
              <a:pathLst>
                <a:path w="8894" h="16380" extrusionOk="0">
                  <a:moveTo>
                    <a:pt x="5986" y="1"/>
                  </a:moveTo>
                  <a:cubicBezTo>
                    <a:pt x="5842" y="1"/>
                    <a:pt x="5697" y="30"/>
                    <a:pt x="5557" y="91"/>
                  </a:cubicBezTo>
                  <a:cubicBezTo>
                    <a:pt x="2190" y="1540"/>
                    <a:pt x="1" y="5373"/>
                    <a:pt x="464" y="9008"/>
                  </a:cubicBezTo>
                  <a:cubicBezTo>
                    <a:pt x="926" y="12644"/>
                    <a:pt x="4005" y="15806"/>
                    <a:pt x="7627" y="16367"/>
                  </a:cubicBezTo>
                  <a:cubicBezTo>
                    <a:pt x="7681" y="16375"/>
                    <a:pt x="7736" y="16379"/>
                    <a:pt x="7791" y="16379"/>
                  </a:cubicBezTo>
                  <a:lnTo>
                    <a:pt x="7792" y="16379"/>
                  </a:lnTo>
                  <a:cubicBezTo>
                    <a:pt x="8347" y="16378"/>
                    <a:pt x="8809" y="15950"/>
                    <a:pt x="8852" y="15394"/>
                  </a:cubicBezTo>
                  <a:cubicBezTo>
                    <a:pt x="8894" y="14840"/>
                    <a:pt x="8502" y="14346"/>
                    <a:pt x="7952" y="14261"/>
                  </a:cubicBezTo>
                  <a:cubicBezTo>
                    <a:pt x="5235" y="13841"/>
                    <a:pt x="2923" y="11467"/>
                    <a:pt x="2577" y="8740"/>
                  </a:cubicBezTo>
                  <a:cubicBezTo>
                    <a:pt x="2231" y="6012"/>
                    <a:pt x="3873" y="3135"/>
                    <a:pt x="6399" y="2048"/>
                  </a:cubicBezTo>
                  <a:cubicBezTo>
                    <a:pt x="6944" y="1819"/>
                    <a:pt x="7198" y="1189"/>
                    <a:pt x="6964" y="646"/>
                  </a:cubicBezTo>
                  <a:cubicBezTo>
                    <a:pt x="6791" y="242"/>
                    <a:pt x="6398" y="1"/>
                    <a:pt x="59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252;p41"/>
            <p:cNvSpPr/>
            <p:nvPr/>
          </p:nvSpPr>
          <p:spPr>
            <a:xfrm>
              <a:off x="4712425" y="3422650"/>
              <a:ext cx="376450" cy="311250"/>
            </a:xfrm>
            <a:custGeom>
              <a:avLst/>
              <a:gdLst/>
              <a:ahLst/>
              <a:cxnLst/>
              <a:rect l="l" t="t" r="r" b="b"/>
              <a:pathLst>
                <a:path w="15058" h="12450" extrusionOk="0">
                  <a:moveTo>
                    <a:pt x="7743" y="2132"/>
                  </a:moveTo>
                  <a:cubicBezTo>
                    <a:pt x="8240" y="2132"/>
                    <a:pt x="8728" y="2220"/>
                    <a:pt x="9178" y="2404"/>
                  </a:cubicBezTo>
                  <a:cubicBezTo>
                    <a:pt x="10725" y="3069"/>
                    <a:pt x="11786" y="4133"/>
                    <a:pt x="12332" y="5568"/>
                  </a:cubicBezTo>
                  <a:cubicBezTo>
                    <a:pt x="12940" y="7168"/>
                    <a:pt x="12683" y="8613"/>
                    <a:pt x="12520" y="8959"/>
                  </a:cubicBezTo>
                  <a:cubicBezTo>
                    <a:pt x="12233" y="9568"/>
                    <a:pt x="11501" y="10054"/>
                    <a:pt x="10608" y="10227"/>
                  </a:cubicBezTo>
                  <a:cubicBezTo>
                    <a:pt x="10265" y="10294"/>
                    <a:pt x="9908" y="10320"/>
                    <a:pt x="9544" y="10320"/>
                  </a:cubicBezTo>
                  <a:cubicBezTo>
                    <a:pt x="8898" y="10320"/>
                    <a:pt x="8230" y="10239"/>
                    <a:pt x="7576" y="10158"/>
                  </a:cubicBezTo>
                  <a:cubicBezTo>
                    <a:pt x="5886" y="9954"/>
                    <a:pt x="4165" y="9659"/>
                    <a:pt x="3313" y="8555"/>
                  </a:cubicBezTo>
                  <a:cubicBezTo>
                    <a:pt x="2356" y="7316"/>
                    <a:pt x="2824" y="5370"/>
                    <a:pt x="3749" y="4169"/>
                  </a:cubicBezTo>
                  <a:cubicBezTo>
                    <a:pt x="4740" y="2882"/>
                    <a:pt x="6288" y="2132"/>
                    <a:pt x="7743" y="2132"/>
                  </a:cubicBezTo>
                  <a:close/>
                  <a:moveTo>
                    <a:pt x="7734" y="0"/>
                  </a:moveTo>
                  <a:cubicBezTo>
                    <a:pt x="5632" y="0"/>
                    <a:pt x="3471" y="1040"/>
                    <a:pt x="2061" y="2868"/>
                  </a:cubicBezTo>
                  <a:cubicBezTo>
                    <a:pt x="615" y="4746"/>
                    <a:pt x="1" y="7750"/>
                    <a:pt x="1627" y="9857"/>
                  </a:cubicBezTo>
                  <a:cubicBezTo>
                    <a:pt x="3095" y="11758"/>
                    <a:pt x="5739" y="12081"/>
                    <a:pt x="7319" y="12274"/>
                  </a:cubicBezTo>
                  <a:cubicBezTo>
                    <a:pt x="8014" y="12358"/>
                    <a:pt x="8768" y="12450"/>
                    <a:pt x="9544" y="12450"/>
                  </a:cubicBezTo>
                  <a:cubicBezTo>
                    <a:pt x="10028" y="12450"/>
                    <a:pt x="10522" y="12414"/>
                    <a:pt x="11014" y="12318"/>
                  </a:cubicBezTo>
                  <a:cubicBezTo>
                    <a:pt x="12585" y="12014"/>
                    <a:pt x="13867" y="11097"/>
                    <a:pt x="14447" y="9867"/>
                  </a:cubicBezTo>
                  <a:cubicBezTo>
                    <a:pt x="14940" y="8817"/>
                    <a:pt x="15057" y="6744"/>
                    <a:pt x="14323" y="4811"/>
                  </a:cubicBezTo>
                  <a:cubicBezTo>
                    <a:pt x="13574" y="2840"/>
                    <a:pt x="12081" y="1331"/>
                    <a:pt x="10008" y="443"/>
                  </a:cubicBezTo>
                  <a:lnTo>
                    <a:pt x="9994" y="437"/>
                  </a:lnTo>
                  <a:cubicBezTo>
                    <a:pt x="9276" y="142"/>
                    <a:pt x="8509" y="0"/>
                    <a:pt x="773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253;p41"/>
            <p:cNvSpPr/>
            <p:nvPr/>
          </p:nvSpPr>
          <p:spPr>
            <a:xfrm>
              <a:off x="4551175" y="3078900"/>
              <a:ext cx="218800" cy="403400"/>
            </a:xfrm>
            <a:custGeom>
              <a:avLst/>
              <a:gdLst/>
              <a:ahLst/>
              <a:cxnLst/>
              <a:rect l="l" t="t" r="r" b="b"/>
              <a:pathLst>
                <a:path w="8752" h="16136" extrusionOk="0">
                  <a:moveTo>
                    <a:pt x="2273" y="1"/>
                  </a:moveTo>
                  <a:cubicBezTo>
                    <a:pt x="1986" y="1"/>
                    <a:pt x="1700" y="116"/>
                    <a:pt x="1490" y="344"/>
                  </a:cubicBezTo>
                  <a:cubicBezTo>
                    <a:pt x="1091" y="777"/>
                    <a:pt x="1119" y="1450"/>
                    <a:pt x="1552" y="1849"/>
                  </a:cubicBezTo>
                  <a:cubicBezTo>
                    <a:pt x="3586" y="3720"/>
                    <a:pt x="6411" y="7543"/>
                    <a:pt x="6016" y="9802"/>
                  </a:cubicBezTo>
                  <a:cubicBezTo>
                    <a:pt x="5610" y="12130"/>
                    <a:pt x="3476" y="14004"/>
                    <a:pt x="1299" y="14004"/>
                  </a:cubicBezTo>
                  <a:cubicBezTo>
                    <a:pt x="1247" y="14004"/>
                    <a:pt x="1195" y="14003"/>
                    <a:pt x="1143" y="14001"/>
                  </a:cubicBezTo>
                  <a:cubicBezTo>
                    <a:pt x="1120" y="13999"/>
                    <a:pt x="1097" y="13999"/>
                    <a:pt x="1075" y="13999"/>
                  </a:cubicBezTo>
                  <a:cubicBezTo>
                    <a:pt x="519" y="13999"/>
                    <a:pt x="56" y="14449"/>
                    <a:pt x="29" y="15013"/>
                  </a:cubicBezTo>
                  <a:cubicBezTo>
                    <a:pt x="0" y="15601"/>
                    <a:pt x="453" y="16099"/>
                    <a:pt x="1041" y="16128"/>
                  </a:cubicBezTo>
                  <a:cubicBezTo>
                    <a:pt x="1136" y="16133"/>
                    <a:pt x="1228" y="16135"/>
                    <a:pt x="1323" y="16135"/>
                  </a:cubicBezTo>
                  <a:cubicBezTo>
                    <a:pt x="4519" y="16135"/>
                    <a:pt x="7531" y="13517"/>
                    <a:pt x="8115" y="10169"/>
                  </a:cubicBezTo>
                  <a:cubicBezTo>
                    <a:pt x="8752" y="6513"/>
                    <a:pt x="4636" y="1792"/>
                    <a:pt x="2995" y="282"/>
                  </a:cubicBezTo>
                  <a:cubicBezTo>
                    <a:pt x="2790" y="94"/>
                    <a:pt x="2531" y="1"/>
                    <a:pt x="22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254;p41"/>
            <p:cNvSpPr/>
            <p:nvPr/>
          </p:nvSpPr>
          <p:spPr>
            <a:xfrm>
              <a:off x="4662100" y="2392350"/>
              <a:ext cx="174625" cy="341450"/>
            </a:xfrm>
            <a:custGeom>
              <a:avLst/>
              <a:gdLst/>
              <a:ahLst/>
              <a:cxnLst/>
              <a:rect l="l" t="t" r="r" b="b"/>
              <a:pathLst>
                <a:path w="6985" h="13658" extrusionOk="0">
                  <a:moveTo>
                    <a:pt x="5798" y="1"/>
                  </a:moveTo>
                  <a:cubicBezTo>
                    <a:pt x="5701" y="1"/>
                    <a:pt x="5602" y="14"/>
                    <a:pt x="5504" y="42"/>
                  </a:cubicBezTo>
                  <a:cubicBezTo>
                    <a:pt x="2686" y="851"/>
                    <a:pt x="533" y="3453"/>
                    <a:pt x="267" y="6374"/>
                  </a:cubicBezTo>
                  <a:cubicBezTo>
                    <a:pt x="1" y="9293"/>
                    <a:pt x="1648" y="12242"/>
                    <a:pt x="4275" y="13546"/>
                  </a:cubicBezTo>
                  <a:cubicBezTo>
                    <a:pt x="4422" y="13619"/>
                    <a:pt x="4583" y="13657"/>
                    <a:pt x="4748" y="13657"/>
                  </a:cubicBezTo>
                  <a:lnTo>
                    <a:pt x="4748" y="13656"/>
                  </a:lnTo>
                  <a:cubicBezTo>
                    <a:pt x="4749" y="13656"/>
                    <a:pt x="4750" y="13656"/>
                    <a:pt x="4750" y="13656"/>
                  </a:cubicBezTo>
                  <a:cubicBezTo>
                    <a:pt x="5244" y="13656"/>
                    <a:pt x="5672" y="13316"/>
                    <a:pt x="5786" y="12836"/>
                  </a:cubicBezTo>
                  <a:cubicBezTo>
                    <a:pt x="5898" y="12354"/>
                    <a:pt x="5665" y="11858"/>
                    <a:pt x="5222" y="11638"/>
                  </a:cubicBezTo>
                  <a:cubicBezTo>
                    <a:pt x="3395" y="10731"/>
                    <a:pt x="2203" y="8598"/>
                    <a:pt x="2388" y="6566"/>
                  </a:cubicBezTo>
                  <a:cubicBezTo>
                    <a:pt x="2574" y="4535"/>
                    <a:pt x="4131" y="2653"/>
                    <a:pt x="6092" y="2091"/>
                  </a:cubicBezTo>
                  <a:cubicBezTo>
                    <a:pt x="6657" y="1928"/>
                    <a:pt x="6985" y="1338"/>
                    <a:pt x="6822" y="773"/>
                  </a:cubicBezTo>
                  <a:cubicBezTo>
                    <a:pt x="6688" y="305"/>
                    <a:pt x="6261" y="1"/>
                    <a:pt x="57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255;p41"/>
            <p:cNvSpPr/>
            <p:nvPr/>
          </p:nvSpPr>
          <p:spPr>
            <a:xfrm>
              <a:off x="4642075" y="1858875"/>
              <a:ext cx="168475" cy="260800"/>
            </a:xfrm>
            <a:custGeom>
              <a:avLst/>
              <a:gdLst/>
              <a:ahLst/>
              <a:cxnLst/>
              <a:rect l="l" t="t" r="r" b="b"/>
              <a:pathLst>
                <a:path w="6739" h="10432" extrusionOk="0">
                  <a:moveTo>
                    <a:pt x="3374" y="2361"/>
                  </a:moveTo>
                  <a:lnTo>
                    <a:pt x="3374" y="2362"/>
                  </a:lnTo>
                  <a:cubicBezTo>
                    <a:pt x="3905" y="3432"/>
                    <a:pt x="4417" y="4532"/>
                    <a:pt x="4496" y="5651"/>
                  </a:cubicBezTo>
                  <a:cubicBezTo>
                    <a:pt x="4561" y="6571"/>
                    <a:pt x="4231" y="7761"/>
                    <a:pt x="3351" y="8203"/>
                  </a:cubicBezTo>
                  <a:cubicBezTo>
                    <a:pt x="3185" y="8285"/>
                    <a:pt x="3017" y="8305"/>
                    <a:pt x="2932" y="8305"/>
                  </a:cubicBezTo>
                  <a:cubicBezTo>
                    <a:pt x="2907" y="8305"/>
                    <a:pt x="2890" y="8303"/>
                    <a:pt x="2881" y="8301"/>
                  </a:cubicBezTo>
                  <a:cubicBezTo>
                    <a:pt x="2865" y="8279"/>
                    <a:pt x="2829" y="8213"/>
                    <a:pt x="2767" y="7992"/>
                  </a:cubicBezTo>
                  <a:cubicBezTo>
                    <a:pt x="2249" y="6142"/>
                    <a:pt x="2477" y="4064"/>
                    <a:pt x="3374" y="2361"/>
                  </a:cubicBezTo>
                  <a:close/>
                  <a:moveTo>
                    <a:pt x="3456" y="0"/>
                  </a:moveTo>
                  <a:cubicBezTo>
                    <a:pt x="3034" y="0"/>
                    <a:pt x="2475" y="155"/>
                    <a:pt x="1884" y="746"/>
                  </a:cubicBezTo>
                  <a:lnTo>
                    <a:pt x="1720" y="954"/>
                  </a:lnTo>
                  <a:cubicBezTo>
                    <a:pt x="366" y="3236"/>
                    <a:pt x="0" y="6012"/>
                    <a:pt x="716" y="8567"/>
                  </a:cubicBezTo>
                  <a:cubicBezTo>
                    <a:pt x="821" y="8936"/>
                    <a:pt x="971" y="9364"/>
                    <a:pt x="1301" y="9729"/>
                  </a:cubicBezTo>
                  <a:cubicBezTo>
                    <a:pt x="1756" y="10230"/>
                    <a:pt x="2358" y="10432"/>
                    <a:pt x="2959" y="10432"/>
                  </a:cubicBezTo>
                  <a:cubicBezTo>
                    <a:pt x="3433" y="10432"/>
                    <a:pt x="3906" y="10308"/>
                    <a:pt x="4305" y="10106"/>
                  </a:cubicBezTo>
                  <a:cubicBezTo>
                    <a:pt x="6068" y="9220"/>
                    <a:pt x="6738" y="7154"/>
                    <a:pt x="6621" y="5499"/>
                  </a:cubicBezTo>
                  <a:cubicBezTo>
                    <a:pt x="6505" y="3865"/>
                    <a:pt x="5783" y="2418"/>
                    <a:pt x="5146" y="1141"/>
                  </a:cubicBezTo>
                  <a:cubicBezTo>
                    <a:pt x="4839" y="526"/>
                    <a:pt x="4322" y="119"/>
                    <a:pt x="3728" y="22"/>
                  </a:cubicBezTo>
                  <a:cubicBezTo>
                    <a:pt x="3645" y="9"/>
                    <a:pt x="3555" y="0"/>
                    <a:pt x="345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256;p41"/>
            <p:cNvSpPr/>
            <p:nvPr/>
          </p:nvSpPr>
          <p:spPr>
            <a:xfrm>
              <a:off x="4639900" y="1170400"/>
              <a:ext cx="162050" cy="323325"/>
            </a:xfrm>
            <a:custGeom>
              <a:avLst/>
              <a:gdLst/>
              <a:ahLst/>
              <a:cxnLst/>
              <a:rect l="l" t="t" r="r" b="b"/>
              <a:pathLst>
                <a:path w="6482" h="12933" extrusionOk="0">
                  <a:moveTo>
                    <a:pt x="5283" y="1"/>
                  </a:moveTo>
                  <a:cubicBezTo>
                    <a:pt x="5165" y="1"/>
                    <a:pt x="5046" y="21"/>
                    <a:pt x="4929" y="63"/>
                  </a:cubicBezTo>
                  <a:cubicBezTo>
                    <a:pt x="2416" y="945"/>
                    <a:pt x="0" y="5279"/>
                    <a:pt x="99" y="7748"/>
                  </a:cubicBezTo>
                  <a:cubicBezTo>
                    <a:pt x="193" y="10079"/>
                    <a:pt x="1938" y="12723"/>
                    <a:pt x="4594" y="12931"/>
                  </a:cubicBezTo>
                  <a:cubicBezTo>
                    <a:pt x="4622" y="12932"/>
                    <a:pt x="4649" y="12933"/>
                    <a:pt x="4677" y="12933"/>
                  </a:cubicBezTo>
                  <a:lnTo>
                    <a:pt x="4677" y="12933"/>
                  </a:lnTo>
                  <a:cubicBezTo>
                    <a:pt x="5249" y="12932"/>
                    <a:pt x="5717" y="12481"/>
                    <a:pt x="5740" y="11908"/>
                  </a:cubicBezTo>
                  <a:cubicBezTo>
                    <a:pt x="5762" y="11337"/>
                    <a:pt x="5328" y="10851"/>
                    <a:pt x="4758" y="10806"/>
                  </a:cubicBezTo>
                  <a:cubicBezTo>
                    <a:pt x="3315" y="10694"/>
                    <a:pt x="2285" y="9091"/>
                    <a:pt x="2227" y="7663"/>
                  </a:cubicBezTo>
                  <a:cubicBezTo>
                    <a:pt x="2162" y="6056"/>
                    <a:pt x="4088" y="2615"/>
                    <a:pt x="5635" y="2072"/>
                  </a:cubicBezTo>
                  <a:cubicBezTo>
                    <a:pt x="6189" y="1877"/>
                    <a:pt x="6481" y="1269"/>
                    <a:pt x="6286" y="715"/>
                  </a:cubicBezTo>
                  <a:cubicBezTo>
                    <a:pt x="6133" y="277"/>
                    <a:pt x="5721" y="1"/>
                    <a:pt x="5283" y="1"/>
                  </a:cubicBezTo>
                  <a:close/>
                  <a:moveTo>
                    <a:pt x="4677" y="12933"/>
                  </a:moveTo>
                  <a:lnTo>
                    <a:pt x="4677" y="12933"/>
                  </a:lnTo>
                  <a:cubicBezTo>
                    <a:pt x="4677" y="12933"/>
                    <a:pt x="4676" y="12933"/>
                    <a:pt x="4676" y="12933"/>
                  </a:cubicBezTo>
                  <a:lnTo>
                    <a:pt x="4677" y="12933"/>
                  </a:lnTo>
                  <a:cubicBezTo>
                    <a:pt x="4677" y="12933"/>
                    <a:pt x="4677" y="12933"/>
                    <a:pt x="4677" y="1293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257;p41"/>
            <p:cNvSpPr/>
            <p:nvPr/>
          </p:nvSpPr>
          <p:spPr>
            <a:xfrm>
              <a:off x="5825825" y="2474025"/>
              <a:ext cx="374675" cy="861450"/>
            </a:xfrm>
            <a:custGeom>
              <a:avLst/>
              <a:gdLst/>
              <a:ahLst/>
              <a:cxnLst/>
              <a:rect l="l" t="t" r="r" b="b"/>
              <a:pathLst>
                <a:path w="14987" h="34458" extrusionOk="0">
                  <a:moveTo>
                    <a:pt x="10970" y="2130"/>
                  </a:moveTo>
                  <a:cubicBezTo>
                    <a:pt x="11253" y="2130"/>
                    <a:pt x="11583" y="2194"/>
                    <a:pt x="11866" y="2417"/>
                  </a:cubicBezTo>
                  <a:cubicBezTo>
                    <a:pt x="12236" y="2708"/>
                    <a:pt x="12487" y="3203"/>
                    <a:pt x="12627" y="3916"/>
                  </a:cubicBezTo>
                  <a:cubicBezTo>
                    <a:pt x="12582" y="3806"/>
                    <a:pt x="12526" y="3700"/>
                    <a:pt x="12462" y="3600"/>
                  </a:cubicBezTo>
                  <a:cubicBezTo>
                    <a:pt x="12136" y="3103"/>
                    <a:pt x="11737" y="2781"/>
                    <a:pt x="11277" y="2641"/>
                  </a:cubicBezTo>
                  <a:cubicBezTo>
                    <a:pt x="11098" y="2587"/>
                    <a:pt x="10920" y="2560"/>
                    <a:pt x="10744" y="2560"/>
                  </a:cubicBezTo>
                  <a:cubicBezTo>
                    <a:pt x="9897" y="2560"/>
                    <a:pt x="9098" y="3174"/>
                    <a:pt x="8536" y="4290"/>
                  </a:cubicBezTo>
                  <a:cubicBezTo>
                    <a:pt x="8528" y="4306"/>
                    <a:pt x="8521" y="4320"/>
                    <a:pt x="8513" y="4336"/>
                  </a:cubicBezTo>
                  <a:cubicBezTo>
                    <a:pt x="8623" y="3889"/>
                    <a:pt x="8806" y="3454"/>
                    <a:pt x="9093" y="3071"/>
                  </a:cubicBezTo>
                  <a:cubicBezTo>
                    <a:pt x="9462" y="2582"/>
                    <a:pt x="10081" y="2227"/>
                    <a:pt x="10707" y="2147"/>
                  </a:cubicBezTo>
                  <a:cubicBezTo>
                    <a:pt x="10794" y="2136"/>
                    <a:pt x="10881" y="2130"/>
                    <a:pt x="10969" y="2130"/>
                  </a:cubicBezTo>
                  <a:close/>
                  <a:moveTo>
                    <a:pt x="10705" y="4824"/>
                  </a:moveTo>
                  <a:lnTo>
                    <a:pt x="10705" y="4824"/>
                  </a:lnTo>
                  <a:cubicBezTo>
                    <a:pt x="11060" y="5726"/>
                    <a:pt x="10234" y="9248"/>
                    <a:pt x="9449" y="10585"/>
                  </a:cubicBezTo>
                  <a:cubicBezTo>
                    <a:pt x="9339" y="10173"/>
                    <a:pt x="9220" y="9768"/>
                    <a:pt x="9104" y="9372"/>
                  </a:cubicBezTo>
                  <a:cubicBezTo>
                    <a:pt x="9066" y="9243"/>
                    <a:pt x="9028" y="9117"/>
                    <a:pt x="8993" y="8991"/>
                  </a:cubicBezTo>
                  <a:cubicBezTo>
                    <a:pt x="9233" y="7734"/>
                    <a:pt x="9826" y="6467"/>
                    <a:pt x="10439" y="5249"/>
                  </a:cubicBezTo>
                  <a:cubicBezTo>
                    <a:pt x="10538" y="5054"/>
                    <a:pt x="10630" y="4916"/>
                    <a:pt x="10705" y="4824"/>
                  </a:cubicBezTo>
                  <a:close/>
                  <a:moveTo>
                    <a:pt x="12350" y="8965"/>
                  </a:moveTo>
                  <a:cubicBezTo>
                    <a:pt x="12301" y="9153"/>
                    <a:pt x="12249" y="9341"/>
                    <a:pt x="12191" y="9530"/>
                  </a:cubicBezTo>
                  <a:cubicBezTo>
                    <a:pt x="12035" y="10041"/>
                    <a:pt x="11865" y="10466"/>
                    <a:pt x="11671" y="10813"/>
                  </a:cubicBezTo>
                  <a:cubicBezTo>
                    <a:pt x="11928" y="10252"/>
                    <a:pt x="12160" y="9620"/>
                    <a:pt x="12350" y="8965"/>
                  </a:cubicBezTo>
                  <a:close/>
                  <a:moveTo>
                    <a:pt x="10966" y="1"/>
                  </a:moveTo>
                  <a:cubicBezTo>
                    <a:pt x="10792" y="1"/>
                    <a:pt x="10615" y="12"/>
                    <a:pt x="10437" y="35"/>
                  </a:cubicBezTo>
                  <a:cubicBezTo>
                    <a:pt x="9244" y="189"/>
                    <a:pt x="8106" y="844"/>
                    <a:pt x="7393" y="1791"/>
                  </a:cubicBezTo>
                  <a:cubicBezTo>
                    <a:pt x="6080" y="3533"/>
                    <a:pt x="6118" y="5733"/>
                    <a:pt x="6382" y="7271"/>
                  </a:cubicBezTo>
                  <a:cubicBezTo>
                    <a:pt x="6490" y="7903"/>
                    <a:pt x="6645" y="8516"/>
                    <a:pt x="6813" y="9115"/>
                  </a:cubicBezTo>
                  <a:cubicBezTo>
                    <a:pt x="6727" y="9781"/>
                    <a:pt x="6721" y="10461"/>
                    <a:pt x="6828" y="11156"/>
                  </a:cubicBezTo>
                  <a:cubicBezTo>
                    <a:pt x="6967" y="12071"/>
                    <a:pt x="7298" y="12796"/>
                    <a:pt x="7811" y="13316"/>
                  </a:cubicBezTo>
                  <a:cubicBezTo>
                    <a:pt x="8031" y="15278"/>
                    <a:pt x="7866" y="17480"/>
                    <a:pt x="7306" y="20255"/>
                  </a:cubicBezTo>
                  <a:cubicBezTo>
                    <a:pt x="6799" y="22764"/>
                    <a:pt x="6186" y="24720"/>
                    <a:pt x="5373" y="26412"/>
                  </a:cubicBezTo>
                  <a:cubicBezTo>
                    <a:pt x="4223" y="28800"/>
                    <a:pt x="2554" y="30901"/>
                    <a:pt x="489" y="32561"/>
                  </a:cubicBezTo>
                  <a:cubicBezTo>
                    <a:pt x="136" y="32844"/>
                    <a:pt x="0" y="33318"/>
                    <a:pt x="149" y="33746"/>
                  </a:cubicBezTo>
                  <a:cubicBezTo>
                    <a:pt x="300" y="34172"/>
                    <a:pt x="703" y="34457"/>
                    <a:pt x="1155" y="34457"/>
                  </a:cubicBezTo>
                  <a:cubicBezTo>
                    <a:pt x="1396" y="34457"/>
                    <a:pt x="1631" y="34375"/>
                    <a:pt x="1819" y="34223"/>
                  </a:cubicBezTo>
                  <a:cubicBezTo>
                    <a:pt x="4123" y="32378"/>
                    <a:pt x="6016" y="29995"/>
                    <a:pt x="7293" y="27335"/>
                  </a:cubicBezTo>
                  <a:cubicBezTo>
                    <a:pt x="8183" y="25479"/>
                    <a:pt x="8851" y="23363"/>
                    <a:pt x="9393" y="20676"/>
                  </a:cubicBezTo>
                  <a:cubicBezTo>
                    <a:pt x="9736" y="18974"/>
                    <a:pt x="10119" y="16642"/>
                    <a:pt x="10008" y="14181"/>
                  </a:cubicBezTo>
                  <a:cubicBezTo>
                    <a:pt x="10777" y="14176"/>
                    <a:pt x="11573" y="13913"/>
                    <a:pt x="12241" y="13396"/>
                  </a:cubicBezTo>
                  <a:cubicBezTo>
                    <a:pt x="13413" y="12489"/>
                    <a:pt x="13937" y="11109"/>
                    <a:pt x="14229" y="10150"/>
                  </a:cubicBezTo>
                  <a:cubicBezTo>
                    <a:pt x="14772" y="8375"/>
                    <a:pt x="14987" y="6515"/>
                    <a:pt x="14863" y="4663"/>
                  </a:cubicBezTo>
                  <a:cubicBezTo>
                    <a:pt x="14742" y="2823"/>
                    <a:pt x="14193" y="1541"/>
                    <a:pt x="13187" y="747"/>
                  </a:cubicBezTo>
                  <a:cubicBezTo>
                    <a:pt x="12569" y="257"/>
                    <a:pt x="11794" y="1"/>
                    <a:pt x="1096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258;p41"/>
            <p:cNvSpPr/>
            <p:nvPr/>
          </p:nvSpPr>
          <p:spPr>
            <a:xfrm>
              <a:off x="4595350" y="336400"/>
              <a:ext cx="148050" cy="296375"/>
            </a:xfrm>
            <a:custGeom>
              <a:avLst/>
              <a:gdLst/>
              <a:ahLst/>
              <a:cxnLst/>
              <a:rect l="l" t="t" r="r" b="b"/>
              <a:pathLst>
                <a:path w="5922" h="11855" extrusionOk="0">
                  <a:moveTo>
                    <a:pt x="4808" y="0"/>
                  </a:moveTo>
                  <a:cubicBezTo>
                    <a:pt x="4804" y="0"/>
                    <a:pt x="4800" y="0"/>
                    <a:pt x="4796" y="0"/>
                  </a:cubicBezTo>
                  <a:cubicBezTo>
                    <a:pt x="4207" y="8"/>
                    <a:pt x="3736" y="491"/>
                    <a:pt x="3744" y="1079"/>
                  </a:cubicBezTo>
                  <a:cubicBezTo>
                    <a:pt x="3784" y="4360"/>
                    <a:pt x="2548" y="7640"/>
                    <a:pt x="354" y="10077"/>
                  </a:cubicBezTo>
                  <a:cubicBezTo>
                    <a:pt x="72" y="10390"/>
                    <a:pt x="1" y="10839"/>
                    <a:pt x="172" y="11223"/>
                  </a:cubicBezTo>
                  <a:cubicBezTo>
                    <a:pt x="343" y="11607"/>
                    <a:pt x="724" y="11855"/>
                    <a:pt x="1144" y="11855"/>
                  </a:cubicBezTo>
                  <a:cubicBezTo>
                    <a:pt x="1446" y="11855"/>
                    <a:pt x="1734" y="11727"/>
                    <a:pt x="1936" y="11503"/>
                  </a:cubicBezTo>
                  <a:cubicBezTo>
                    <a:pt x="4485" y="8672"/>
                    <a:pt x="5922" y="4862"/>
                    <a:pt x="5875" y="1052"/>
                  </a:cubicBezTo>
                  <a:cubicBezTo>
                    <a:pt x="5867" y="469"/>
                    <a:pt x="5391" y="0"/>
                    <a:pt x="480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259;p41"/>
            <p:cNvSpPr/>
            <p:nvPr/>
          </p:nvSpPr>
          <p:spPr>
            <a:xfrm>
              <a:off x="4704125" y="475525"/>
              <a:ext cx="259725" cy="203150"/>
            </a:xfrm>
            <a:custGeom>
              <a:avLst/>
              <a:gdLst/>
              <a:ahLst/>
              <a:cxnLst/>
              <a:rect l="l" t="t" r="r" b="b"/>
              <a:pathLst>
                <a:path w="10389" h="8126" extrusionOk="0">
                  <a:moveTo>
                    <a:pt x="9168" y="0"/>
                  </a:moveTo>
                  <a:cubicBezTo>
                    <a:pt x="8976" y="0"/>
                    <a:pt x="8781" y="52"/>
                    <a:pt x="8606" y="161"/>
                  </a:cubicBezTo>
                  <a:cubicBezTo>
                    <a:pt x="5684" y="1921"/>
                    <a:pt x="2946" y="3971"/>
                    <a:pt x="432" y="6277"/>
                  </a:cubicBezTo>
                  <a:cubicBezTo>
                    <a:pt x="109" y="6574"/>
                    <a:pt x="1" y="7038"/>
                    <a:pt x="160" y="7448"/>
                  </a:cubicBezTo>
                  <a:cubicBezTo>
                    <a:pt x="319" y="7856"/>
                    <a:pt x="713" y="8126"/>
                    <a:pt x="1153" y="8126"/>
                  </a:cubicBezTo>
                  <a:cubicBezTo>
                    <a:pt x="1419" y="8126"/>
                    <a:pt x="1676" y="8026"/>
                    <a:pt x="1872" y="7845"/>
                  </a:cubicBezTo>
                  <a:cubicBezTo>
                    <a:pt x="4282" y="5635"/>
                    <a:pt x="6905" y="3673"/>
                    <a:pt x="9705" y="1986"/>
                  </a:cubicBezTo>
                  <a:cubicBezTo>
                    <a:pt x="10218" y="1686"/>
                    <a:pt x="10388" y="1025"/>
                    <a:pt x="10081" y="515"/>
                  </a:cubicBezTo>
                  <a:cubicBezTo>
                    <a:pt x="9881" y="183"/>
                    <a:pt x="9529" y="0"/>
                    <a:pt x="916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260;p41"/>
            <p:cNvSpPr/>
            <p:nvPr/>
          </p:nvSpPr>
          <p:spPr>
            <a:xfrm>
              <a:off x="4896275" y="403575"/>
              <a:ext cx="135375" cy="146675"/>
            </a:xfrm>
            <a:custGeom>
              <a:avLst/>
              <a:gdLst/>
              <a:ahLst/>
              <a:cxnLst/>
              <a:rect l="l" t="t" r="r" b="b"/>
              <a:pathLst>
                <a:path w="5415" h="5867" extrusionOk="0">
                  <a:moveTo>
                    <a:pt x="3372" y="1"/>
                  </a:moveTo>
                  <a:cubicBezTo>
                    <a:pt x="3369" y="1"/>
                    <a:pt x="3366" y="1"/>
                    <a:pt x="3364" y="1"/>
                  </a:cubicBezTo>
                  <a:cubicBezTo>
                    <a:pt x="2709" y="1"/>
                    <a:pt x="2206" y="337"/>
                    <a:pt x="1884" y="589"/>
                  </a:cubicBezTo>
                  <a:cubicBezTo>
                    <a:pt x="1401" y="967"/>
                    <a:pt x="922" y="1590"/>
                    <a:pt x="702" y="2295"/>
                  </a:cubicBezTo>
                  <a:cubicBezTo>
                    <a:pt x="353" y="2708"/>
                    <a:pt x="123" y="3204"/>
                    <a:pt x="68" y="3693"/>
                  </a:cubicBezTo>
                  <a:cubicBezTo>
                    <a:pt x="0" y="4295"/>
                    <a:pt x="197" y="4850"/>
                    <a:pt x="624" y="5256"/>
                  </a:cubicBezTo>
                  <a:cubicBezTo>
                    <a:pt x="979" y="5594"/>
                    <a:pt x="1423" y="5770"/>
                    <a:pt x="1919" y="5770"/>
                  </a:cubicBezTo>
                  <a:cubicBezTo>
                    <a:pt x="1939" y="5770"/>
                    <a:pt x="1959" y="5770"/>
                    <a:pt x="1979" y="5769"/>
                  </a:cubicBezTo>
                  <a:cubicBezTo>
                    <a:pt x="2050" y="5767"/>
                    <a:pt x="2119" y="5761"/>
                    <a:pt x="2189" y="5751"/>
                  </a:cubicBezTo>
                  <a:cubicBezTo>
                    <a:pt x="2433" y="5828"/>
                    <a:pt x="2687" y="5867"/>
                    <a:pt x="2943" y="5867"/>
                  </a:cubicBezTo>
                  <a:cubicBezTo>
                    <a:pt x="3049" y="5867"/>
                    <a:pt x="3155" y="5860"/>
                    <a:pt x="3260" y="5847"/>
                  </a:cubicBezTo>
                  <a:cubicBezTo>
                    <a:pt x="4065" y="5749"/>
                    <a:pt x="4751" y="5289"/>
                    <a:pt x="5095" y="4617"/>
                  </a:cubicBezTo>
                  <a:cubicBezTo>
                    <a:pt x="5355" y="4108"/>
                    <a:pt x="5401" y="3516"/>
                    <a:pt x="5238" y="2951"/>
                  </a:cubicBezTo>
                  <a:cubicBezTo>
                    <a:pt x="5286" y="2801"/>
                    <a:pt x="5322" y="2646"/>
                    <a:pt x="5343" y="2489"/>
                  </a:cubicBezTo>
                  <a:cubicBezTo>
                    <a:pt x="5414" y="1948"/>
                    <a:pt x="5283" y="1385"/>
                    <a:pt x="4987" y="927"/>
                  </a:cubicBezTo>
                  <a:cubicBezTo>
                    <a:pt x="4977" y="909"/>
                    <a:pt x="4967" y="893"/>
                    <a:pt x="4957" y="875"/>
                  </a:cubicBezTo>
                  <a:cubicBezTo>
                    <a:pt x="4733" y="508"/>
                    <a:pt x="4408" y="248"/>
                    <a:pt x="4022" y="122"/>
                  </a:cubicBezTo>
                  <a:cubicBezTo>
                    <a:pt x="3815" y="43"/>
                    <a:pt x="3594" y="1"/>
                    <a:pt x="33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261;p41"/>
            <p:cNvSpPr/>
            <p:nvPr/>
          </p:nvSpPr>
          <p:spPr>
            <a:xfrm>
              <a:off x="4653875" y="238100"/>
              <a:ext cx="129875" cy="156075"/>
            </a:xfrm>
            <a:custGeom>
              <a:avLst/>
              <a:gdLst/>
              <a:ahLst/>
              <a:cxnLst/>
              <a:rect l="l" t="t" r="r" b="b"/>
              <a:pathLst>
                <a:path w="5195" h="6243" extrusionOk="0">
                  <a:moveTo>
                    <a:pt x="2266" y="1"/>
                  </a:moveTo>
                  <a:cubicBezTo>
                    <a:pt x="2137" y="1"/>
                    <a:pt x="2009" y="16"/>
                    <a:pt x="1883" y="46"/>
                  </a:cubicBezTo>
                  <a:cubicBezTo>
                    <a:pt x="1660" y="86"/>
                    <a:pt x="1449" y="167"/>
                    <a:pt x="1256" y="285"/>
                  </a:cubicBezTo>
                  <a:cubicBezTo>
                    <a:pt x="699" y="624"/>
                    <a:pt x="443" y="1173"/>
                    <a:pt x="300" y="1559"/>
                  </a:cubicBezTo>
                  <a:cubicBezTo>
                    <a:pt x="84" y="2133"/>
                    <a:pt x="0" y="2912"/>
                    <a:pt x="179" y="3630"/>
                  </a:cubicBezTo>
                  <a:cubicBezTo>
                    <a:pt x="98" y="4164"/>
                    <a:pt x="157" y="4706"/>
                    <a:pt x="366" y="5154"/>
                  </a:cubicBezTo>
                  <a:cubicBezTo>
                    <a:pt x="623" y="5702"/>
                    <a:pt x="1081" y="6073"/>
                    <a:pt x="1656" y="6198"/>
                  </a:cubicBezTo>
                  <a:cubicBezTo>
                    <a:pt x="1787" y="6227"/>
                    <a:pt x="1923" y="6241"/>
                    <a:pt x="2059" y="6242"/>
                  </a:cubicBezTo>
                  <a:cubicBezTo>
                    <a:pt x="2416" y="6242"/>
                    <a:pt x="2763" y="6137"/>
                    <a:pt x="3080" y="5928"/>
                  </a:cubicBezTo>
                  <a:cubicBezTo>
                    <a:pt x="3139" y="5891"/>
                    <a:pt x="3195" y="5849"/>
                    <a:pt x="3249" y="5806"/>
                  </a:cubicBezTo>
                  <a:cubicBezTo>
                    <a:pt x="3602" y="5718"/>
                    <a:pt x="3930" y="5555"/>
                    <a:pt x="4214" y="5329"/>
                  </a:cubicBezTo>
                  <a:cubicBezTo>
                    <a:pt x="4849" y="4826"/>
                    <a:pt x="5195" y="4076"/>
                    <a:pt x="5138" y="3323"/>
                  </a:cubicBezTo>
                  <a:cubicBezTo>
                    <a:pt x="5095" y="2754"/>
                    <a:pt x="4825" y="2224"/>
                    <a:pt x="4393" y="1827"/>
                  </a:cubicBezTo>
                  <a:cubicBezTo>
                    <a:pt x="4356" y="1673"/>
                    <a:pt x="4305" y="1523"/>
                    <a:pt x="4242" y="1377"/>
                  </a:cubicBezTo>
                  <a:cubicBezTo>
                    <a:pt x="4020" y="878"/>
                    <a:pt x="3615" y="466"/>
                    <a:pt x="3124" y="230"/>
                  </a:cubicBezTo>
                  <a:cubicBezTo>
                    <a:pt x="3106" y="220"/>
                    <a:pt x="3089" y="211"/>
                    <a:pt x="3072" y="203"/>
                  </a:cubicBezTo>
                  <a:cubicBezTo>
                    <a:pt x="2812" y="68"/>
                    <a:pt x="2539" y="1"/>
                    <a:pt x="226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262;p41"/>
            <p:cNvSpPr/>
            <p:nvPr/>
          </p:nvSpPr>
          <p:spPr>
            <a:xfrm>
              <a:off x="4352700" y="403800"/>
              <a:ext cx="273525" cy="265900"/>
            </a:xfrm>
            <a:custGeom>
              <a:avLst/>
              <a:gdLst/>
              <a:ahLst/>
              <a:cxnLst/>
              <a:rect l="l" t="t" r="r" b="b"/>
              <a:pathLst>
                <a:path w="10941" h="10636" extrusionOk="0">
                  <a:moveTo>
                    <a:pt x="3325" y="1"/>
                  </a:moveTo>
                  <a:cubicBezTo>
                    <a:pt x="3252" y="1"/>
                    <a:pt x="3178" y="5"/>
                    <a:pt x="3103" y="13"/>
                  </a:cubicBezTo>
                  <a:cubicBezTo>
                    <a:pt x="555" y="294"/>
                    <a:pt x="1" y="5377"/>
                    <a:pt x="300" y="9644"/>
                  </a:cubicBezTo>
                  <a:cubicBezTo>
                    <a:pt x="339" y="10202"/>
                    <a:pt x="803" y="10634"/>
                    <a:pt x="1363" y="10635"/>
                  </a:cubicBezTo>
                  <a:cubicBezTo>
                    <a:pt x="1387" y="10635"/>
                    <a:pt x="1412" y="10634"/>
                    <a:pt x="1438" y="10633"/>
                  </a:cubicBezTo>
                  <a:cubicBezTo>
                    <a:pt x="2025" y="10592"/>
                    <a:pt x="2467" y="10082"/>
                    <a:pt x="2426" y="9495"/>
                  </a:cubicBezTo>
                  <a:cubicBezTo>
                    <a:pt x="2115" y="5070"/>
                    <a:pt x="2866" y="2827"/>
                    <a:pt x="3304" y="2237"/>
                  </a:cubicBezTo>
                  <a:cubicBezTo>
                    <a:pt x="3574" y="2562"/>
                    <a:pt x="4205" y="3618"/>
                    <a:pt x="4665" y="6683"/>
                  </a:cubicBezTo>
                  <a:cubicBezTo>
                    <a:pt x="4763" y="7334"/>
                    <a:pt x="4895" y="8227"/>
                    <a:pt x="5658" y="8816"/>
                  </a:cubicBezTo>
                  <a:cubicBezTo>
                    <a:pt x="6105" y="9163"/>
                    <a:pt x="6622" y="9265"/>
                    <a:pt x="6961" y="9333"/>
                  </a:cubicBezTo>
                  <a:lnTo>
                    <a:pt x="9580" y="9851"/>
                  </a:lnTo>
                  <a:cubicBezTo>
                    <a:pt x="9648" y="9865"/>
                    <a:pt x="9716" y="9871"/>
                    <a:pt x="9783" y="9871"/>
                  </a:cubicBezTo>
                  <a:cubicBezTo>
                    <a:pt x="10281" y="9871"/>
                    <a:pt x="10726" y="9520"/>
                    <a:pt x="10826" y="9013"/>
                  </a:cubicBezTo>
                  <a:cubicBezTo>
                    <a:pt x="10941" y="8439"/>
                    <a:pt x="10569" y="7880"/>
                    <a:pt x="9995" y="7763"/>
                  </a:cubicBezTo>
                  <a:lnTo>
                    <a:pt x="7376" y="7243"/>
                  </a:lnTo>
                  <a:cubicBezTo>
                    <a:pt x="7261" y="7221"/>
                    <a:pt x="7022" y="7173"/>
                    <a:pt x="6963" y="7133"/>
                  </a:cubicBezTo>
                  <a:cubicBezTo>
                    <a:pt x="6874" y="7046"/>
                    <a:pt x="6805" y="6588"/>
                    <a:pt x="6763" y="6307"/>
                  </a:cubicBezTo>
                  <a:cubicBezTo>
                    <a:pt x="6133" y="2120"/>
                    <a:pt x="4984" y="1"/>
                    <a:pt x="33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263;p41"/>
            <p:cNvSpPr/>
            <p:nvPr/>
          </p:nvSpPr>
          <p:spPr>
            <a:xfrm>
              <a:off x="4570050" y="597300"/>
              <a:ext cx="434800" cy="332175"/>
            </a:xfrm>
            <a:custGeom>
              <a:avLst/>
              <a:gdLst/>
              <a:ahLst/>
              <a:cxnLst/>
              <a:rect l="l" t="t" r="r" b="b"/>
              <a:pathLst>
                <a:path w="17392" h="13287" extrusionOk="0">
                  <a:moveTo>
                    <a:pt x="1075" y="0"/>
                  </a:moveTo>
                  <a:cubicBezTo>
                    <a:pt x="523" y="0"/>
                    <a:pt x="57" y="452"/>
                    <a:pt x="30" y="1015"/>
                  </a:cubicBezTo>
                  <a:cubicBezTo>
                    <a:pt x="1" y="1603"/>
                    <a:pt x="454" y="2101"/>
                    <a:pt x="1042" y="2130"/>
                  </a:cubicBezTo>
                  <a:cubicBezTo>
                    <a:pt x="5070" y="2326"/>
                    <a:pt x="5848" y="4359"/>
                    <a:pt x="6221" y="5336"/>
                  </a:cubicBezTo>
                  <a:cubicBezTo>
                    <a:pt x="6361" y="5701"/>
                    <a:pt x="6482" y="6016"/>
                    <a:pt x="6787" y="6252"/>
                  </a:cubicBezTo>
                  <a:cubicBezTo>
                    <a:pt x="7196" y="6570"/>
                    <a:pt x="7641" y="6679"/>
                    <a:pt x="8077" y="6679"/>
                  </a:cubicBezTo>
                  <a:cubicBezTo>
                    <a:pt x="8686" y="6679"/>
                    <a:pt x="9276" y="6465"/>
                    <a:pt x="9719" y="6305"/>
                  </a:cubicBezTo>
                  <a:cubicBezTo>
                    <a:pt x="10459" y="6038"/>
                    <a:pt x="11214" y="5932"/>
                    <a:pt x="11946" y="5932"/>
                  </a:cubicBezTo>
                  <a:cubicBezTo>
                    <a:pt x="13068" y="5932"/>
                    <a:pt x="14138" y="6182"/>
                    <a:pt x="15019" y="6480"/>
                  </a:cubicBezTo>
                  <a:cubicBezTo>
                    <a:pt x="13998" y="7824"/>
                    <a:pt x="9086" y="11023"/>
                    <a:pt x="7346" y="11158"/>
                  </a:cubicBezTo>
                  <a:cubicBezTo>
                    <a:pt x="6777" y="11204"/>
                    <a:pt x="6344" y="11691"/>
                    <a:pt x="6366" y="12262"/>
                  </a:cubicBezTo>
                  <a:cubicBezTo>
                    <a:pt x="6388" y="12832"/>
                    <a:pt x="6857" y="13284"/>
                    <a:pt x="7428" y="13286"/>
                  </a:cubicBezTo>
                  <a:cubicBezTo>
                    <a:pt x="7456" y="13286"/>
                    <a:pt x="7484" y="13285"/>
                    <a:pt x="7512" y="13282"/>
                  </a:cubicBezTo>
                  <a:cubicBezTo>
                    <a:pt x="9371" y="13137"/>
                    <a:pt x="16934" y="9092"/>
                    <a:pt x="17300" y="6478"/>
                  </a:cubicBezTo>
                  <a:cubicBezTo>
                    <a:pt x="17391" y="5821"/>
                    <a:pt x="17120" y="4982"/>
                    <a:pt x="16079" y="4594"/>
                  </a:cubicBezTo>
                  <a:cubicBezTo>
                    <a:pt x="14981" y="4186"/>
                    <a:pt x="13539" y="3806"/>
                    <a:pt x="11962" y="3806"/>
                  </a:cubicBezTo>
                  <a:cubicBezTo>
                    <a:pt x="10992" y="3806"/>
                    <a:pt x="9970" y="3950"/>
                    <a:pt x="8947" y="4319"/>
                  </a:cubicBezTo>
                  <a:cubicBezTo>
                    <a:pt x="8742" y="4394"/>
                    <a:pt x="8398" y="4520"/>
                    <a:pt x="8205" y="4559"/>
                  </a:cubicBezTo>
                  <a:cubicBezTo>
                    <a:pt x="7749" y="3367"/>
                    <a:pt x="6537" y="264"/>
                    <a:pt x="1144" y="3"/>
                  </a:cubicBezTo>
                  <a:cubicBezTo>
                    <a:pt x="1121" y="1"/>
                    <a:pt x="1098" y="0"/>
                    <a:pt x="107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264;p41"/>
            <p:cNvSpPr/>
            <p:nvPr/>
          </p:nvSpPr>
          <p:spPr>
            <a:xfrm>
              <a:off x="3908325" y="616400"/>
              <a:ext cx="876850" cy="855375"/>
            </a:xfrm>
            <a:custGeom>
              <a:avLst/>
              <a:gdLst/>
              <a:ahLst/>
              <a:cxnLst/>
              <a:rect l="l" t="t" r="r" b="b"/>
              <a:pathLst>
                <a:path w="35074" h="34215" extrusionOk="0">
                  <a:moveTo>
                    <a:pt x="19137" y="0"/>
                  </a:moveTo>
                  <a:cubicBezTo>
                    <a:pt x="18982" y="0"/>
                    <a:pt x="18824" y="35"/>
                    <a:pt x="18676" y="107"/>
                  </a:cubicBezTo>
                  <a:cubicBezTo>
                    <a:pt x="15035" y="1865"/>
                    <a:pt x="11049" y="4896"/>
                    <a:pt x="6831" y="9114"/>
                  </a:cubicBezTo>
                  <a:cubicBezTo>
                    <a:pt x="3109" y="12836"/>
                    <a:pt x="770" y="17354"/>
                    <a:pt x="245" y="21837"/>
                  </a:cubicBezTo>
                  <a:cubicBezTo>
                    <a:pt x="0" y="23930"/>
                    <a:pt x="56" y="26977"/>
                    <a:pt x="1713" y="29605"/>
                  </a:cubicBezTo>
                  <a:cubicBezTo>
                    <a:pt x="3749" y="32834"/>
                    <a:pt x="7401" y="34214"/>
                    <a:pt x="10963" y="34214"/>
                  </a:cubicBezTo>
                  <a:cubicBezTo>
                    <a:pt x="12416" y="34214"/>
                    <a:pt x="13854" y="33985"/>
                    <a:pt x="15162" y="33557"/>
                  </a:cubicBezTo>
                  <a:cubicBezTo>
                    <a:pt x="19965" y="31987"/>
                    <a:pt x="23664" y="28151"/>
                    <a:pt x="26350" y="24985"/>
                  </a:cubicBezTo>
                  <a:cubicBezTo>
                    <a:pt x="29078" y="21767"/>
                    <a:pt x="33821" y="15769"/>
                    <a:pt x="34926" y="11738"/>
                  </a:cubicBezTo>
                  <a:cubicBezTo>
                    <a:pt x="35074" y="11174"/>
                    <a:pt x="34740" y="10595"/>
                    <a:pt x="34178" y="10440"/>
                  </a:cubicBezTo>
                  <a:cubicBezTo>
                    <a:pt x="34084" y="10414"/>
                    <a:pt x="33989" y="10402"/>
                    <a:pt x="33896" y="10402"/>
                  </a:cubicBezTo>
                  <a:cubicBezTo>
                    <a:pt x="33432" y="10402"/>
                    <a:pt x="33005" y="10707"/>
                    <a:pt x="32872" y="11175"/>
                  </a:cubicBezTo>
                  <a:cubicBezTo>
                    <a:pt x="32144" y="13829"/>
                    <a:pt x="29174" y="18362"/>
                    <a:pt x="24725" y="23606"/>
                  </a:cubicBezTo>
                  <a:cubicBezTo>
                    <a:pt x="22066" y="26743"/>
                    <a:pt x="18770" y="30136"/>
                    <a:pt x="14499" y="31533"/>
                  </a:cubicBezTo>
                  <a:cubicBezTo>
                    <a:pt x="13426" y="31884"/>
                    <a:pt x="12225" y="32073"/>
                    <a:pt x="11009" y="32073"/>
                  </a:cubicBezTo>
                  <a:cubicBezTo>
                    <a:pt x="8105" y="32073"/>
                    <a:pt x="5107" y="30996"/>
                    <a:pt x="3515" y="28469"/>
                  </a:cubicBezTo>
                  <a:cubicBezTo>
                    <a:pt x="2189" y="26368"/>
                    <a:pt x="2156" y="23837"/>
                    <a:pt x="2362" y="22085"/>
                  </a:cubicBezTo>
                  <a:cubicBezTo>
                    <a:pt x="2831" y="18075"/>
                    <a:pt x="4953" y="14004"/>
                    <a:pt x="8337" y="10620"/>
                  </a:cubicBezTo>
                  <a:cubicBezTo>
                    <a:pt x="12386" y="6571"/>
                    <a:pt x="16176" y="3679"/>
                    <a:pt x="19602" y="2024"/>
                  </a:cubicBezTo>
                  <a:cubicBezTo>
                    <a:pt x="20132" y="1769"/>
                    <a:pt x="20353" y="1133"/>
                    <a:pt x="20097" y="603"/>
                  </a:cubicBezTo>
                  <a:cubicBezTo>
                    <a:pt x="19914" y="222"/>
                    <a:pt x="19532" y="0"/>
                    <a:pt x="1913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265;p41"/>
            <p:cNvSpPr/>
            <p:nvPr/>
          </p:nvSpPr>
          <p:spPr>
            <a:xfrm>
              <a:off x="4015950" y="913450"/>
              <a:ext cx="448325" cy="456025"/>
            </a:xfrm>
            <a:custGeom>
              <a:avLst/>
              <a:gdLst/>
              <a:ahLst/>
              <a:cxnLst/>
              <a:rect l="l" t="t" r="r" b="b"/>
              <a:pathLst>
                <a:path w="17933" h="18241" extrusionOk="0">
                  <a:moveTo>
                    <a:pt x="3470" y="1"/>
                  </a:moveTo>
                  <a:cubicBezTo>
                    <a:pt x="2627" y="1"/>
                    <a:pt x="1784" y="80"/>
                    <a:pt x="954" y="244"/>
                  </a:cubicBezTo>
                  <a:cubicBezTo>
                    <a:pt x="377" y="358"/>
                    <a:pt x="1" y="918"/>
                    <a:pt x="114" y="1495"/>
                  </a:cubicBezTo>
                  <a:cubicBezTo>
                    <a:pt x="215" y="2003"/>
                    <a:pt x="660" y="2355"/>
                    <a:pt x="1159" y="2355"/>
                  </a:cubicBezTo>
                  <a:cubicBezTo>
                    <a:pt x="1227" y="2355"/>
                    <a:pt x="1296" y="2348"/>
                    <a:pt x="1366" y="2335"/>
                  </a:cubicBezTo>
                  <a:cubicBezTo>
                    <a:pt x="2065" y="2197"/>
                    <a:pt x="2775" y="2130"/>
                    <a:pt x="3486" y="2130"/>
                  </a:cubicBezTo>
                  <a:cubicBezTo>
                    <a:pt x="6693" y="2130"/>
                    <a:pt x="9902" y="3493"/>
                    <a:pt x="12064" y="5877"/>
                  </a:cubicBezTo>
                  <a:cubicBezTo>
                    <a:pt x="14705" y="8790"/>
                    <a:pt x="15681" y="13104"/>
                    <a:pt x="14551" y="16869"/>
                  </a:cubicBezTo>
                  <a:cubicBezTo>
                    <a:pt x="14345" y="17553"/>
                    <a:pt x="14858" y="18241"/>
                    <a:pt x="15572" y="18241"/>
                  </a:cubicBezTo>
                  <a:cubicBezTo>
                    <a:pt x="16042" y="18240"/>
                    <a:pt x="16456" y="17932"/>
                    <a:pt x="16592" y="17483"/>
                  </a:cubicBezTo>
                  <a:cubicBezTo>
                    <a:pt x="17932" y="13017"/>
                    <a:pt x="16774" y="7901"/>
                    <a:pt x="13641" y="4447"/>
                  </a:cubicBezTo>
                  <a:cubicBezTo>
                    <a:pt x="11077" y="1619"/>
                    <a:pt x="7275" y="1"/>
                    <a:pt x="347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266;p41"/>
            <p:cNvSpPr/>
            <p:nvPr/>
          </p:nvSpPr>
          <p:spPr>
            <a:xfrm>
              <a:off x="4539975" y="814675"/>
              <a:ext cx="114775" cy="119725"/>
            </a:xfrm>
            <a:custGeom>
              <a:avLst/>
              <a:gdLst/>
              <a:ahLst/>
              <a:cxnLst/>
              <a:rect l="l" t="t" r="r" b="b"/>
              <a:pathLst>
                <a:path w="4591" h="4789" extrusionOk="0">
                  <a:moveTo>
                    <a:pt x="3009" y="1"/>
                  </a:moveTo>
                  <a:cubicBezTo>
                    <a:pt x="2267" y="1"/>
                    <a:pt x="1403" y="517"/>
                    <a:pt x="812" y="1392"/>
                  </a:cubicBezTo>
                  <a:cubicBezTo>
                    <a:pt x="0" y="2592"/>
                    <a:pt x="8" y="4014"/>
                    <a:pt x="829" y="4568"/>
                  </a:cubicBezTo>
                  <a:cubicBezTo>
                    <a:pt x="1051" y="4718"/>
                    <a:pt x="1309" y="4789"/>
                    <a:pt x="1584" y="4789"/>
                  </a:cubicBezTo>
                  <a:cubicBezTo>
                    <a:pt x="2326" y="4789"/>
                    <a:pt x="3189" y="4273"/>
                    <a:pt x="3780" y="3398"/>
                  </a:cubicBezTo>
                  <a:cubicBezTo>
                    <a:pt x="4591" y="2197"/>
                    <a:pt x="4584" y="775"/>
                    <a:pt x="3764" y="221"/>
                  </a:cubicBezTo>
                  <a:cubicBezTo>
                    <a:pt x="3542" y="72"/>
                    <a:pt x="3284" y="1"/>
                    <a:pt x="300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267;p41"/>
            <p:cNvSpPr/>
            <p:nvPr/>
          </p:nvSpPr>
          <p:spPr>
            <a:xfrm>
              <a:off x="4375425" y="703525"/>
              <a:ext cx="114775" cy="119725"/>
            </a:xfrm>
            <a:custGeom>
              <a:avLst/>
              <a:gdLst/>
              <a:ahLst/>
              <a:cxnLst/>
              <a:rect l="l" t="t" r="r" b="b"/>
              <a:pathLst>
                <a:path w="4591" h="4789" extrusionOk="0">
                  <a:moveTo>
                    <a:pt x="3008" y="1"/>
                  </a:moveTo>
                  <a:cubicBezTo>
                    <a:pt x="2266" y="1"/>
                    <a:pt x="1402" y="517"/>
                    <a:pt x="811" y="1392"/>
                  </a:cubicBezTo>
                  <a:cubicBezTo>
                    <a:pt x="0" y="2592"/>
                    <a:pt x="8" y="4015"/>
                    <a:pt x="828" y="4568"/>
                  </a:cubicBezTo>
                  <a:cubicBezTo>
                    <a:pt x="1049" y="4718"/>
                    <a:pt x="1307" y="4789"/>
                    <a:pt x="1582" y="4789"/>
                  </a:cubicBezTo>
                  <a:cubicBezTo>
                    <a:pt x="2325" y="4789"/>
                    <a:pt x="3189" y="4273"/>
                    <a:pt x="3780" y="3397"/>
                  </a:cubicBezTo>
                  <a:cubicBezTo>
                    <a:pt x="4591" y="2197"/>
                    <a:pt x="4583" y="775"/>
                    <a:pt x="3763" y="222"/>
                  </a:cubicBezTo>
                  <a:cubicBezTo>
                    <a:pt x="3542" y="72"/>
                    <a:pt x="3283" y="1"/>
                    <a:pt x="300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268;p41"/>
            <p:cNvSpPr/>
            <p:nvPr/>
          </p:nvSpPr>
          <p:spPr>
            <a:xfrm>
              <a:off x="4083600" y="1078375"/>
              <a:ext cx="112825" cy="108150"/>
            </a:xfrm>
            <a:custGeom>
              <a:avLst/>
              <a:gdLst/>
              <a:ahLst/>
              <a:cxnLst/>
              <a:rect l="l" t="t" r="r" b="b"/>
              <a:pathLst>
                <a:path w="4513" h="4326" extrusionOk="0">
                  <a:moveTo>
                    <a:pt x="3343" y="1"/>
                  </a:moveTo>
                  <a:cubicBezTo>
                    <a:pt x="3071" y="1"/>
                    <a:pt x="2798" y="105"/>
                    <a:pt x="2591" y="312"/>
                  </a:cubicBezTo>
                  <a:lnTo>
                    <a:pt x="395" y="2508"/>
                  </a:lnTo>
                  <a:cubicBezTo>
                    <a:pt x="91" y="2813"/>
                    <a:pt x="0" y="3270"/>
                    <a:pt x="165" y="3669"/>
                  </a:cubicBezTo>
                  <a:cubicBezTo>
                    <a:pt x="330" y="4066"/>
                    <a:pt x="718" y="4326"/>
                    <a:pt x="1149" y="4326"/>
                  </a:cubicBezTo>
                  <a:cubicBezTo>
                    <a:pt x="1431" y="4326"/>
                    <a:pt x="1702" y="4215"/>
                    <a:pt x="1902" y="4014"/>
                  </a:cubicBezTo>
                  <a:lnTo>
                    <a:pt x="4096" y="1819"/>
                  </a:lnTo>
                  <a:cubicBezTo>
                    <a:pt x="4512" y="1403"/>
                    <a:pt x="4512" y="729"/>
                    <a:pt x="4096" y="312"/>
                  </a:cubicBezTo>
                  <a:cubicBezTo>
                    <a:pt x="3888" y="105"/>
                    <a:pt x="3616" y="1"/>
                    <a:pt x="334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269;p41"/>
            <p:cNvSpPr/>
            <p:nvPr/>
          </p:nvSpPr>
          <p:spPr>
            <a:xfrm>
              <a:off x="4175250" y="1153825"/>
              <a:ext cx="112825" cy="108175"/>
            </a:xfrm>
            <a:custGeom>
              <a:avLst/>
              <a:gdLst/>
              <a:ahLst/>
              <a:cxnLst/>
              <a:rect l="l" t="t" r="r" b="b"/>
              <a:pathLst>
                <a:path w="4513" h="4327" extrusionOk="0">
                  <a:moveTo>
                    <a:pt x="3344" y="0"/>
                  </a:moveTo>
                  <a:cubicBezTo>
                    <a:pt x="3071" y="0"/>
                    <a:pt x="2799" y="104"/>
                    <a:pt x="2591" y="313"/>
                  </a:cubicBezTo>
                  <a:lnTo>
                    <a:pt x="397" y="2508"/>
                  </a:lnTo>
                  <a:cubicBezTo>
                    <a:pt x="92" y="2812"/>
                    <a:pt x="0" y="3271"/>
                    <a:pt x="165" y="3668"/>
                  </a:cubicBezTo>
                  <a:cubicBezTo>
                    <a:pt x="330" y="4067"/>
                    <a:pt x="718" y="4326"/>
                    <a:pt x="1149" y="4326"/>
                  </a:cubicBezTo>
                  <a:cubicBezTo>
                    <a:pt x="1432" y="4326"/>
                    <a:pt x="1703" y="4214"/>
                    <a:pt x="1902" y="4014"/>
                  </a:cubicBezTo>
                  <a:lnTo>
                    <a:pt x="4097" y="1819"/>
                  </a:lnTo>
                  <a:cubicBezTo>
                    <a:pt x="4513" y="1402"/>
                    <a:pt x="4513" y="729"/>
                    <a:pt x="4097" y="313"/>
                  </a:cubicBezTo>
                  <a:cubicBezTo>
                    <a:pt x="3889" y="104"/>
                    <a:pt x="3616" y="0"/>
                    <a:pt x="334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642902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Музыка 300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46547" y="1619961"/>
            <a:ext cx="73181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Песня </a:t>
            </a:r>
            <a:r>
              <a:rPr lang="ru-RU" sz="4800" dirty="0" err="1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Трубодура</a:t>
            </a:r>
            <a:r>
              <a:rPr lang="ru-RU" sz="48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 </a:t>
            </a:r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«Луч </a:t>
            </a:r>
            <a:r>
              <a:rPr lang="ru-RU" sz="48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солнца </a:t>
            </a:r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золотого»</a:t>
            </a:r>
            <a:endParaRPr lang="ru-RU" sz="4800" dirty="0">
              <a:solidFill>
                <a:schemeClr val="accent1">
                  <a:lumMod val="75000"/>
                </a:schemeClr>
              </a:solidFill>
              <a:latin typeface="Comfortaa" panose="020F0803070200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342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Музыка 400</a:t>
            </a:r>
            <a:endParaRPr lang="ru-RU" dirty="0"/>
          </a:p>
        </p:txBody>
      </p:sp>
      <p:sp>
        <p:nvSpPr>
          <p:cNvPr id="3" name="Google Shape;1240;p41"/>
          <p:cNvSpPr/>
          <p:nvPr/>
        </p:nvSpPr>
        <p:spPr>
          <a:xfrm>
            <a:off x="1599160" y="1017725"/>
            <a:ext cx="5975100" cy="2213263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rgbClr val="A6DFD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1241;p41"/>
          <p:cNvSpPr/>
          <p:nvPr/>
        </p:nvSpPr>
        <p:spPr>
          <a:xfrm>
            <a:off x="2498398" y="2760711"/>
            <a:ext cx="12667" cy="6783"/>
          </a:xfrm>
          <a:custGeom>
            <a:avLst/>
            <a:gdLst/>
            <a:ahLst/>
            <a:cxnLst/>
            <a:rect l="l" t="t" r="r" b="b"/>
            <a:pathLst>
              <a:path w="155" h="83" extrusionOk="0">
                <a:moveTo>
                  <a:pt x="77" y="0"/>
                </a:moveTo>
                <a:cubicBezTo>
                  <a:pt x="52" y="0"/>
                  <a:pt x="27" y="13"/>
                  <a:pt x="1" y="41"/>
                </a:cubicBezTo>
                <a:cubicBezTo>
                  <a:pt x="27" y="68"/>
                  <a:pt x="53" y="82"/>
                  <a:pt x="79" y="82"/>
                </a:cubicBezTo>
                <a:cubicBezTo>
                  <a:pt x="104" y="82"/>
                  <a:pt x="129" y="69"/>
                  <a:pt x="155" y="42"/>
                </a:cubicBezTo>
                <a:cubicBezTo>
                  <a:pt x="129" y="14"/>
                  <a:pt x="103" y="0"/>
                  <a:pt x="77" y="0"/>
                </a:cubicBezTo>
                <a:close/>
              </a:path>
            </a:pathLst>
          </a:custGeom>
          <a:solidFill>
            <a:srgbClr val="B8E5E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Google Shape;1243;p41"/>
          <p:cNvSpPr txBox="1">
            <a:spLocks/>
          </p:cNvSpPr>
          <p:nvPr/>
        </p:nvSpPr>
        <p:spPr>
          <a:xfrm>
            <a:off x="2446457" y="1295974"/>
            <a:ext cx="4251086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Clr>
                <a:schemeClr val="dk1"/>
              </a:buClr>
              <a:buSzPts val="1100"/>
            </a:pPr>
            <a:r>
              <a:rPr lang="ru-RU" sz="2800" dirty="0" smtClean="0">
                <a:latin typeface="Comfortaa" panose="020F0803070200060003" pitchFamily="34" charset="0"/>
              </a:rPr>
              <a:t>Какой </a:t>
            </a:r>
            <a:r>
              <a:rPr lang="ru-RU" sz="2800" dirty="0">
                <a:latin typeface="Comfortaa" panose="020F0803070200060003" pitchFamily="34" charset="0"/>
              </a:rPr>
              <a:t>музыкальный инструмент вы сейчас слышите?</a:t>
            </a:r>
          </a:p>
          <a:p>
            <a:pPr algn="ctr">
              <a:buClr>
                <a:schemeClr val="dk1"/>
              </a:buClr>
              <a:buSzPts val="1100"/>
            </a:pPr>
            <a:endParaRPr lang="en-US" sz="2800" dirty="0" smtClean="0">
              <a:latin typeface="Comfortaa" panose="020F0803070200060003" pitchFamily="34" charset="0"/>
            </a:endParaRPr>
          </a:p>
        </p:txBody>
      </p:sp>
      <p:grpSp>
        <p:nvGrpSpPr>
          <p:cNvPr id="6" name="Google Shape;1245;p41"/>
          <p:cNvGrpSpPr/>
          <p:nvPr/>
        </p:nvGrpSpPr>
        <p:grpSpPr>
          <a:xfrm flipH="1">
            <a:off x="170641" y="2088574"/>
            <a:ext cx="1438545" cy="2349010"/>
            <a:chOff x="3908325" y="238100"/>
            <a:chExt cx="2292175" cy="4082250"/>
          </a:xfrm>
        </p:grpSpPr>
        <p:sp>
          <p:nvSpPr>
            <p:cNvPr id="7" name="Google Shape;1246;p41"/>
            <p:cNvSpPr/>
            <p:nvPr/>
          </p:nvSpPr>
          <p:spPr>
            <a:xfrm>
              <a:off x="4555525" y="1019075"/>
              <a:ext cx="1320950" cy="3254375"/>
            </a:xfrm>
            <a:custGeom>
              <a:avLst/>
              <a:gdLst/>
              <a:ahLst/>
              <a:cxnLst/>
              <a:rect l="l" t="t" r="r" b="b"/>
              <a:pathLst>
                <a:path w="52838" h="130175" extrusionOk="0">
                  <a:moveTo>
                    <a:pt x="12333" y="114830"/>
                  </a:moveTo>
                  <a:lnTo>
                    <a:pt x="12410" y="114850"/>
                  </a:lnTo>
                  <a:cubicBezTo>
                    <a:pt x="12409" y="115000"/>
                    <a:pt x="12406" y="115149"/>
                    <a:pt x="12400" y="115296"/>
                  </a:cubicBezTo>
                  <a:cubicBezTo>
                    <a:pt x="12379" y="115140"/>
                    <a:pt x="12355" y="114985"/>
                    <a:pt x="12333" y="114830"/>
                  </a:cubicBezTo>
                  <a:close/>
                  <a:moveTo>
                    <a:pt x="4442" y="0"/>
                  </a:moveTo>
                  <a:cubicBezTo>
                    <a:pt x="2337" y="0"/>
                    <a:pt x="1" y="1935"/>
                    <a:pt x="227" y="4215"/>
                  </a:cubicBezTo>
                  <a:cubicBezTo>
                    <a:pt x="3052" y="32744"/>
                    <a:pt x="2112" y="61594"/>
                    <a:pt x="1857" y="90243"/>
                  </a:cubicBezTo>
                  <a:cubicBezTo>
                    <a:pt x="766" y="92514"/>
                    <a:pt x="610" y="95091"/>
                    <a:pt x="1153" y="97535"/>
                  </a:cubicBezTo>
                  <a:cubicBezTo>
                    <a:pt x="981" y="99339"/>
                    <a:pt x="889" y="101150"/>
                    <a:pt x="889" y="102961"/>
                  </a:cubicBezTo>
                  <a:cubicBezTo>
                    <a:pt x="390" y="103314"/>
                    <a:pt x="94" y="103918"/>
                    <a:pt x="335" y="104687"/>
                  </a:cubicBezTo>
                  <a:lnTo>
                    <a:pt x="1810" y="109418"/>
                  </a:lnTo>
                  <a:cubicBezTo>
                    <a:pt x="1803" y="109519"/>
                    <a:pt x="1795" y="109620"/>
                    <a:pt x="1793" y="109727"/>
                  </a:cubicBezTo>
                  <a:cubicBezTo>
                    <a:pt x="1642" y="115645"/>
                    <a:pt x="2268" y="121690"/>
                    <a:pt x="2502" y="127606"/>
                  </a:cubicBezTo>
                  <a:cubicBezTo>
                    <a:pt x="2545" y="128694"/>
                    <a:pt x="3347" y="129234"/>
                    <a:pt x="4159" y="129234"/>
                  </a:cubicBezTo>
                  <a:cubicBezTo>
                    <a:pt x="4975" y="129234"/>
                    <a:pt x="5801" y="128688"/>
                    <a:pt x="5874" y="127606"/>
                  </a:cubicBezTo>
                  <a:cubicBezTo>
                    <a:pt x="6189" y="122931"/>
                    <a:pt x="7163" y="118377"/>
                    <a:pt x="8806" y="114009"/>
                  </a:cubicBezTo>
                  <a:cubicBezTo>
                    <a:pt x="9899" y="118010"/>
                    <a:pt x="10212" y="126710"/>
                    <a:pt x="10369" y="128182"/>
                  </a:cubicBezTo>
                  <a:cubicBezTo>
                    <a:pt x="10479" y="129210"/>
                    <a:pt x="11338" y="129835"/>
                    <a:pt x="12168" y="129835"/>
                  </a:cubicBezTo>
                  <a:cubicBezTo>
                    <a:pt x="12806" y="129835"/>
                    <a:pt x="13428" y="129466"/>
                    <a:pt x="13681" y="128629"/>
                  </a:cubicBezTo>
                  <a:cubicBezTo>
                    <a:pt x="14953" y="124433"/>
                    <a:pt x="15697" y="120033"/>
                    <a:pt x="15705" y="115636"/>
                  </a:cubicBezTo>
                  <a:cubicBezTo>
                    <a:pt x="20355" y="116636"/>
                    <a:pt x="25154" y="117213"/>
                    <a:pt x="29820" y="117213"/>
                  </a:cubicBezTo>
                  <a:cubicBezTo>
                    <a:pt x="31140" y="117213"/>
                    <a:pt x="32450" y="117166"/>
                    <a:pt x="33743" y="117071"/>
                  </a:cubicBezTo>
                  <a:cubicBezTo>
                    <a:pt x="34492" y="117015"/>
                    <a:pt x="35272" y="116965"/>
                    <a:pt x="36066" y="116904"/>
                  </a:cubicBezTo>
                  <a:lnTo>
                    <a:pt x="36066" y="116904"/>
                  </a:lnTo>
                  <a:cubicBezTo>
                    <a:pt x="35975" y="120742"/>
                    <a:pt x="36599" y="124830"/>
                    <a:pt x="36928" y="128508"/>
                  </a:cubicBezTo>
                  <a:cubicBezTo>
                    <a:pt x="37018" y="129509"/>
                    <a:pt x="37989" y="130174"/>
                    <a:pt x="38862" y="130174"/>
                  </a:cubicBezTo>
                  <a:cubicBezTo>
                    <a:pt x="39506" y="130174"/>
                    <a:pt x="40096" y="129812"/>
                    <a:pt x="40240" y="128956"/>
                  </a:cubicBezTo>
                  <a:cubicBezTo>
                    <a:pt x="40951" y="124722"/>
                    <a:pt x="41327" y="120439"/>
                    <a:pt x="41362" y="116147"/>
                  </a:cubicBezTo>
                  <a:cubicBezTo>
                    <a:pt x="41825" y="116031"/>
                    <a:pt x="42281" y="115898"/>
                    <a:pt x="42726" y="115746"/>
                  </a:cubicBezTo>
                  <a:cubicBezTo>
                    <a:pt x="43505" y="119948"/>
                    <a:pt x="44285" y="124149"/>
                    <a:pt x="45064" y="128351"/>
                  </a:cubicBezTo>
                  <a:cubicBezTo>
                    <a:pt x="45221" y="129195"/>
                    <a:pt x="45845" y="129564"/>
                    <a:pt x="46510" y="129564"/>
                  </a:cubicBezTo>
                  <a:cubicBezTo>
                    <a:pt x="47381" y="129564"/>
                    <a:pt x="48323" y="128930"/>
                    <a:pt x="48376" y="127902"/>
                  </a:cubicBezTo>
                  <a:cubicBezTo>
                    <a:pt x="48633" y="122958"/>
                    <a:pt x="49122" y="117673"/>
                    <a:pt x="48603" y="112734"/>
                  </a:cubicBezTo>
                  <a:cubicBezTo>
                    <a:pt x="48553" y="112264"/>
                    <a:pt x="48462" y="111865"/>
                    <a:pt x="48335" y="111524"/>
                  </a:cubicBezTo>
                  <a:cubicBezTo>
                    <a:pt x="50067" y="109139"/>
                    <a:pt x="51173" y="106158"/>
                    <a:pt x="51738" y="103415"/>
                  </a:cubicBezTo>
                  <a:cubicBezTo>
                    <a:pt x="52530" y="99581"/>
                    <a:pt x="52837" y="94961"/>
                    <a:pt x="50783" y="91458"/>
                  </a:cubicBezTo>
                  <a:cubicBezTo>
                    <a:pt x="48706" y="87914"/>
                    <a:pt x="44794" y="86782"/>
                    <a:pt x="40954" y="86382"/>
                  </a:cubicBezTo>
                  <a:cubicBezTo>
                    <a:pt x="31627" y="85411"/>
                    <a:pt x="22116" y="85290"/>
                    <a:pt x="12746" y="85169"/>
                  </a:cubicBezTo>
                  <a:cubicBezTo>
                    <a:pt x="12554" y="85167"/>
                    <a:pt x="12361" y="85165"/>
                    <a:pt x="12170" y="85165"/>
                  </a:cubicBezTo>
                  <a:cubicBezTo>
                    <a:pt x="11552" y="85165"/>
                    <a:pt x="10940" y="85179"/>
                    <a:pt x="10338" y="85215"/>
                  </a:cubicBezTo>
                  <a:cubicBezTo>
                    <a:pt x="10639" y="58222"/>
                    <a:pt x="11318" y="31077"/>
                    <a:pt x="8657" y="4215"/>
                  </a:cubicBezTo>
                  <a:cubicBezTo>
                    <a:pt x="8433" y="1949"/>
                    <a:pt x="6880" y="0"/>
                    <a:pt x="4442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1247;p41"/>
            <p:cNvSpPr/>
            <p:nvPr/>
          </p:nvSpPr>
          <p:spPr>
            <a:xfrm>
              <a:off x="4506850" y="927300"/>
              <a:ext cx="1445075" cy="3393050"/>
            </a:xfrm>
            <a:custGeom>
              <a:avLst/>
              <a:gdLst/>
              <a:ahLst/>
              <a:cxnLst/>
              <a:rect l="l" t="t" r="r" b="b"/>
              <a:pathLst>
                <a:path w="57803" h="135722" extrusionOk="0">
                  <a:moveTo>
                    <a:pt x="9490" y="1"/>
                  </a:moveTo>
                  <a:cubicBezTo>
                    <a:pt x="9435" y="1"/>
                    <a:pt x="9380" y="4"/>
                    <a:pt x="9325" y="11"/>
                  </a:cubicBezTo>
                  <a:cubicBezTo>
                    <a:pt x="8644" y="102"/>
                    <a:pt x="8165" y="725"/>
                    <a:pt x="8254" y="1406"/>
                  </a:cubicBezTo>
                  <a:cubicBezTo>
                    <a:pt x="11392" y="25114"/>
                    <a:pt x="11962" y="50296"/>
                    <a:pt x="10043" y="80657"/>
                  </a:cubicBezTo>
                  <a:cubicBezTo>
                    <a:pt x="9911" y="82728"/>
                    <a:pt x="9640" y="87035"/>
                    <a:pt x="12546" y="89195"/>
                  </a:cubicBezTo>
                  <a:cubicBezTo>
                    <a:pt x="14285" y="90487"/>
                    <a:pt x="16517" y="90503"/>
                    <a:pt x="18147" y="90516"/>
                  </a:cubicBezTo>
                  <a:lnTo>
                    <a:pt x="34116" y="90636"/>
                  </a:lnTo>
                  <a:cubicBezTo>
                    <a:pt x="39320" y="90676"/>
                    <a:pt x="44700" y="90717"/>
                    <a:pt x="49212" y="93562"/>
                  </a:cubicBezTo>
                  <a:cubicBezTo>
                    <a:pt x="50805" y="94566"/>
                    <a:pt x="52069" y="95883"/>
                    <a:pt x="52866" y="97373"/>
                  </a:cubicBezTo>
                  <a:cubicBezTo>
                    <a:pt x="55046" y="101439"/>
                    <a:pt x="53436" y="105252"/>
                    <a:pt x="51734" y="109289"/>
                  </a:cubicBezTo>
                  <a:cubicBezTo>
                    <a:pt x="51027" y="110962"/>
                    <a:pt x="50297" y="112692"/>
                    <a:pt x="49823" y="114478"/>
                  </a:cubicBezTo>
                  <a:cubicBezTo>
                    <a:pt x="48820" y="118256"/>
                    <a:pt x="49012" y="122157"/>
                    <a:pt x="49197" y="125929"/>
                  </a:cubicBezTo>
                  <a:cubicBezTo>
                    <a:pt x="49246" y="126925"/>
                    <a:pt x="49293" y="127919"/>
                    <a:pt x="49320" y="128910"/>
                  </a:cubicBezTo>
                  <a:cubicBezTo>
                    <a:pt x="49351" y="130075"/>
                    <a:pt x="49342" y="131289"/>
                    <a:pt x="48873" y="132218"/>
                  </a:cubicBezTo>
                  <a:cubicBezTo>
                    <a:pt x="48673" y="132609"/>
                    <a:pt x="48365" y="132934"/>
                    <a:pt x="47986" y="133157"/>
                  </a:cubicBezTo>
                  <a:cubicBezTo>
                    <a:pt x="47951" y="133150"/>
                    <a:pt x="47858" y="133108"/>
                    <a:pt x="47848" y="133003"/>
                  </a:cubicBezTo>
                  <a:cubicBezTo>
                    <a:pt x="47498" y="129413"/>
                    <a:pt x="47017" y="125796"/>
                    <a:pt x="46419" y="122251"/>
                  </a:cubicBezTo>
                  <a:cubicBezTo>
                    <a:pt x="46295" y="121518"/>
                    <a:pt x="46065" y="120153"/>
                    <a:pt x="44936" y="119386"/>
                  </a:cubicBezTo>
                  <a:cubicBezTo>
                    <a:pt x="44356" y="118993"/>
                    <a:pt x="43717" y="118878"/>
                    <a:pt x="43130" y="118878"/>
                  </a:cubicBezTo>
                  <a:cubicBezTo>
                    <a:pt x="42620" y="118878"/>
                    <a:pt x="42148" y="118965"/>
                    <a:pt x="41790" y="119030"/>
                  </a:cubicBezTo>
                  <a:cubicBezTo>
                    <a:pt x="37621" y="119797"/>
                    <a:pt x="33804" y="120181"/>
                    <a:pt x="30296" y="120181"/>
                  </a:cubicBezTo>
                  <a:cubicBezTo>
                    <a:pt x="26355" y="120181"/>
                    <a:pt x="22804" y="119696"/>
                    <a:pt x="19582" y="118725"/>
                  </a:cubicBezTo>
                  <a:cubicBezTo>
                    <a:pt x="19321" y="118647"/>
                    <a:pt x="19053" y="118608"/>
                    <a:pt x="18786" y="118608"/>
                  </a:cubicBezTo>
                  <a:cubicBezTo>
                    <a:pt x="18247" y="118608"/>
                    <a:pt x="17714" y="118766"/>
                    <a:pt x="17257" y="119073"/>
                  </a:cubicBezTo>
                  <a:cubicBezTo>
                    <a:pt x="16574" y="119532"/>
                    <a:pt x="16133" y="120272"/>
                    <a:pt x="16055" y="121091"/>
                  </a:cubicBezTo>
                  <a:lnTo>
                    <a:pt x="15003" y="132193"/>
                  </a:lnTo>
                  <a:cubicBezTo>
                    <a:pt x="14953" y="132731"/>
                    <a:pt x="14563" y="133173"/>
                    <a:pt x="14096" y="133223"/>
                  </a:cubicBezTo>
                  <a:cubicBezTo>
                    <a:pt x="14062" y="133226"/>
                    <a:pt x="14031" y="133228"/>
                    <a:pt x="14003" y="133228"/>
                  </a:cubicBezTo>
                  <a:cubicBezTo>
                    <a:pt x="13830" y="133228"/>
                    <a:pt x="13751" y="133174"/>
                    <a:pt x="13690" y="133120"/>
                  </a:cubicBezTo>
                  <a:cubicBezTo>
                    <a:pt x="13377" y="132841"/>
                    <a:pt x="13056" y="131973"/>
                    <a:pt x="13042" y="130660"/>
                  </a:cubicBezTo>
                  <a:lnTo>
                    <a:pt x="12971" y="123896"/>
                  </a:lnTo>
                  <a:cubicBezTo>
                    <a:pt x="12966" y="123555"/>
                    <a:pt x="12993" y="123147"/>
                    <a:pt x="13019" y="122713"/>
                  </a:cubicBezTo>
                  <a:cubicBezTo>
                    <a:pt x="13120" y="121031"/>
                    <a:pt x="13225" y="119292"/>
                    <a:pt x="12280" y="118288"/>
                  </a:cubicBezTo>
                  <a:cubicBezTo>
                    <a:pt x="11881" y="117865"/>
                    <a:pt x="11318" y="117640"/>
                    <a:pt x="10747" y="117640"/>
                  </a:cubicBezTo>
                  <a:cubicBezTo>
                    <a:pt x="10200" y="117640"/>
                    <a:pt x="9646" y="117846"/>
                    <a:pt x="9221" y="118281"/>
                  </a:cubicBezTo>
                  <a:cubicBezTo>
                    <a:pt x="7926" y="119609"/>
                    <a:pt x="7746" y="122915"/>
                    <a:pt x="7874" y="127818"/>
                  </a:cubicBezTo>
                  <a:lnTo>
                    <a:pt x="7876" y="127944"/>
                  </a:lnTo>
                  <a:cubicBezTo>
                    <a:pt x="7920" y="129593"/>
                    <a:pt x="7961" y="131150"/>
                    <a:pt x="7098" y="132286"/>
                  </a:cubicBezTo>
                  <a:cubicBezTo>
                    <a:pt x="6799" y="132681"/>
                    <a:pt x="6294" y="133025"/>
                    <a:pt x="5771" y="133025"/>
                  </a:cubicBezTo>
                  <a:cubicBezTo>
                    <a:pt x="5626" y="133025"/>
                    <a:pt x="5481" y="132999"/>
                    <a:pt x="5338" y="132941"/>
                  </a:cubicBezTo>
                  <a:cubicBezTo>
                    <a:pt x="4160" y="132463"/>
                    <a:pt x="4389" y="130095"/>
                    <a:pt x="4542" y="129100"/>
                  </a:cubicBezTo>
                  <a:lnTo>
                    <a:pt x="4628" y="128547"/>
                  </a:lnTo>
                  <a:cubicBezTo>
                    <a:pt x="5081" y="125626"/>
                    <a:pt x="5551" y="122605"/>
                    <a:pt x="5105" y="119562"/>
                  </a:cubicBezTo>
                  <a:cubicBezTo>
                    <a:pt x="4884" y="118053"/>
                    <a:pt x="4447" y="116612"/>
                    <a:pt x="4024" y="115218"/>
                  </a:cubicBezTo>
                  <a:cubicBezTo>
                    <a:pt x="3671" y="114056"/>
                    <a:pt x="3338" y="112958"/>
                    <a:pt x="3125" y="111833"/>
                  </a:cubicBezTo>
                  <a:cubicBezTo>
                    <a:pt x="2518" y="108641"/>
                    <a:pt x="2907" y="105233"/>
                    <a:pt x="3284" y="101937"/>
                  </a:cubicBezTo>
                  <a:lnTo>
                    <a:pt x="3408" y="100835"/>
                  </a:lnTo>
                  <a:cubicBezTo>
                    <a:pt x="4496" y="90999"/>
                    <a:pt x="4616" y="80980"/>
                    <a:pt x="4733" y="71291"/>
                  </a:cubicBezTo>
                  <a:lnTo>
                    <a:pt x="5165" y="35374"/>
                  </a:lnTo>
                  <a:cubicBezTo>
                    <a:pt x="5257" y="27816"/>
                    <a:pt x="5350" y="20000"/>
                    <a:pt x="4752" y="12304"/>
                  </a:cubicBezTo>
                  <a:cubicBezTo>
                    <a:pt x="4701" y="11649"/>
                    <a:pt x="4146" y="11155"/>
                    <a:pt x="3509" y="11155"/>
                  </a:cubicBezTo>
                  <a:cubicBezTo>
                    <a:pt x="3478" y="11155"/>
                    <a:pt x="3446" y="11156"/>
                    <a:pt x="3414" y="11158"/>
                  </a:cubicBezTo>
                  <a:cubicBezTo>
                    <a:pt x="2728" y="11212"/>
                    <a:pt x="2215" y="11811"/>
                    <a:pt x="2268" y="12496"/>
                  </a:cubicBezTo>
                  <a:cubicBezTo>
                    <a:pt x="2859" y="20083"/>
                    <a:pt x="2765" y="27842"/>
                    <a:pt x="2675" y="35344"/>
                  </a:cubicBezTo>
                  <a:lnTo>
                    <a:pt x="2243" y="71261"/>
                  </a:lnTo>
                  <a:cubicBezTo>
                    <a:pt x="2127" y="80890"/>
                    <a:pt x="2007" y="90846"/>
                    <a:pt x="932" y="100560"/>
                  </a:cubicBezTo>
                  <a:lnTo>
                    <a:pt x="809" y="101655"/>
                  </a:lnTo>
                  <a:cubicBezTo>
                    <a:pt x="411" y="105135"/>
                    <a:pt x="1" y="108734"/>
                    <a:pt x="677" y="112298"/>
                  </a:cubicBezTo>
                  <a:cubicBezTo>
                    <a:pt x="916" y="113554"/>
                    <a:pt x="1284" y="114768"/>
                    <a:pt x="1641" y="115942"/>
                  </a:cubicBezTo>
                  <a:cubicBezTo>
                    <a:pt x="2055" y="117308"/>
                    <a:pt x="2447" y="118599"/>
                    <a:pt x="2640" y="119922"/>
                  </a:cubicBezTo>
                  <a:cubicBezTo>
                    <a:pt x="3031" y="122594"/>
                    <a:pt x="2591" y="125427"/>
                    <a:pt x="2166" y="128165"/>
                  </a:cubicBezTo>
                  <a:lnTo>
                    <a:pt x="2080" y="128721"/>
                  </a:lnTo>
                  <a:cubicBezTo>
                    <a:pt x="1376" y="133296"/>
                    <a:pt x="3231" y="134775"/>
                    <a:pt x="4400" y="135250"/>
                  </a:cubicBezTo>
                  <a:cubicBezTo>
                    <a:pt x="4837" y="135427"/>
                    <a:pt x="5296" y="135512"/>
                    <a:pt x="5757" y="135512"/>
                  </a:cubicBezTo>
                  <a:cubicBezTo>
                    <a:pt x="6997" y="135512"/>
                    <a:pt x="8247" y="134894"/>
                    <a:pt x="9083" y="133793"/>
                  </a:cubicBezTo>
                  <a:cubicBezTo>
                    <a:pt x="10474" y="131961"/>
                    <a:pt x="10417" y="129793"/>
                    <a:pt x="10367" y="127882"/>
                  </a:cubicBezTo>
                  <a:lnTo>
                    <a:pt x="10363" y="127756"/>
                  </a:lnTo>
                  <a:cubicBezTo>
                    <a:pt x="10273" y="124270"/>
                    <a:pt x="10395" y="122298"/>
                    <a:pt x="10587" y="121204"/>
                  </a:cubicBezTo>
                  <a:lnTo>
                    <a:pt x="10587" y="121204"/>
                  </a:lnTo>
                  <a:cubicBezTo>
                    <a:pt x="10584" y="121697"/>
                    <a:pt x="10553" y="122220"/>
                    <a:pt x="10532" y="122566"/>
                  </a:cubicBezTo>
                  <a:cubicBezTo>
                    <a:pt x="10503" y="123064"/>
                    <a:pt x="10475" y="123534"/>
                    <a:pt x="10479" y="123925"/>
                  </a:cubicBezTo>
                  <a:lnTo>
                    <a:pt x="10551" y="130689"/>
                  </a:lnTo>
                  <a:cubicBezTo>
                    <a:pt x="10562" y="131809"/>
                    <a:pt x="10771" y="133859"/>
                    <a:pt x="12035" y="134982"/>
                  </a:cubicBezTo>
                  <a:cubicBezTo>
                    <a:pt x="12581" y="135470"/>
                    <a:pt x="13254" y="135722"/>
                    <a:pt x="13997" y="135722"/>
                  </a:cubicBezTo>
                  <a:cubicBezTo>
                    <a:pt x="14119" y="135721"/>
                    <a:pt x="14240" y="135713"/>
                    <a:pt x="14361" y="135699"/>
                  </a:cubicBezTo>
                  <a:cubicBezTo>
                    <a:pt x="16008" y="135525"/>
                    <a:pt x="17321" y="134147"/>
                    <a:pt x="17483" y="132427"/>
                  </a:cubicBezTo>
                  <a:lnTo>
                    <a:pt x="18534" y="121327"/>
                  </a:lnTo>
                  <a:cubicBezTo>
                    <a:pt x="18540" y="121252"/>
                    <a:pt x="18580" y="121184"/>
                    <a:pt x="18643" y="121142"/>
                  </a:cubicBezTo>
                  <a:cubicBezTo>
                    <a:pt x="18686" y="121114"/>
                    <a:pt x="18737" y="121099"/>
                    <a:pt x="18787" y="121099"/>
                  </a:cubicBezTo>
                  <a:cubicBezTo>
                    <a:pt x="18813" y="121099"/>
                    <a:pt x="18838" y="121103"/>
                    <a:pt x="18863" y="121110"/>
                  </a:cubicBezTo>
                  <a:cubicBezTo>
                    <a:pt x="22320" y="122151"/>
                    <a:pt x="26110" y="122671"/>
                    <a:pt x="30299" y="122671"/>
                  </a:cubicBezTo>
                  <a:cubicBezTo>
                    <a:pt x="33960" y="122671"/>
                    <a:pt x="37926" y="122274"/>
                    <a:pt x="42240" y="121481"/>
                  </a:cubicBezTo>
                  <a:cubicBezTo>
                    <a:pt x="42480" y="121437"/>
                    <a:pt x="42852" y="121369"/>
                    <a:pt x="43149" y="121369"/>
                  </a:cubicBezTo>
                  <a:cubicBezTo>
                    <a:pt x="43312" y="121369"/>
                    <a:pt x="43453" y="121390"/>
                    <a:pt x="43536" y="121446"/>
                  </a:cubicBezTo>
                  <a:cubicBezTo>
                    <a:pt x="43786" y="121616"/>
                    <a:pt x="43909" y="122350"/>
                    <a:pt x="43962" y="122664"/>
                  </a:cubicBezTo>
                  <a:cubicBezTo>
                    <a:pt x="44551" y="126154"/>
                    <a:pt x="45024" y="129714"/>
                    <a:pt x="45370" y="133246"/>
                  </a:cubicBezTo>
                  <a:cubicBezTo>
                    <a:pt x="45457" y="134150"/>
                    <a:pt x="45999" y="134947"/>
                    <a:pt x="46808" y="135360"/>
                  </a:cubicBezTo>
                  <a:cubicBezTo>
                    <a:pt x="47182" y="135551"/>
                    <a:pt x="47585" y="135647"/>
                    <a:pt x="47986" y="135647"/>
                  </a:cubicBezTo>
                  <a:cubicBezTo>
                    <a:pt x="48421" y="135647"/>
                    <a:pt x="48853" y="135534"/>
                    <a:pt x="49241" y="135310"/>
                  </a:cubicBezTo>
                  <a:cubicBezTo>
                    <a:pt x="50023" y="134858"/>
                    <a:pt x="50681" y="134161"/>
                    <a:pt x="51095" y="133344"/>
                  </a:cubicBezTo>
                  <a:cubicBezTo>
                    <a:pt x="51827" y="131895"/>
                    <a:pt x="51851" y="130328"/>
                    <a:pt x="51811" y="128843"/>
                  </a:cubicBezTo>
                  <a:cubicBezTo>
                    <a:pt x="51783" y="127835"/>
                    <a:pt x="51734" y="126822"/>
                    <a:pt x="51685" y="125807"/>
                  </a:cubicBezTo>
                  <a:cubicBezTo>
                    <a:pt x="51501" y="122060"/>
                    <a:pt x="51327" y="118521"/>
                    <a:pt x="52231" y="115116"/>
                  </a:cubicBezTo>
                  <a:cubicBezTo>
                    <a:pt x="52660" y="113499"/>
                    <a:pt x="53356" y="111852"/>
                    <a:pt x="54028" y="110257"/>
                  </a:cubicBezTo>
                  <a:cubicBezTo>
                    <a:pt x="55884" y="105859"/>
                    <a:pt x="57803" y="101311"/>
                    <a:pt x="55063" y="96196"/>
                  </a:cubicBezTo>
                  <a:cubicBezTo>
                    <a:pt x="54062" y="94328"/>
                    <a:pt x="52498" y="92688"/>
                    <a:pt x="50540" y="91454"/>
                  </a:cubicBezTo>
                  <a:cubicBezTo>
                    <a:pt x="45428" y="88231"/>
                    <a:pt x="39428" y="88186"/>
                    <a:pt x="34135" y="88145"/>
                  </a:cubicBezTo>
                  <a:lnTo>
                    <a:pt x="18166" y="88024"/>
                  </a:lnTo>
                  <a:cubicBezTo>
                    <a:pt x="16498" y="88012"/>
                    <a:pt x="15035" y="87941"/>
                    <a:pt x="14032" y="87196"/>
                  </a:cubicBezTo>
                  <a:cubicBezTo>
                    <a:pt x="12431" y="86007"/>
                    <a:pt x="12363" y="83426"/>
                    <a:pt x="12529" y="80814"/>
                  </a:cubicBezTo>
                  <a:cubicBezTo>
                    <a:pt x="14458" y="50289"/>
                    <a:pt x="13884" y="24951"/>
                    <a:pt x="10723" y="1079"/>
                  </a:cubicBezTo>
                  <a:cubicBezTo>
                    <a:pt x="10638" y="454"/>
                    <a:pt x="10104" y="1"/>
                    <a:pt x="94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1248;p41"/>
            <p:cNvSpPr/>
            <p:nvPr/>
          </p:nvSpPr>
          <p:spPr>
            <a:xfrm>
              <a:off x="5444025" y="3910925"/>
              <a:ext cx="157400" cy="408375"/>
            </a:xfrm>
            <a:custGeom>
              <a:avLst/>
              <a:gdLst/>
              <a:ahLst/>
              <a:cxnLst/>
              <a:rect l="l" t="t" r="r" b="b"/>
              <a:pathLst>
                <a:path w="6296" h="16335" extrusionOk="0">
                  <a:moveTo>
                    <a:pt x="5223" y="1"/>
                  </a:moveTo>
                  <a:cubicBezTo>
                    <a:pt x="4635" y="2"/>
                    <a:pt x="4159" y="478"/>
                    <a:pt x="4159" y="1067"/>
                  </a:cubicBezTo>
                  <a:lnTo>
                    <a:pt x="4164" y="12782"/>
                  </a:lnTo>
                  <a:cubicBezTo>
                    <a:pt x="4164" y="13033"/>
                    <a:pt x="4166" y="13294"/>
                    <a:pt x="4126" y="13491"/>
                  </a:cubicBezTo>
                  <a:cubicBezTo>
                    <a:pt x="4045" y="13886"/>
                    <a:pt x="3763" y="14125"/>
                    <a:pt x="3534" y="14179"/>
                  </a:cubicBezTo>
                  <a:cubicBezTo>
                    <a:pt x="3460" y="14197"/>
                    <a:pt x="3380" y="14204"/>
                    <a:pt x="3296" y="14204"/>
                  </a:cubicBezTo>
                  <a:cubicBezTo>
                    <a:pt x="2976" y="14204"/>
                    <a:pt x="2592" y="14093"/>
                    <a:pt x="2217" y="13985"/>
                  </a:cubicBezTo>
                  <a:lnTo>
                    <a:pt x="2150" y="13965"/>
                  </a:lnTo>
                  <a:cubicBezTo>
                    <a:pt x="2147" y="13882"/>
                    <a:pt x="2150" y="13777"/>
                    <a:pt x="2152" y="13717"/>
                  </a:cubicBezTo>
                  <a:lnTo>
                    <a:pt x="2511" y="1853"/>
                  </a:lnTo>
                  <a:cubicBezTo>
                    <a:pt x="2529" y="1265"/>
                    <a:pt x="2067" y="774"/>
                    <a:pt x="1479" y="757"/>
                  </a:cubicBezTo>
                  <a:cubicBezTo>
                    <a:pt x="894" y="761"/>
                    <a:pt x="400" y="1201"/>
                    <a:pt x="382" y="1790"/>
                  </a:cubicBezTo>
                  <a:lnTo>
                    <a:pt x="23" y="13653"/>
                  </a:lnTo>
                  <a:cubicBezTo>
                    <a:pt x="14" y="13960"/>
                    <a:pt x="1" y="14422"/>
                    <a:pt x="187" y="14871"/>
                  </a:cubicBezTo>
                  <a:cubicBezTo>
                    <a:pt x="538" y="15718"/>
                    <a:pt x="1330" y="15946"/>
                    <a:pt x="1628" y="16033"/>
                  </a:cubicBezTo>
                  <a:cubicBezTo>
                    <a:pt x="2111" y="16171"/>
                    <a:pt x="2680" y="16334"/>
                    <a:pt x="3297" y="16334"/>
                  </a:cubicBezTo>
                  <a:cubicBezTo>
                    <a:pt x="3302" y="16334"/>
                    <a:pt x="3307" y="16334"/>
                    <a:pt x="3311" y="16334"/>
                  </a:cubicBezTo>
                  <a:cubicBezTo>
                    <a:pt x="3550" y="16334"/>
                    <a:pt x="3788" y="16307"/>
                    <a:pt x="4022" y="16252"/>
                  </a:cubicBezTo>
                  <a:cubicBezTo>
                    <a:pt x="5116" y="15995"/>
                    <a:pt x="5976" y="15077"/>
                    <a:pt x="6213" y="13914"/>
                  </a:cubicBezTo>
                  <a:cubicBezTo>
                    <a:pt x="6295" y="13505"/>
                    <a:pt x="6294" y="13102"/>
                    <a:pt x="6294" y="12779"/>
                  </a:cubicBezTo>
                  <a:lnTo>
                    <a:pt x="6289" y="1066"/>
                  </a:lnTo>
                  <a:cubicBezTo>
                    <a:pt x="6288" y="477"/>
                    <a:pt x="5811" y="1"/>
                    <a:pt x="52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249;p41"/>
            <p:cNvSpPr/>
            <p:nvPr/>
          </p:nvSpPr>
          <p:spPr>
            <a:xfrm>
              <a:off x="4979150" y="3148525"/>
              <a:ext cx="627400" cy="302575"/>
            </a:xfrm>
            <a:custGeom>
              <a:avLst/>
              <a:gdLst/>
              <a:ahLst/>
              <a:cxnLst/>
              <a:rect l="l" t="t" r="r" b="b"/>
              <a:pathLst>
                <a:path w="25096" h="12103" extrusionOk="0">
                  <a:moveTo>
                    <a:pt x="1088" y="0"/>
                  </a:moveTo>
                  <a:cubicBezTo>
                    <a:pt x="505" y="0"/>
                    <a:pt x="30" y="471"/>
                    <a:pt x="24" y="1055"/>
                  </a:cubicBezTo>
                  <a:cubicBezTo>
                    <a:pt x="1" y="3485"/>
                    <a:pt x="1159" y="5960"/>
                    <a:pt x="3200" y="7847"/>
                  </a:cubicBezTo>
                  <a:cubicBezTo>
                    <a:pt x="6191" y="10608"/>
                    <a:pt x="9767" y="12102"/>
                    <a:pt x="13186" y="12102"/>
                  </a:cubicBezTo>
                  <a:cubicBezTo>
                    <a:pt x="13190" y="12102"/>
                    <a:pt x="13195" y="12102"/>
                    <a:pt x="13199" y="12102"/>
                  </a:cubicBezTo>
                  <a:cubicBezTo>
                    <a:pt x="14141" y="12102"/>
                    <a:pt x="15078" y="11984"/>
                    <a:pt x="15990" y="11749"/>
                  </a:cubicBezTo>
                  <a:cubicBezTo>
                    <a:pt x="18857" y="11004"/>
                    <a:pt x="22729" y="8733"/>
                    <a:pt x="24897" y="2135"/>
                  </a:cubicBezTo>
                  <a:cubicBezTo>
                    <a:pt x="25095" y="1571"/>
                    <a:pt x="24792" y="954"/>
                    <a:pt x="24225" y="768"/>
                  </a:cubicBezTo>
                  <a:cubicBezTo>
                    <a:pt x="24114" y="732"/>
                    <a:pt x="24002" y="715"/>
                    <a:pt x="23891" y="715"/>
                  </a:cubicBezTo>
                  <a:cubicBezTo>
                    <a:pt x="23436" y="715"/>
                    <a:pt x="23013" y="1010"/>
                    <a:pt x="22873" y="1471"/>
                  </a:cubicBezTo>
                  <a:cubicBezTo>
                    <a:pt x="21396" y="5970"/>
                    <a:pt x="18832" y="8811"/>
                    <a:pt x="15456" y="9687"/>
                  </a:cubicBezTo>
                  <a:cubicBezTo>
                    <a:pt x="14718" y="9879"/>
                    <a:pt x="13956" y="9973"/>
                    <a:pt x="13180" y="9973"/>
                  </a:cubicBezTo>
                  <a:cubicBezTo>
                    <a:pt x="10296" y="9973"/>
                    <a:pt x="7236" y="8674"/>
                    <a:pt x="4646" y="6282"/>
                  </a:cubicBezTo>
                  <a:cubicBezTo>
                    <a:pt x="3045" y="4803"/>
                    <a:pt x="2136" y="2906"/>
                    <a:pt x="2154" y="1076"/>
                  </a:cubicBezTo>
                  <a:cubicBezTo>
                    <a:pt x="2159" y="488"/>
                    <a:pt x="1687" y="6"/>
                    <a:pt x="110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250;p41"/>
            <p:cNvSpPr/>
            <p:nvPr/>
          </p:nvSpPr>
          <p:spPr>
            <a:xfrm>
              <a:off x="5054950" y="3668275"/>
              <a:ext cx="577925" cy="283525"/>
            </a:xfrm>
            <a:custGeom>
              <a:avLst/>
              <a:gdLst/>
              <a:ahLst/>
              <a:cxnLst/>
              <a:rect l="l" t="t" r="r" b="b"/>
              <a:pathLst>
                <a:path w="23117" h="11341" extrusionOk="0">
                  <a:moveTo>
                    <a:pt x="14503" y="0"/>
                  </a:moveTo>
                  <a:cubicBezTo>
                    <a:pt x="8314" y="0"/>
                    <a:pt x="2398" y="4077"/>
                    <a:pt x="255" y="9909"/>
                  </a:cubicBezTo>
                  <a:cubicBezTo>
                    <a:pt x="0" y="10604"/>
                    <a:pt x="515" y="11341"/>
                    <a:pt x="1255" y="11341"/>
                  </a:cubicBezTo>
                  <a:cubicBezTo>
                    <a:pt x="1702" y="11341"/>
                    <a:pt x="2100" y="11063"/>
                    <a:pt x="2255" y="10643"/>
                  </a:cubicBezTo>
                  <a:cubicBezTo>
                    <a:pt x="4074" y="5696"/>
                    <a:pt x="9300" y="2133"/>
                    <a:pt x="14564" y="2133"/>
                  </a:cubicBezTo>
                  <a:cubicBezTo>
                    <a:pt x="14745" y="2133"/>
                    <a:pt x="14926" y="2137"/>
                    <a:pt x="15107" y="2146"/>
                  </a:cubicBezTo>
                  <a:cubicBezTo>
                    <a:pt x="16587" y="2220"/>
                    <a:pt x="17691" y="2583"/>
                    <a:pt x="18391" y="3225"/>
                  </a:cubicBezTo>
                  <a:cubicBezTo>
                    <a:pt x="19382" y="4132"/>
                    <a:pt x="19664" y="5620"/>
                    <a:pt x="19962" y="7193"/>
                  </a:cubicBezTo>
                  <a:cubicBezTo>
                    <a:pt x="20183" y="8358"/>
                    <a:pt x="20411" y="9563"/>
                    <a:pt x="20939" y="10681"/>
                  </a:cubicBezTo>
                  <a:cubicBezTo>
                    <a:pt x="21120" y="11066"/>
                    <a:pt x="21503" y="11291"/>
                    <a:pt x="21902" y="11291"/>
                  </a:cubicBezTo>
                  <a:cubicBezTo>
                    <a:pt x="22054" y="11291"/>
                    <a:pt x="22209" y="11258"/>
                    <a:pt x="22356" y="11188"/>
                  </a:cubicBezTo>
                  <a:cubicBezTo>
                    <a:pt x="22888" y="10938"/>
                    <a:pt x="23116" y="10303"/>
                    <a:pt x="22865" y="9771"/>
                  </a:cubicBezTo>
                  <a:cubicBezTo>
                    <a:pt x="22453" y="8899"/>
                    <a:pt x="22259" y="7878"/>
                    <a:pt x="22055" y="6796"/>
                  </a:cubicBezTo>
                  <a:cubicBezTo>
                    <a:pt x="21705" y="4950"/>
                    <a:pt x="21343" y="3041"/>
                    <a:pt x="19830" y="1654"/>
                  </a:cubicBezTo>
                  <a:cubicBezTo>
                    <a:pt x="18756" y="669"/>
                    <a:pt x="17202" y="119"/>
                    <a:pt x="15214" y="18"/>
                  </a:cubicBezTo>
                  <a:cubicBezTo>
                    <a:pt x="14977" y="6"/>
                    <a:pt x="14740" y="0"/>
                    <a:pt x="14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51;p41"/>
            <p:cNvSpPr/>
            <p:nvPr/>
          </p:nvSpPr>
          <p:spPr>
            <a:xfrm>
              <a:off x="5616900" y="3269325"/>
              <a:ext cx="222350" cy="409500"/>
            </a:xfrm>
            <a:custGeom>
              <a:avLst/>
              <a:gdLst/>
              <a:ahLst/>
              <a:cxnLst/>
              <a:rect l="l" t="t" r="r" b="b"/>
              <a:pathLst>
                <a:path w="8894" h="16380" extrusionOk="0">
                  <a:moveTo>
                    <a:pt x="5986" y="1"/>
                  </a:moveTo>
                  <a:cubicBezTo>
                    <a:pt x="5842" y="1"/>
                    <a:pt x="5697" y="30"/>
                    <a:pt x="5557" y="91"/>
                  </a:cubicBezTo>
                  <a:cubicBezTo>
                    <a:pt x="2190" y="1540"/>
                    <a:pt x="1" y="5373"/>
                    <a:pt x="464" y="9008"/>
                  </a:cubicBezTo>
                  <a:cubicBezTo>
                    <a:pt x="926" y="12644"/>
                    <a:pt x="4005" y="15806"/>
                    <a:pt x="7627" y="16367"/>
                  </a:cubicBezTo>
                  <a:cubicBezTo>
                    <a:pt x="7681" y="16375"/>
                    <a:pt x="7736" y="16379"/>
                    <a:pt x="7791" y="16379"/>
                  </a:cubicBezTo>
                  <a:lnTo>
                    <a:pt x="7792" y="16379"/>
                  </a:lnTo>
                  <a:cubicBezTo>
                    <a:pt x="8347" y="16378"/>
                    <a:pt x="8809" y="15950"/>
                    <a:pt x="8852" y="15394"/>
                  </a:cubicBezTo>
                  <a:cubicBezTo>
                    <a:pt x="8894" y="14840"/>
                    <a:pt x="8502" y="14346"/>
                    <a:pt x="7952" y="14261"/>
                  </a:cubicBezTo>
                  <a:cubicBezTo>
                    <a:pt x="5235" y="13841"/>
                    <a:pt x="2923" y="11467"/>
                    <a:pt x="2577" y="8740"/>
                  </a:cubicBezTo>
                  <a:cubicBezTo>
                    <a:pt x="2231" y="6012"/>
                    <a:pt x="3873" y="3135"/>
                    <a:pt x="6399" y="2048"/>
                  </a:cubicBezTo>
                  <a:cubicBezTo>
                    <a:pt x="6944" y="1819"/>
                    <a:pt x="7198" y="1189"/>
                    <a:pt x="6964" y="646"/>
                  </a:cubicBezTo>
                  <a:cubicBezTo>
                    <a:pt x="6791" y="242"/>
                    <a:pt x="6398" y="1"/>
                    <a:pt x="59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252;p41"/>
            <p:cNvSpPr/>
            <p:nvPr/>
          </p:nvSpPr>
          <p:spPr>
            <a:xfrm>
              <a:off x="4712425" y="3422650"/>
              <a:ext cx="376450" cy="311250"/>
            </a:xfrm>
            <a:custGeom>
              <a:avLst/>
              <a:gdLst/>
              <a:ahLst/>
              <a:cxnLst/>
              <a:rect l="l" t="t" r="r" b="b"/>
              <a:pathLst>
                <a:path w="15058" h="12450" extrusionOk="0">
                  <a:moveTo>
                    <a:pt x="7743" y="2132"/>
                  </a:moveTo>
                  <a:cubicBezTo>
                    <a:pt x="8240" y="2132"/>
                    <a:pt x="8728" y="2220"/>
                    <a:pt x="9178" y="2404"/>
                  </a:cubicBezTo>
                  <a:cubicBezTo>
                    <a:pt x="10725" y="3069"/>
                    <a:pt x="11786" y="4133"/>
                    <a:pt x="12332" y="5568"/>
                  </a:cubicBezTo>
                  <a:cubicBezTo>
                    <a:pt x="12940" y="7168"/>
                    <a:pt x="12683" y="8613"/>
                    <a:pt x="12520" y="8959"/>
                  </a:cubicBezTo>
                  <a:cubicBezTo>
                    <a:pt x="12233" y="9568"/>
                    <a:pt x="11501" y="10054"/>
                    <a:pt x="10608" y="10227"/>
                  </a:cubicBezTo>
                  <a:cubicBezTo>
                    <a:pt x="10265" y="10294"/>
                    <a:pt x="9908" y="10320"/>
                    <a:pt x="9544" y="10320"/>
                  </a:cubicBezTo>
                  <a:cubicBezTo>
                    <a:pt x="8898" y="10320"/>
                    <a:pt x="8230" y="10239"/>
                    <a:pt x="7576" y="10158"/>
                  </a:cubicBezTo>
                  <a:cubicBezTo>
                    <a:pt x="5886" y="9954"/>
                    <a:pt x="4165" y="9659"/>
                    <a:pt x="3313" y="8555"/>
                  </a:cubicBezTo>
                  <a:cubicBezTo>
                    <a:pt x="2356" y="7316"/>
                    <a:pt x="2824" y="5370"/>
                    <a:pt x="3749" y="4169"/>
                  </a:cubicBezTo>
                  <a:cubicBezTo>
                    <a:pt x="4740" y="2882"/>
                    <a:pt x="6288" y="2132"/>
                    <a:pt x="7743" y="2132"/>
                  </a:cubicBezTo>
                  <a:close/>
                  <a:moveTo>
                    <a:pt x="7734" y="0"/>
                  </a:moveTo>
                  <a:cubicBezTo>
                    <a:pt x="5632" y="0"/>
                    <a:pt x="3471" y="1040"/>
                    <a:pt x="2061" y="2868"/>
                  </a:cubicBezTo>
                  <a:cubicBezTo>
                    <a:pt x="615" y="4746"/>
                    <a:pt x="1" y="7750"/>
                    <a:pt x="1627" y="9857"/>
                  </a:cubicBezTo>
                  <a:cubicBezTo>
                    <a:pt x="3095" y="11758"/>
                    <a:pt x="5739" y="12081"/>
                    <a:pt x="7319" y="12274"/>
                  </a:cubicBezTo>
                  <a:cubicBezTo>
                    <a:pt x="8014" y="12358"/>
                    <a:pt x="8768" y="12450"/>
                    <a:pt x="9544" y="12450"/>
                  </a:cubicBezTo>
                  <a:cubicBezTo>
                    <a:pt x="10028" y="12450"/>
                    <a:pt x="10522" y="12414"/>
                    <a:pt x="11014" y="12318"/>
                  </a:cubicBezTo>
                  <a:cubicBezTo>
                    <a:pt x="12585" y="12014"/>
                    <a:pt x="13867" y="11097"/>
                    <a:pt x="14447" y="9867"/>
                  </a:cubicBezTo>
                  <a:cubicBezTo>
                    <a:pt x="14940" y="8817"/>
                    <a:pt x="15057" y="6744"/>
                    <a:pt x="14323" y="4811"/>
                  </a:cubicBezTo>
                  <a:cubicBezTo>
                    <a:pt x="13574" y="2840"/>
                    <a:pt x="12081" y="1331"/>
                    <a:pt x="10008" y="443"/>
                  </a:cubicBezTo>
                  <a:lnTo>
                    <a:pt x="9994" y="437"/>
                  </a:lnTo>
                  <a:cubicBezTo>
                    <a:pt x="9276" y="142"/>
                    <a:pt x="8509" y="0"/>
                    <a:pt x="773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253;p41"/>
            <p:cNvSpPr/>
            <p:nvPr/>
          </p:nvSpPr>
          <p:spPr>
            <a:xfrm>
              <a:off x="4551175" y="3078900"/>
              <a:ext cx="218800" cy="403400"/>
            </a:xfrm>
            <a:custGeom>
              <a:avLst/>
              <a:gdLst/>
              <a:ahLst/>
              <a:cxnLst/>
              <a:rect l="l" t="t" r="r" b="b"/>
              <a:pathLst>
                <a:path w="8752" h="16136" extrusionOk="0">
                  <a:moveTo>
                    <a:pt x="2273" y="1"/>
                  </a:moveTo>
                  <a:cubicBezTo>
                    <a:pt x="1986" y="1"/>
                    <a:pt x="1700" y="116"/>
                    <a:pt x="1490" y="344"/>
                  </a:cubicBezTo>
                  <a:cubicBezTo>
                    <a:pt x="1091" y="777"/>
                    <a:pt x="1119" y="1450"/>
                    <a:pt x="1552" y="1849"/>
                  </a:cubicBezTo>
                  <a:cubicBezTo>
                    <a:pt x="3586" y="3720"/>
                    <a:pt x="6411" y="7543"/>
                    <a:pt x="6016" y="9802"/>
                  </a:cubicBezTo>
                  <a:cubicBezTo>
                    <a:pt x="5610" y="12130"/>
                    <a:pt x="3476" y="14004"/>
                    <a:pt x="1299" y="14004"/>
                  </a:cubicBezTo>
                  <a:cubicBezTo>
                    <a:pt x="1247" y="14004"/>
                    <a:pt x="1195" y="14003"/>
                    <a:pt x="1143" y="14001"/>
                  </a:cubicBezTo>
                  <a:cubicBezTo>
                    <a:pt x="1120" y="13999"/>
                    <a:pt x="1097" y="13999"/>
                    <a:pt x="1075" y="13999"/>
                  </a:cubicBezTo>
                  <a:cubicBezTo>
                    <a:pt x="519" y="13999"/>
                    <a:pt x="56" y="14449"/>
                    <a:pt x="29" y="15013"/>
                  </a:cubicBezTo>
                  <a:cubicBezTo>
                    <a:pt x="0" y="15601"/>
                    <a:pt x="453" y="16099"/>
                    <a:pt x="1041" y="16128"/>
                  </a:cubicBezTo>
                  <a:cubicBezTo>
                    <a:pt x="1136" y="16133"/>
                    <a:pt x="1228" y="16135"/>
                    <a:pt x="1323" y="16135"/>
                  </a:cubicBezTo>
                  <a:cubicBezTo>
                    <a:pt x="4519" y="16135"/>
                    <a:pt x="7531" y="13517"/>
                    <a:pt x="8115" y="10169"/>
                  </a:cubicBezTo>
                  <a:cubicBezTo>
                    <a:pt x="8752" y="6513"/>
                    <a:pt x="4636" y="1792"/>
                    <a:pt x="2995" y="282"/>
                  </a:cubicBezTo>
                  <a:cubicBezTo>
                    <a:pt x="2790" y="94"/>
                    <a:pt x="2531" y="1"/>
                    <a:pt x="22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254;p41"/>
            <p:cNvSpPr/>
            <p:nvPr/>
          </p:nvSpPr>
          <p:spPr>
            <a:xfrm>
              <a:off x="4662100" y="2392350"/>
              <a:ext cx="174625" cy="341450"/>
            </a:xfrm>
            <a:custGeom>
              <a:avLst/>
              <a:gdLst/>
              <a:ahLst/>
              <a:cxnLst/>
              <a:rect l="l" t="t" r="r" b="b"/>
              <a:pathLst>
                <a:path w="6985" h="13658" extrusionOk="0">
                  <a:moveTo>
                    <a:pt x="5798" y="1"/>
                  </a:moveTo>
                  <a:cubicBezTo>
                    <a:pt x="5701" y="1"/>
                    <a:pt x="5602" y="14"/>
                    <a:pt x="5504" y="42"/>
                  </a:cubicBezTo>
                  <a:cubicBezTo>
                    <a:pt x="2686" y="851"/>
                    <a:pt x="533" y="3453"/>
                    <a:pt x="267" y="6374"/>
                  </a:cubicBezTo>
                  <a:cubicBezTo>
                    <a:pt x="1" y="9293"/>
                    <a:pt x="1648" y="12242"/>
                    <a:pt x="4275" y="13546"/>
                  </a:cubicBezTo>
                  <a:cubicBezTo>
                    <a:pt x="4422" y="13619"/>
                    <a:pt x="4583" y="13657"/>
                    <a:pt x="4748" y="13657"/>
                  </a:cubicBezTo>
                  <a:lnTo>
                    <a:pt x="4748" y="13656"/>
                  </a:lnTo>
                  <a:cubicBezTo>
                    <a:pt x="4749" y="13656"/>
                    <a:pt x="4750" y="13656"/>
                    <a:pt x="4750" y="13656"/>
                  </a:cubicBezTo>
                  <a:cubicBezTo>
                    <a:pt x="5244" y="13656"/>
                    <a:pt x="5672" y="13316"/>
                    <a:pt x="5786" y="12836"/>
                  </a:cubicBezTo>
                  <a:cubicBezTo>
                    <a:pt x="5898" y="12354"/>
                    <a:pt x="5665" y="11858"/>
                    <a:pt x="5222" y="11638"/>
                  </a:cubicBezTo>
                  <a:cubicBezTo>
                    <a:pt x="3395" y="10731"/>
                    <a:pt x="2203" y="8598"/>
                    <a:pt x="2388" y="6566"/>
                  </a:cubicBezTo>
                  <a:cubicBezTo>
                    <a:pt x="2574" y="4535"/>
                    <a:pt x="4131" y="2653"/>
                    <a:pt x="6092" y="2091"/>
                  </a:cubicBezTo>
                  <a:cubicBezTo>
                    <a:pt x="6657" y="1928"/>
                    <a:pt x="6985" y="1338"/>
                    <a:pt x="6822" y="773"/>
                  </a:cubicBezTo>
                  <a:cubicBezTo>
                    <a:pt x="6688" y="305"/>
                    <a:pt x="6261" y="1"/>
                    <a:pt x="57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255;p41"/>
            <p:cNvSpPr/>
            <p:nvPr/>
          </p:nvSpPr>
          <p:spPr>
            <a:xfrm>
              <a:off x="4642075" y="1858875"/>
              <a:ext cx="168475" cy="260800"/>
            </a:xfrm>
            <a:custGeom>
              <a:avLst/>
              <a:gdLst/>
              <a:ahLst/>
              <a:cxnLst/>
              <a:rect l="l" t="t" r="r" b="b"/>
              <a:pathLst>
                <a:path w="6739" h="10432" extrusionOk="0">
                  <a:moveTo>
                    <a:pt x="3374" y="2361"/>
                  </a:moveTo>
                  <a:lnTo>
                    <a:pt x="3374" y="2362"/>
                  </a:lnTo>
                  <a:cubicBezTo>
                    <a:pt x="3905" y="3432"/>
                    <a:pt x="4417" y="4532"/>
                    <a:pt x="4496" y="5651"/>
                  </a:cubicBezTo>
                  <a:cubicBezTo>
                    <a:pt x="4561" y="6571"/>
                    <a:pt x="4231" y="7761"/>
                    <a:pt x="3351" y="8203"/>
                  </a:cubicBezTo>
                  <a:cubicBezTo>
                    <a:pt x="3185" y="8285"/>
                    <a:pt x="3017" y="8305"/>
                    <a:pt x="2932" y="8305"/>
                  </a:cubicBezTo>
                  <a:cubicBezTo>
                    <a:pt x="2907" y="8305"/>
                    <a:pt x="2890" y="8303"/>
                    <a:pt x="2881" y="8301"/>
                  </a:cubicBezTo>
                  <a:cubicBezTo>
                    <a:pt x="2865" y="8279"/>
                    <a:pt x="2829" y="8213"/>
                    <a:pt x="2767" y="7992"/>
                  </a:cubicBezTo>
                  <a:cubicBezTo>
                    <a:pt x="2249" y="6142"/>
                    <a:pt x="2477" y="4064"/>
                    <a:pt x="3374" y="2361"/>
                  </a:cubicBezTo>
                  <a:close/>
                  <a:moveTo>
                    <a:pt x="3456" y="0"/>
                  </a:moveTo>
                  <a:cubicBezTo>
                    <a:pt x="3034" y="0"/>
                    <a:pt x="2475" y="155"/>
                    <a:pt x="1884" y="746"/>
                  </a:cubicBezTo>
                  <a:lnTo>
                    <a:pt x="1720" y="954"/>
                  </a:lnTo>
                  <a:cubicBezTo>
                    <a:pt x="366" y="3236"/>
                    <a:pt x="0" y="6012"/>
                    <a:pt x="716" y="8567"/>
                  </a:cubicBezTo>
                  <a:cubicBezTo>
                    <a:pt x="821" y="8936"/>
                    <a:pt x="971" y="9364"/>
                    <a:pt x="1301" y="9729"/>
                  </a:cubicBezTo>
                  <a:cubicBezTo>
                    <a:pt x="1756" y="10230"/>
                    <a:pt x="2358" y="10432"/>
                    <a:pt x="2959" y="10432"/>
                  </a:cubicBezTo>
                  <a:cubicBezTo>
                    <a:pt x="3433" y="10432"/>
                    <a:pt x="3906" y="10308"/>
                    <a:pt x="4305" y="10106"/>
                  </a:cubicBezTo>
                  <a:cubicBezTo>
                    <a:pt x="6068" y="9220"/>
                    <a:pt x="6738" y="7154"/>
                    <a:pt x="6621" y="5499"/>
                  </a:cubicBezTo>
                  <a:cubicBezTo>
                    <a:pt x="6505" y="3865"/>
                    <a:pt x="5783" y="2418"/>
                    <a:pt x="5146" y="1141"/>
                  </a:cubicBezTo>
                  <a:cubicBezTo>
                    <a:pt x="4839" y="526"/>
                    <a:pt x="4322" y="119"/>
                    <a:pt x="3728" y="22"/>
                  </a:cubicBezTo>
                  <a:cubicBezTo>
                    <a:pt x="3645" y="9"/>
                    <a:pt x="3555" y="0"/>
                    <a:pt x="345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256;p41"/>
            <p:cNvSpPr/>
            <p:nvPr/>
          </p:nvSpPr>
          <p:spPr>
            <a:xfrm>
              <a:off x="4639900" y="1170400"/>
              <a:ext cx="162050" cy="323325"/>
            </a:xfrm>
            <a:custGeom>
              <a:avLst/>
              <a:gdLst/>
              <a:ahLst/>
              <a:cxnLst/>
              <a:rect l="l" t="t" r="r" b="b"/>
              <a:pathLst>
                <a:path w="6482" h="12933" extrusionOk="0">
                  <a:moveTo>
                    <a:pt x="5283" y="1"/>
                  </a:moveTo>
                  <a:cubicBezTo>
                    <a:pt x="5165" y="1"/>
                    <a:pt x="5046" y="21"/>
                    <a:pt x="4929" y="63"/>
                  </a:cubicBezTo>
                  <a:cubicBezTo>
                    <a:pt x="2416" y="945"/>
                    <a:pt x="0" y="5279"/>
                    <a:pt x="99" y="7748"/>
                  </a:cubicBezTo>
                  <a:cubicBezTo>
                    <a:pt x="193" y="10079"/>
                    <a:pt x="1938" y="12723"/>
                    <a:pt x="4594" y="12931"/>
                  </a:cubicBezTo>
                  <a:cubicBezTo>
                    <a:pt x="4622" y="12932"/>
                    <a:pt x="4649" y="12933"/>
                    <a:pt x="4677" y="12933"/>
                  </a:cubicBezTo>
                  <a:lnTo>
                    <a:pt x="4677" y="12933"/>
                  </a:lnTo>
                  <a:cubicBezTo>
                    <a:pt x="5249" y="12932"/>
                    <a:pt x="5717" y="12481"/>
                    <a:pt x="5740" y="11908"/>
                  </a:cubicBezTo>
                  <a:cubicBezTo>
                    <a:pt x="5762" y="11337"/>
                    <a:pt x="5328" y="10851"/>
                    <a:pt x="4758" y="10806"/>
                  </a:cubicBezTo>
                  <a:cubicBezTo>
                    <a:pt x="3315" y="10694"/>
                    <a:pt x="2285" y="9091"/>
                    <a:pt x="2227" y="7663"/>
                  </a:cubicBezTo>
                  <a:cubicBezTo>
                    <a:pt x="2162" y="6056"/>
                    <a:pt x="4088" y="2615"/>
                    <a:pt x="5635" y="2072"/>
                  </a:cubicBezTo>
                  <a:cubicBezTo>
                    <a:pt x="6189" y="1877"/>
                    <a:pt x="6481" y="1269"/>
                    <a:pt x="6286" y="715"/>
                  </a:cubicBezTo>
                  <a:cubicBezTo>
                    <a:pt x="6133" y="277"/>
                    <a:pt x="5721" y="1"/>
                    <a:pt x="5283" y="1"/>
                  </a:cubicBezTo>
                  <a:close/>
                  <a:moveTo>
                    <a:pt x="4677" y="12933"/>
                  </a:moveTo>
                  <a:lnTo>
                    <a:pt x="4677" y="12933"/>
                  </a:lnTo>
                  <a:cubicBezTo>
                    <a:pt x="4677" y="12933"/>
                    <a:pt x="4676" y="12933"/>
                    <a:pt x="4676" y="12933"/>
                  </a:cubicBezTo>
                  <a:lnTo>
                    <a:pt x="4677" y="12933"/>
                  </a:lnTo>
                  <a:cubicBezTo>
                    <a:pt x="4677" y="12933"/>
                    <a:pt x="4677" y="12933"/>
                    <a:pt x="4677" y="1293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257;p41"/>
            <p:cNvSpPr/>
            <p:nvPr/>
          </p:nvSpPr>
          <p:spPr>
            <a:xfrm>
              <a:off x="5825825" y="2474025"/>
              <a:ext cx="374675" cy="861450"/>
            </a:xfrm>
            <a:custGeom>
              <a:avLst/>
              <a:gdLst/>
              <a:ahLst/>
              <a:cxnLst/>
              <a:rect l="l" t="t" r="r" b="b"/>
              <a:pathLst>
                <a:path w="14987" h="34458" extrusionOk="0">
                  <a:moveTo>
                    <a:pt x="10970" y="2130"/>
                  </a:moveTo>
                  <a:cubicBezTo>
                    <a:pt x="11253" y="2130"/>
                    <a:pt x="11583" y="2194"/>
                    <a:pt x="11866" y="2417"/>
                  </a:cubicBezTo>
                  <a:cubicBezTo>
                    <a:pt x="12236" y="2708"/>
                    <a:pt x="12487" y="3203"/>
                    <a:pt x="12627" y="3916"/>
                  </a:cubicBezTo>
                  <a:cubicBezTo>
                    <a:pt x="12582" y="3806"/>
                    <a:pt x="12526" y="3700"/>
                    <a:pt x="12462" y="3600"/>
                  </a:cubicBezTo>
                  <a:cubicBezTo>
                    <a:pt x="12136" y="3103"/>
                    <a:pt x="11737" y="2781"/>
                    <a:pt x="11277" y="2641"/>
                  </a:cubicBezTo>
                  <a:cubicBezTo>
                    <a:pt x="11098" y="2587"/>
                    <a:pt x="10920" y="2560"/>
                    <a:pt x="10744" y="2560"/>
                  </a:cubicBezTo>
                  <a:cubicBezTo>
                    <a:pt x="9897" y="2560"/>
                    <a:pt x="9098" y="3174"/>
                    <a:pt x="8536" y="4290"/>
                  </a:cubicBezTo>
                  <a:cubicBezTo>
                    <a:pt x="8528" y="4306"/>
                    <a:pt x="8521" y="4320"/>
                    <a:pt x="8513" y="4336"/>
                  </a:cubicBezTo>
                  <a:cubicBezTo>
                    <a:pt x="8623" y="3889"/>
                    <a:pt x="8806" y="3454"/>
                    <a:pt x="9093" y="3071"/>
                  </a:cubicBezTo>
                  <a:cubicBezTo>
                    <a:pt x="9462" y="2582"/>
                    <a:pt x="10081" y="2227"/>
                    <a:pt x="10707" y="2147"/>
                  </a:cubicBezTo>
                  <a:cubicBezTo>
                    <a:pt x="10794" y="2136"/>
                    <a:pt x="10881" y="2130"/>
                    <a:pt x="10969" y="2130"/>
                  </a:cubicBezTo>
                  <a:close/>
                  <a:moveTo>
                    <a:pt x="10705" y="4824"/>
                  </a:moveTo>
                  <a:lnTo>
                    <a:pt x="10705" y="4824"/>
                  </a:lnTo>
                  <a:cubicBezTo>
                    <a:pt x="11060" y="5726"/>
                    <a:pt x="10234" y="9248"/>
                    <a:pt x="9449" y="10585"/>
                  </a:cubicBezTo>
                  <a:cubicBezTo>
                    <a:pt x="9339" y="10173"/>
                    <a:pt x="9220" y="9768"/>
                    <a:pt x="9104" y="9372"/>
                  </a:cubicBezTo>
                  <a:cubicBezTo>
                    <a:pt x="9066" y="9243"/>
                    <a:pt x="9028" y="9117"/>
                    <a:pt x="8993" y="8991"/>
                  </a:cubicBezTo>
                  <a:cubicBezTo>
                    <a:pt x="9233" y="7734"/>
                    <a:pt x="9826" y="6467"/>
                    <a:pt x="10439" y="5249"/>
                  </a:cubicBezTo>
                  <a:cubicBezTo>
                    <a:pt x="10538" y="5054"/>
                    <a:pt x="10630" y="4916"/>
                    <a:pt x="10705" y="4824"/>
                  </a:cubicBezTo>
                  <a:close/>
                  <a:moveTo>
                    <a:pt x="12350" y="8965"/>
                  </a:moveTo>
                  <a:cubicBezTo>
                    <a:pt x="12301" y="9153"/>
                    <a:pt x="12249" y="9341"/>
                    <a:pt x="12191" y="9530"/>
                  </a:cubicBezTo>
                  <a:cubicBezTo>
                    <a:pt x="12035" y="10041"/>
                    <a:pt x="11865" y="10466"/>
                    <a:pt x="11671" y="10813"/>
                  </a:cubicBezTo>
                  <a:cubicBezTo>
                    <a:pt x="11928" y="10252"/>
                    <a:pt x="12160" y="9620"/>
                    <a:pt x="12350" y="8965"/>
                  </a:cubicBezTo>
                  <a:close/>
                  <a:moveTo>
                    <a:pt x="10966" y="1"/>
                  </a:moveTo>
                  <a:cubicBezTo>
                    <a:pt x="10792" y="1"/>
                    <a:pt x="10615" y="12"/>
                    <a:pt x="10437" y="35"/>
                  </a:cubicBezTo>
                  <a:cubicBezTo>
                    <a:pt x="9244" y="189"/>
                    <a:pt x="8106" y="844"/>
                    <a:pt x="7393" y="1791"/>
                  </a:cubicBezTo>
                  <a:cubicBezTo>
                    <a:pt x="6080" y="3533"/>
                    <a:pt x="6118" y="5733"/>
                    <a:pt x="6382" y="7271"/>
                  </a:cubicBezTo>
                  <a:cubicBezTo>
                    <a:pt x="6490" y="7903"/>
                    <a:pt x="6645" y="8516"/>
                    <a:pt x="6813" y="9115"/>
                  </a:cubicBezTo>
                  <a:cubicBezTo>
                    <a:pt x="6727" y="9781"/>
                    <a:pt x="6721" y="10461"/>
                    <a:pt x="6828" y="11156"/>
                  </a:cubicBezTo>
                  <a:cubicBezTo>
                    <a:pt x="6967" y="12071"/>
                    <a:pt x="7298" y="12796"/>
                    <a:pt x="7811" y="13316"/>
                  </a:cubicBezTo>
                  <a:cubicBezTo>
                    <a:pt x="8031" y="15278"/>
                    <a:pt x="7866" y="17480"/>
                    <a:pt x="7306" y="20255"/>
                  </a:cubicBezTo>
                  <a:cubicBezTo>
                    <a:pt x="6799" y="22764"/>
                    <a:pt x="6186" y="24720"/>
                    <a:pt x="5373" y="26412"/>
                  </a:cubicBezTo>
                  <a:cubicBezTo>
                    <a:pt x="4223" y="28800"/>
                    <a:pt x="2554" y="30901"/>
                    <a:pt x="489" y="32561"/>
                  </a:cubicBezTo>
                  <a:cubicBezTo>
                    <a:pt x="136" y="32844"/>
                    <a:pt x="0" y="33318"/>
                    <a:pt x="149" y="33746"/>
                  </a:cubicBezTo>
                  <a:cubicBezTo>
                    <a:pt x="300" y="34172"/>
                    <a:pt x="703" y="34457"/>
                    <a:pt x="1155" y="34457"/>
                  </a:cubicBezTo>
                  <a:cubicBezTo>
                    <a:pt x="1396" y="34457"/>
                    <a:pt x="1631" y="34375"/>
                    <a:pt x="1819" y="34223"/>
                  </a:cubicBezTo>
                  <a:cubicBezTo>
                    <a:pt x="4123" y="32378"/>
                    <a:pt x="6016" y="29995"/>
                    <a:pt x="7293" y="27335"/>
                  </a:cubicBezTo>
                  <a:cubicBezTo>
                    <a:pt x="8183" y="25479"/>
                    <a:pt x="8851" y="23363"/>
                    <a:pt x="9393" y="20676"/>
                  </a:cubicBezTo>
                  <a:cubicBezTo>
                    <a:pt x="9736" y="18974"/>
                    <a:pt x="10119" y="16642"/>
                    <a:pt x="10008" y="14181"/>
                  </a:cubicBezTo>
                  <a:cubicBezTo>
                    <a:pt x="10777" y="14176"/>
                    <a:pt x="11573" y="13913"/>
                    <a:pt x="12241" y="13396"/>
                  </a:cubicBezTo>
                  <a:cubicBezTo>
                    <a:pt x="13413" y="12489"/>
                    <a:pt x="13937" y="11109"/>
                    <a:pt x="14229" y="10150"/>
                  </a:cubicBezTo>
                  <a:cubicBezTo>
                    <a:pt x="14772" y="8375"/>
                    <a:pt x="14987" y="6515"/>
                    <a:pt x="14863" y="4663"/>
                  </a:cubicBezTo>
                  <a:cubicBezTo>
                    <a:pt x="14742" y="2823"/>
                    <a:pt x="14193" y="1541"/>
                    <a:pt x="13187" y="747"/>
                  </a:cubicBezTo>
                  <a:cubicBezTo>
                    <a:pt x="12569" y="257"/>
                    <a:pt x="11794" y="1"/>
                    <a:pt x="1096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258;p41"/>
            <p:cNvSpPr/>
            <p:nvPr/>
          </p:nvSpPr>
          <p:spPr>
            <a:xfrm>
              <a:off x="4595350" y="336400"/>
              <a:ext cx="148050" cy="296375"/>
            </a:xfrm>
            <a:custGeom>
              <a:avLst/>
              <a:gdLst/>
              <a:ahLst/>
              <a:cxnLst/>
              <a:rect l="l" t="t" r="r" b="b"/>
              <a:pathLst>
                <a:path w="5922" h="11855" extrusionOk="0">
                  <a:moveTo>
                    <a:pt x="4808" y="0"/>
                  </a:moveTo>
                  <a:cubicBezTo>
                    <a:pt x="4804" y="0"/>
                    <a:pt x="4800" y="0"/>
                    <a:pt x="4796" y="0"/>
                  </a:cubicBezTo>
                  <a:cubicBezTo>
                    <a:pt x="4207" y="8"/>
                    <a:pt x="3736" y="491"/>
                    <a:pt x="3744" y="1079"/>
                  </a:cubicBezTo>
                  <a:cubicBezTo>
                    <a:pt x="3784" y="4360"/>
                    <a:pt x="2548" y="7640"/>
                    <a:pt x="354" y="10077"/>
                  </a:cubicBezTo>
                  <a:cubicBezTo>
                    <a:pt x="72" y="10390"/>
                    <a:pt x="1" y="10839"/>
                    <a:pt x="172" y="11223"/>
                  </a:cubicBezTo>
                  <a:cubicBezTo>
                    <a:pt x="343" y="11607"/>
                    <a:pt x="724" y="11855"/>
                    <a:pt x="1144" y="11855"/>
                  </a:cubicBezTo>
                  <a:cubicBezTo>
                    <a:pt x="1446" y="11855"/>
                    <a:pt x="1734" y="11727"/>
                    <a:pt x="1936" y="11503"/>
                  </a:cubicBezTo>
                  <a:cubicBezTo>
                    <a:pt x="4485" y="8672"/>
                    <a:pt x="5922" y="4862"/>
                    <a:pt x="5875" y="1052"/>
                  </a:cubicBezTo>
                  <a:cubicBezTo>
                    <a:pt x="5867" y="469"/>
                    <a:pt x="5391" y="0"/>
                    <a:pt x="480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259;p41"/>
            <p:cNvSpPr/>
            <p:nvPr/>
          </p:nvSpPr>
          <p:spPr>
            <a:xfrm>
              <a:off x="4704125" y="475525"/>
              <a:ext cx="259725" cy="203150"/>
            </a:xfrm>
            <a:custGeom>
              <a:avLst/>
              <a:gdLst/>
              <a:ahLst/>
              <a:cxnLst/>
              <a:rect l="l" t="t" r="r" b="b"/>
              <a:pathLst>
                <a:path w="10389" h="8126" extrusionOk="0">
                  <a:moveTo>
                    <a:pt x="9168" y="0"/>
                  </a:moveTo>
                  <a:cubicBezTo>
                    <a:pt x="8976" y="0"/>
                    <a:pt x="8781" y="52"/>
                    <a:pt x="8606" y="161"/>
                  </a:cubicBezTo>
                  <a:cubicBezTo>
                    <a:pt x="5684" y="1921"/>
                    <a:pt x="2946" y="3971"/>
                    <a:pt x="432" y="6277"/>
                  </a:cubicBezTo>
                  <a:cubicBezTo>
                    <a:pt x="109" y="6574"/>
                    <a:pt x="1" y="7038"/>
                    <a:pt x="160" y="7448"/>
                  </a:cubicBezTo>
                  <a:cubicBezTo>
                    <a:pt x="319" y="7856"/>
                    <a:pt x="713" y="8126"/>
                    <a:pt x="1153" y="8126"/>
                  </a:cubicBezTo>
                  <a:cubicBezTo>
                    <a:pt x="1419" y="8126"/>
                    <a:pt x="1676" y="8026"/>
                    <a:pt x="1872" y="7845"/>
                  </a:cubicBezTo>
                  <a:cubicBezTo>
                    <a:pt x="4282" y="5635"/>
                    <a:pt x="6905" y="3673"/>
                    <a:pt x="9705" y="1986"/>
                  </a:cubicBezTo>
                  <a:cubicBezTo>
                    <a:pt x="10218" y="1686"/>
                    <a:pt x="10388" y="1025"/>
                    <a:pt x="10081" y="515"/>
                  </a:cubicBezTo>
                  <a:cubicBezTo>
                    <a:pt x="9881" y="183"/>
                    <a:pt x="9529" y="0"/>
                    <a:pt x="916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260;p41"/>
            <p:cNvSpPr/>
            <p:nvPr/>
          </p:nvSpPr>
          <p:spPr>
            <a:xfrm>
              <a:off x="4896275" y="403575"/>
              <a:ext cx="135375" cy="146675"/>
            </a:xfrm>
            <a:custGeom>
              <a:avLst/>
              <a:gdLst/>
              <a:ahLst/>
              <a:cxnLst/>
              <a:rect l="l" t="t" r="r" b="b"/>
              <a:pathLst>
                <a:path w="5415" h="5867" extrusionOk="0">
                  <a:moveTo>
                    <a:pt x="3372" y="1"/>
                  </a:moveTo>
                  <a:cubicBezTo>
                    <a:pt x="3369" y="1"/>
                    <a:pt x="3366" y="1"/>
                    <a:pt x="3364" y="1"/>
                  </a:cubicBezTo>
                  <a:cubicBezTo>
                    <a:pt x="2709" y="1"/>
                    <a:pt x="2206" y="337"/>
                    <a:pt x="1884" y="589"/>
                  </a:cubicBezTo>
                  <a:cubicBezTo>
                    <a:pt x="1401" y="967"/>
                    <a:pt x="922" y="1590"/>
                    <a:pt x="702" y="2295"/>
                  </a:cubicBezTo>
                  <a:cubicBezTo>
                    <a:pt x="353" y="2708"/>
                    <a:pt x="123" y="3204"/>
                    <a:pt x="68" y="3693"/>
                  </a:cubicBezTo>
                  <a:cubicBezTo>
                    <a:pt x="0" y="4295"/>
                    <a:pt x="197" y="4850"/>
                    <a:pt x="624" y="5256"/>
                  </a:cubicBezTo>
                  <a:cubicBezTo>
                    <a:pt x="979" y="5594"/>
                    <a:pt x="1423" y="5770"/>
                    <a:pt x="1919" y="5770"/>
                  </a:cubicBezTo>
                  <a:cubicBezTo>
                    <a:pt x="1939" y="5770"/>
                    <a:pt x="1959" y="5770"/>
                    <a:pt x="1979" y="5769"/>
                  </a:cubicBezTo>
                  <a:cubicBezTo>
                    <a:pt x="2050" y="5767"/>
                    <a:pt x="2119" y="5761"/>
                    <a:pt x="2189" y="5751"/>
                  </a:cubicBezTo>
                  <a:cubicBezTo>
                    <a:pt x="2433" y="5828"/>
                    <a:pt x="2687" y="5867"/>
                    <a:pt x="2943" y="5867"/>
                  </a:cubicBezTo>
                  <a:cubicBezTo>
                    <a:pt x="3049" y="5867"/>
                    <a:pt x="3155" y="5860"/>
                    <a:pt x="3260" y="5847"/>
                  </a:cubicBezTo>
                  <a:cubicBezTo>
                    <a:pt x="4065" y="5749"/>
                    <a:pt x="4751" y="5289"/>
                    <a:pt x="5095" y="4617"/>
                  </a:cubicBezTo>
                  <a:cubicBezTo>
                    <a:pt x="5355" y="4108"/>
                    <a:pt x="5401" y="3516"/>
                    <a:pt x="5238" y="2951"/>
                  </a:cubicBezTo>
                  <a:cubicBezTo>
                    <a:pt x="5286" y="2801"/>
                    <a:pt x="5322" y="2646"/>
                    <a:pt x="5343" y="2489"/>
                  </a:cubicBezTo>
                  <a:cubicBezTo>
                    <a:pt x="5414" y="1948"/>
                    <a:pt x="5283" y="1385"/>
                    <a:pt x="4987" y="927"/>
                  </a:cubicBezTo>
                  <a:cubicBezTo>
                    <a:pt x="4977" y="909"/>
                    <a:pt x="4967" y="893"/>
                    <a:pt x="4957" y="875"/>
                  </a:cubicBezTo>
                  <a:cubicBezTo>
                    <a:pt x="4733" y="508"/>
                    <a:pt x="4408" y="248"/>
                    <a:pt x="4022" y="122"/>
                  </a:cubicBezTo>
                  <a:cubicBezTo>
                    <a:pt x="3815" y="43"/>
                    <a:pt x="3594" y="1"/>
                    <a:pt x="33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261;p41"/>
            <p:cNvSpPr/>
            <p:nvPr/>
          </p:nvSpPr>
          <p:spPr>
            <a:xfrm>
              <a:off x="4653875" y="238100"/>
              <a:ext cx="129875" cy="156075"/>
            </a:xfrm>
            <a:custGeom>
              <a:avLst/>
              <a:gdLst/>
              <a:ahLst/>
              <a:cxnLst/>
              <a:rect l="l" t="t" r="r" b="b"/>
              <a:pathLst>
                <a:path w="5195" h="6243" extrusionOk="0">
                  <a:moveTo>
                    <a:pt x="2266" y="1"/>
                  </a:moveTo>
                  <a:cubicBezTo>
                    <a:pt x="2137" y="1"/>
                    <a:pt x="2009" y="16"/>
                    <a:pt x="1883" y="46"/>
                  </a:cubicBezTo>
                  <a:cubicBezTo>
                    <a:pt x="1660" y="86"/>
                    <a:pt x="1449" y="167"/>
                    <a:pt x="1256" y="285"/>
                  </a:cubicBezTo>
                  <a:cubicBezTo>
                    <a:pt x="699" y="624"/>
                    <a:pt x="443" y="1173"/>
                    <a:pt x="300" y="1559"/>
                  </a:cubicBezTo>
                  <a:cubicBezTo>
                    <a:pt x="84" y="2133"/>
                    <a:pt x="0" y="2912"/>
                    <a:pt x="179" y="3630"/>
                  </a:cubicBezTo>
                  <a:cubicBezTo>
                    <a:pt x="98" y="4164"/>
                    <a:pt x="157" y="4706"/>
                    <a:pt x="366" y="5154"/>
                  </a:cubicBezTo>
                  <a:cubicBezTo>
                    <a:pt x="623" y="5702"/>
                    <a:pt x="1081" y="6073"/>
                    <a:pt x="1656" y="6198"/>
                  </a:cubicBezTo>
                  <a:cubicBezTo>
                    <a:pt x="1787" y="6227"/>
                    <a:pt x="1923" y="6241"/>
                    <a:pt x="2059" y="6242"/>
                  </a:cubicBezTo>
                  <a:cubicBezTo>
                    <a:pt x="2416" y="6242"/>
                    <a:pt x="2763" y="6137"/>
                    <a:pt x="3080" y="5928"/>
                  </a:cubicBezTo>
                  <a:cubicBezTo>
                    <a:pt x="3139" y="5891"/>
                    <a:pt x="3195" y="5849"/>
                    <a:pt x="3249" y="5806"/>
                  </a:cubicBezTo>
                  <a:cubicBezTo>
                    <a:pt x="3602" y="5718"/>
                    <a:pt x="3930" y="5555"/>
                    <a:pt x="4214" y="5329"/>
                  </a:cubicBezTo>
                  <a:cubicBezTo>
                    <a:pt x="4849" y="4826"/>
                    <a:pt x="5195" y="4076"/>
                    <a:pt x="5138" y="3323"/>
                  </a:cubicBezTo>
                  <a:cubicBezTo>
                    <a:pt x="5095" y="2754"/>
                    <a:pt x="4825" y="2224"/>
                    <a:pt x="4393" y="1827"/>
                  </a:cubicBezTo>
                  <a:cubicBezTo>
                    <a:pt x="4356" y="1673"/>
                    <a:pt x="4305" y="1523"/>
                    <a:pt x="4242" y="1377"/>
                  </a:cubicBezTo>
                  <a:cubicBezTo>
                    <a:pt x="4020" y="878"/>
                    <a:pt x="3615" y="466"/>
                    <a:pt x="3124" y="230"/>
                  </a:cubicBezTo>
                  <a:cubicBezTo>
                    <a:pt x="3106" y="220"/>
                    <a:pt x="3089" y="211"/>
                    <a:pt x="3072" y="203"/>
                  </a:cubicBezTo>
                  <a:cubicBezTo>
                    <a:pt x="2812" y="68"/>
                    <a:pt x="2539" y="1"/>
                    <a:pt x="226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262;p41"/>
            <p:cNvSpPr/>
            <p:nvPr/>
          </p:nvSpPr>
          <p:spPr>
            <a:xfrm>
              <a:off x="4352700" y="403800"/>
              <a:ext cx="273525" cy="265900"/>
            </a:xfrm>
            <a:custGeom>
              <a:avLst/>
              <a:gdLst/>
              <a:ahLst/>
              <a:cxnLst/>
              <a:rect l="l" t="t" r="r" b="b"/>
              <a:pathLst>
                <a:path w="10941" h="10636" extrusionOk="0">
                  <a:moveTo>
                    <a:pt x="3325" y="1"/>
                  </a:moveTo>
                  <a:cubicBezTo>
                    <a:pt x="3252" y="1"/>
                    <a:pt x="3178" y="5"/>
                    <a:pt x="3103" y="13"/>
                  </a:cubicBezTo>
                  <a:cubicBezTo>
                    <a:pt x="555" y="294"/>
                    <a:pt x="1" y="5377"/>
                    <a:pt x="300" y="9644"/>
                  </a:cubicBezTo>
                  <a:cubicBezTo>
                    <a:pt x="339" y="10202"/>
                    <a:pt x="803" y="10634"/>
                    <a:pt x="1363" y="10635"/>
                  </a:cubicBezTo>
                  <a:cubicBezTo>
                    <a:pt x="1387" y="10635"/>
                    <a:pt x="1412" y="10634"/>
                    <a:pt x="1438" y="10633"/>
                  </a:cubicBezTo>
                  <a:cubicBezTo>
                    <a:pt x="2025" y="10592"/>
                    <a:pt x="2467" y="10082"/>
                    <a:pt x="2426" y="9495"/>
                  </a:cubicBezTo>
                  <a:cubicBezTo>
                    <a:pt x="2115" y="5070"/>
                    <a:pt x="2866" y="2827"/>
                    <a:pt x="3304" y="2237"/>
                  </a:cubicBezTo>
                  <a:cubicBezTo>
                    <a:pt x="3574" y="2562"/>
                    <a:pt x="4205" y="3618"/>
                    <a:pt x="4665" y="6683"/>
                  </a:cubicBezTo>
                  <a:cubicBezTo>
                    <a:pt x="4763" y="7334"/>
                    <a:pt x="4895" y="8227"/>
                    <a:pt x="5658" y="8816"/>
                  </a:cubicBezTo>
                  <a:cubicBezTo>
                    <a:pt x="6105" y="9163"/>
                    <a:pt x="6622" y="9265"/>
                    <a:pt x="6961" y="9333"/>
                  </a:cubicBezTo>
                  <a:lnTo>
                    <a:pt x="9580" y="9851"/>
                  </a:lnTo>
                  <a:cubicBezTo>
                    <a:pt x="9648" y="9865"/>
                    <a:pt x="9716" y="9871"/>
                    <a:pt x="9783" y="9871"/>
                  </a:cubicBezTo>
                  <a:cubicBezTo>
                    <a:pt x="10281" y="9871"/>
                    <a:pt x="10726" y="9520"/>
                    <a:pt x="10826" y="9013"/>
                  </a:cubicBezTo>
                  <a:cubicBezTo>
                    <a:pt x="10941" y="8439"/>
                    <a:pt x="10569" y="7880"/>
                    <a:pt x="9995" y="7763"/>
                  </a:cubicBezTo>
                  <a:lnTo>
                    <a:pt x="7376" y="7243"/>
                  </a:lnTo>
                  <a:cubicBezTo>
                    <a:pt x="7261" y="7221"/>
                    <a:pt x="7022" y="7173"/>
                    <a:pt x="6963" y="7133"/>
                  </a:cubicBezTo>
                  <a:cubicBezTo>
                    <a:pt x="6874" y="7046"/>
                    <a:pt x="6805" y="6588"/>
                    <a:pt x="6763" y="6307"/>
                  </a:cubicBezTo>
                  <a:cubicBezTo>
                    <a:pt x="6133" y="2120"/>
                    <a:pt x="4984" y="1"/>
                    <a:pt x="33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263;p41"/>
            <p:cNvSpPr/>
            <p:nvPr/>
          </p:nvSpPr>
          <p:spPr>
            <a:xfrm>
              <a:off x="4570050" y="597300"/>
              <a:ext cx="434800" cy="332175"/>
            </a:xfrm>
            <a:custGeom>
              <a:avLst/>
              <a:gdLst/>
              <a:ahLst/>
              <a:cxnLst/>
              <a:rect l="l" t="t" r="r" b="b"/>
              <a:pathLst>
                <a:path w="17392" h="13287" extrusionOk="0">
                  <a:moveTo>
                    <a:pt x="1075" y="0"/>
                  </a:moveTo>
                  <a:cubicBezTo>
                    <a:pt x="523" y="0"/>
                    <a:pt x="57" y="452"/>
                    <a:pt x="30" y="1015"/>
                  </a:cubicBezTo>
                  <a:cubicBezTo>
                    <a:pt x="1" y="1603"/>
                    <a:pt x="454" y="2101"/>
                    <a:pt x="1042" y="2130"/>
                  </a:cubicBezTo>
                  <a:cubicBezTo>
                    <a:pt x="5070" y="2326"/>
                    <a:pt x="5848" y="4359"/>
                    <a:pt x="6221" y="5336"/>
                  </a:cubicBezTo>
                  <a:cubicBezTo>
                    <a:pt x="6361" y="5701"/>
                    <a:pt x="6482" y="6016"/>
                    <a:pt x="6787" y="6252"/>
                  </a:cubicBezTo>
                  <a:cubicBezTo>
                    <a:pt x="7196" y="6570"/>
                    <a:pt x="7641" y="6679"/>
                    <a:pt x="8077" y="6679"/>
                  </a:cubicBezTo>
                  <a:cubicBezTo>
                    <a:pt x="8686" y="6679"/>
                    <a:pt x="9276" y="6465"/>
                    <a:pt x="9719" y="6305"/>
                  </a:cubicBezTo>
                  <a:cubicBezTo>
                    <a:pt x="10459" y="6038"/>
                    <a:pt x="11214" y="5932"/>
                    <a:pt x="11946" y="5932"/>
                  </a:cubicBezTo>
                  <a:cubicBezTo>
                    <a:pt x="13068" y="5932"/>
                    <a:pt x="14138" y="6182"/>
                    <a:pt x="15019" y="6480"/>
                  </a:cubicBezTo>
                  <a:cubicBezTo>
                    <a:pt x="13998" y="7824"/>
                    <a:pt x="9086" y="11023"/>
                    <a:pt x="7346" y="11158"/>
                  </a:cubicBezTo>
                  <a:cubicBezTo>
                    <a:pt x="6777" y="11204"/>
                    <a:pt x="6344" y="11691"/>
                    <a:pt x="6366" y="12262"/>
                  </a:cubicBezTo>
                  <a:cubicBezTo>
                    <a:pt x="6388" y="12832"/>
                    <a:pt x="6857" y="13284"/>
                    <a:pt x="7428" y="13286"/>
                  </a:cubicBezTo>
                  <a:cubicBezTo>
                    <a:pt x="7456" y="13286"/>
                    <a:pt x="7484" y="13285"/>
                    <a:pt x="7512" y="13282"/>
                  </a:cubicBezTo>
                  <a:cubicBezTo>
                    <a:pt x="9371" y="13137"/>
                    <a:pt x="16934" y="9092"/>
                    <a:pt x="17300" y="6478"/>
                  </a:cubicBezTo>
                  <a:cubicBezTo>
                    <a:pt x="17391" y="5821"/>
                    <a:pt x="17120" y="4982"/>
                    <a:pt x="16079" y="4594"/>
                  </a:cubicBezTo>
                  <a:cubicBezTo>
                    <a:pt x="14981" y="4186"/>
                    <a:pt x="13539" y="3806"/>
                    <a:pt x="11962" y="3806"/>
                  </a:cubicBezTo>
                  <a:cubicBezTo>
                    <a:pt x="10992" y="3806"/>
                    <a:pt x="9970" y="3950"/>
                    <a:pt x="8947" y="4319"/>
                  </a:cubicBezTo>
                  <a:cubicBezTo>
                    <a:pt x="8742" y="4394"/>
                    <a:pt x="8398" y="4520"/>
                    <a:pt x="8205" y="4559"/>
                  </a:cubicBezTo>
                  <a:cubicBezTo>
                    <a:pt x="7749" y="3367"/>
                    <a:pt x="6537" y="264"/>
                    <a:pt x="1144" y="3"/>
                  </a:cubicBezTo>
                  <a:cubicBezTo>
                    <a:pt x="1121" y="1"/>
                    <a:pt x="1098" y="0"/>
                    <a:pt x="107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264;p41"/>
            <p:cNvSpPr/>
            <p:nvPr/>
          </p:nvSpPr>
          <p:spPr>
            <a:xfrm>
              <a:off x="3908325" y="616400"/>
              <a:ext cx="876850" cy="855375"/>
            </a:xfrm>
            <a:custGeom>
              <a:avLst/>
              <a:gdLst/>
              <a:ahLst/>
              <a:cxnLst/>
              <a:rect l="l" t="t" r="r" b="b"/>
              <a:pathLst>
                <a:path w="35074" h="34215" extrusionOk="0">
                  <a:moveTo>
                    <a:pt x="19137" y="0"/>
                  </a:moveTo>
                  <a:cubicBezTo>
                    <a:pt x="18982" y="0"/>
                    <a:pt x="18824" y="35"/>
                    <a:pt x="18676" y="107"/>
                  </a:cubicBezTo>
                  <a:cubicBezTo>
                    <a:pt x="15035" y="1865"/>
                    <a:pt x="11049" y="4896"/>
                    <a:pt x="6831" y="9114"/>
                  </a:cubicBezTo>
                  <a:cubicBezTo>
                    <a:pt x="3109" y="12836"/>
                    <a:pt x="770" y="17354"/>
                    <a:pt x="245" y="21837"/>
                  </a:cubicBezTo>
                  <a:cubicBezTo>
                    <a:pt x="0" y="23930"/>
                    <a:pt x="56" y="26977"/>
                    <a:pt x="1713" y="29605"/>
                  </a:cubicBezTo>
                  <a:cubicBezTo>
                    <a:pt x="3749" y="32834"/>
                    <a:pt x="7401" y="34214"/>
                    <a:pt x="10963" y="34214"/>
                  </a:cubicBezTo>
                  <a:cubicBezTo>
                    <a:pt x="12416" y="34214"/>
                    <a:pt x="13854" y="33985"/>
                    <a:pt x="15162" y="33557"/>
                  </a:cubicBezTo>
                  <a:cubicBezTo>
                    <a:pt x="19965" y="31987"/>
                    <a:pt x="23664" y="28151"/>
                    <a:pt x="26350" y="24985"/>
                  </a:cubicBezTo>
                  <a:cubicBezTo>
                    <a:pt x="29078" y="21767"/>
                    <a:pt x="33821" y="15769"/>
                    <a:pt x="34926" y="11738"/>
                  </a:cubicBezTo>
                  <a:cubicBezTo>
                    <a:pt x="35074" y="11174"/>
                    <a:pt x="34740" y="10595"/>
                    <a:pt x="34178" y="10440"/>
                  </a:cubicBezTo>
                  <a:cubicBezTo>
                    <a:pt x="34084" y="10414"/>
                    <a:pt x="33989" y="10402"/>
                    <a:pt x="33896" y="10402"/>
                  </a:cubicBezTo>
                  <a:cubicBezTo>
                    <a:pt x="33432" y="10402"/>
                    <a:pt x="33005" y="10707"/>
                    <a:pt x="32872" y="11175"/>
                  </a:cubicBezTo>
                  <a:cubicBezTo>
                    <a:pt x="32144" y="13829"/>
                    <a:pt x="29174" y="18362"/>
                    <a:pt x="24725" y="23606"/>
                  </a:cubicBezTo>
                  <a:cubicBezTo>
                    <a:pt x="22066" y="26743"/>
                    <a:pt x="18770" y="30136"/>
                    <a:pt x="14499" y="31533"/>
                  </a:cubicBezTo>
                  <a:cubicBezTo>
                    <a:pt x="13426" y="31884"/>
                    <a:pt x="12225" y="32073"/>
                    <a:pt x="11009" y="32073"/>
                  </a:cubicBezTo>
                  <a:cubicBezTo>
                    <a:pt x="8105" y="32073"/>
                    <a:pt x="5107" y="30996"/>
                    <a:pt x="3515" y="28469"/>
                  </a:cubicBezTo>
                  <a:cubicBezTo>
                    <a:pt x="2189" y="26368"/>
                    <a:pt x="2156" y="23837"/>
                    <a:pt x="2362" y="22085"/>
                  </a:cubicBezTo>
                  <a:cubicBezTo>
                    <a:pt x="2831" y="18075"/>
                    <a:pt x="4953" y="14004"/>
                    <a:pt x="8337" y="10620"/>
                  </a:cubicBezTo>
                  <a:cubicBezTo>
                    <a:pt x="12386" y="6571"/>
                    <a:pt x="16176" y="3679"/>
                    <a:pt x="19602" y="2024"/>
                  </a:cubicBezTo>
                  <a:cubicBezTo>
                    <a:pt x="20132" y="1769"/>
                    <a:pt x="20353" y="1133"/>
                    <a:pt x="20097" y="603"/>
                  </a:cubicBezTo>
                  <a:cubicBezTo>
                    <a:pt x="19914" y="222"/>
                    <a:pt x="19532" y="0"/>
                    <a:pt x="1913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265;p41"/>
            <p:cNvSpPr/>
            <p:nvPr/>
          </p:nvSpPr>
          <p:spPr>
            <a:xfrm>
              <a:off x="4015950" y="913450"/>
              <a:ext cx="448325" cy="456025"/>
            </a:xfrm>
            <a:custGeom>
              <a:avLst/>
              <a:gdLst/>
              <a:ahLst/>
              <a:cxnLst/>
              <a:rect l="l" t="t" r="r" b="b"/>
              <a:pathLst>
                <a:path w="17933" h="18241" extrusionOk="0">
                  <a:moveTo>
                    <a:pt x="3470" y="1"/>
                  </a:moveTo>
                  <a:cubicBezTo>
                    <a:pt x="2627" y="1"/>
                    <a:pt x="1784" y="80"/>
                    <a:pt x="954" y="244"/>
                  </a:cubicBezTo>
                  <a:cubicBezTo>
                    <a:pt x="377" y="358"/>
                    <a:pt x="1" y="918"/>
                    <a:pt x="114" y="1495"/>
                  </a:cubicBezTo>
                  <a:cubicBezTo>
                    <a:pt x="215" y="2003"/>
                    <a:pt x="660" y="2355"/>
                    <a:pt x="1159" y="2355"/>
                  </a:cubicBezTo>
                  <a:cubicBezTo>
                    <a:pt x="1227" y="2355"/>
                    <a:pt x="1296" y="2348"/>
                    <a:pt x="1366" y="2335"/>
                  </a:cubicBezTo>
                  <a:cubicBezTo>
                    <a:pt x="2065" y="2197"/>
                    <a:pt x="2775" y="2130"/>
                    <a:pt x="3486" y="2130"/>
                  </a:cubicBezTo>
                  <a:cubicBezTo>
                    <a:pt x="6693" y="2130"/>
                    <a:pt x="9902" y="3493"/>
                    <a:pt x="12064" y="5877"/>
                  </a:cubicBezTo>
                  <a:cubicBezTo>
                    <a:pt x="14705" y="8790"/>
                    <a:pt x="15681" y="13104"/>
                    <a:pt x="14551" y="16869"/>
                  </a:cubicBezTo>
                  <a:cubicBezTo>
                    <a:pt x="14345" y="17553"/>
                    <a:pt x="14858" y="18241"/>
                    <a:pt x="15572" y="18241"/>
                  </a:cubicBezTo>
                  <a:cubicBezTo>
                    <a:pt x="16042" y="18240"/>
                    <a:pt x="16456" y="17932"/>
                    <a:pt x="16592" y="17483"/>
                  </a:cubicBezTo>
                  <a:cubicBezTo>
                    <a:pt x="17932" y="13017"/>
                    <a:pt x="16774" y="7901"/>
                    <a:pt x="13641" y="4447"/>
                  </a:cubicBezTo>
                  <a:cubicBezTo>
                    <a:pt x="11077" y="1619"/>
                    <a:pt x="7275" y="1"/>
                    <a:pt x="347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266;p41"/>
            <p:cNvSpPr/>
            <p:nvPr/>
          </p:nvSpPr>
          <p:spPr>
            <a:xfrm>
              <a:off x="4539975" y="814675"/>
              <a:ext cx="114775" cy="119725"/>
            </a:xfrm>
            <a:custGeom>
              <a:avLst/>
              <a:gdLst/>
              <a:ahLst/>
              <a:cxnLst/>
              <a:rect l="l" t="t" r="r" b="b"/>
              <a:pathLst>
                <a:path w="4591" h="4789" extrusionOk="0">
                  <a:moveTo>
                    <a:pt x="3009" y="1"/>
                  </a:moveTo>
                  <a:cubicBezTo>
                    <a:pt x="2267" y="1"/>
                    <a:pt x="1403" y="517"/>
                    <a:pt x="812" y="1392"/>
                  </a:cubicBezTo>
                  <a:cubicBezTo>
                    <a:pt x="0" y="2592"/>
                    <a:pt x="8" y="4014"/>
                    <a:pt x="829" y="4568"/>
                  </a:cubicBezTo>
                  <a:cubicBezTo>
                    <a:pt x="1051" y="4718"/>
                    <a:pt x="1309" y="4789"/>
                    <a:pt x="1584" y="4789"/>
                  </a:cubicBezTo>
                  <a:cubicBezTo>
                    <a:pt x="2326" y="4789"/>
                    <a:pt x="3189" y="4273"/>
                    <a:pt x="3780" y="3398"/>
                  </a:cubicBezTo>
                  <a:cubicBezTo>
                    <a:pt x="4591" y="2197"/>
                    <a:pt x="4584" y="775"/>
                    <a:pt x="3764" y="221"/>
                  </a:cubicBezTo>
                  <a:cubicBezTo>
                    <a:pt x="3542" y="72"/>
                    <a:pt x="3284" y="1"/>
                    <a:pt x="300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267;p41"/>
            <p:cNvSpPr/>
            <p:nvPr/>
          </p:nvSpPr>
          <p:spPr>
            <a:xfrm>
              <a:off x="4375425" y="703525"/>
              <a:ext cx="114775" cy="119725"/>
            </a:xfrm>
            <a:custGeom>
              <a:avLst/>
              <a:gdLst/>
              <a:ahLst/>
              <a:cxnLst/>
              <a:rect l="l" t="t" r="r" b="b"/>
              <a:pathLst>
                <a:path w="4591" h="4789" extrusionOk="0">
                  <a:moveTo>
                    <a:pt x="3008" y="1"/>
                  </a:moveTo>
                  <a:cubicBezTo>
                    <a:pt x="2266" y="1"/>
                    <a:pt x="1402" y="517"/>
                    <a:pt x="811" y="1392"/>
                  </a:cubicBezTo>
                  <a:cubicBezTo>
                    <a:pt x="0" y="2592"/>
                    <a:pt x="8" y="4015"/>
                    <a:pt x="828" y="4568"/>
                  </a:cubicBezTo>
                  <a:cubicBezTo>
                    <a:pt x="1049" y="4718"/>
                    <a:pt x="1307" y="4789"/>
                    <a:pt x="1582" y="4789"/>
                  </a:cubicBezTo>
                  <a:cubicBezTo>
                    <a:pt x="2325" y="4789"/>
                    <a:pt x="3189" y="4273"/>
                    <a:pt x="3780" y="3397"/>
                  </a:cubicBezTo>
                  <a:cubicBezTo>
                    <a:pt x="4591" y="2197"/>
                    <a:pt x="4583" y="775"/>
                    <a:pt x="3763" y="222"/>
                  </a:cubicBezTo>
                  <a:cubicBezTo>
                    <a:pt x="3542" y="72"/>
                    <a:pt x="3283" y="1"/>
                    <a:pt x="300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268;p41"/>
            <p:cNvSpPr/>
            <p:nvPr/>
          </p:nvSpPr>
          <p:spPr>
            <a:xfrm>
              <a:off x="4083600" y="1078375"/>
              <a:ext cx="112825" cy="108150"/>
            </a:xfrm>
            <a:custGeom>
              <a:avLst/>
              <a:gdLst/>
              <a:ahLst/>
              <a:cxnLst/>
              <a:rect l="l" t="t" r="r" b="b"/>
              <a:pathLst>
                <a:path w="4513" h="4326" extrusionOk="0">
                  <a:moveTo>
                    <a:pt x="3343" y="1"/>
                  </a:moveTo>
                  <a:cubicBezTo>
                    <a:pt x="3071" y="1"/>
                    <a:pt x="2798" y="105"/>
                    <a:pt x="2591" y="312"/>
                  </a:cubicBezTo>
                  <a:lnTo>
                    <a:pt x="395" y="2508"/>
                  </a:lnTo>
                  <a:cubicBezTo>
                    <a:pt x="91" y="2813"/>
                    <a:pt x="0" y="3270"/>
                    <a:pt x="165" y="3669"/>
                  </a:cubicBezTo>
                  <a:cubicBezTo>
                    <a:pt x="330" y="4066"/>
                    <a:pt x="718" y="4326"/>
                    <a:pt x="1149" y="4326"/>
                  </a:cubicBezTo>
                  <a:cubicBezTo>
                    <a:pt x="1431" y="4326"/>
                    <a:pt x="1702" y="4215"/>
                    <a:pt x="1902" y="4014"/>
                  </a:cubicBezTo>
                  <a:lnTo>
                    <a:pt x="4096" y="1819"/>
                  </a:lnTo>
                  <a:cubicBezTo>
                    <a:pt x="4512" y="1403"/>
                    <a:pt x="4512" y="729"/>
                    <a:pt x="4096" y="312"/>
                  </a:cubicBezTo>
                  <a:cubicBezTo>
                    <a:pt x="3888" y="105"/>
                    <a:pt x="3616" y="1"/>
                    <a:pt x="334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269;p41"/>
            <p:cNvSpPr/>
            <p:nvPr/>
          </p:nvSpPr>
          <p:spPr>
            <a:xfrm>
              <a:off x="4175250" y="1153825"/>
              <a:ext cx="112825" cy="108175"/>
            </a:xfrm>
            <a:custGeom>
              <a:avLst/>
              <a:gdLst/>
              <a:ahLst/>
              <a:cxnLst/>
              <a:rect l="l" t="t" r="r" b="b"/>
              <a:pathLst>
                <a:path w="4513" h="4327" extrusionOk="0">
                  <a:moveTo>
                    <a:pt x="3344" y="0"/>
                  </a:moveTo>
                  <a:cubicBezTo>
                    <a:pt x="3071" y="0"/>
                    <a:pt x="2799" y="104"/>
                    <a:pt x="2591" y="313"/>
                  </a:cubicBezTo>
                  <a:lnTo>
                    <a:pt x="397" y="2508"/>
                  </a:lnTo>
                  <a:cubicBezTo>
                    <a:pt x="92" y="2812"/>
                    <a:pt x="0" y="3271"/>
                    <a:pt x="165" y="3668"/>
                  </a:cubicBezTo>
                  <a:cubicBezTo>
                    <a:pt x="330" y="4067"/>
                    <a:pt x="718" y="4326"/>
                    <a:pt x="1149" y="4326"/>
                  </a:cubicBezTo>
                  <a:cubicBezTo>
                    <a:pt x="1432" y="4326"/>
                    <a:pt x="1703" y="4214"/>
                    <a:pt x="1902" y="4014"/>
                  </a:cubicBezTo>
                  <a:lnTo>
                    <a:pt x="4097" y="1819"/>
                  </a:lnTo>
                  <a:cubicBezTo>
                    <a:pt x="4513" y="1402"/>
                    <a:pt x="4513" y="729"/>
                    <a:pt x="4097" y="313"/>
                  </a:cubicBezTo>
                  <a:cubicBezTo>
                    <a:pt x="3889" y="104"/>
                    <a:pt x="3616" y="0"/>
                    <a:pt x="334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96029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Музыка 400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98594" y="1877535"/>
            <a:ext cx="474681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 Саксофон</a:t>
            </a:r>
          </a:p>
        </p:txBody>
      </p:sp>
    </p:spTree>
    <p:extLst>
      <p:ext uri="{BB962C8B-B14F-4D97-AF65-F5344CB8AC3E}">
        <p14:creationId xmlns:p14="http://schemas.microsoft.com/office/powerpoint/2010/main" val="146141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Музыка 500</a:t>
            </a:r>
            <a:endParaRPr lang="ru-RU" dirty="0"/>
          </a:p>
        </p:txBody>
      </p:sp>
      <p:sp>
        <p:nvSpPr>
          <p:cNvPr id="3" name="Google Shape;1240;p41"/>
          <p:cNvSpPr/>
          <p:nvPr/>
        </p:nvSpPr>
        <p:spPr>
          <a:xfrm>
            <a:off x="1609186" y="981942"/>
            <a:ext cx="5975100" cy="2213263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rgbClr val="A6DFD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1241;p41"/>
          <p:cNvSpPr/>
          <p:nvPr/>
        </p:nvSpPr>
        <p:spPr>
          <a:xfrm>
            <a:off x="2498398" y="2760711"/>
            <a:ext cx="12667" cy="6783"/>
          </a:xfrm>
          <a:custGeom>
            <a:avLst/>
            <a:gdLst/>
            <a:ahLst/>
            <a:cxnLst/>
            <a:rect l="l" t="t" r="r" b="b"/>
            <a:pathLst>
              <a:path w="155" h="83" extrusionOk="0">
                <a:moveTo>
                  <a:pt x="77" y="0"/>
                </a:moveTo>
                <a:cubicBezTo>
                  <a:pt x="52" y="0"/>
                  <a:pt x="27" y="13"/>
                  <a:pt x="1" y="41"/>
                </a:cubicBezTo>
                <a:cubicBezTo>
                  <a:pt x="27" y="68"/>
                  <a:pt x="53" y="82"/>
                  <a:pt x="79" y="82"/>
                </a:cubicBezTo>
                <a:cubicBezTo>
                  <a:pt x="104" y="82"/>
                  <a:pt x="129" y="69"/>
                  <a:pt x="155" y="42"/>
                </a:cubicBezTo>
                <a:cubicBezTo>
                  <a:pt x="129" y="14"/>
                  <a:pt x="103" y="0"/>
                  <a:pt x="77" y="0"/>
                </a:cubicBezTo>
                <a:close/>
              </a:path>
            </a:pathLst>
          </a:custGeom>
          <a:solidFill>
            <a:srgbClr val="B8E5E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Google Shape;1243;p41"/>
          <p:cNvSpPr txBox="1">
            <a:spLocks/>
          </p:cNvSpPr>
          <p:nvPr/>
        </p:nvSpPr>
        <p:spPr>
          <a:xfrm>
            <a:off x="2446457" y="1295974"/>
            <a:ext cx="4251086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Clr>
                <a:schemeClr val="dk1"/>
              </a:buClr>
              <a:buSzPts val="1100"/>
            </a:pPr>
            <a:r>
              <a:rPr lang="ru-RU" sz="2800" dirty="0" smtClean="0">
                <a:latin typeface="Comfortaa" panose="020F0803070200060003" pitchFamily="34" charset="0"/>
              </a:rPr>
              <a:t>Как </a:t>
            </a:r>
            <a:r>
              <a:rPr lang="ru-RU" sz="2800" dirty="0">
                <a:latin typeface="Comfortaa" panose="020F0803070200060003" pitchFamily="34" charset="0"/>
              </a:rPr>
              <a:t>называется высокий мужской голос?</a:t>
            </a:r>
            <a:endParaRPr lang="en-US" sz="2800" dirty="0" smtClean="0">
              <a:latin typeface="Comfortaa" panose="020F0803070200060003" pitchFamily="34" charset="0"/>
            </a:endParaRPr>
          </a:p>
        </p:txBody>
      </p:sp>
      <p:grpSp>
        <p:nvGrpSpPr>
          <p:cNvPr id="6" name="Google Shape;1245;p41"/>
          <p:cNvGrpSpPr/>
          <p:nvPr/>
        </p:nvGrpSpPr>
        <p:grpSpPr>
          <a:xfrm flipH="1">
            <a:off x="170641" y="2088574"/>
            <a:ext cx="1438545" cy="2349010"/>
            <a:chOff x="3908325" y="238100"/>
            <a:chExt cx="2292175" cy="4082250"/>
          </a:xfrm>
        </p:grpSpPr>
        <p:sp>
          <p:nvSpPr>
            <p:cNvPr id="7" name="Google Shape;1246;p41"/>
            <p:cNvSpPr/>
            <p:nvPr/>
          </p:nvSpPr>
          <p:spPr>
            <a:xfrm>
              <a:off x="4555525" y="1019075"/>
              <a:ext cx="1320950" cy="3254375"/>
            </a:xfrm>
            <a:custGeom>
              <a:avLst/>
              <a:gdLst/>
              <a:ahLst/>
              <a:cxnLst/>
              <a:rect l="l" t="t" r="r" b="b"/>
              <a:pathLst>
                <a:path w="52838" h="130175" extrusionOk="0">
                  <a:moveTo>
                    <a:pt x="12333" y="114830"/>
                  </a:moveTo>
                  <a:lnTo>
                    <a:pt x="12410" y="114850"/>
                  </a:lnTo>
                  <a:cubicBezTo>
                    <a:pt x="12409" y="115000"/>
                    <a:pt x="12406" y="115149"/>
                    <a:pt x="12400" y="115296"/>
                  </a:cubicBezTo>
                  <a:cubicBezTo>
                    <a:pt x="12379" y="115140"/>
                    <a:pt x="12355" y="114985"/>
                    <a:pt x="12333" y="114830"/>
                  </a:cubicBezTo>
                  <a:close/>
                  <a:moveTo>
                    <a:pt x="4442" y="0"/>
                  </a:moveTo>
                  <a:cubicBezTo>
                    <a:pt x="2337" y="0"/>
                    <a:pt x="1" y="1935"/>
                    <a:pt x="227" y="4215"/>
                  </a:cubicBezTo>
                  <a:cubicBezTo>
                    <a:pt x="3052" y="32744"/>
                    <a:pt x="2112" y="61594"/>
                    <a:pt x="1857" y="90243"/>
                  </a:cubicBezTo>
                  <a:cubicBezTo>
                    <a:pt x="766" y="92514"/>
                    <a:pt x="610" y="95091"/>
                    <a:pt x="1153" y="97535"/>
                  </a:cubicBezTo>
                  <a:cubicBezTo>
                    <a:pt x="981" y="99339"/>
                    <a:pt x="889" y="101150"/>
                    <a:pt x="889" y="102961"/>
                  </a:cubicBezTo>
                  <a:cubicBezTo>
                    <a:pt x="390" y="103314"/>
                    <a:pt x="94" y="103918"/>
                    <a:pt x="335" y="104687"/>
                  </a:cubicBezTo>
                  <a:lnTo>
                    <a:pt x="1810" y="109418"/>
                  </a:lnTo>
                  <a:cubicBezTo>
                    <a:pt x="1803" y="109519"/>
                    <a:pt x="1795" y="109620"/>
                    <a:pt x="1793" y="109727"/>
                  </a:cubicBezTo>
                  <a:cubicBezTo>
                    <a:pt x="1642" y="115645"/>
                    <a:pt x="2268" y="121690"/>
                    <a:pt x="2502" y="127606"/>
                  </a:cubicBezTo>
                  <a:cubicBezTo>
                    <a:pt x="2545" y="128694"/>
                    <a:pt x="3347" y="129234"/>
                    <a:pt x="4159" y="129234"/>
                  </a:cubicBezTo>
                  <a:cubicBezTo>
                    <a:pt x="4975" y="129234"/>
                    <a:pt x="5801" y="128688"/>
                    <a:pt x="5874" y="127606"/>
                  </a:cubicBezTo>
                  <a:cubicBezTo>
                    <a:pt x="6189" y="122931"/>
                    <a:pt x="7163" y="118377"/>
                    <a:pt x="8806" y="114009"/>
                  </a:cubicBezTo>
                  <a:cubicBezTo>
                    <a:pt x="9899" y="118010"/>
                    <a:pt x="10212" y="126710"/>
                    <a:pt x="10369" y="128182"/>
                  </a:cubicBezTo>
                  <a:cubicBezTo>
                    <a:pt x="10479" y="129210"/>
                    <a:pt x="11338" y="129835"/>
                    <a:pt x="12168" y="129835"/>
                  </a:cubicBezTo>
                  <a:cubicBezTo>
                    <a:pt x="12806" y="129835"/>
                    <a:pt x="13428" y="129466"/>
                    <a:pt x="13681" y="128629"/>
                  </a:cubicBezTo>
                  <a:cubicBezTo>
                    <a:pt x="14953" y="124433"/>
                    <a:pt x="15697" y="120033"/>
                    <a:pt x="15705" y="115636"/>
                  </a:cubicBezTo>
                  <a:cubicBezTo>
                    <a:pt x="20355" y="116636"/>
                    <a:pt x="25154" y="117213"/>
                    <a:pt x="29820" y="117213"/>
                  </a:cubicBezTo>
                  <a:cubicBezTo>
                    <a:pt x="31140" y="117213"/>
                    <a:pt x="32450" y="117166"/>
                    <a:pt x="33743" y="117071"/>
                  </a:cubicBezTo>
                  <a:cubicBezTo>
                    <a:pt x="34492" y="117015"/>
                    <a:pt x="35272" y="116965"/>
                    <a:pt x="36066" y="116904"/>
                  </a:cubicBezTo>
                  <a:lnTo>
                    <a:pt x="36066" y="116904"/>
                  </a:lnTo>
                  <a:cubicBezTo>
                    <a:pt x="35975" y="120742"/>
                    <a:pt x="36599" y="124830"/>
                    <a:pt x="36928" y="128508"/>
                  </a:cubicBezTo>
                  <a:cubicBezTo>
                    <a:pt x="37018" y="129509"/>
                    <a:pt x="37989" y="130174"/>
                    <a:pt x="38862" y="130174"/>
                  </a:cubicBezTo>
                  <a:cubicBezTo>
                    <a:pt x="39506" y="130174"/>
                    <a:pt x="40096" y="129812"/>
                    <a:pt x="40240" y="128956"/>
                  </a:cubicBezTo>
                  <a:cubicBezTo>
                    <a:pt x="40951" y="124722"/>
                    <a:pt x="41327" y="120439"/>
                    <a:pt x="41362" y="116147"/>
                  </a:cubicBezTo>
                  <a:cubicBezTo>
                    <a:pt x="41825" y="116031"/>
                    <a:pt x="42281" y="115898"/>
                    <a:pt x="42726" y="115746"/>
                  </a:cubicBezTo>
                  <a:cubicBezTo>
                    <a:pt x="43505" y="119948"/>
                    <a:pt x="44285" y="124149"/>
                    <a:pt x="45064" y="128351"/>
                  </a:cubicBezTo>
                  <a:cubicBezTo>
                    <a:pt x="45221" y="129195"/>
                    <a:pt x="45845" y="129564"/>
                    <a:pt x="46510" y="129564"/>
                  </a:cubicBezTo>
                  <a:cubicBezTo>
                    <a:pt x="47381" y="129564"/>
                    <a:pt x="48323" y="128930"/>
                    <a:pt x="48376" y="127902"/>
                  </a:cubicBezTo>
                  <a:cubicBezTo>
                    <a:pt x="48633" y="122958"/>
                    <a:pt x="49122" y="117673"/>
                    <a:pt x="48603" y="112734"/>
                  </a:cubicBezTo>
                  <a:cubicBezTo>
                    <a:pt x="48553" y="112264"/>
                    <a:pt x="48462" y="111865"/>
                    <a:pt x="48335" y="111524"/>
                  </a:cubicBezTo>
                  <a:cubicBezTo>
                    <a:pt x="50067" y="109139"/>
                    <a:pt x="51173" y="106158"/>
                    <a:pt x="51738" y="103415"/>
                  </a:cubicBezTo>
                  <a:cubicBezTo>
                    <a:pt x="52530" y="99581"/>
                    <a:pt x="52837" y="94961"/>
                    <a:pt x="50783" y="91458"/>
                  </a:cubicBezTo>
                  <a:cubicBezTo>
                    <a:pt x="48706" y="87914"/>
                    <a:pt x="44794" y="86782"/>
                    <a:pt x="40954" y="86382"/>
                  </a:cubicBezTo>
                  <a:cubicBezTo>
                    <a:pt x="31627" y="85411"/>
                    <a:pt x="22116" y="85290"/>
                    <a:pt x="12746" y="85169"/>
                  </a:cubicBezTo>
                  <a:cubicBezTo>
                    <a:pt x="12554" y="85167"/>
                    <a:pt x="12361" y="85165"/>
                    <a:pt x="12170" y="85165"/>
                  </a:cubicBezTo>
                  <a:cubicBezTo>
                    <a:pt x="11552" y="85165"/>
                    <a:pt x="10940" y="85179"/>
                    <a:pt x="10338" y="85215"/>
                  </a:cubicBezTo>
                  <a:cubicBezTo>
                    <a:pt x="10639" y="58222"/>
                    <a:pt x="11318" y="31077"/>
                    <a:pt x="8657" y="4215"/>
                  </a:cubicBezTo>
                  <a:cubicBezTo>
                    <a:pt x="8433" y="1949"/>
                    <a:pt x="6880" y="0"/>
                    <a:pt x="4442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1247;p41"/>
            <p:cNvSpPr/>
            <p:nvPr/>
          </p:nvSpPr>
          <p:spPr>
            <a:xfrm>
              <a:off x="4506850" y="927300"/>
              <a:ext cx="1445075" cy="3393050"/>
            </a:xfrm>
            <a:custGeom>
              <a:avLst/>
              <a:gdLst/>
              <a:ahLst/>
              <a:cxnLst/>
              <a:rect l="l" t="t" r="r" b="b"/>
              <a:pathLst>
                <a:path w="57803" h="135722" extrusionOk="0">
                  <a:moveTo>
                    <a:pt x="9490" y="1"/>
                  </a:moveTo>
                  <a:cubicBezTo>
                    <a:pt x="9435" y="1"/>
                    <a:pt x="9380" y="4"/>
                    <a:pt x="9325" y="11"/>
                  </a:cubicBezTo>
                  <a:cubicBezTo>
                    <a:pt x="8644" y="102"/>
                    <a:pt x="8165" y="725"/>
                    <a:pt x="8254" y="1406"/>
                  </a:cubicBezTo>
                  <a:cubicBezTo>
                    <a:pt x="11392" y="25114"/>
                    <a:pt x="11962" y="50296"/>
                    <a:pt x="10043" y="80657"/>
                  </a:cubicBezTo>
                  <a:cubicBezTo>
                    <a:pt x="9911" y="82728"/>
                    <a:pt x="9640" y="87035"/>
                    <a:pt x="12546" y="89195"/>
                  </a:cubicBezTo>
                  <a:cubicBezTo>
                    <a:pt x="14285" y="90487"/>
                    <a:pt x="16517" y="90503"/>
                    <a:pt x="18147" y="90516"/>
                  </a:cubicBezTo>
                  <a:lnTo>
                    <a:pt x="34116" y="90636"/>
                  </a:lnTo>
                  <a:cubicBezTo>
                    <a:pt x="39320" y="90676"/>
                    <a:pt x="44700" y="90717"/>
                    <a:pt x="49212" y="93562"/>
                  </a:cubicBezTo>
                  <a:cubicBezTo>
                    <a:pt x="50805" y="94566"/>
                    <a:pt x="52069" y="95883"/>
                    <a:pt x="52866" y="97373"/>
                  </a:cubicBezTo>
                  <a:cubicBezTo>
                    <a:pt x="55046" y="101439"/>
                    <a:pt x="53436" y="105252"/>
                    <a:pt x="51734" y="109289"/>
                  </a:cubicBezTo>
                  <a:cubicBezTo>
                    <a:pt x="51027" y="110962"/>
                    <a:pt x="50297" y="112692"/>
                    <a:pt x="49823" y="114478"/>
                  </a:cubicBezTo>
                  <a:cubicBezTo>
                    <a:pt x="48820" y="118256"/>
                    <a:pt x="49012" y="122157"/>
                    <a:pt x="49197" y="125929"/>
                  </a:cubicBezTo>
                  <a:cubicBezTo>
                    <a:pt x="49246" y="126925"/>
                    <a:pt x="49293" y="127919"/>
                    <a:pt x="49320" y="128910"/>
                  </a:cubicBezTo>
                  <a:cubicBezTo>
                    <a:pt x="49351" y="130075"/>
                    <a:pt x="49342" y="131289"/>
                    <a:pt x="48873" y="132218"/>
                  </a:cubicBezTo>
                  <a:cubicBezTo>
                    <a:pt x="48673" y="132609"/>
                    <a:pt x="48365" y="132934"/>
                    <a:pt x="47986" y="133157"/>
                  </a:cubicBezTo>
                  <a:cubicBezTo>
                    <a:pt x="47951" y="133150"/>
                    <a:pt x="47858" y="133108"/>
                    <a:pt x="47848" y="133003"/>
                  </a:cubicBezTo>
                  <a:cubicBezTo>
                    <a:pt x="47498" y="129413"/>
                    <a:pt x="47017" y="125796"/>
                    <a:pt x="46419" y="122251"/>
                  </a:cubicBezTo>
                  <a:cubicBezTo>
                    <a:pt x="46295" y="121518"/>
                    <a:pt x="46065" y="120153"/>
                    <a:pt x="44936" y="119386"/>
                  </a:cubicBezTo>
                  <a:cubicBezTo>
                    <a:pt x="44356" y="118993"/>
                    <a:pt x="43717" y="118878"/>
                    <a:pt x="43130" y="118878"/>
                  </a:cubicBezTo>
                  <a:cubicBezTo>
                    <a:pt x="42620" y="118878"/>
                    <a:pt x="42148" y="118965"/>
                    <a:pt x="41790" y="119030"/>
                  </a:cubicBezTo>
                  <a:cubicBezTo>
                    <a:pt x="37621" y="119797"/>
                    <a:pt x="33804" y="120181"/>
                    <a:pt x="30296" y="120181"/>
                  </a:cubicBezTo>
                  <a:cubicBezTo>
                    <a:pt x="26355" y="120181"/>
                    <a:pt x="22804" y="119696"/>
                    <a:pt x="19582" y="118725"/>
                  </a:cubicBezTo>
                  <a:cubicBezTo>
                    <a:pt x="19321" y="118647"/>
                    <a:pt x="19053" y="118608"/>
                    <a:pt x="18786" y="118608"/>
                  </a:cubicBezTo>
                  <a:cubicBezTo>
                    <a:pt x="18247" y="118608"/>
                    <a:pt x="17714" y="118766"/>
                    <a:pt x="17257" y="119073"/>
                  </a:cubicBezTo>
                  <a:cubicBezTo>
                    <a:pt x="16574" y="119532"/>
                    <a:pt x="16133" y="120272"/>
                    <a:pt x="16055" y="121091"/>
                  </a:cubicBezTo>
                  <a:lnTo>
                    <a:pt x="15003" y="132193"/>
                  </a:lnTo>
                  <a:cubicBezTo>
                    <a:pt x="14953" y="132731"/>
                    <a:pt x="14563" y="133173"/>
                    <a:pt x="14096" y="133223"/>
                  </a:cubicBezTo>
                  <a:cubicBezTo>
                    <a:pt x="14062" y="133226"/>
                    <a:pt x="14031" y="133228"/>
                    <a:pt x="14003" y="133228"/>
                  </a:cubicBezTo>
                  <a:cubicBezTo>
                    <a:pt x="13830" y="133228"/>
                    <a:pt x="13751" y="133174"/>
                    <a:pt x="13690" y="133120"/>
                  </a:cubicBezTo>
                  <a:cubicBezTo>
                    <a:pt x="13377" y="132841"/>
                    <a:pt x="13056" y="131973"/>
                    <a:pt x="13042" y="130660"/>
                  </a:cubicBezTo>
                  <a:lnTo>
                    <a:pt x="12971" y="123896"/>
                  </a:lnTo>
                  <a:cubicBezTo>
                    <a:pt x="12966" y="123555"/>
                    <a:pt x="12993" y="123147"/>
                    <a:pt x="13019" y="122713"/>
                  </a:cubicBezTo>
                  <a:cubicBezTo>
                    <a:pt x="13120" y="121031"/>
                    <a:pt x="13225" y="119292"/>
                    <a:pt x="12280" y="118288"/>
                  </a:cubicBezTo>
                  <a:cubicBezTo>
                    <a:pt x="11881" y="117865"/>
                    <a:pt x="11318" y="117640"/>
                    <a:pt x="10747" y="117640"/>
                  </a:cubicBezTo>
                  <a:cubicBezTo>
                    <a:pt x="10200" y="117640"/>
                    <a:pt x="9646" y="117846"/>
                    <a:pt x="9221" y="118281"/>
                  </a:cubicBezTo>
                  <a:cubicBezTo>
                    <a:pt x="7926" y="119609"/>
                    <a:pt x="7746" y="122915"/>
                    <a:pt x="7874" y="127818"/>
                  </a:cubicBezTo>
                  <a:lnTo>
                    <a:pt x="7876" y="127944"/>
                  </a:lnTo>
                  <a:cubicBezTo>
                    <a:pt x="7920" y="129593"/>
                    <a:pt x="7961" y="131150"/>
                    <a:pt x="7098" y="132286"/>
                  </a:cubicBezTo>
                  <a:cubicBezTo>
                    <a:pt x="6799" y="132681"/>
                    <a:pt x="6294" y="133025"/>
                    <a:pt x="5771" y="133025"/>
                  </a:cubicBezTo>
                  <a:cubicBezTo>
                    <a:pt x="5626" y="133025"/>
                    <a:pt x="5481" y="132999"/>
                    <a:pt x="5338" y="132941"/>
                  </a:cubicBezTo>
                  <a:cubicBezTo>
                    <a:pt x="4160" y="132463"/>
                    <a:pt x="4389" y="130095"/>
                    <a:pt x="4542" y="129100"/>
                  </a:cubicBezTo>
                  <a:lnTo>
                    <a:pt x="4628" y="128547"/>
                  </a:lnTo>
                  <a:cubicBezTo>
                    <a:pt x="5081" y="125626"/>
                    <a:pt x="5551" y="122605"/>
                    <a:pt x="5105" y="119562"/>
                  </a:cubicBezTo>
                  <a:cubicBezTo>
                    <a:pt x="4884" y="118053"/>
                    <a:pt x="4447" y="116612"/>
                    <a:pt x="4024" y="115218"/>
                  </a:cubicBezTo>
                  <a:cubicBezTo>
                    <a:pt x="3671" y="114056"/>
                    <a:pt x="3338" y="112958"/>
                    <a:pt x="3125" y="111833"/>
                  </a:cubicBezTo>
                  <a:cubicBezTo>
                    <a:pt x="2518" y="108641"/>
                    <a:pt x="2907" y="105233"/>
                    <a:pt x="3284" y="101937"/>
                  </a:cubicBezTo>
                  <a:lnTo>
                    <a:pt x="3408" y="100835"/>
                  </a:lnTo>
                  <a:cubicBezTo>
                    <a:pt x="4496" y="90999"/>
                    <a:pt x="4616" y="80980"/>
                    <a:pt x="4733" y="71291"/>
                  </a:cubicBezTo>
                  <a:lnTo>
                    <a:pt x="5165" y="35374"/>
                  </a:lnTo>
                  <a:cubicBezTo>
                    <a:pt x="5257" y="27816"/>
                    <a:pt x="5350" y="20000"/>
                    <a:pt x="4752" y="12304"/>
                  </a:cubicBezTo>
                  <a:cubicBezTo>
                    <a:pt x="4701" y="11649"/>
                    <a:pt x="4146" y="11155"/>
                    <a:pt x="3509" y="11155"/>
                  </a:cubicBezTo>
                  <a:cubicBezTo>
                    <a:pt x="3478" y="11155"/>
                    <a:pt x="3446" y="11156"/>
                    <a:pt x="3414" y="11158"/>
                  </a:cubicBezTo>
                  <a:cubicBezTo>
                    <a:pt x="2728" y="11212"/>
                    <a:pt x="2215" y="11811"/>
                    <a:pt x="2268" y="12496"/>
                  </a:cubicBezTo>
                  <a:cubicBezTo>
                    <a:pt x="2859" y="20083"/>
                    <a:pt x="2765" y="27842"/>
                    <a:pt x="2675" y="35344"/>
                  </a:cubicBezTo>
                  <a:lnTo>
                    <a:pt x="2243" y="71261"/>
                  </a:lnTo>
                  <a:cubicBezTo>
                    <a:pt x="2127" y="80890"/>
                    <a:pt x="2007" y="90846"/>
                    <a:pt x="932" y="100560"/>
                  </a:cubicBezTo>
                  <a:lnTo>
                    <a:pt x="809" y="101655"/>
                  </a:lnTo>
                  <a:cubicBezTo>
                    <a:pt x="411" y="105135"/>
                    <a:pt x="1" y="108734"/>
                    <a:pt x="677" y="112298"/>
                  </a:cubicBezTo>
                  <a:cubicBezTo>
                    <a:pt x="916" y="113554"/>
                    <a:pt x="1284" y="114768"/>
                    <a:pt x="1641" y="115942"/>
                  </a:cubicBezTo>
                  <a:cubicBezTo>
                    <a:pt x="2055" y="117308"/>
                    <a:pt x="2447" y="118599"/>
                    <a:pt x="2640" y="119922"/>
                  </a:cubicBezTo>
                  <a:cubicBezTo>
                    <a:pt x="3031" y="122594"/>
                    <a:pt x="2591" y="125427"/>
                    <a:pt x="2166" y="128165"/>
                  </a:cubicBezTo>
                  <a:lnTo>
                    <a:pt x="2080" y="128721"/>
                  </a:lnTo>
                  <a:cubicBezTo>
                    <a:pt x="1376" y="133296"/>
                    <a:pt x="3231" y="134775"/>
                    <a:pt x="4400" y="135250"/>
                  </a:cubicBezTo>
                  <a:cubicBezTo>
                    <a:pt x="4837" y="135427"/>
                    <a:pt x="5296" y="135512"/>
                    <a:pt x="5757" y="135512"/>
                  </a:cubicBezTo>
                  <a:cubicBezTo>
                    <a:pt x="6997" y="135512"/>
                    <a:pt x="8247" y="134894"/>
                    <a:pt x="9083" y="133793"/>
                  </a:cubicBezTo>
                  <a:cubicBezTo>
                    <a:pt x="10474" y="131961"/>
                    <a:pt x="10417" y="129793"/>
                    <a:pt x="10367" y="127882"/>
                  </a:cubicBezTo>
                  <a:lnTo>
                    <a:pt x="10363" y="127756"/>
                  </a:lnTo>
                  <a:cubicBezTo>
                    <a:pt x="10273" y="124270"/>
                    <a:pt x="10395" y="122298"/>
                    <a:pt x="10587" y="121204"/>
                  </a:cubicBezTo>
                  <a:lnTo>
                    <a:pt x="10587" y="121204"/>
                  </a:lnTo>
                  <a:cubicBezTo>
                    <a:pt x="10584" y="121697"/>
                    <a:pt x="10553" y="122220"/>
                    <a:pt x="10532" y="122566"/>
                  </a:cubicBezTo>
                  <a:cubicBezTo>
                    <a:pt x="10503" y="123064"/>
                    <a:pt x="10475" y="123534"/>
                    <a:pt x="10479" y="123925"/>
                  </a:cubicBezTo>
                  <a:lnTo>
                    <a:pt x="10551" y="130689"/>
                  </a:lnTo>
                  <a:cubicBezTo>
                    <a:pt x="10562" y="131809"/>
                    <a:pt x="10771" y="133859"/>
                    <a:pt x="12035" y="134982"/>
                  </a:cubicBezTo>
                  <a:cubicBezTo>
                    <a:pt x="12581" y="135470"/>
                    <a:pt x="13254" y="135722"/>
                    <a:pt x="13997" y="135722"/>
                  </a:cubicBezTo>
                  <a:cubicBezTo>
                    <a:pt x="14119" y="135721"/>
                    <a:pt x="14240" y="135713"/>
                    <a:pt x="14361" y="135699"/>
                  </a:cubicBezTo>
                  <a:cubicBezTo>
                    <a:pt x="16008" y="135525"/>
                    <a:pt x="17321" y="134147"/>
                    <a:pt x="17483" y="132427"/>
                  </a:cubicBezTo>
                  <a:lnTo>
                    <a:pt x="18534" y="121327"/>
                  </a:lnTo>
                  <a:cubicBezTo>
                    <a:pt x="18540" y="121252"/>
                    <a:pt x="18580" y="121184"/>
                    <a:pt x="18643" y="121142"/>
                  </a:cubicBezTo>
                  <a:cubicBezTo>
                    <a:pt x="18686" y="121114"/>
                    <a:pt x="18737" y="121099"/>
                    <a:pt x="18787" y="121099"/>
                  </a:cubicBezTo>
                  <a:cubicBezTo>
                    <a:pt x="18813" y="121099"/>
                    <a:pt x="18838" y="121103"/>
                    <a:pt x="18863" y="121110"/>
                  </a:cubicBezTo>
                  <a:cubicBezTo>
                    <a:pt x="22320" y="122151"/>
                    <a:pt x="26110" y="122671"/>
                    <a:pt x="30299" y="122671"/>
                  </a:cubicBezTo>
                  <a:cubicBezTo>
                    <a:pt x="33960" y="122671"/>
                    <a:pt x="37926" y="122274"/>
                    <a:pt x="42240" y="121481"/>
                  </a:cubicBezTo>
                  <a:cubicBezTo>
                    <a:pt x="42480" y="121437"/>
                    <a:pt x="42852" y="121369"/>
                    <a:pt x="43149" y="121369"/>
                  </a:cubicBezTo>
                  <a:cubicBezTo>
                    <a:pt x="43312" y="121369"/>
                    <a:pt x="43453" y="121390"/>
                    <a:pt x="43536" y="121446"/>
                  </a:cubicBezTo>
                  <a:cubicBezTo>
                    <a:pt x="43786" y="121616"/>
                    <a:pt x="43909" y="122350"/>
                    <a:pt x="43962" y="122664"/>
                  </a:cubicBezTo>
                  <a:cubicBezTo>
                    <a:pt x="44551" y="126154"/>
                    <a:pt x="45024" y="129714"/>
                    <a:pt x="45370" y="133246"/>
                  </a:cubicBezTo>
                  <a:cubicBezTo>
                    <a:pt x="45457" y="134150"/>
                    <a:pt x="45999" y="134947"/>
                    <a:pt x="46808" y="135360"/>
                  </a:cubicBezTo>
                  <a:cubicBezTo>
                    <a:pt x="47182" y="135551"/>
                    <a:pt x="47585" y="135647"/>
                    <a:pt x="47986" y="135647"/>
                  </a:cubicBezTo>
                  <a:cubicBezTo>
                    <a:pt x="48421" y="135647"/>
                    <a:pt x="48853" y="135534"/>
                    <a:pt x="49241" y="135310"/>
                  </a:cubicBezTo>
                  <a:cubicBezTo>
                    <a:pt x="50023" y="134858"/>
                    <a:pt x="50681" y="134161"/>
                    <a:pt x="51095" y="133344"/>
                  </a:cubicBezTo>
                  <a:cubicBezTo>
                    <a:pt x="51827" y="131895"/>
                    <a:pt x="51851" y="130328"/>
                    <a:pt x="51811" y="128843"/>
                  </a:cubicBezTo>
                  <a:cubicBezTo>
                    <a:pt x="51783" y="127835"/>
                    <a:pt x="51734" y="126822"/>
                    <a:pt x="51685" y="125807"/>
                  </a:cubicBezTo>
                  <a:cubicBezTo>
                    <a:pt x="51501" y="122060"/>
                    <a:pt x="51327" y="118521"/>
                    <a:pt x="52231" y="115116"/>
                  </a:cubicBezTo>
                  <a:cubicBezTo>
                    <a:pt x="52660" y="113499"/>
                    <a:pt x="53356" y="111852"/>
                    <a:pt x="54028" y="110257"/>
                  </a:cubicBezTo>
                  <a:cubicBezTo>
                    <a:pt x="55884" y="105859"/>
                    <a:pt x="57803" y="101311"/>
                    <a:pt x="55063" y="96196"/>
                  </a:cubicBezTo>
                  <a:cubicBezTo>
                    <a:pt x="54062" y="94328"/>
                    <a:pt x="52498" y="92688"/>
                    <a:pt x="50540" y="91454"/>
                  </a:cubicBezTo>
                  <a:cubicBezTo>
                    <a:pt x="45428" y="88231"/>
                    <a:pt x="39428" y="88186"/>
                    <a:pt x="34135" y="88145"/>
                  </a:cubicBezTo>
                  <a:lnTo>
                    <a:pt x="18166" y="88024"/>
                  </a:lnTo>
                  <a:cubicBezTo>
                    <a:pt x="16498" y="88012"/>
                    <a:pt x="15035" y="87941"/>
                    <a:pt x="14032" y="87196"/>
                  </a:cubicBezTo>
                  <a:cubicBezTo>
                    <a:pt x="12431" y="86007"/>
                    <a:pt x="12363" y="83426"/>
                    <a:pt x="12529" y="80814"/>
                  </a:cubicBezTo>
                  <a:cubicBezTo>
                    <a:pt x="14458" y="50289"/>
                    <a:pt x="13884" y="24951"/>
                    <a:pt x="10723" y="1079"/>
                  </a:cubicBezTo>
                  <a:cubicBezTo>
                    <a:pt x="10638" y="454"/>
                    <a:pt x="10104" y="1"/>
                    <a:pt x="94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1248;p41"/>
            <p:cNvSpPr/>
            <p:nvPr/>
          </p:nvSpPr>
          <p:spPr>
            <a:xfrm>
              <a:off x="5444025" y="3910925"/>
              <a:ext cx="157400" cy="408375"/>
            </a:xfrm>
            <a:custGeom>
              <a:avLst/>
              <a:gdLst/>
              <a:ahLst/>
              <a:cxnLst/>
              <a:rect l="l" t="t" r="r" b="b"/>
              <a:pathLst>
                <a:path w="6296" h="16335" extrusionOk="0">
                  <a:moveTo>
                    <a:pt x="5223" y="1"/>
                  </a:moveTo>
                  <a:cubicBezTo>
                    <a:pt x="4635" y="2"/>
                    <a:pt x="4159" y="478"/>
                    <a:pt x="4159" y="1067"/>
                  </a:cubicBezTo>
                  <a:lnTo>
                    <a:pt x="4164" y="12782"/>
                  </a:lnTo>
                  <a:cubicBezTo>
                    <a:pt x="4164" y="13033"/>
                    <a:pt x="4166" y="13294"/>
                    <a:pt x="4126" y="13491"/>
                  </a:cubicBezTo>
                  <a:cubicBezTo>
                    <a:pt x="4045" y="13886"/>
                    <a:pt x="3763" y="14125"/>
                    <a:pt x="3534" y="14179"/>
                  </a:cubicBezTo>
                  <a:cubicBezTo>
                    <a:pt x="3460" y="14197"/>
                    <a:pt x="3380" y="14204"/>
                    <a:pt x="3296" y="14204"/>
                  </a:cubicBezTo>
                  <a:cubicBezTo>
                    <a:pt x="2976" y="14204"/>
                    <a:pt x="2592" y="14093"/>
                    <a:pt x="2217" y="13985"/>
                  </a:cubicBezTo>
                  <a:lnTo>
                    <a:pt x="2150" y="13965"/>
                  </a:lnTo>
                  <a:cubicBezTo>
                    <a:pt x="2147" y="13882"/>
                    <a:pt x="2150" y="13777"/>
                    <a:pt x="2152" y="13717"/>
                  </a:cubicBezTo>
                  <a:lnTo>
                    <a:pt x="2511" y="1853"/>
                  </a:lnTo>
                  <a:cubicBezTo>
                    <a:pt x="2529" y="1265"/>
                    <a:pt x="2067" y="774"/>
                    <a:pt x="1479" y="757"/>
                  </a:cubicBezTo>
                  <a:cubicBezTo>
                    <a:pt x="894" y="761"/>
                    <a:pt x="400" y="1201"/>
                    <a:pt x="382" y="1790"/>
                  </a:cubicBezTo>
                  <a:lnTo>
                    <a:pt x="23" y="13653"/>
                  </a:lnTo>
                  <a:cubicBezTo>
                    <a:pt x="14" y="13960"/>
                    <a:pt x="1" y="14422"/>
                    <a:pt x="187" y="14871"/>
                  </a:cubicBezTo>
                  <a:cubicBezTo>
                    <a:pt x="538" y="15718"/>
                    <a:pt x="1330" y="15946"/>
                    <a:pt x="1628" y="16033"/>
                  </a:cubicBezTo>
                  <a:cubicBezTo>
                    <a:pt x="2111" y="16171"/>
                    <a:pt x="2680" y="16334"/>
                    <a:pt x="3297" y="16334"/>
                  </a:cubicBezTo>
                  <a:cubicBezTo>
                    <a:pt x="3302" y="16334"/>
                    <a:pt x="3307" y="16334"/>
                    <a:pt x="3311" y="16334"/>
                  </a:cubicBezTo>
                  <a:cubicBezTo>
                    <a:pt x="3550" y="16334"/>
                    <a:pt x="3788" y="16307"/>
                    <a:pt x="4022" y="16252"/>
                  </a:cubicBezTo>
                  <a:cubicBezTo>
                    <a:pt x="5116" y="15995"/>
                    <a:pt x="5976" y="15077"/>
                    <a:pt x="6213" y="13914"/>
                  </a:cubicBezTo>
                  <a:cubicBezTo>
                    <a:pt x="6295" y="13505"/>
                    <a:pt x="6294" y="13102"/>
                    <a:pt x="6294" y="12779"/>
                  </a:cubicBezTo>
                  <a:lnTo>
                    <a:pt x="6289" y="1066"/>
                  </a:lnTo>
                  <a:cubicBezTo>
                    <a:pt x="6288" y="477"/>
                    <a:pt x="5811" y="1"/>
                    <a:pt x="52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249;p41"/>
            <p:cNvSpPr/>
            <p:nvPr/>
          </p:nvSpPr>
          <p:spPr>
            <a:xfrm>
              <a:off x="4979150" y="3148525"/>
              <a:ext cx="627400" cy="302575"/>
            </a:xfrm>
            <a:custGeom>
              <a:avLst/>
              <a:gdLst/>
              <a:ahLst/>
              <a:cxnLst/>
              <a:rect l="l" t="t" r="r" b="b"/>
              <a:pathLst>
                <a:path w="25096" h="12103" extrusionOk="0">
                  <a:moveTo>
                    <a:pt x="1088" y="0"/>
                  </a:moveTo>
                  <a:cubicBezTo>
                    <a:pt x="505" y="0"/>
                    <a:pt x="30" y="471"/>
                    <a:pt x="24" y="1055"/>
                  </a:cubicBezTo>
                  <a:cubicBezTo>
                    <a:pt x="1" y="3485"/>
                    <a:pt x="1159" y="5960"/>
                    <a:pt x="3200" y="7847"/>
                  </a:cubicBezTo>
                  <a:cubicBezTo>
                    <a:pt x="6191" y="10608"/>
                    <a:pt x="9767" y="12102"/>
                    <a:pt x="13186" y="12102"/>
                  </a:cubicBezTo>
                  <a:cubicBezTo>
                    <a:pt x="13190" y="12102"/>
                    <a:pt x="13195" y="12102"/>
                    <a:pt x="13199" y="12102"/>
                  </a:cubicBezTo>
                  <a:cubicBezTo>
                    <a:pt x="14141" y="12102"/>
                    <a:pt x="15078" y="11984"/>
                    <a:pt x="15990" y="11749"/>
                  </a:cubicBezTo>
                  <a:cubicBezTo>
                    <a:pt x="18857" y="11004"/>
                    <a:pt x="22729" y="8733"/>
                    <a:pt x="24897" y="2135"/>
                  </a:cubicBezTo>
                  <a:cubicBezTo>
                    <a:pt x="25095" y="1571"/>
                    <a:pt x="24792" y="954"/>
                    <a:pt x="24225" y="768"/>
                  </a:cubicBezTo>
                  <a:cubicBezTo>
                    <a:pt x="24114" y="732"/>
                    <a:pt x="24002" y="715"/>
                    <a:pt x="23891" y="715"/>
                  </a:cubicBezTo>
                  <a:cubicBezTo>
                    <a:pt x="23436" y="715"/>
                    <a:pt x="23013" y="1010"/>
                    <a:pt x="22873" y="1471"/>
                  </a:cubicBezTo>
                  <a:cubicBezTo>
                    <a:pt x="21396" y="5970"/>
                    <a:pt x="18832" y="8811"/>
                    <a:pt x="15456" y="9687"/>
                  </a:cubicBezTo>
                  <a:cubicBezTo>
                    <a:pt x="14718" y="9879"/>
                    <a:pt x="13956" y="9973"/>
                    <a:pt x="13180" y="9973"/>
                  </a:cubicBezTo>
                  <a:cubicBezTo>
                    <a:pt x="10296" y="9973"/>
                    <a:pt x="7236" y="8674"/>
                    <a:pt x="4646" y="6282"/>
                  </a:cubicBezTo>
                  <a:cubicBezTo>
                    <a:pt x="3045" y="4803"/>
                    <a:pt x="2136" y="2906"/>
                    <a:pt x="2154" y="1076"/>
                  </a:cubicBezTo>
                  <a:cubicBezTo>
                    <a:pt x="2159" y="488"/>
                    <a:pt x="1687" y="6"/>
                    <a:pt x="110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250;p41"/>
            <p:cNvSpPr/>
            <p:nvPr/>
          </p:nvSpPr>
          <p:spPr>
            <a:xfrm>
              <a:off x="5054950" y="3668275"/>
              <a:ext cx="577925" cy="283525"/>
            </a:xfrm>
            <a:custGeom>
              <a:avLst/>
              <a:gdLst/>
              <a:ahLst/>
              <a:cxnLst/>
              <a:rect l="l" t="t" r="r" b="b"/>
              <a:pathLst>
                <a:path w="23117" h="11341" extrusionOk="0">
                  <a:moveTo>
                    <a:pt x="14503" y="0"/>
                  </a:moveTo>
                  <a:cubicBezTo>
                    <a:pt x="8314" y="0"/>
                    <a:pt x="2398" y="4077"/>
                    <a:pt x="255" y="9909"/>
                  </a:cubicBezTo>
                  <a:cubicBezTo>
                    <a:pt x="0" y="10604"/>
                    <a:pt x="515" y="11341"/>
                    <a:pt x="1255" y="11341"/>
                  </a:cubicBezTo>
                  <a:cubicBezTo>
                    <a:pt x="1702" y="11341"/>
                    <a:pt x="2100" y="11063"/>
                    <a:pt x="2255" y="10643"/>
                  </a:cubicBezTo>
                  <a:cubicBezTo>
                    <a:pt x="4074" y="5696"/>
                    <a:pt x="9300" y="2133"/>
                    <a:pt x="14564" y="2133"/>
                  </a:cubicBezTo>
                  <a:cubicBezTo>
                    <a:pt x="14745" y="2133"/>
                    <a:pt x="14926" y="2137"/>
                    <a:pt x="15107" y="2146"/>
                  </a:cubicBezTo>
                  <a:cubicBezTo>
                    <a:pt x="16587" y="2220"/>
                    <a:pt x="17691" y="2583"/>
                    <a:pt x="18391" y="3225"/>
                  </a:cubicBezTo>
                  <a:cubicBezTo>
                    <a:pt x="19382" y="4132"/>
                    <a:pt x="19664" y="5620"/>
                    <a:pt x="19962" y="7193"/>
                  </a:cubicBezTo>
                  <a:cubicBezTo>
                    <a:pt x="20183" y="8358"/>
                    <a:pt x="20411" y="9563"/>
                    <a:pt x="20939" y="10681"/>
                  </a:cubicBezTo>
                  <a:cubicBezTo>
                    <a:pt x="21120" y="11066"/>
                    <a:pt x="21503" y="11291"/>
                    <a:pt x="21902" y="11291"/>
                  </a:cubicBezTo>
                  <a:cubicBezTo>
                    <a:pt x="22054" y="11291"/>
                    <a:pt x="22209" y="11258"/>
                    <a:pt x="22356" y="11188"/>
                  </a:cubicBezTo>
                  <a:cubicBezTo>
                    <a:pt x="22888" y="10938"/>
                    <a:pt x="23116" y="10303"/>
                    <a:pt x="22865" y="9771"/>
                  </a:cubicBezTo>
                  <a:cubicBezTo>
                    <a:pt x="22453" y="8899"/>
                    <a:pt x="22259" y="7878"/>
                    <a:pt x="22055" y="6796"/>
                  </a:cubicBezTo>
                  <a:cubicBezTo>
                    <a:pt x="21705" y="4950"/>
                    <a:pt x="21343" y="3041"/>
                    <a:pt x="19830" y="1654"/>
                  </a:cubicBezTo>
                  <a:cubicBezTo>
                    <a:pt x="18756" y="669"/>
                    <a:pt x="17202" y="119"/>
                    <a:pt x="15214" y="18"/>
                  </a:cubicBezTo>
                  <a:cubicBezTo>
                    <a:pt x="14977" y="6"/>
                    <a:pt x="14740" y="0"/>
                    <a:pt x="14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51;p41"/>
            <p:cNvSpPr/>
            <p:nvPr/>
          </p:nvSpPr>
          <p:spPr>
            <a:xfrm>
              <a:off x="5616900" y="3269325"/>
              <a:ext cx="222350" cy="409500"/>
            </a:xfrm>
            <a:custGeom>
              <a:avLst/>
              <a:gdLst/>
              <a:ahLst/>
              <a:cxnLst/>
              <a:rect l="l" t="t" r="r" b="b"/>
              <a:pathLst>
                <a:path w="8894" h="16380" extrusionOk="0">
                  <a:moveTo>
                    <a:pt x="5986" y="1"/>
                  </a:moveTo>
                  <a:cubicBezTo>
                    <a:pt x="5842" y="1"/>
                    <a:pt x="5697" y="30"/>
                    <a:pt x="5557" y="91"/>
                  </a:cubicBezTo>
                  <a:cubicBezTo>
                    <a:pt x="2190" y="1540"/>
                    <a:pt x="1" y="5373"/>
                    <a:pt x="464" y="9008"/>
                  </a:cubicBezTo>
                  <a:cubicBezTo>
                    <a:pt x="926" y="12644"/>
                    <a:pt x="4005" y="15806"/>
                    <a:pt x="7627" y="16367"/>
                  </a:cubicBezTo>
                  <a:cubicBezTo>
                    <a:pt x="7681" y="16375"/>
                    <a:pt x="7736" y="16379"/>
                    <a:pt x="7791" y="16379"/>
                  </a:cubicBezTo>
                  <a:lnTo>
                    <a:pt x="7792" y="16379"/>
                  </a:lnTo>
                  <a:cubicBezTo>
                    <a:pt x="8347" y="16378"/>
                    <a:pt x="8809" y="15950"/>
                    <a:pt x="8852" y="15394"/>
                  </a:cubicBezTo>
                  <a:cubicBezTo>
                    <a:pt x="8894" y="14840"/>
                    <a:pt x="8502" y="14346"/>
                    <a:pt x="7952" y="14261"/>
                  </a:cubicBezTo>
                  <a:cubicBezTo>
                    <a:pt x="5235" y="13841"/>
                    <a:pt x="2923" y="11467"/>
                    <a:pt x="2577" y="8740"/>
                  </a:cubicBezTo>
                  <a:cubicBezTo>
                    <a:pt x="2231" y="6012"/>
                    <a:pt x="3873" y="3135"/>
                    <a:pt x="6399" y="2048"/>
                  </a:cubicBezTo>
                  <a:cubicBezTo>
                    <a:pt x="6944" y="1819"/>
                    <a:pt x="7198" y="1189"/>
                    <a:pt x="6964" y="646"/>
                  </a:cubicBezTo>
                  <a:cubicBezTo>
                    <a:pt x="6791" y="242"/>
                    <a:pt x="6398" y="1"/>
                    <a:pt x="59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252;p41"/>
            <p:cNvSpPr/>
            <p:nvPr/>
          </p:nvSpPr>
          <p:spPr>
            <a:xfrm>
              <a:off x="4712425" y="3422650"/>
              <a:ext cx="376450" cy="311250"/>
            </a:xfrm>
            <a:custGeom>
              <a:avLst/>
              <a:gdLst/>
              <a:ahLst/>
              <a:cxnLst/>
              <a:rect l="l" t="t" r="r" b="b"/>
              <a:pathLst>
                <a:path w="15058" h="12450" extrusionOk="0">
                  <a:moveTo>
                    <a:pt x="7743" y="2132"/>
                  </a:moveTo>
                  <a:cubicBezTo>
                    <a:pt x="8240" y="2132"/>
                    <a:pt x="8728" y="2220"/>
                    <a:pt x="9178" y="2404"/>
                  </a:cubicBezTo>
                  <a:cubicBezTo>
                    <a:pt x="10725" y="3069"/>
                    <a:pt x="11786" y="4133"/>
                    <a:pt x="12332" y="5568"/>
                  </a:cubicBezTo>
                  <a:cubicBezTo>
                    <a:pt x="12940" y="7168"/>
                    <a:pt x="12683" y="8613"/>
                    <a:pt x="12520" y="8959"/>
                  </a:cubicBezTo>
                  <a:cubicBezTo>
                    <a:pt x="12233" y="9568"/>
                    <a:pt x="11501" y="10054"/>
                    <a:pt x="10608" y="10227"/>
                  </a:cubicBezTo>
                  <a:cubicBezTo>
                    <a:pt x="10265" y="10294"/>
                    <a:pt x="9908" y="10320"/>
                    <a:pt x="9544" y="10320"/>
                  </a:cubicBezTo>
                  <a:cubicBezTo>
                    <a:pt x="8898" y="10320"/>
                    <a:pt x="8230" y="10239"/>
                    <a:pt x="7576" y="10158"/>
                  </a:cubicBezTo>
                  <a:cubicBezTo>
                    <a:pt x="5886" y="9954"/>
                    <a:pt x="4165" y="9659"/>
                    <a:pt x="3313" y="8555"/>
                  </a:cubicBezTo>
                  <a:cubicBezTo>
                    <a:pt x="2356" y="7316"/>
                    <a:pt x="2824" y="5370"/>
                    <a:pt x="3749" y="4169"/>
                  </a:cubicBezTo>
                  <a:cubicBezTo>
                    <a:pt x="4740" y="2882"/>
                    <a:pt x="6288" y="2132"/>
                    <a:pt x="7743" y="2132"/>
                  </a:cubicBezTo>
                  <a:close/>
                  <a:moveTo>
                    <a:pt x="7734" y="0"/>
                  </a:moveTo>
                  <a:cubicBezTo>
                    <a:pt x="5632" y="0"/>
                    <a:pt x="3471" y="1040"/>
                    <a:pt x="2061" y="2868"/>
                  </a:cubicBezTo>
                  <a:cubicBezTo>
                    <a:pt x="615" y="4746"/>
                    <a:pt x="1" y="7750"/>
                    <a:pt x="1627" y="9857"/>
                  </a:cubicBezTo>
                  <a:cubicBezTo>
                    <a:pt x="3095" y="11758"/>
                    <a:pt x="5739" y="12081"/>
                    <a:pt x="7319" y="12274"/>
                  </a:cubicBezTo>
                  <a:cubicBezTo>
                    <a:pt x="8014" y="12358"/>
                    <a:pt x="8768" y="12450"/>
                    <a:pt x="9544" y="12450"/>
                  </a:cubicBezTo>
                  <a:cubicBezTo>
                    <a:pt x="10028" y="12450"/>
                    <a:pt x="10522" y="12414"/>
                    <a:pt x="11014" y="12318"/>
                  </a:cubicBezTo>
                  <a:cubicBezTo>
                    <a:pt x="12585" y="12014"/>
                    <a:pt x="13867" y="11097"/>
                    <a:pt x="14447" y="9867"/>
                  </a:cubicBezTo>
                  <a:cubicBezTo>
                    <a:pt x="14940" y="8817"/>
                    <a:pt x="15057" y="6744"/>
                    <a:pt x="14323" y="4811"/>
                  </a:cubicBezTo>
                  <a:cubicBezTo>
                    <a:pt x="13574" y="2840"/>
                    <a:pt x="12081" y="1331"/>
                    <a:pt x="10008" y="443"/>
                  </a:cubicBezTo>
                  <a:lnTo>
                    <a:pt x="9994" y="437"/>
                  </a:lnTo>
                  <a:cubicBezTo>
                    <a:pt x="9276" y="142"/>
                    <a:pt x="8509" y="0"/>
                    <a:pt x="773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253;p41"/>
            <p:cNvSpPr/>
            <p:nvPr/>
          </p:nvSpPr>
          <p:spPr>
            <a:xfrm>
              <a:off x="4551175" y="3078900"/>
              <a:ext cx="218800" cy="403400"/>
            </a:xfrm>
            <a:custGeom>
              <a:avLst/>
              <a:gdLst/>
              <a:ahLst/>
              <a:cxnLst/>
              <a:rect l="l" t="t" r="r" b="b"/>
              <a:pathLst>
                <a:path w="8752" h="16136" extrusionOk="0">
                  <a:moveTo>
                    <a:pt x="2273" y="1"/>
                  </a:moveTo>
                  <a:cubicBezTo>
                    <a:pt x="1986" y="1"/>
                    <a:pt x="1700" y="116"/>
                    <a:pt x="1490" y="344"/>
                  </a:cubicBezTo>
                  <a:cubicBezTo>
                    <a:pt x="1091" y="777"/>
                    <a:pt x="1119" y="1450"/>
                    <a:pt x="1552" y="1849"/>
                  </a:cubicBezTo>
                  <a:cubicBezTo>
                    <a:pt x="3586" y="3720"/>
                    <a:pt x="6411" y="7543"/>
                    <a:pt x="6016" y="9802"/>
                  </a:cubicBezTo>
                  <a:cubicBezTo>
                    <a:pt x="5610" y="12130"/>
                    <a:pt x="3476" y="14004"/>
                    <a:pt x="1299" y="14004"/>
                  </a:cubicBezTo>
                  <a:cubicBezTo>
                    <a:pt x="1247" y="14004"/>
                    <a:pt x="1195" y="14003"/>
                    <a:pt x="1143" y="14001"/>
                  </a:cubicBezTo>
                  <a:cubicBezTo>
                    <a:pt x="1120" y="13999"/>
                    <a:pt x="1097" y="13999"/>
                    <a:pt x="1075" y="13999"/>
                  </a:cubicBezTo>
                  <a:cubicBezTo>
                    <a:pt x="519" y="13999"/>
                    <a:pt x="56" y="14449"/>
                    <a:pt x="29" y="15013"/>
                  </a:cubicBezTo>
                  <a:cubicBezTo>
                    <a:pt x="0" y="15601"/>
                    <a:pt x="453" y="16099"/>
                    <a:pt x="1041" y="16128"/>
                  </a:cubicBezTo>
                  <a:cubicBezTo>
                    <a:pt x="1136" y="16133"/>
                    <a:pt x="1228" y="16135"/>
                    <a:pt x="1323" y="16135"/>
                  </a:cubicBezTo>
                  <a:cubicBezTo>
                    <a:pt x="4519" y="16135"/>
                    <a:pt x="7531" y="13517"/>
                    <a:pt x="8115" y="10169"/>
                  </a:cubicBezTo>
                  <a:cubicBezTo>
                    <a:pt x="8752" y="6513"/>
                    <a:pt x="4636" y="1792"/>
                    <a:pt x="2995" y="282"/>
                  </a:cubicBezTo>
                  <a:cubicBezTo>
                    <a:pt x="2790" y="94"/>
                    <a:pt x="2531" y="1"/>
                    <a:pt x="22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254;p41"/>
            <p:cNvSpPr/>
            <p:nvPr/>
          </p:nvSpPr>
          <p:spPr>
            <a:xfrm>
              <a:off x="4662100" y="2392350"/>
              <a:ext cx="174625" cy="341450"/>
            </a:xfrm>
            <a:custGeom>
              <a:avLst/>
              <a:gdLst/>
              <a:ahLst/>
              <a:cxnLst/>
              <a:rect l="l" t="t" r="r" b="b"/>
              <a:pathLst>
                <a:path w="6985" h="13658" extrusionOk="0">
                  <a:moveTo>
                    <a:pt x="5798" y="1"/>
                  </a:moveTo>
                  <a:cubicBezTo>
                    <a:pt x="5701" y="1"/>
                    <a:pt x="5602" y="14"/>
                    <a:pt x="5504" y="42"/>
                  </a:cubicBezTo>
                  <a:cubicBezTo>
                    <a:pt x="2686" y="851"/>
                    <a:pt x="533" y="3453"/>
                    <a:pt x="267" y="6374"/>
                  </a:cubicBezTo>
                  <a:cubicBezTo>
                    <a:pt x="1" y="9293"/>
                    <a:pt x="1648" y="12242"/>
                    <a:pt x="4275" y="13546"/>
                  </a:cubicBezTo>
                  <a:cubicBezTo>
                    <a:pt x="4422" y="13619"/>
                    <a:pt x="4583" y="13657"/>
                    <a:pt x="4748" y="13657"/>
                  </a:cubicBezTo>
                  <a:lnTo>
                    <a:pt x="4748" y="13656"/>
                  </a:lnTo>
                  <a:cubicBezTo>
                    <a:pt x="4749" y="13656"/>
                    <a:pt x="4750" y="13656"/>
                    <a:pt x="4750" y="13656"/>
                  </a:cubicBezTo>
                  <a:cubicBezTo>
                    <a:pt x="5244" y="13656"/>
                    <a:pt x="5672" y="13316"/>
                    <a:pt x="5786" y="12836"/>
                  </a:cubicBezTo>
                  <a:cubicBezTo>
                    <a:pt x="5898" y="12354"/>
                    <a:pt x="5665" y="11858"/>
                    <a:pt x="5222" y="11638"/>
                  </a:cubicBezTo>
                  <a:cubicBezTo>
                    <a:pt x="3395" y="10731"/>
                    <a:pt x="2203" y="8598"/>
                    <a:pt x="2388" y="6566"/>
                  </a:cubicBezTo>
                  <a:cubicBezTo>
                    <a:pt x="2574" y="4535"/>
                    <a:pt x="4131" y="2653"/>
                    <a:pt x="6092" y="2091"/>
                  </a:cubicBezTo>
                  <a:cubicBezTo>
                    <a:pt x="6657" y="1928"/>
                    <a:pt x="6985" y="1338"/>
                    <a:pt x="6822" y="773"/>
                  </a:cubicBezTo>
                  <a:cubicBezTo>
                    <a:pt x="6688" y="305"/>
                    <a:pt x="6261" y="1"/>
                    <a:pt x="57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255;p41"/>
            <p:cNvSpPr/>
            <p:nvPr/>
          </p:nvSpPr>
          <p:spPr>
            <a:xfrm>
              <a:off x="4642075" y="1858875"/>
              <a:ext cx="168475" cy="260800"/>
            </a:xfrm>
            <a:custGeom>
              <a:avLst/>
              <a:gdLst/>
              <a:ahLst/>
              <a:cxnLst/>
              <a:rect l="l" t="t" r="r" b="b"/>
              <a:pathLst>
                <a:path w="6739" h="10432" extrusionOk="0">
                  <a:moveTo>
                    <a:pt x="3374" y="2361"/>
                  </a:moveTo>
                  <a:lnTo>
                    <a:pt x="3374" y="2362"/>
                  </a:lnTo>
                  <a:cubicBezTo>
                    <a:pt x="3905" y="3432"/>
                    <a:pt x="4417" y="4532"/>
                    <a:pt x="4496" y="5651"/>
                  </a:cubicBezTo>
                  <a:cubicBezTo>
                    <a:pt x="4561" y="6571"/>
                    <a:pt x="4231" y="7761"/>
                    <a:pt x="3351" y="8203"/>
                  </a:cubicBezTo>
                  <a:cubicBezTo>
                    <a:pt x="3185" y="8285"/>
                    <a:pt x="3017" y="8305"/>
                    <a:pt x="2932" y="8305"/>
                  </a:cubicBezTo>
                  <a:cubicBezTo>
                    <a:pt x="2907" y="8305"/>
                    <a:pt x="2890" y="8303"/>
                    <a:pt x="2881" y="8301"/>
                  </a:cubicBezTo>
                  <a:cubicBezTo>
                    <a:pt x="2865" y="8279"/>
                    <a:pt x="2829" y="8213"/>
                    <a:pt x="2767" y="7992"/>
                  </a:cubicBezTo>
                  <a:cubicBezTo>
                    <a:pt x="2249" y="6142"/>
                    <a:pt x="2477" y="4064"/>
                    <a:pt x="3374" y="2361"/>
                  </a:cubicBezTo>
                  <a:close/>
                  <a:moveTo>
                    <a:pt x="3456" y="0"/>
                  </a:moveTo>
                  <a:cubicBezTo>
                    <a:pt x="3034" y="0"/>
                    <a:pt x="2475" y="155"/>
                    <a:pt x="1884" y="746"/>
                  </a:cubicBezTo>
                  <a:lnTo>
                    <a:pt x="1720" y="954"/>
                  </a:lnTo>
                  <a:cubicBezTo>
                    <a:pt x="366" y="3236"/>
                    <a:pt x="0" y="6012"/>
                    <a:pt x="716" y="8567"/>
                  </a:cubicBezTo>
                  <a:cubicBezTo>
                    <a:pt x="821" y="8936"/>
                    <a:pt x="971" y="9364"/>
                    <a:pt x="1301" y="9729"/>
                  </a:cubicBezTo>
                  <a:cubicBezTo>
                    <a:pt x="1756" y="10230"/>
                    <a:pt x="2358" y="10432"/>
                    <a:pt x="2959" y="10432"/>
                  </a:cubicBezTo>
                  <a:cubicBezTo>
                    <a:pt x="3433" y="10432"/>
                    <a:pt x="3906" y="10308"/>
                    <a:pt x="4305" y="10106"/>
                  </a:cubicBezTo>
                  <a:cubicBezTo>
                    <a:pt x="6068" y="9220"/>
                    <a:pt x="6738" y="7154"/>
                    <a:pt x="6621" y="5499"/>
                  </a:cubicBezTo>
                  <a:cubicBezTo>
                    <a:pt x="6505" y="3865"/>
                    <a:pt x="5783" y="2418"/>
                    <a:pt x="5146" y="1141"/>
                  </a:cubicBezTo>
                  <a:cubicBezTo>
                    <a:pt x="4839" y="526"/>
                    <a:pt x="4322" y="119"/>
                    <a:pt x="3728" y="22"/>
                  </a:cubicBezTo>
                  <a:cubicBezTo>
                    <a:pt x="3645" y="9"/>
                    <a:pt x="3555" y="0"/>
                    <a:pt x="345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256;p41"/>
            <p:cNvSpPr/>
            <p:nvPr/>
          </p:nvSpPr>
          <p:spPr>
            <a:xfrm>
              <a:off x="4639900" y="1170400"/>
              <a:ext cx="162050" cy="323325"/>
            </a:xfrm>
            <a:custGeom>
              <a:avLst/>
              <a:gdLst/>
              <a:ahLst/>
              <a:cxnLst/>
              <a:rect l="l" t="t" r="r" b="b"/>
              <a:pathLst>
                <a:path w="6482" h="12933" extrusionOk="0">
                  <a:moveTo>
                    <a:pt x="5283" y="1"/>
                  </a:moveTo>
                  <a:cubicBezTo>
                    <a:pt x="5165" y="1"/>
                    <a:pt x="5046" y="21"/>
                    <a:pt x="4929" y="63"/>
                  </a:cubicBezTo>
                  <a:cubicBezTo>
                    <a:pt x="2416" y="945"/>
                    <a:pt x="0" y="5279"/>
                    <a:pt x="99" y="7748"/>
                  </a:cubicBezTo>
                  <a:cubicBezTo>
                    <a:pt x="193" y="10079"/>
                    <a:pt x="1938" y="12723"/>
                    <a:pt x="4594" y="12931"/>
                  </a:cubicBezTo>
                  <a:cubicBezTo>
                    <a:pt x="4622" y="12932"/>
                    <a:pt x="4649" y="12933"/>
                    <a:pt x="4677" y="12933"/>
                  </a:cubicBezTo>
                  <a:lnTo>
                    <a:pt x="4677" y="12933"/>
                  </a:lnTo>
                  <a:cubicBezTo>
                    <a:pt x="5249" y="12932"/>
                    <a:pt x="5717" y="12481"/>
                    <a:pt x="5740" y="11908"/>
                  </a:cubicBezTo>
                  <a:cubicBezTo>
                    <a:pt x="5762" y="11337"/>
                    <a:pt x="5328" y="10851"/>
                    <a:pt x="4758" y="10806"/>
                  </a:cubicBezTo>
                  <a:cubicBezTo>
                    <a:pt x="3315" y="10694"/>
                    <a:pt x="2285" y="9091"/>
                    <a:pt x="2227" y="7663"/>
                  </a:cubicBezTo>
                  <a:cubicBezTo>
                    <a:pt x="2162" y="6056"/>
                    <a:pt x="4088" y="2615"/>
                    <a:pt x="5635" y="2072"/>
                  </a:cubicBezTo>
                  <a:cubicBezTo>
                    <a:pt x="6189" y="1877"/>
                    <a:pt x="6481" y="1269"/>
                    <a:pt x="6286" y="715"/>
                  </a:cubicBezTo>
                  <a:cubicBezTo>
                    <a:pt x="6133" y="277"/>
                    <a:pt x="5721" y="1"/>
                    <a:pt x="5283" y="1"/>
                  </a:cubicBezTo>
                  <a:close/>
                  <a:moveTo>
                    <a:pt x="4677" y="12933"/>
                  </a:moveTo>
                  <a:lnTo>
                    <a:pt x="4677" y="12933"/>
                  </a:lnTo>
                  <a:cubicBezTo>
                    <a:pt x="4677" y="12933"/>
                    <a:pt x="4676" y="12933"/>
                    <a:pt x="4676" y="12933"/>
                  </a:cubicBezTo>
                  <a:lnTo>
                    <a:pt x="4677" y="12933"/>
                  </a:lnTo>
                  <a:cubicBezTo>
                    <a:pt x="4677" y="12933"/>
                    <a:pt x="4677" y="12933"/>
                    <a:pt x="4677" y="1293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257;p41"/>
            <p:cNvSpPr/>
            <p:nvPr/>
          </p:nvSpPr>
          <p:spPr>
            <a:xfrm>
              <a:off x="5825825" y="2474025"/>
              <a:ext cx="374675" cy="861450"/>
            </a:xfrm>
            <a:custGeom>
              <a:avLst/>
              <a:gdLst/>
              <a:ahLst/>
              <a:cxnLst/>
              <a:rect l="l" t="t" r="r" b="b"/>
              <a:pathLst>
                <a:path w="14987" h="34458" extrusionOk="0">
                  <a:moveTo>
                    <a:pt x="10970" y="2130"/>
                  </a:moveTo>
                  <a:cubicBezTo>
                    <a:pt x="11253" y="2130"/>
                    <a:pt x="11583" y="2194"/>
                    <a:pt x="11866" y="2417"/>
                  </a:cubicBezTo>
                  <a:cubicBezTo>
                    <a:pt x="12236" y="2708"/>
                    <a:pt x="12487" y="3203"/>
                    <a:pt x="12627" y="3916"/>
                  </a:cubicBezTo>
                  <a:cubicBezTo>
                    <a:pt x="12582" y="3806"/>
                    <a:pt x="12526" y="3700"/>
                    <a:pt x="12462" y="3600"/>
                  </a:cubicBezTo>
                  <a:cubicBezTo>
                    <a:pt x="12136" y="3103"/>
                    <a:pt x="11737" y="2781"/>
                    <a:pt x="11277" y="2641"/>
                  </a:cubicBezTo>
                  <a:cubicBezTo>
                    <a:pt x="11098" y="2587"/>
                    <a:pt x="10920" y="2560"/>
                    <a:pt x="10744" y="2560"/>
                  </a:cubicBezTo>
                  <a:cubicBezTo>
                    <a:pt x="9897" y="2560"/>
                    <a:pt x="9098" y="3174"/>
                    <a:pt x="8536" y="4290"/>
                  </a:cubicBezTo>
                  <a:cubicBezTo>
                    <a:pt x="8528" y="4306"/>
                    <a:pt x="8521" y="4320"/>
                    <a:pt x="8513" y="4336"/>
                  </a:cubicBezTo>
                  <a:cubicBezTo>
                    <a:pt x="8623" y="3889"/>
                    <a:pt x="8806" y="3454"/>
                    <a:pt x="9093" y="3071"/>
                  </a:cubicBezTo>
                  <a:cubicBezTo>
                    <a:pt x="9462" y="2582"/>
                    <a:pt x="10081" y="2227"/>
                    <a:pt x="10707" y="2147"/>
                  </a:cubicBezTo>
                  <a:cubicBezTo>
                    <a:pt x="10794" y="2136"/>
                    <a:pt x="10881" y="2130"/>
                    <a:pt x="10969" y="2130"/>
                  </a:cubicBezTo>
                  <a:close/>
                  <a:moveTo>
                    <a:pt x="10705" y="4824"/>
                  </a:moveTo>
                  <a:lnTo>
                    <a:pt x="10705" y="4824"/>
                  </a:lnTo>
                  <a:cubicBezTo>
                    <a:pt x="11060" y="5726"/>
                    <a:pt x="10234" y="9248"/>
                    <a:pt x="9449" y="10585"/>
                  </a:cubicBezTo>
                  <a:cubicBezTo>
                    <a:pt x="9339" y="10173"/>
                    <a:pt x="9220" y="9768"/>
                    <a:pt x="9104" y="9372"/>
                  </a:cubicBezTo>
                  <a:cubicBezTo>
                    <a:pt x="9066" y="9243"/>
                    <a:pt x="9028" y="9117"/>
                    <a:pt x="8993" y="8991"/>
                  </a:cubicBezTo>
                  <a:cubicBezTo>
                    <a:pt x="9233" y="7734"/>
                    <a:pt x="9826" y="6467"/>
                    <a:pt x="10439" y="5249"/>
                  </a:cubicBezTo>
                  <a:cubicBezTo>
                    <a:pt x="10538" y="5054"/>
                    <a:pt x="10630" y="4916"/>
                    <a:pt x="10705" y="4824"/>
                  </a:cubicBezTo>
                  <a:close/>
                  <a:moveTo>
                    <a:pt x="12350" y="8965"/>
                  </a:moveTo>
                  <a:cubicBezTo>
                    <a:pt x="12301" y="9153"/>
                    <a:pt x="12249" y="9341"/>
                    <a:pt x="12191" y="9530"/>
                  </a:cubicBezTo>
                  <a:cubicBezTo>
                    <a:pt x="12035" y="10041"/>
                    <a:pt x="11865" y="10466"/>
                    <a:pt x="11671" y="10813"/>
                  </a:cubicBezTo>
                  <a:cubicBezTo>
                    <a:pt x="11928" y="10252"/>
                    <a:pt x="12160" y="9620"/>
                    <a:pt x="12350" y="8965"/>
                  </a:cubicBezTo>
                  <a:close/>
                  <a:moveTo>
                    <a:pt x="10966" y="1"/>
                  </a:moveTo>
                  <a:cubicBezTo>
                    <a:pt x="10792" y="1"/>
                    <a:pt x="10615" y="12"/>
                    <a:pt x="10437" y="35"/>
                  </a:cubicBezTo>
                  <a:cubicBezTo>
                    <a:pt x="9244" y="189"/>
                    <a:pt x="8106" y="844"/>
                    <a:pt x="7393" y="1791"/>
                  </a:cubicBezTo>
                  <a:cubicBezTo>
                    <a:pt x="6080" y="3533"/>
                    <a:pt x="6118" y="5733"/>
                    <a:pt x="6382" y="7271"/>
                  </a:cubicBezTo>
                  <a:cubicBezTo>
                    <a:pt x="6490" y="7903"/>
                    <a:pt x="6645" y="8516"/>
                    <a:pt x="6813" y="9115"/>
                  </a:cubicBezTo>
                  <a:cubicBezTo>
                    <a:pt x="6727" y="9781"/>
                    <a:pt x="6721" y="10461"/>
                    <a:pt x="6828" y="11156"/>
                  </a:cubicBezTo>
                  <a:cubicBezTo>
                    <a:pt x="6967" y="12071"/>
                    <a:pt x="7298" y="12796"/>
                    <a:pt x="7811" y="13316"/>
                  </a:cubicBezTo>
                  <a:cubicBezTo>
                    <a:pt x="8031" y="15278"/>
                    <a:pt x="7866" y="17480"/>
                    <a:pt x="7306" y="20255"/>
                  </a:cubicBezTo>
                  <a:cubicBezTo>
                    <a:pt x="6799" y="22764"/>
                    <a:pt x="6186" y="24720"/>
                    <a:pt x="5373" y="26412"/>
                  </a:cubicBezTo>
                  <a:cubicBezTo>
                    <a:pt x="4223" y="28800"/>
                    <a:pt x="2554" y="30901"/>
                    <a:pt x="489" y="32561"/>
                  </a:cubicBezTo>
                  <a:cubicBezTo>
                    <a:pt x="136" y="32844"/>
                    <a:pt x="0" y="33318"/>
                    <a:pt x="149" y="33746"/>
                  </a:cubicBezTo>
                  <a:cubicBezTo>
                    <a:pt x="300" y="34172"/>
                    <a:pt x="703" y="34457"/>
                    <a:pt x="1155" y="34457"/>
                  </a:cubicBezTo>
                  <a:cubicBezTo>
                    <a:pt x="1396" y="34457"/>
                    <a:pt x="1631" y="34375"/>
                    <a:pt x="1819" y="34223"/>
                  </a:cubicBezTo>
                  <a:cubicBezTo>
                    <a:pt x="4123" y="32378"/>
                    <a:pt x="6016" y="29995"/>
                    <a:pt x="7293" y="27335"/>
                  </a:cubicBezTo>
                  <a:cubicBezTo>
                    <a:pt x="8183" y="25479"/>
                    <a:pt x="8851" y="23363"/>
                    <a:pt x="9393" y="20676"/>
                  </a:cubicBezTo>
                  <a:cubicBezTo>
                    <a:pt x="9736" y="18974"/>
                    <a:pt x="10119" y="16642"/>
                    <a:pt x="10008" y="14181"/>
                  </a:cubicBezTo>
                  <a:cubicBezTo>
                    <a:pt x="10777" y="14176"/>
                    <a:pt x="11573" y="13913"/>
                    <a:pt x="12241" y="13396"/>
                  </a:cubicBezTo>
                  <a:cubicBezTo>
                    <a:pt x="13413" y="12489"/>
                    <a:pt x="13937" y="11109"/>
                    <a:pt x="14229" y="10150"/>
                  </a:cubicBezTo>
                  <a:cubicBezTo>
                    <a:pt x="14772" y="8375"/>
                    <a:pt x="14987" y="6515"/>
                    <a:pt x="14863" y="4663"/>
                  </a:cubicBezTo>
                  <a:cubicBezTo>
                    <a:pt x="14742" y="2823"/>
                    <a:pt x="14193" y="1541"/>
                    <a:pt x="13187" y="747"/>
                  </a:cubicBezTo>
                  <a:cubicBezTo>
                    <a:pt x="12569" y="257"/>
                    <a:pt x="11794" y="1"/>
                    <a:pt x="1096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258;p41"/>
            <p:cNvSpPr/>
            <p:nvPr/>
          </p:nvSpPr>
          <p:spPr>
            <a:xfrm>
              <a:off x="4595350" y="336400"/>
              <a:ext cx="148050" cy="296375"/>
            </a:xfrm>
            <a:custGeom>
              <a:avLst/>
              <a:gdLst/>
              <a:ahLst/>
              <a:cxnLst/>
              <a:rect l="l" t="t" r="r" b="b"/>
              <a:pathLst>
                <a:path w="5922" h="11855" extrusionOk="0">
                  <a:moveTo>
                    <a:pt x="4808" y="0"/>
                  </a:moveTo>
                  <a:cubicBezTo>
                    <a:pt x="4804" y="0"/>
                    <a:pt x="4800" y="0"/>
                    <a:pt x="4796" y="0"/>
                  </a:cubicBezTo>
                  <a:cubicBezTo>
                    <a:pt x="4207" y="8"/>
                    <a:pt x="3736" y="491"/>
                    <a:pt x="3744" y="1079"/>
                  </a:cubicBezTo>
                  <a:cubicBezTo>
                    <a:pt x="3784" y="4360"/>
                    <a:pt x="2548" y="7640"/>
                    <a:pt x="354" y="10077"/>
                  </a:cubicBezTo>
                  <a:cubicBezTo>
                    <a:pt x="72" y="10390"/>
                    <a:pt x="1" y="10839"/>
                    <a:pt x="172" y="11223"/>
                  </a:cubicBezTo>
                  <a:cubicBezTo>
                    <a:pt x="343" y="11607"/>
                    <a:pt x="724" y="11855"/>
                    <a:pt x="1144" y="11855"/>
                  </a:cubicBezTo>
                  <a:cubicBezTo>
                    <a:pt x="1446" y="11855"/>
                    <a:pt x="1734" y="11727"/>
                    <a:pt x="1936" y="11503"/>
                  </a:cubicBezTo>
                  <a:cubicBezTo>
                    <a:pt x="4485" y="8672"/>
                    <a:pt x="5922" y="4862"/>
                    <a:pt x="5875" y="1052"/>
                  </a:cubicBezTo>
                  <a:cubicBezTo>
                    <a:pt x="5867" y="469"/>
                    <a:pt x="5391" y="0"/>
                    <a:pt x="480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259;p41"/>
            <p:cNvSpPr/>
            <p:nvPr/>
          </p:nvSpPr>
          <p:spPr>
            <a:xfrm>
              <a:off x="4704125" y="475525"/>
              <a:ext cx="259725" cy="203150"/>
            </a:xfrm>
            <a:custGeom>
              <a:avLst/>
              <a:gdLst/>
              <a:ahLst/>
              <a:cxnLst/>
              <a:rect l="l" t="t" r="r" b="b"/>
              <a:pathLst>
                <a:path w="10389" h="8126" extrusionOk="0">
                  <a:moveTo>
                    <a:pt x="9168" y="0"/>
                  </a:moveTo>
                  <a:cubicBezTo>
                    <a:pt x="8976" y="0"/>
                    <a:pt x="8781" y="52"/>
                    <a:pt x="8606" y="161"/>
                  </a:cubicBezTo>
                  <a:cubicBezTo>
                    <a:pt x="5684" y="1921"/>
                    <a:pt x="2946" y="3971"/>
                    <a:pt x="432" y="6277"/>
                  </a:cubicBezTo>
                  <a:cubicBezTo>
                    <a:pt x="109" y="6574"/>
                    <a:pt x="1" y="7038"/>
                    <a:pt x="160" y="7448"/>
                  </a:cubicBezTo>
                  <a:cubicBezTo>
                    <a:pt x="319" y="7856"/>
                    <a:pt x="713" y="8126"/>
                    <a:pt x="1153" y="8126"/>
                  </a:cubicBezTo>
                  <a:cubicBezTo>
                    <a:pt x="1419" y="8126"/>
                    <a:pt x="1676" y="8026"/>
                    <a:pt x="1872" y="7845"/>
                  </a:cubicBezTo>
                  <a:cubicBezTo>
                    <a:pt x="4282" y="5635"/>
                    <a:pt x="6905" y="3673"/>
                    <a:pt x="9705" y="1986"/>
                  </a:cubicBezTo>
                  <a:cubicBezTo>
                    <a:pt x="10218" y="1686"/>
                    <a:pt x="10388" y="1025"/>
                    <a:pt x="10081" y="515"/>
                  </a:cubicBezTo>
                  <a:cubicBezTo>
                    <a:pt x="9881" y="183"/>
                    <a:pt x="9529" y="0"/>
                    <a:pt x="916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260;p41"/>
            <p:cNvSpPr/>
            <p:nvPr/>
          </p:nvSpPr>
          <p:spPr>
            <a:xfrm>
              <a:off x="4896275" y="403575"/>
              <a:ext cx="135375" cy="146675"/>
            </a:xfrm>
            <a:custGeom>
              <a:avLst/>
              <a:gdLst/>
              <a:ahLst/>
              <a:cxnLst/>
              <a:rect l="l" t="t" r="r" b="b"/>
              <a:pathLst>
                <a:path w="5415" h="5867" extrusionOk="0">
                  <a:moveTo>
                    <a:pt x="3372" y="1"/>
                  </a:moveTo>
                  <a:cubicBezTo>
                    <a:pt x="3369" y="1"/>
                    <a:pt x="3366" y="1"/>
                    <a:pt x="3364" y="1"/>
                  </a:cubicBezTo>
                  <a:cubicBezTo>
                    <a:pt x="2709" y="1"/>
                    <a:pt x="2206" y="337"/>
                    <a:pt x="1884" y="589"/>
                  </a:cubicBezTo>
                  <a:cubicBezTo>
                    <a:pt x="1401" y="967"/>
                    <a:pt x="922" y="1590"/>
                    <a:pt x="702" y="2295"/>
                  </a:cubicBezTo>
                  <a:cubicBezTo>
                    <a:pt x="353" y="2708"/>
                    <a:pt x="123" y="3204"/>
                    <a:pt x="68" y="3693"/>
                  </a:cubicBezTo>
                  <a:cubicBezTo>
                    <a:pt x="0" y="4295"/>
                    <a:pt x="197" y="4850"/>
                    <a:pt x="624" y="5256"/>
                  </a:cubicBezTo>
                  <a:cubicBezTo>
                    <a:pt x="979" y="5594"/>
                    <a:pt x="1423" y="5770"/>
                    <a:pt x="1919" y="5770"/>
                  </a:cubicBezTo>
                  <a:cubicBezTo>
                    <a:pt x="1939" y="5770"/>
                    <a:pt x="1959" y="5770"/>
                    <a:pt x="1979" y="5769"/>
                  </a:cubicBezTo>
                  <a:cubicBezTo>
                    <a:pt x="2050" y="5767"/>
                    <a:pt x="2119" y="5761"/>
                    <a:pt x="2189" y="5751"/>
                  </a:cubicBezTo>
                  <a:cubicBezTo>
                    <a:pt x="2433" y="5828"/>
                    <a:pt x="2687" y="5867"/>
                    <a:pt x="2943" y="5867"/>
                  </a:cubicBezTo>
                  <a:cubicBezTo>
                    <a:pt x="3049" y="5867"/>
                    <a:pt x="3155" y="5860"/>
                    <a:pt x="3260" y="5847"/>
                  </a:cubicBezTo>
                  <a:cubicBezTo>
                    <a:pt x="4065" y="5749"/>
                    <a:pt x="4751" y="5289"/>
                    <a:pt x="5095" y="4617"/>
                  </a:cubicBezTo>
                  <a:cubicBezTo>
                    <a:pt x="5355" y="4108"/>
                    <a:pt x="5401" y="3516"/>
                    <a:pt x="5238" y="2951"/>
                  </a:cubicBezTo>
                  <a:cubicBezTo>
                    <a:pt x="5286" y="2801"/>
                    <a:pt x="5322" y="2646"/>
                    <a:pt x="5343" y="2489"/>
                  </a:cubicBezTo>
                  <a:cubicBezTo>
                    <a:pt x="5414" y="1948"/>
                    <a:pt x="5283" y="1385"/>
                    <a:pt x="4987" y="927"/>
                  </a:cubicBezTo>
                  <a:cubicBezTo>
                    <a:pt x="4977" y="909"/>
                    <a:pt x="4967" y="893"/>
                    <a:pt x="4957" y="875"/>
                  </a:cubicBezTo>
                  <a:cubicBezTo>
                    <a:pt x="4733" y="508"/>
                    <a:pt x="4408" y="248"/>
                    <a:pt x="4022" y="122"/>
                  </a:cubicBezTo>
                  <a:cubicBezTo>
                    <a:pt x="3815" y="43"/>
                    <a:pt x="3594" y="1"/>
                    <a:pt x="33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261;p41"/>
            <p:cNvSpPr/>
            <p:nvPr/>
          </p:nvSpPr>
          <p:spPr>
            <a:xfrm>
              <a:off x="4653875" y="238100"/>
              <a:ext cx="129875" cy="156075"/>
            </a:xfrm>
            <a:custGeom>
              <a:avLst/>
              <a:gdLst/>
              <a:ahLst/>
              <a:cxnLst/>
              <a:rect l="l" t="t" r="r" b="b"/>
              <a:pathLst>
                <a:path w="5195" h="6243" extrusionOk="0">
                  <a:moveTo>
                    <a:pt x="2266" y="1"/>
                  </a:moveTo>
                  <a:cubicBezTo>
                    <a:pt x="2137" y="1"/>
                    <a:pt x="2009" y="16"/>
                    <a:pt x="1883" y="46"/>
                  </a:cubicBezTo>
                  <a:cubicBezTo>
                    <a:pt x="1660" y="86"/>
                    <a:pt x="1449" y="167"/>
                    <a:pt x="1256" y="285"/>
                  </a:cubicBezTo>
                  <a:cubicBezTo>
                    <a:pt x="699" y="624"/>
                    <a:pt x="443" y="1173"/>
                    <a:pt x="300" y="1559"/>
                  </a:cubicBezTo>
                  <a:cubicBezTo>
                    <a:pt x="84" y="2133"/>
                    <a:pt x="0" y="2912"/>
                    <a:pt x="179" y="3630"/>
                  </a:cubicBezTo>
                  <a:cubicBezTo>
                    <a:pt x="98" y="4164"/>
                    <a:pt x="157" y="4706"/>
                    <a:pt x="366" y="5154"/>
                  </a:cubicBezTo>
                  <a:cubicBezTo>
                    <a:pt x="623" y="5702"/>
                    <a:pt x="1081" y="6073"/>
                    <a:pt x="1656" y="6198"/>
                  </a:cubicBezTo>
                  <a:cubicBezTo>
                    <a:pt x="1787" y="6227"/>
                    <a:pt x="1923" y="6241"/>
                    <a:pt x="2059" y="6242"/>
                  </a:cubicBezTo>
                  <a:cubicBezTo>
                    <a:pt x="2416" y="6242"/>
                    <a:pt x="2763" y="6137"/>
                    <a:pt x="3080" y="5928"/>
                  </a:cubicBezTo>
                  <a:cubicBezTo>
                    <a:pt x="3139" y="5891"/>
                    <a:pt x="3195" y="5849"/>
                    <a:pt x="3249" y="5806"/>
                  </a:cubicBezTo>
                  <a:cubicBezTo>
                    <a:pt x="3602" y="5718"/>
                    <a:pt x="3930" y="5555"/>
                    <a:pt x="4214" y="5329"/>
                  </a:cubicBezTo>
                  <a:cubicBezTo>
                    <a:pt x="4849" y="4826"/>
                    <a:pt x="5195" y="4076"/>
                    <a:pt x="5138" y="3323"/>
                  </a:cubicBezTo>
                  <a:cubicBezTo>
                    <a:pt x="5095" y="2754"/>
                    <a:pt x="4825" y="2224"/>
                    <a:pt x="4393" y="1827"/>
                  </a:cubicBezTo>
                  <a:cubicBezTo>
                    <a:pt x="4356" y="1673"/>
                    <a:pt x="4305" y="1523"/>
                    <a:pt x="4242" y="1377"/>
                  </a:cubicBezTo>
                  <a:cubicBezTo>
                    <a:pt x="4020" y="878"/>
                    <a:pt x="3615" y="466"/>
                    <a:pt x="3124" y="230"/>
                  </a:cubicBezTo>
                  <a:cubicBezTo>
                    <a:pt x="3106" y="220"/>
                    <a:pt x="3089" y="211"/>
                    <a:pt x="3072" y="203"/>
                  </a:cubicBezTo>
                  <a:cubicBezTo>
                    <a:pt x="2812" y="68"/>
                    <a:pt x="2539" y="1"/>
                    <a:pt x="226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262;p41"/>
            <p:cNvSpPr/>
            <p:nvPr/>
          </p:nvSpPr>
          <p:spPr>
            <a:xfrm>
              <a:off x="4352700" y="403800"/>
              <a:ext cx="273525" cy="265900"/>
            </a:xfrm>
            <a:custGeom>
              <a:avLst/>
              <a:gdLst/>
              <a:ahLst/>
              <a:cxnLst/>
              <a:rect l="l" t="t" r="r" b="b"/>
              <a:pathLst>
                <a:path w="10941" h="10636" extrusionOk="0">
                  <a:moveTo>
                    <a:pt x="3325" y="1"/>
                  </a:moveTo>
                  <a:cubicBezTo>
                    <a:pt x="3252" y="1"/>
                    <a:pt x="3178" y="5"/>
                    <a:pt x="3103" y="13"/>
                  </a:cubicBezTo>
                  <a:cubicBezTo>
                    <a:pt x="555" y="294"/>
                    <a:pt x="1" y="5377"/>
                    <a:pt x="300" y="9644"/>
                  </a:cubicBezTo>
                  <a:cubicBezTo>
                    <a:pt x="339" y="10202"/>
                    <a:pt x="803" y="10634"/>
                    <a:pt x="1363" y="10635"/>
                  </a:cubicBezTo>
                  <a:cubicBezTo>
                    <a:pt x="1387" y="10635"/>
                    <a:pt x="1412" y="10634"/>
                    <a:pt x="1438" y="10633"/>
                  </a:cubicBezTo>
                  <a:cubicBezTo>
                    <a:pt x="2025" y="10592"/>
                    <a:pt x="2467" y="10082"/>
                    <a:pt x="2426" y="9495"/>
                  </a:cubicBezTo>
                  <a:cubicBezTo>
                    <a:pt x="2115" y="5070"/>
                    <a:pt x="2866" y="2827"/>
                    <a:pt x="3304" y="2237"/>
                  </a:cubicBezTo>
                  <a:cubicBezTo>
                    <a:pt x="3574" y="2562"/>
                    <a:pt x="4205" y="3618"/>
                    <a:pt x="4665" y="6683"/>
                  </a:cubicBezTo>
                  <a:cubicBezTo>
                    <a:pt x="4763" y="7334"/>
                    <a:pt x="4895" y="8227"/>
                    <a:pt x="5658" y="8816"/>
                  </a:cubicBezTo>
                  <a:cubicBezTo>
                    <a:pt x="6105" y="9163"/>
                    <a:pt x="6622" y="9265"/>
                    <a:pt x="6961" y="9333"/>
                  </a:cubicBezTo>
                  <a:lnTo>
                    <a:pt x="9580" y="9851"/>
                  </a:lnTo>
                  <a:cubicBezTo>
                    <a:pt x="9648" y="9865"/>
                    <a:pt x="9716" y="9871"/>
                    <a:pt x="9783" y="9871"/>
                  </a:cubicBezTo>
                  <a:cubicBezTo>
                    <a:pt x="10281" y="9871"/>
                    <a:pt x="10726" y="9520"/>
                    <a:pt x="10826" y="9013"/>
                  </a:cubicBezTo>
                  <a:cubicBezTo>
                    <a:pt x="10941" y="8439"/>
                    <a:pt x="10569" y="7880"/>
                    <a:pt x="9995" y="7763"/>
                  </a:cubicBezTo>
                  <a:lnTo>
                    <a:pt x="7376" y="7243"/>
                  </a:lnTo>
                  <a:cubicBezTo>
                    <a:pt x="7261" y="7221"/>
                    <a:pt x="7022" y="7173"/>
                    <a:pt x="6963" y="7133"/>
                  </a:cubicBezTo>
                  <a:cubicBezTo>
                    <a:pt x="6874" y="7046"/>
                    <a:pt x="6805" y="6588"/>
                    <a:pt x="6763" y="6307"/>
                  </a:cubicBezTo>
                  <a:cubicBezTo>
                    <a:pt x="6133" y="2120"/>
                    <a:pt x="4984" y="1"/>
                    <a:pt x="33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263;p41"/>
            <p:cNvSpPr/>
            <p:nvPr/>
          </p:nvSpPr>
          <p:spPr>
            <a:xfrm>
              <a:off x="4570050" y="597300"/>
              <a:ext cx="434800" cy="332175"/>
            </a:xfrm>
            <a:custGeom>
              <a:avLst/>
              <a:gdLst/>
              <a:ahLst/>
              <a:cxnLst/>
              <a:rect l="l" t="t" r="r" b="b"/>
              <a:pathLst>
                <a:path w="17392" h="13287" extrusionOk="0">
                  <a:moveTo>
                    <a:pt x="1075" y="0"/>
                  </a:moveTo>
                  <a:cubicBezTo>
                    <a:pt x="523" y="0"/>
                    <a:pt x="57" y="452"/>
                    <a:pt x="30" y="1015"/>
                  </a:cubicBezTo>
                  <a:cubicBezTo>
                    <a:pt x="1" y="1603"/>
                    <a:pt x="454" y="2101"/>
                    <a:pt x="1042" y="2130"/>
                  </a:cubicBezTo>
                  <a:cubicBezTo>
                    <a:pt x="5070" y="2326"/>
                    <a:pt x="5848" y="4359"/>
                    <a:pt x="6221" y="5336"/>
                  </a:cubicBezTo>
                  <a:cubicBezTo>
                    <a:pt x="6361" y="5701"/>
                    <a:pt x="6482" y="6016"/>
                    <a:pt x="6787" y="6252"/>
                  </a:cubicBezTo>
                  <a:cubicBezTo>
                    <a:pt x="7196" y="6570"/>
                    <a:pt x="7641" y="6679"/>
                    <a:pt x="8077" y="6679"/>
                  </a:cubicBezTo>
                  <a:cubicBezTo>
                    <a:pt x="8686" y="6679"/>
                    <a:pt x="9276" y="6465"/>
                    <a:pt x="9719" y="6305"/>
                  </a:cubicBezTo>
                  <a:cubicBezTo>
                    <a:pt x="10459" y="6038"/>
                    <a:pt x="11214" y="5932"/>
                    <a:pt x="11946" y="5932"/>
                  </a:cubicBezTo>
                  <a:cubicBezTo>
                    <a:pt x="13068" y="5932"/>
                    <a:pt x="14138" y="6182"/>
                    <a:pt x="15019" y="6480"/>
                  </a:cubicBezTo>
                  <a:cubicBezTo>
                    <a:pt x="13998" y="7824"/>
                    <a:pt x="9086" y="11023"/>
                    <a:pt x="7346" y="11158"/>
                  </a:cubicBezTo>
                  <a:cubicBezTo>
                    <a:pt x="6777" y="11204"/>
                    <a:pt x="6344" y="11691"/>
                    <a:pt x="6366" y="12262"/>
                  </a:cubicBezTo>
                  <a:cubicBezTo>
                    <a:pt x="6388" y="12832"/>
                    <a:pt x="6857" y="13284"/>
                    <a:pt x="7428" y="13286"/>
                  </a:cubicBezTo>
                  <a:cubicBezTo>
                    <a:pt x="7456" y="13286"/>
                    <a:pt x="7484" y="13285"/>
                    <a:pt x="7512" y="13282"/>
                  </a:cubicBezTo>
                  <a:cubicBezTo>
                    <a:pt x="9371" y="13137"/>
                    <a:pt x="16934" y="9092"/>
                    <a:pt x="17300" y="6478"/>
                  </a:cubicBezTo>
                  <a:cubicBezTo>
                    <a:pt x="17391" y="5821"/>
                    <a:pt x="17120" y="4982"/>
                    <a:pt x="16079" y="4594"/>
                  </a:cubicBezTo>
                  <a:cubicBezTo>
                    <a:pt x="14981" y="4186"/>
                    <a:pt x="13539" y="3806"/>
                    <a:pt x="11962" y="3806"/>
                  </a:cubicBezTo>
                  <a:cubicBezTo>
                    <a:pt x="10992" y="3806"/>
                    <a:pt x="9970" y="3950"/>
                    <a:pt x="8947" y="4319"/>
                  </a:cubicBezTo>
                  <a:cubicBezTo>
                    <a:pt x="8742" y="4394"/>
                    <a:pt x="8398" y="4520"/>
                    <a:pt x="8205" y="4559"/>
                  </a:cubicBezTo>
                  <a:cubicBezTo>
                    <a:pt x="7749" y="3367"/>
                    <a:pt x="6537" y="264"/>
                    <a:pt x="1144" y="3"/>
                  </a:cubicBezTo>
                  <a:cubicBezTo>
                    <a:pt x="1121" y="1"/>
                    <a:pt x="1098" y="0"/>
                    <a:pt x="107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264;p41"/>
            <p:cNvSpPr/>
            <p:nvPr/>
          </p:nvSpPr>
          <p:spPr>
            <a:xfrm>
              <a:off x="3908325" y="616400"/>
              <a:ext cx="876850" cy="855375"/>
            </a:xfrm>
            <a:custGeom>
              <a:avLst/>
              <a:gdLst/>
              <a:ahLst/>
              <a:cxnLst/>
              <a:rect l="l" t="t" r="r" b="b"/>
              <a:pathLst>
                <a:path w="35074" h="34215" extrusionOk="0">
                  <a:moveTo>
                    <a:pt x="19137" y="0"/>
                  </a:moveTo>
                  <a:cubicBezTo>
                    <a:pt x="18982" y="0"/>
                    <a:pt x="18824" y="35"/>
                    <a:pt x="18676" y="107"/>
                  </a:cubicBezTo>
                  <a:cubicBezTo>
                    <a:pt x="15035" y="1865"/>
                    <a:pt x="11049" y="4896"/>
                    <a:pt x="6831" y="9114"/>
                  </a:cubicBezTo>
                  <a:cubicBezTo>
                    <a:pt x="3109" y="12836"/>
                    <a:pt x="770" y="17354"/>
                    <a:pt x="245" y="21837"/>
                  </a:cubicBezTo>
                  <a:cubicBezTo>
                    <a:pt x="0" y="23930"/>
                    <a:pt x="56" y="26977"/>
                    <a:pt x="1713" y="29605"/>
                  </a:cubicBezTo>
                  <a:cubicBezTo>
                    <a:pt x="3749" y="32834"/>
                    <a:pt x="7401" y="34214"/>
                    <a:pt x="10963" y="34214"/>
                  </a:cubicBezTo>
                  <a:cubicBezTo>
                    <a:pt x="12416" y="34214"/>
                    <a:pt x="13854" y="33985"/>
                    <a:pt x="15162" y="33557"/>
                  </a:cubicBezTo>
                  <a:cubicBezTo>
                    <a:pt x="19965" y="31987"/>
                    <a:pt x="23664" y="28151"/>
                    <a:pt x="26350" y="24985"/>
                  </a:cubicBezTo>
                  <a:cubicBezTo>
                    <a:pt x="29078" y="21767"/>
                    <a:pt x="33821" y="15769"/>
                    <a:pt x="34926" y="11738"/>
                  </a:cubicBezTo>
                  <a:cubicBezTo>
                    <a:pt x="35074" y="11174"/>
                    <a:pt x="34740" y="10595"/>
                    <a:pt x="34178" y="10440"/>
                  </a:cubicBezTo>
                  <a:cubicBezTo>
                    <a:pt x="34084" y="10414"/>
                    <a:pt x="33989" y="10402"/>
                    <a:pt x="33896" y="10402"/>
                  </a:cubicBezTo>
                  <a:cubicBezTo>
                    <a:pt x="33432" y="10402"/>
                    <a:pt x="33005" y="10707"/>
                    <a:pt x="32872" y="11175"/>
                  </a:cubicBezTo>
                  <a:cubicBezTo>
                    <a:pt x="32144" y="13829"/>
                    <a:pt x="29174" y="18362"/>
                    <a:pt x="24725" y="23606"/>
                  </a:cubicBezTo>
                  <a:cubicBezTo>
                    <a:pt x="22066" y="26743"/>
                    <a:pt x="18770" y="30136"/>
                    <a:pt x="14499" y="31533"/>
                  </a:cubicBezTo>
                  <a:cubicBezTo>
                    <a:pt x="13426" y="31884"/>
                    <a:pt x="12225" y="32073"/>
                    <a:pt x="11009" y="32073"/>
                  </a:cubicBezTo>
                  <a:cubicBezTo>
                    <a:pt x="8105" y="32073"/>
                    <a:pt x="5107" y="30996"/>
                    <a:pt x="3515" y="28469"/>
                  </a:cubicBezTo>
                  <a:cubicBezTo>
                    <a:pt x="2189" y="26368"/>
                    <a:pt x="2156" y="23837"/>
                    <a:pt x="2362" y="22085"/>
                  </a:cubicBezTo>
                  <a:cubicBezTo>
                    <a:pt x="2831" y="18075"/>
                    <a:pt x="4953" y="14004"/>
                    <a:pt x="8337" y="10620"/>
                  </a:cubicBezTo>
                  <a:cubicBezTo>
                    <a:pt x="12386" y="6571"/>
                    <a:pt x="16176" y="3679"/>
                    <a:pt x="19602" y="2024"/>
                  </a:cubicBezTo>
                  <a:cubicBezTo>
                    <a:pt x="20132" y="1769"/>
                    <a:pt x="20353" y="1133"/>
                    <a:pt x="20097" y="603"/>
                  </a:cubicBezTo>
                  <a:cubicBezTo>
                    <a:pt x="19914" y="222"/>
                    <a:pt x="19532" y="0"/>
                    <a:pt x="1913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265;p41"/>
            <p:cNvSpPr/>
            <p:nvPr/>
          </p:nvSpPr>
          <p:spPr>
            <a:xfrm>
              <a:off x="4015950" y="913450"/>
              <a:ext cx="448325" cy="456025"/>
            </a:xfrm>
            <a:custGeom>
              <a:avLst/>
              <a:gdLst/>
              <a:ahLst/>
              <a:cxnLst/>
              <a:rect l="l" t="t" r="r" b="b"/>
              <a:pathLst>
                <a:path w="17933" h="18241" extrusionOk="0">
                  <a:moveTo>
                    <a:pt x="3470" y="1"/>
                  </a:moveTo>
                  <a:cubicBezTo>
                    <a:pt x="2627" y="1"/>
                    <a:pt x="1784" y="80"/>
                    <a:pt x="954" y="244"/>
                  </a:cubicBezTo>
                  <a:cubicBezTo>
                    <a:pt x="377" y="358"/>
                    <a:pt x="1" y="918"/>
                    <a:pt x="114" y="1495"/>
                  </a:cubicBezTo>
                  <a:cubicBezTo>
                    <a:pt x="215" y="2003"/>
                    <a:pt x="660" y="2355"/>
                    <a:pt x="1159" y="2355"/>
                  </a:cubicBezTo>
                  <a:cubicBezTo>
                    <a:pt x="1227" y="2355"/>
                    <a:pt x="1296" y="2348"/>
                    <a:pt x="1366" y="2335"/>
                  </a:cubicBezTo>
                  <a:cubicBezTo>
                    <a:pt x="2065" y="2197"/>
                    <a:pt x="2775" y="2130"/>
                    <a:pt x="3486" y="2130"/>
                  </a:cubicBezTo>
                  <a:cubicBezTo>
                    <a:pt x="6693" y="2130"/>
                    <a:pt x="9902" y="3493"/>
                    <a:pt x="12064" y="5877"/>
                  </a:cubicBezTo>
                  <a:cubicBezTo>
                    <a:pt x="14705" y="8790"/>
                    <a:pt x="15681" y="13104"/>
                    <a:pt x="14551" y="16869"/>
                  </a:cubicBezTo>
                  <a:cubicBezTo>
                    <a:pt x="14345" y="17553"/>
                    <a:pt x="14858" y="18241"/>
                    <a:pt x="15572" y="18241"/>
                  </a:cubicBezTo>
                  <a:cubicBezTo>
                    <a:pt x="16042" y="18240"/>
                    <a:pt x="16456" y="17932"/>
                    <a:pt x="16592" y="17483"/>
                  </a:cubicBezTo>
                  <a:cubicBezTo>
                    <a:pt x="17932" y="13017"/>
                    <a:pt x="16774" y="7901"/>
                    <a:pt x="13641" y="4447"/>
                  </a:cubicBezTo>
                  <a:cubicBezTo>
                    <a:pt x="11077" y="1619"/>
                    <a:pt x="7275" y="1"/>
                    <a:pt x="347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266;p41"/>
            <p:cNvSpPr/>
            <p:nvPr/>
          </p:nvSpPr>
          <p:spPr>
            <a:xfrm>
              <a:off x="4539975" y="814675"/>
              <a:ext cx="114775" cy="119725"/>
            </a:xfrm>
            <a:custGeom>
              <a:avLst/>
              <a:gdLst/>
              <a:ahLst/>
              <a:cxnLst/>
              <a:rect l="l" t="t" r="r" b="b"/>
              <a:pathLst>
                <a:path w="4591" h="4789" extrusionOk="0">
                  <a:moveTo>
                    <a:pt x="3009" y="1"/>
                  </a:moveTo>
                  <a:cubicBezTo>
                    <a:pt x="2267" y="1"/>
                    <a:pt x="1403" y="517"/>
                    <a:pt x="812" y="1392"/>
                  </a:cubicBezTo>
                  <a:cubicBezTo>
                    <a:pt x="0" y="2592"/>
                    <a:pt x="8" y="4014"/>
                    <a:pt x="829" y="4568"/>
                  </a:cubicBezTo>
                  <a:cubicBezTo>
                    <a:pt x="1051" y="4718"/>
                    <a:pt x="1309" y="4789"/>
                    <a:pt x="1584" y="4789"/>
                  </a:cubicBezTo>
                  <a:cubicBezTo>
                    <a:pt x="2326" y="4789"/>
                    <a:pt x="3189" y="4273"/>
                    <a:pt x="3780" y="3398"/>
                  </a:cubicBezTo>
                  <a:cubicBezTo>
                    <a:pt x="4591" y="2197"/>
                    <a:pt x="4584" y="775"/>
                    <a:pt x="3764" y="221"/>
                  </a:cubicBezTo>
                  <a:cubicBezTo>
                    <a:pt x="3542" y="72"/>
                    <a:pt x="3284" y="1"/>
                    <a:pt x="300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267;p41"/>
            <p:cNvSpPr/>
            <p:nvPr/>
          </p:nvSpPr>
          <p:spPr>
            <a:xfrm>
              <a:off x="4375425" y="703525"/>
              <a:ext cx="114775" cy="119725"/>
            </a:xfrm>
            <a:custGeom>
              <a:avLst/>
              <a:gdLst/>
              <a:ahLst/>
              <a:cxnLst/>
              <a:rect l="l" t="t" r="r" b="b"/>
              <a:pathLst>
                <a:path w="4591" h="4789" extrusionOk="0">
                  <a:moveTo>
                    <a:pt x="3008" y="1"/>
                  </a:moveTo>
                  <a:cubicBezTo>
                    <a:pt x="2266" y="1"/>
                    <a:pt x="1402" y="517"/>
                    <a:pt x="811" y="1392"/>
                  </a:cubicBezTo>
                  <a:cubicBezTo>
                    <a:pt x="0" y="2592"/>
                    <a:pt x="8" y="4015"/>
                    <a:pt x="828" y="4568"/>
                  </a:cubicBezTo>
                  <a:cubicBezTo>
                    <a:pt x="1049" y="4718"/>
                    <a:pt x="1307" y="4789"/>
                    <a:pt x="1582" y="4789"/>
                  </a:cubicBezTo>
                  <a:cubicBezTo>
                    <a:pt x="2325" y="4789"/>
                    <a:pt x="3189" y="4273"/>
                    <a:pt x="3780" y="3397"/>
                  </a:cubicBezTo>
                  <a:cubicBezTo>
                    <a:pt x="4591" y="2197"/>
                    <a:pt x="4583" y="775"/>
                    <a:pt x="3763" y="222"/>
                  </a:cubicBezTo>
                  <a:cubicBezTo>
                    <a:pt x="3542" y="72"/>
                    <a:pt x="3283" y="1"/>
                    <a:pt x="300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268;p41"/>
            <p:cNvSpPr/>
            <p:nvPr/>
          </p:nvSpPr>
          <p:spPr>
            <a:xfrm>
              <a:off x="4083600" y="1078375"/>
              <a:ext cx="112825" cy="108150"/>
            </a:xfrm>
            <a:custGeom>
              <a:avLst/>
              <a:gdLst/>
              <a:ahLst/>
              <a:cxnLst/>
              <a:rect l="l" t="t" r="r" b="b"/>
              <a:pathLst>
                <a:path w="4513" h="4326" extrusionOk="0">
                  <a:moveTo>
                    <a:pt x="3343" y="1"/>
                  </a:moveTo>
                  <a:cubicBezTo>
                    <a:pt x="3071" y="1"/>
                    <a:pt x="2798" y="105"/>
                    <a:pt x="2591" y="312"/>
                  </a:cubicBezTo>
                  <a:lnTo>
                    <a:pt x="395" y="2508"/>
                  </a:lnTo>
                  <a:cubicBezTo>
                    <a:pt x="91" y="2813"/>
                    <a:pt x="0" y="3270"/>
                    <a:pt x="165" y="3669"/>
                  </a:cubicBezTo>
                  <a:cubicBezTo>
                    <a:pt x="330" y="4066"/>
                    <a:pt x="718" y="4326"/>
                    <a:pt x="1149" y="4326"/>
                  </a:cubicBezTo>
                  <a:cubicBezTo>
                    <a:pt x="1431" y="4326"/>
                    <a:pt x="1702" y="4215"/>
                    <a:pt x="1902" y="4014"/>
                  </a:cubicBezTo>
                  <a:lnTo>
                    <a:pt x="4096" y="1819"/>
                  </a:lnTo>
                  <a:cubicBezTo>
                    <a:pt x="4512" y="1403"/>
                    <a:pt x="4512" y="729"/>
                    <a:pt x="4096" y="312"/>
                  </a:cubicBezTo>
                  <a:cubicBezTo>
                    <a:pt x="3888" y="105"/>
                    <a:pt x="3616" y="1"/>
                    <a:pt x="334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269;p41"/>
            <p:cNvSpPr/>
            <p:nvPr/>
          </p:nvSpPr>
          <p:spPr>
            <a:xfrm>
              <a:off x="4175250" y="1153825"/>
              <a:ext cx="112825" cy="108175"/>
            </a:xfrm>
            <a:custGeom>
              <a:avLst/>
              <a:gdLst/>
              <a:ahLst/>
              <a:cxnLst/>
              <a:rect l="l" t="t" r="r" b="b"/>
              <a:pathLst>
                <a:path w="4513" h="4327" extrusionOk="0">
                  <a:moveTo>
                    <a:pt x="3344" y="0"/>
                  </a:moveTo>
                  <a:cubicBezTo>
                    <a:pt x="3071" y="0"/>
                    <a:pt x="2799" y="104"/>
                    <a:pt x="2591" y="313"/>
                  </a:cubicBezTo>
                  <a:lnTo>
                    <a:pt x="397" y="2508"/>
                  </a:lnTo>
                  <a:cubicBezTo>
                    <a:pt x="92" y="2812"/>
                    <a:pt x="0" y="3271"/>
                    <a:pt x="165" y="3668"/>
                  </a:cubicBezTo>
                  <a:cubicBezTo>
                    <a:pt x="330" y="4067"/>
                    <a:pt x="718" y="4326"/>
                    <a:pt x="1149" y="4326"/>
                  </a:cubicBezTo>
                  <a:cubicBezTo>
                    <a:pt x="1432" y="4326"/>
                    <a:pt x="1703" y="4214"/>
                    <a:pt x="1902" y="4014"/>
                  </a:cubicBezTo>
                  <a:lnTo>
                    <a:pt x="4097" y="1819"/>
                  </a:lnTo>
                  <a:cubicBezTo>
                    <a:pt x="4513" y="1402"/>
                    <a:pt x="4513" y="729"/>
                    <a:pt x="4097" y="313"/>
                  </a:cubicBezTo>
                  <a:cubicBezTo>
                    <a:pt x="3889" y="104"/>
                    <a:pt x="3616" y="0"/>
                    <a:pt x="334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6789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Музыка 500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749225" y="1700890"/>
            <a:ext cx="364555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 err="1">
                <a:solidFill>
                  <a:srgbClr val="FF0000"/>
                </a:solidFill>
                <a:latin typeface="Comfortaa" panose="020F0803070200060003" pitchFamily="34" charset="0"/>
              </a:rPr>
              <a:t>Те́нор</a:t>
            </a:r>
            <a:endParaRPr lang="ru-RU" sz="8800" dirty="0">
              <a:solidFill>
                <a:srgbClr val="FF0000"/>
              </a:solidFill>
              <a:latin typeface="Comfortaa" panose="020F0803070200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95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00" y="91734"/>
            <a:ext cx="8520600" cy="572700"/>
          </a:xfrm>
        </p:spPr>
        <p:txBody>
          <a:bodyPr/>
          <a:lstStyle/>
          <a:p>
            <a:r>
              <a:rPr lang="ru-RU" dirty="0" smtClean="0"/>
              <a:t>Кот в мешке 100</a:t>
            </a:r>
            <a:endParaRPr lang="ru-RU" dirty="0"/>
          </a:p>
        </p:txBody>
      </p:sp>
      <p:sp>
        <p:nvSpPr>
          <p:cNvPr id="116" name="Прямоугольник 115"/>
          <p:cNvSpPr/>
          <p:nvPr/>
        </p:nvSpPr>
        <p:spPr>
          <a:xfrm>
            <a:off x="5097437" y="1087981"/>
            <a:ext cx="304903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Comfortaa" panose="020F0803070200060003" pitchFamily="34" charset="0"/>
              </a:rPr>
              <a:t>Что говорит герой </a:t>
            </a:r>
            <a:r>
              <a:rPr lang="ru-RU" sz="4000" dirty="0" err="1">
                <a:latin typeface="Comfortaa" panose="020F0803070200060003" pitchFamily="34" charset="0"/>
              </a:rPr>
              <a:t>мема</a:t>
            </a:r>
            <a:r>
              <a:rPr lang="ru-RU" sz="4000" dirty="0">
                <a:latin typeface="Comfortaa" panose="020F0803070200060003" pitchFamily="34" charset="0"/>
              </a:rPr>
              <a:t>?</a:t>
            </a:r>
          </a:p>
        </p:txBody>
      </p:sp>
      <p:pic>
        <p:nvPicPr>
          <p:cNvPr id="7170" name="Picture 2" descr="https://sun9-10.userapi.com/impg/2UPxVHbV7fqdpRP5oOf_cMMbH-Siz533uPTjdw/CeIEMAhrGF8.jpg?size=1038x739&amp;quality=95&amp;sign=5c911a17ec8e4dc7bc49fc3e1f9d8f43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338" y="1046630"/>
            <a:ext cx="3646198" cy="259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49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Кот в мешке 100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83575" y="1732062"/>
            <a:ext cx="539121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dirty="0" smtClean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Ля </a:t>
            </a:r>
            <a:r>
              <a:rPr lang="ru-RU" sz="66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ты крыса</a:t>
            </a:r>
          </a:p>
        </p:txBody>
      </p:sp>
      <p:grpSp>
        <p:nvGrpSpPr>
          <p:cNvPr id="4" name="Google Shape;1979;p45"/>
          <p:cNvGrpSpPr/>
          <p:nvPr/>
        </p:nvGrpSpPr>
        <p:grpSpPr>
          <a:xfrm>
            <a:off x="6938193" y="2545742"/>
            <a:ext cx="1578817" cy="2149384"/>
            <a:chOff x="2475306" y="2531490"/>
            <a:chExt cx="1411927" cy="1922354"/>
          </a:xfrm>
        </p:grpSpPr>
        <p:grpSp>
          <p:nvGrpSpPr>
            <p:cNvPr id="5" name="Google Shape;1980;p45"/>
            <p:cNvGrpSpPr/>
            <p:nvPr/>
          </p:nvGrpSpPr>
          <p:grpSpPr>
            <a:xfrm>
              <a:off x="2475306" y="2531490"/>
              <a:ext cx="1411927" cy="1922354"/>
              <a:chOff x="2541781" y="2498527"/>
              <a:chExt cx="1411927" cy="1922354"/>
            </a:xfrm>
          </p:grpSpPr>
          <p:sp>
            <p:nvSpPr>
              <p:cNvPr id="13" name="Google Shape;1981;p45"/>
              <p:cNvSpPr/>
              <p:nvPr/>
            </p:nvSpPr>
            <p:spPr>
              <a:xfrm>
                <a:off x="2917943" y="2716062"/>
                <a:ext cx="993735" cy="827487"/>
              </a:xfrm>
              <a:custGeom>
                <a:avLst/>
                <a:gdLst/>
                <a:ahLst/>
                <a:cxnLst/>
                <a:rect l="l" t="t" r="r" b="b"/>
                <a:pathLst>
                  <a:path w="71711" h="59714" extrusionOk="0">
                    <a:moveTo>
                      <a:pt x="62253" y="1"/>
                    </a:moveTo>
                    <a:cubicBezTo>
                      <a:pt x="61871" y="1"/>
                      <a:pt x="61577" y="307"/>
                      <a:pt x="61490" y="652"/>
                    </a:cubicBezTo>
                    <a:cubicBezTo>
                      <a:pt x="61255" y="789"/>
                      <a:pt x="61075" y="1026"/>
                      <a:pt x="61018" y="1381"/>
                    </a:cubicBezTo>
                    <a:cubicBezTo>
                      <a:pt x="60019" y="7474"/>
                      <a:pt x="57902" y="13031"/>
                      <a:pt x="53900" y="17804"/>
                    </a:cubicBezTo>
                    <a:cubicBezTo>
                      <a:pt x="53725" y="18006"/>
                      <a:pt x="53619" y="18262"/>
                      <a:pt x="53602" y="18529"/>
                    </a:cubicBezTo>
                    <a:cubicBezTo>
                      <a:pt x="52923" y="19187"/>
                      <a:pt x="52253" y="19855"/>
                      <a:pt x="51693" y="20634"/>
                    </a:cubicBezTo>
                    <a:cubicBezTo>
                      <a:pt x="51601" y="20762"/>
                      <a:pt x="51552" y="20918"/>
                      <a:pt x="51533" y="21080"/>
                    </a:cubicBezTo>
                    <a:cubicBezTo>
                      <a:pt x="50365" y="21837"/>
                      <a:pt x="49179" y="22469"/>
                      <a:pt x="48224" y="23480"/>
                    </a:cubicBezTo>
                    <a:cubicBezTo>
                      <a:pt x="47517" y="23791"/>
                      <a:pt x="46889" y="24203"/>
                      <a:pt x="46401" y="24835"/>
                    </a:cubicBezTo>
                    <a:cubicBezTo>
                      <a:pt x="43714" y="26511"/>
                      <a:pt x="40925" y="27182"/>
                      <a:pt x="37991" y="28217"/>
                    </a:cubicBezTo>
                    <a:cubicBezTo>
                      <a:pt x="37924" y="28242"/>
                      <a:pt x="37860" y="28275"/>
                      <a:pt x="37801" y="28314"/>
                    </a:cubicBezTo>
                    <a:cubicBezTo>
                      <a:pt x="37583" y="28214"/>
                      <a:pt x="37360" y="28127"/>
                      <a:pt x="37129" y="28057"/>
                    </a:cubicBezTo>
                    <a:cubicBezTo>
                      <a:pt x="37051" y="28033"/>
                      <a:pt x="36975" y="28022"/>
                      <a:pt x="36902" y="28022"/>
                    </a:cubicBezTo>
                    <a:cubicBezTo>
                      <a:pt x="36247" y="28022"/>
                      <a:pt x="35831" y="28904"/>
                      <a:pt x="36345" y="29405"/>
                    </a:cubicBezTo>
                    <a:cubicBezTo>
                      <a:pt x="37711" y="30741"/>
                      <a:pt x="37704" y="31685"/>
                      <a:pt x="36887" y="33232"/>
                    </a:cubicBezTo>
                    <a:cubicBezTo>
                      <a:pt x="36830" y="33322"/>
                      <a:pt x="36771" y="33412"/>
                      <a:pt x="36714" y="33502"/>
                    </a:cubicBezTo>
                    <a:cubicBezTo>
                      <a:pt x="36141" y="33710"/>
                      <a:pt x="35516" y="33843"/>
                      <a:pt x="34978" y="34082"/>
                    </a:cubicBezTo>
                    <a:cubicBezTo>
                      <a:pt x="34964" y="34089"/>
                      <a:pt x="34952" y="34096"/>
                      <a:pt x="34938" y="34103"/>
                    </a:cubicBezTo>
                    <a:cubicBezTo>
                      <a:pt x="34794" y="34053"/>
                      <a:pt x="34645" y="34018"/>
                      <a:pt x="34495" y="34003"/>
                    </a:cubicBezTo>
                    <a:cubicBezTo>
                      <a:pt x="34475" y="34001"/>
                      <a:pt x="34456" y="34000"/>
                      <a:pt x="34437" y="34000"/>
                    </a:cubicBezTo>
                    <a:cubicBezTo>
                      <a:pt x="34023" y="34000"/>
                      <a:pt x="33686" y="34419"/>
                      <a:pt x="33686" y="34809"/>
                    </a:cubicBezTo>
                    <a:cubicBezTo>
                      <a:pt x="33686" y="34866"/>
                      <a:pt x="33709" y="34913"/>
                      <a:pt x="33717" y="34963"/>
                    </a:cubicBezTo>
                    <a:cubicBezTo>
                      <a:pt x="33103" y="35647"/>
                      <a:pt x="32916" y="36532"/>
                      <a:pt x="33214" y="37588"/>
                    </a:cubicBezTo>
                    <a:cubicBezTo>
                      <a:pt x="32752" y="37622"/>
                      <a:pt x="32291" y="37664"/>
                      <a:pt x="31829" y="37717"/>
                    </a:cubicBezTo>
                    <a:cubicBezTo>
                      <a:pt x="31758" y="37728"/>
                      <a:pt x="31689" y="37749"/>
                      <a:pt x="31621" y="37775"/>
                    </a:cubicBezTo>
                    <a:cubicBezTo>
                      <a:pt x="31510" y="37465"/>
                      <a:pt x="31202" y="37260"/>
                      <a:pt x="30882" y="37243"/>
                    </a:cubicBezTo>
                    <a:cubicBezTo>
                      <a:pt x="30889" y="37060"/>
                      <a:pt x="30858" y="36887"/>
                      <a:pt x="30750" y="36745"/>
                    </a:cubicBezTo>
                    <a:cubicBezTo>
                      <a:pt x="30491" y="36398"/>
                      <a:pt x="30018" y="36127"/>
                      <a:pt x="29862" y="35727"/>
                    </a:cubicBezTo>
                    <a:cubicBezTo>
                      <a:pt x="29739" y="35408"/>
                      <a:pt x="29446" y="35123"/>
                      <a:pt x="29096" y="35123"/>
                    </a:cubicBezTo>
                    <a:cubicBezTo>
                      <a:pt x="29023" y="35123"/>
                      <a:pt x="28948" y="35135"/>
                      <a:pt x="28871" y="35162"/>
                    </a:cubicBezTo>
                    <a:cubicBezTo>
                      <a:pt x="27835" y="35524"/>
                      <a:pt x="26991" y="36634"/>
                      <a:pt x="26298" y="37700"/>
                    </a:cubicBezTo>
                    <a:cubicBezTo>
                      <a:pt x="25879" y="37756"/>
                      <a:pt x="25464" y="37825"/>
                      <a:pt x="25045" y="37878"/>
                    </a:cubicBezTo>
                    <a:cubicBezTo>
                      <a:pt x="25019" y="37799"/>
                      <a:pt x="24988" y="37723"/>
                      <a:pt x="24958" y="37643"/>
                    </a:cubicBezTo>
                    <a:cubicBezTo>
                      <a:pt x="24844" y="36736"/>
                      <a:pt x="24778" y="35820"/>
                      <a:pt x="24370" y="34967"/>
                    </a:cubicBezTo>
                    <a:cubicBezTo>
                      <a:pt x="24236" y="34686"/>
                      <a:pt x="23995" y="34568"/>
                      <a:pt x="23744" y="34568"/>
                    </a:cubicBezTo>
                    <a:cubicBezTo>
                      <a:pt x="23643" y="34568"/>
                      <a:pt x="23539" y="34588"/>
                      <a:pt x="23440" y="34624"/>
                    </a:cubicBezTo>
                    <a:cubicBezTo>
                      <a:pt x="22218" y="33293"/>
                      <a:pt x="19904" y="32826"/>
                      <a:pt x="20899" y="30260"/>
                    </a:cubicBezTo>
                    <a:cubicBezTo>
                      <a:pt x="21096" y="29753"/>
                      <a:pt x="20589" y="29225"/>
                      <a:pt x="20093" y="29225"/>
                    </a:cubicBezTo>
                    <a:cubicBezTo>
                      <a:pt x="19961" y="29225"/>
                      <a:pt x="19830" y="29263"/>
                      <a:pt x="19713" y="29348"/>
                    </a:cubicBezTo>
                    <a:cubicBezTo>
                      <a:pt x="17134" y="31228"/>
                      <a:pt x="13734" y="32433"/>
                      <a:pt x="11519" y="34818"/>
                    </a:cubicBezTo>
                    <a:cubicBezTo>
                      <a:pt x="11438" y="34786"/>
                      <a:pt x="11354" y="34768"/>
                      <a:pt x="11270" y="34768"/>
                    </a:cubicBezTo>
                    <a:cubicBezTo>
                      <a:pt x="11089" y="34768"/>
                      <a:pt x="10906" y="34849"/>
                      <a:pt x="10750" y="35045"/>
                    </a:cubicBezTo>
                    <a:cubicBezTo>
                      <a:pt x="9530" y="36584"/>
                      <a:pt x="8346" y="37885"/>
                      <a:pt x="7300" y="39279"/>
                    </a:cubicBezTo>
                    <a:cubicBezTo>
                      <a:pt x="7052" y="39424"/>
                      <a:pt x="6822" y="39596"/>
                      <a:pt x="6615" y="39791"/>
                    </a:cubicBezTo>
                    <a:cubicBezTo>
                      <a:pt x="6305" y="40080"/>
                      <a:pt x="6036" y="40411"/>
                      <a:pt x="5818" y="40773"/>
                    </a:cubicBezTo>
                    <a:cubicBezTo>
                      <a:pt x="4561" y="42431"/>
                      <a:pt x="3642" y="44242"/>
                      <a:pt x="2638" y="46097"/>
                    </a:cubicBezTo>
                    <a:cubicBezTo>
                      <a:pt x="1465" y="48265"/>
                      <a:pt x="49" y="50671"/>
                      <a:pt x="18" y="53217"/>
                    </a:cubicBezTo>
                    <a:cubicBezTo>
                      <a:pt x="0" y="54619"/>
                      <a:pt x="288" y="55684"/>
                      <a:pt x="795" y="56499"/>
                    </a:cubicBezTo>
                    <a:cubicBezTo>
                      <a:pt x="949" y="57264"/>
                      <a:pt x="1432" y="57988"/>
                      <a:pt x="2344" y="58509"/>
                    </a:cubicBezTo>
                    <a:cubicBezTo>
                      <a:pt x="2531" y="58616"/>
                      <a:pt x="2720" y="58724"/>
                      <a:pt x="2908" y="58831"/>
                    </a:cubicBezTo>
                    <a:cubicBezTo>
                      <a:pt x="3249" y="59028"/>
                      <a:pt x="3623" y="59167"/>
                      <a:pt x="4011" y="59238"/>
                    </a:cubicBezTo>
                    <a:cubicBezTo>
                      <a:pt x="4817" y="59528"/>
                      <a:pt x="5636" y="59714"/>
                      <a:pt x="6514" y="59714"/>
                    </a:cubicBezTo>
                    <a:cubicBezTo>
                      <a:pt x="6739" y="59714"/>
                      <a:pt x="6969" y="59701"/>
                      <a:pt x="7203" y="59676"/>
                    </a:cubicBezTo>
                    <a:cubicBezTo>
                      <a:pt x="7627" y="59631"/>
                      <a:pt x="8037" y="59508"/>
                      <a:pt x="8417" y="59312"/>
                    </a:cubicBezTo>
                    <a:cubicBezTo>
                      <a:pt x="8469" y="59338"/>
                      <a:pt x="8526" y="59351"/>
                      <a:pt x="8583" y="59351"/>
                    </a:cubicBezTo>
                    <a:cubicBezTo>
                      <a:pt x="8616" y="59351"/>
                      <a:pt x="8650" y="59347"/>
                      <a:pt x="8683" y="59338"/>
                    </a:cubicBezTo>
                    <a:cubicBezTo>
                      <a:pt x="8811" y="59305"/>
                      <a:pt x="8943" y="59281"/>
                      <a:pt x="9074" y="59264"/>
                    </a:cubicBezTo>
                    <a:cubicBezTo>
                      <a:pt x="10075" y="59401"/>
                      <a:pt x="11079" y="59515"/>
                      <a:pt x="12099" y="59515"/>
                    </a:cubicBezTo>
                    <a:cubicBezTo>
                      <a:pt x="12136" y="59515"/>
                      <a:pt x="12172" y="59515"/>
                      <a:pt x="12209" y="59515"/>
                    </a:cubicBezTo>
                    <a:cubicBezTo>
                      <a:pt x="13170" y="59506"/>
                      <a:pt x="14106" y="59376"/>
                      <a:pt x="15024" y="59174"/>
                    </a:cubicBezTo>
                    <a:cubicBezTo>
                      <a:pt x="16599" y="59213"/>
                      <a:pt x="18174" y="59274"/>
                      <a:pt x="19751" y="59352"/>
                    </a:cubicBezTo>
                    <a:cubicBezTo>
                      <a:pt x="21085" y="59419"/>
                      <a:pt x="22721" y="59590"/>
                      <a:pt x="24314" y="59590"/>
                    </a:cubicBezTo>
                    <a:cubicBezTo>
                      <a:pt x="25639" y="59590"/>
                      <a:pt x="26935" y="59471"/>
                      <a:pt x="28003" y="59077"/>
                    </a:cubicBezTo>
                    <a:cubicBezTo>
                      <a:pt x="28374" y="58940"/>
                      <a:pt x="28687" y="58748"/>
                      <a:pt x="28978" y="58531"/>
                    </a:cubicBezTo>
                    <a:cubicBezTo>
                      <a:pt x="29073" y="58561"/>
                      <a:pt x="29172" y="58582"/>
                      <a:pt x="29272" y="58594"/>
                    </a:cubicBezTo>
                    <a:cubicBezTo>
                      <a:pt x="29318" y="58744"/>
                      <a:pt x="29439" y="58870"/>
                      <a:pt x="29622" y="58870"/>
                    </a:cubicBezTo>
                    <a:cubicBezTo>
                      <a:pt x="29631" y="58870"/>
                      <a:pt x="29639" y="58869"/>
                      <a:pt x="29648" y="58869"/>
                    </a:cubicBezTo>
                    <a:cubicBezTo>
                      <a:pt x="29958" y="58850"/>
                      <a:pt x="30262" y="58777"/>
                      <a:pt x="30562" y="58692"/>
                    </a:cubicBezTo>
                    <a:cubicBezTo>
                      <a:pt x="31021" y="58564"/>
                      <a:pt x="30879" y="57897"/>
                      <a:pt x="30464" y="57897"/>
                    </a:cubicBezTo>
                    <a:cubicBezTo>
                      <a:pt x="30427" y="57897"/>
                      <a:pt x="30388" y="57902"/>
                      <a:pt x="30347" y="57913"/>
                    </a:cubicBezTo>
                    <a:lnTo>
                      <a:pt x="30337" y="57915"/>
                    </a:lnTo>
                    <a:cubicBezTo>
                      <a:pt x="30344" y="57894"/>
                      <a:pt x="30352" y="57877"/>
                      <a:pt x="30359" y="57855"/>
                    </a:cubicBezTo>
                    <a:cubicBezTo>
                      <a:pt x="30451" y="57484"/>
                      <a:pt x="30413" y="57103"/>
                      <a:pt x="30366" y="56724"/>
                    </a:cubicBezTo>
                    <a:cubicBezTo>
                      <a:pt x="31554" y="53987"/>
                      <a:pt x="30901" y="49771"/>
                      <a:pt x="30512" y="47164"/>
                    </a:cubicBezTo>
                    <a:lnTo>
                      <a:pt x="30512" y="47164"/>
                    </a:lnTo>
                    <a:cubicBezTo>
                      <a:pt x="30566" y="47165"/>
                      <a:pt x="30621" y="47165"/>
                      <a:pt x="30676" y="47165"/>
                    </a:cubicBezTo>
                    <a:cubicBezTo>
                      <a:pt x="30943" y="47165"/>
                      <a:pt x="31212" y="47155"/>
                      <a:pt x="31477" y="47136"/>
                    </a:cubicBezTo>
                    <a:cubicBezTo>
                      <a:pt x="31552" y="47135"/>
                      <a:pt x="31626" y="47135"/>
                      <a:pt x="31699" y="47135"/>
                    </a:cubicBezTo>
                    <a:cubicBezTo>
                      <a:pt x="31864" y="47135"/>
                      <a:pt x="32027" y="47137"/>
                      <a:pt x="32187" y="47143"/>
                    </a:cubicBezTo>
                    <a:cubicBezTo>
                      <a:pt x="32281" y="47240"/>
                      <a:pt x="32398" y="47313"/>
                      <a:pt x="32528" y="47354"/>
                    </a:cubicBezTo>
                    <a:cubicBezTo>
                      <a:pt x="33499" y="47641"/>
                      <a:pt x="34415" y="47744"/>
                      <a:pt x="35255" y="48289"/>
                    </a:cubicBezTo>
                    <a:cubicBezTo>
                      <a:pt x="35374" y="48599"/>
                      <a:pt x="35417" y="48931"/>
                      <a:pt x="35379" y="49260"/>
                    </a:cubicBezTo>
                    <a:cubicBezTo>
                      <a:pt x="35330" y="49760"/>
                      <a:pt x="35757" y="50047"/>
                      <a:pt x="36184" y="50047"/>
                    </a:cubicBezTo>
                    <a:cubicBezTo>
                      <a:pt x="36460" y="50047"/>
                      <a:pt x="36736" y="49927"/>
                      <a:pt x="36884" y="49667"/>
                    </a:cubicBezTo>
                    <a:cubicBezTo>
                      <a:pt x="37218" y="49078"/>
                      <a:pt x="37649" y="48588"/>
                      <a:pt x="38135" y="48152"/>
                    </a:cubicBezTo>
                    <a:cubicBezTo>
                      <a:pt x="38232" y="48152"/>
                      <a:pt x="38329" y="48135"/>
                      <a:pt x="38419" y="48100"/>
                    </a:cubicBezTo>
                    <a:cubicBezTo>
                      <a:pt x="38486" y="48076"/>
                      <a:pt x="38547" y="48045"/>
                      <a:pt x="38611" y="48017"/>
                    </a:cubicBezTo>
                    <a:cubicBezTo>
                      <a:pt x="38613" y="48017"/>
                      <a:pt x="38615" y="48015"/>
                      <a:pt x="38616" y="48015"/>
                    </a:cubicBezTo>
                    <a:cubicBezTo>
                      <a:pt x="39473" y="47655"/>
                      <a:pt x="40198" y="47079"/>
                      <a:pt x="40988" y="46613"/>
                    </a:cubicBezTo>
                    <a:cubicBezTo>
                      <a:pt x="41015" y="46622"/>
                      <a:pt x="41043" y="46629"/>
                      <a:pt x="41071" y="46636"/>
                    </a:cubicBezTo>
                    <a:cubicBezTo>
                      <a:pt x="41145" y="46892"/>
                      <a:pt x="41353" y="47082"/>
                      <a:pt x="41597" y="47169"/>
                    </a:cubicBezTo>
                    <a:cubicBezTo>
                      <a:pt x="41640" y="47318"/>
                      <a:pt x="41691" y="47465"/>
                      <a:pt x="41749" y="47610"/>
                    </a:cubicBezTo>
                    <a:cubicBezTo>
                      <a:pt x="41478" y="47830"/>
                      <a:pt x="41216" y="48064"/>
                      <a:pt x="40945" y="48287"/>
                    </a:cubicBezTo>
                    <a:cubicBezTo>
                      <a:pt x="40804" y="48386"/>
                      <a:pt x="40669" y="48493"/>
                      <a:pt x="40541" y="48607"/>
                    </a:cubicBezTo>
                    <a:cubicBezTo>
                      <a:pt x="39985" y="49105"/>
                      <a:pt x="40507" y="50016"/>
                      <a:pt x="41119" y="50016"/>
                    </a:cubicBezTo>
                    <a:cubicBezTo>
                      <a:pt x="41251" y="50016"/>
                      <a:pt x="41388" y="49973"/>
                      <a:pt x="41519" y="49874"/>
                    </a:cubicBezTo>
                    <a:cubicBezTo>
                      <a:pt x="41575" y="49833"/>
                      <a:pt x="41627" y="49788"/>
                      <a:pt x="41678" y="49745"/>
                    </a:cubicBezTo>
                    <a:cubicBezTo>
                      <a:pt x="41680" y="49746"/>
                      <a:pt x="41682" y="49748"/>
                      <a:pt x="41682" y="49750"/>
                    </a:cubicBezTo>
                    <a:cubicBezTo>
                      <a:pt x="42051" y="49421"/>
                      <a:pt x="42558" y="49234"/>
                      <a:pt x="42920" y="48907"/>
                    </a:cubicBezTo>
                    <a:cubicBezTo>
                      <a:pt x="42952" y="48911"/>
                      <a:pt x="42984" y="48913"/>
                      <a:pt x="43015" y="48913"/>
                    </a:cubicBezTo>
                    <a:cubicBezTo>
                      <a:pt x="43660" y="48913"/>
                      <a:pt x="44226" y="48101"/>
                      <a:pt x="43621" y="47558"/>
                    </a:cubicBezTo>
                    <a:cubicBezTo>
                      <a:pt x="43513" y="47458"/>
                      <a:pt x="43420" y="47345"/>
                      <a:pt x="43344" y="47221"/>
                    </a:cubicBezTo>
                    <a:cubicBezTo>
                      <a:pt x="43273" y="46774"/>
                      <a:pt x="43114" y="46341"/>
                      <a:pt x="42920" y="45917"/>
                    </a:cubicBezTo>
                    <a:cubicBezTo>
                      <a:pt x="42958" y="45723"/>
                      <a:pt x="42935" y="45521"/>
                      <a:pt x="42852" y="45341"/>
                    </a:cubicBezTo>
                    <a:cubicBezTo>
                      <a:pt x="42804" y="44695"/>
                      <a:pt x="42809" y="44050"/>
                      <a:pt x="42767" y="43561"/>
                    </a:cubicBezTo>
                    <a:cubicBezTo>
                      <a:pt x="42622" y="41874"/>
                      <a:pt x="42295" y="40219"/>
                      <a:pt x="42243" y="38521"/>
                    </a:cubicBezTo>
                    <a:cubicBezTo>
                      <a:pt x="42238" y="38332"/>
                      <a:pt x="42167" y="38152"/>
                      <a:pt x="42040" y="38012"/>
                    </a:cubicBezTo>
                    <a:cubicBezTo>
                      <a:pt x="44410" y="37660"/>
                      <a:pt x="46809" y="36790"/>
                      <a:pt x="48727" y="36009"/>
                    </a:cubicBezTo>
                    <a:cubicBezTo>
                      <a:pt x="52465" y="34487"/>
                      <a:pt x="56001" y="31692"/>
                      <a:pt x="58771" y="28799"/>
                    </a:cubicBezTo>
                    <a:cubicBezTo>
                      <a:pt x="60201" y="27304"/>
                      <a:pt x="61334" y="25515"/>
                      <a:pt x="62337" y="23630"/>
                    </a:cubicBezTo>
                    <a:cubicBezTo>
                      <a:pt x="62383" y="23578"/>
                      <a:pt x="62432" y="23530"/>
                      <a:pt x="62475" y="23476"/>
                    </a:cubicBezTo>
                    <a:cubicBezTo>
                      <a:pt x="62634" y="23423"/>
                      <a:pt x="62782" y="23307"/>
                      <a:pt x="62880" y="23104"/>
                    </a:cubicBezTo>
                    <a:cubicBezTo>
                      <a:pt x="62946" y="22972"/>
                      <a:pt x="63012" y="22839"/>
                      <a:pt x="63078" y="22708"/>
                    </a:cubicBezTo>
                    <a:cubicBezTo>
                      <a:pt x="63500" y="22124"/>
                      <a:pt x="63893" y="21518"/>
                      <a:pt x="64255" y="20893"/>
                    </a:cubicBezTo>
                    <a:cubicBezTo>
                      <a:pt x="64416" y="20757"/>
                      <a:pt x="64575" y="20622"/>
                      <a:pt x="64736" y="20485"/>
                    </a:cubicBezTo>
                    <a:cubicBezTo>
                      <a:pt x="65167" y="20116"/>
                      <a:pt x="65174" y="19552"/>
                      <a:pt x="64945" y="19100"/>
                    </a:cubicBezTo>
                    <a:cubicBezTo>
                      <a:pt x="66065" y="16919"/>
                      <a:pt x="67083" y="14698"/>
                      <a:pt x="67807" y="12330"/>
                    </a:cubicBezTo>
                    <a:cubicBezTo>
                      <a:pt x="67838" y="12230"/>
                      <a:pt x="67850" y="12124"/>
                      <a:pt x="67841" y="12018"/>
                    </a:cubicBezTo>
                    <a:cubicBezTo>
                      <a:pt x="68158" y="11307"/>
                      <a:pt x="68463" y="10589"/>
                      <a:pt x="68735" y="9851"/>
                    </a:cubicBezTo>
                    <a:cubicBezTo>
                      <a:pt x="69557" y="8146"/>
                      <a:pt x="70215" y="6413"/>
                      <a:pt x="70419" y="4445"/>
                    </a:cubicBezTo>
                    <a:cubicBezTo>
                      <a:pt x="70422" y="4414"/>
                      <a:pt x="70419" y="4388"/>
                      <a:pt x="70419" y="4359"/>
                    </a:cubicBezTo>
                    <a:cubicBezTo>
                      <a:pt x="70622" y="4011"/>
                      <a:pt x="70867" y="3689"/>
                      <a:pt x="71151" y="3401"/>
                    </a:cubicBezTo>
                    <a:cubicBezTo>
                      <a:pt x="71711" y="2843"/>
                      <a:pt x="71217" y="2039"/>
                      <a:pt x="70533" y="2039"/>
                    </a:cubicBezTo>
                    <a:cubicBezTo>
                      <a:pt x="70479" y="2039"/>
                      <a:pt x="70423" y="2044"/>
                      <a:pt x="70367" y="2055"/>
                    </a:cubicBezTo>
                    <a:cubicBezTo>
                      <a:pt x="69983" y="2128"/>
                      <a:pt x="69592" y="2161"/>
                      <a:pt x="69196" y="2161"/>
                    </a:cubicBezTo>
                    <a:cubicBezTo>
                      <a:pt x="67278" y="2161"/>
                      <a:pt x="65259" y="1379"/>
                      <a:pt x="63531" y="547"/>
                    </a:cubicBezTo>
                    <a:cubicBezTo>
                      <a:pt x="63211" y="322"/>
                      <a:pt x="62854" y="149"/>
                      <a:pt x="62480" y="36"/>
                    </a:cubicBezTo>
                    <a:cubicBezTo>
                      <a:pt x="62402" y="12"/>
                      <a:pt x="62326" y="1"/>
                      <a:pt x="62253" y="1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" name="Google Shape;1982;p45"/>
              <p:cNvSpPr/>
              <p:nvPr/>
            </p:nvSpPr>
            <p:spPr>
              <a:xfrm>
                <a:off x="2728982" y="3503916"/>
                <a:ext cx="1216037" cy="118967"/>
              </a:xfrm>
              <a:custGeom>
                <a:avLst/>
                <a:gdLst/>
                <a:ahLst/>
                <a:cxnLst/>
                <a:rect l="l" t="t" r="r" b="b"/>
                <a:pathLst>
                  <a:path w="87753" h="8585" extrusionOk="0">
                    <a:moveTo>
                      <a:pt x="14098" y="0"/>
                    </a:moveTo>
                    <a:cubicBezTo>
                      <a:pt x="13261" y="0"/>
                      <a:pt x="12436" y="93"/>
                      <a:pt x="11557" y="232"/>
                    </a:cubicBezTo>
                    <a:cubicBezTo>
                      <a:pt x="10793" y="353"/>
                      <a:pt x="10035" y="399"/>
                      <a:pt x="9277" y="399"/>
                    </a:cubicBezTo>
                    <a:cubicBezTo>
                      <a:pt x="7976" y="399"/>
                      <a:pt x="6678" y="264"/>
                      <a:pt x="5365" y="147"/>
                    </a:cubicBezTo>
                    <a:cubicBezTo>
                      <a:pt x="4976" y="112"/>
                      <a:pt x="4582" y="91"/>
                      <a:pt x="4193" y="91"/>
                    </a:cubicBezTo>
                    <a:cubicBezTo>
                      <a:pt x="2183" y="91"/>
                      <a:pt x="332" y="676"/>
                      <a:pt x="153" y="3093"/>
                    </a:cubicBezTo>
                    <a:cubicBezTo>
                      <a:pt x="1" y="5181"/>
                      <a:pt x="177" y="6857"/>
                      <a:pt x="2353" y="7591"/>
                    </a:cubicBezTo>
                    <a:cubicBezTo>
                      <a:pt x="2792" y="7739"/>
                      <a:pt x="3273" y="7780"/>
                      <a:pt x="3764" y="7780"/>
                    </a:cubicBezTo>
                    <a:cubicBezTo>
                      <a:pt x="4368" y="7780"/>
                      <a:pt x="4987" y="7718"/>
                      <a:pt x="5560" y="7718"/>
                    </a:cubicBezTo>
                    <a:cubicBezTo>
                      <a:pt x="5639" y="7718"/>
                      <a:pt x="5717" y="7719"/>
                      <a:pt x="5795" y="7722"/>
                    </a:cubicBezTo>
                    <a:cubicBezTo>
                      <a:pt x="8166" y="7805"/>
                      <a:pt x="10526" y="8016"/>
                      <a:pt x="12899" y="8044"/>
                    </a:cubicBezTo>
                    <a:cubicBezTo>
                      <a:pt x="12909" y="8044"/>
                      <a:pt x="12919" y="8044"/>
                      <a:pt x="12930" y="8044"/>
                    </a:cubicBezTo>
                    <a:cubicBezTo>
                      <a:pt x="13356" y="8044"/>
                      <a:pt x="13691" y="7904"/>
                      <a:pt x="13939" y="7686"/>
                    </a:cubicBezTo>
                    <a:cubicBezTo>
                      <a:pt x="17254" y="7772"/>
                      <a:pt x="20586" y="7707"/>
                      <a:pt x="23912" y="7866"/>
                    </a:cubicBezTo>
                    <a:cubicBezTo>
                      <a:pt x="28132" y="8067"/>
                      <a:pt x="32357" y="8143"/>
                      <a:pt x="36583" y="8153"/>
                    </a:cubicBezTo>
                    <a:cubicBezTo>
                      <a:pt x="36587" y="8153"/>
                      <a:pt x="36591" y="8153"/>
                      <a:pt x="36595" y="8153"/>
                    </a:cubicBezTo>
                    <a:cubicBezTo>
                      <a:pt x="36833" y="8153"/>
                      <a:pt x="37070" y="8103"/>
                      <a:pt x="37286" y="8001"/>
                    </a:cubicBezTo>
                    <a:cubicBezTo>
                      <a:pt x="37504" y="8101"/>
                      <a:pt x="37741" y="8153"/>
                      <a:pt x="37982" y="8153"/>
                    </a:cubicBezTo>
                    <a:cubicBezTo>
                      <a:pt x="42579" y="8184"/>
                      <a:pt x="47165" y="8551"/>
                      <a:pt x="51761" y="8584"/>
                    </a:cubicBezTo>
                    <a:cubicBezTo>
                      <a:pt x="51763" y="8584"/>
                      <a:pt x="51766" y="8584"/>
                      <a:pt x="51769" y="8584"/>
                    </a:cubicBezTo>
                    <a:cubicBezTo>
                      <a:pt x="52182" y="8584"/>
                      <a:pt x="52507" y="8451"/>
                      <a:pt x="52754" y="8247"/>
                    </a:cubicBezTo>
                    <a:cubicBezTo>
                      <a:pt x="56225" y="8390"/>
                      <a:pt x="59696" y="8562"/>
                      <a:pt x="63172" y="8584"/>
                    </a:cubicBezTo>
                    <a:cubicBezTo>
                      <a:pt x="63174" y="8584"/>
                      <a:pt x="63176" y="8584"/>
                      <a:pt x="63178" y="8584"/>
                    </a:cubicBezTo>
                    <a:cubicBezTo>
                      <a:pt x="63705" y="8584"/>
                      <a:pt x="64092" y="8375"/>
                      <a:pt x="64349" y="8067"/>
                    </a:cubicBezTo>
                    <a:cubicBezTo>
                      <a:pt x="65142" y="8082"/>
                      <a:pt x="65933" y="8106"/>
                      <a:pt x="66724" y="8153"/>
                    </a:cubicBezTo>
                    <a:cubicBezTo>
                      <a:pt x="66760" y="8155"/>
                      <a:pt x="66796" y="8156"/>
                      <a:pt x="66831" y="8156"/>
                    </a:cubicBezTo>
                    <a:cubicBezTo>
                      <a:pt x="67275" y="8156"/>
                      <a:pt x="67612" y="7997"/>
                      <a:pt x="67852" y="7753"/>
                    </a:cubicBezTo>
                    <a:cubicBezTo>
                      <a:pt x="70491" y="7809"/>
                      <a:pt x="73127" y="7926"/>
                      <a:pt x="75767" y="7937"/>
                    </a:cubicBezTo>
                    <a:cubicBezTo>
                      <a:pt x="75777" y="7937"/>
                      <a:pt x="75788" y="7937"/>
                      <a:pt x="75798" y="7937"/>
                    </a:cubicBezTo>
                    <a:cubicBezTo>
                      <a:pt x="76040" y="7937"/>
                      <a:pt x="76280" y="7880"/>
                      <a:pt x="76497" y="7774"/>
                    </a:cubicBezTo>
                    <a:cubicBezTo>
                      <a:pt x="76694" y="7778"/>
                      <a:pt x="76891" y="7779"/>
                      <a:pt x="77088" y="7779"/>
                    </a:cubicBezTo>
                    <a:cubicBezTo>
                      <a:pt x="78164" y="7779"/>
                      <a:pt x="79237" y="7725"/>
                      <a:pt x="80311" y="7589"/>
                    </a:cubicBezTo>
                    <a:cubicBezTo>
                      <a:pt x="81280" y="7558"/>
                      <a:pt x="82250" y="7530"/>
                      <a:pt x="83219" y="7518"/>
                    </a:cubicBezTo>
                    <a:cubicBezTo>
                      <a:pt x="83373" y="7634"/>
                      <a:pt x="83548" y="7720"/>
                      <a:pt x="83735" y="7772"/>
                    </a:cubicBezTo>
                    <a:cubicBezTo>
                      <a:pt x="83870" y="7810"/>
                      <a:pt x="84009" y="7828"/>
                      <a:pt x="84147" y="7828"/>
                    </a:cubicBezTo>
                    <a:cubicBezTo>
                      <a:pt x="84854" y="7828"/>
                      <a:pt x="85546" y="7359"/>
                      <a:pt x="85720" y="6644"/>
                    </a:cubicBezTo>
                    <a:cubicBezTo>
                      <a:pt x="85734" y="6581"/>
                      <a:pt x="85755" y="6523"/>
                      <a:pt x="85772" y="6462"/>
                    </a:cubicBezTo>
                    <a:lnTo>
                      <a:pt x="85772" y="6462"/>
                    </a:lnTo>
                    <a:cubicBezTo>
                      <a:pt x="85770" y="6472"/>
                      <a:pt x="85771" y="6476"/>
                      <a:pt x="85773" y="6476"/>
                    </a:cubicBezTo>
                    <a:cubicBezTo>
                      <a:pt x="85788" y="6476"/>
                      <a:pt x="85889" y="6258"/>
                      <a:pt x="85909" y="6225"/>
                    </a:cubicBezTo>
                    <a:cubicBezTo>
                      <a:pt x="86066" y="5970"/>
                      <a:pt x="86262" y="5735"/>
                      <a:pt x="86444" y="5496"/>
                    </a:cubicBezTo>
                    <a:cubicBezTo>
                      <a:pt x="86922" y="4857"/>
                      <a:pt x="87154" y="4179"/>
                      <a:pt x="87270" y="3403"/>
                    </a:cubicBezTo>
                    <a:cubicBezTo>
                      <a:pt x="87752" y="2432"/>
                      <a:pt x="86898" y="1074"/>
                      <a:pt x="85728" y="1074"/>
                    </a:cubicBezTo>
                    <a:cubicBezTo>
                      <a:pt x="85484" y="1074"/>
                      <a:pt x="85226" y="1133"/>
                      <a:pt x="84964" y="1267"/>
                    </a:cubicBezTo>
                    <a:cubicBezTo>
                      <a:pt x="84924" y="1286"/>
                      <a:pt x="84879" y="1298"/>
                      <a:pt x="84837" y="1316"/>
                    </a:cubicBezTo>
                    <a:cubicBezTo>
                      <a:pt x="84725" y="1269"/>
                      <a:pt x="84605" y="1234"/>
                      <a:pt x="84486" y="1212"/>
                    </a:cubicBezTo>
                    <a:cubicBezTo>
                      <a:pt x="82657" y="868"/>
                      <a:pt x="80851" y="587"/>
                      <a:pt x="79024" y="587"/>
                    </a:cubicBezTo>
                    <a:cubicBezTo>
                      <a:pt x="78195" y="587"/>
                      <a:pt x="77362" y="645"/>
                      <a:pt x="76521" y="781"/>
                    </a:cubicBezTo>
                    <a:cubicBezTo>
                      <a:pt x="76090" y="852"/>
                      <a:pt x="75796" y="1047"/>
                      <a:pt x="75607" y="1305"/>
                    </a:cubicBezTo>
                    <a:cubicBezTo>
                      <a:pt x="74275" y="1331"/>
                      <a:pt x="72943" y="1368"/>
                      <a:pt x="71614" y="1413"/>
                    </a:cubicBezTo>
                    <a:cubicBezTo>
                      <a:pt x="71375" y="1259"/>
                      <a:pt x="71100" y="1170"/>
                      <a:pt x="70814" y="1155"/>
                    </a:cubicBezTo>
                    <a:cubicBezTo>
                      <a:pt x="70099" y="1111"/>
                      <a:pt x="69384" y="1095"/>
                      <a:pt x="68669" y="1095"/>
                    </a:cubicBezTo>
                    <a:cubicBezTo>
                      <a:pt x="66514" y="1095"/>
                      <a:pt x="64360" y="1245"/>
                      <a:pt x="62202" y="1264"/>
                    </a:cubicBezTo>
                    <a:cubicBezTo>
                      <a:pt x="61752" y="1267"/>
                      <a:pt x="61404" y="1426"/>
                      <a:pt x="61150" y="1665"/>
                    </a:cubicBezTo>
                    <a:cubicBezTo>
                      <a:pt x="59779" y="1605"/>
                      <a:pt x="58408" y="1549"/>
                      <a:pt x="57035" y="1478"/>
                    </a:cubicBezTo>
                    <a:cubicBezTo>
                      <a:pt x="57003" y="1477"/>
                      <a:pt x="56971" y="1476"/>
                      <a:pt x="56940" y="1476"/>
                    </a:cubicBezTo>
                    <a:cubicBezTo>
                      <a:pt x="56499" y="1476"/>
                      <a:pt x="56163" y="1634"/>
                      <a:pt x="55920" y="1875"/>
                    </a:cubicBezTo>
                    <a:cubicBezTo>
                      <a:pt x="55398" y="1757"/>
                      <a:pt x="54875" y="1638"/>
                      <a:pt x="54350" y="1516"/>
                    </a:cubicBezTo>
                    <a:cubicBezTo>
                      <a:pt x="53538" y="1328"/>
                      <a:pt x="52241" y="741"/>
                      <a:pt x="51171" y="741"/>
                    </a:cubicBezTo>
                    <a:cubicBezTo>
                      <a:pt x="50762" y="741"/>
                      <a:pt x="50387" y="826"/>
                      <a:pt x="50085" y="1053"/>
                    </a:cubicBezTo>
                    <a:cubicBezTo>
                      <a:pt x="50068" y="1053"/>
                      <a:pt x="50056" y="1047"/>
                      <a:pt x="50038" y="1047"/>
                    </a:cubicBezTo>
                    <a:lnTo>
                      <a:pt x="49500" y="1047"/>
                    </a:lnTo>
                    <a:cubicBezTo>
                      <a:pt x="49287" y="1047"/>
                      <a:pt x="49076" y="1087"/>
                      <a:pt x="48877" y="1167"/>
                    </a:cubicBezTo>
                    <a:cubicBezTo>
                      <a:pt x="45036" y="2055"/>
                      <a:pt x="41021" y="1645"/>
                      <a:pt x="37121" y="2181"/>
                    </a:cubicBezTo>
                    <a:cubicBezTo>
                      <a:pt x="36586" y="2256"/>
                      <a:pt x="36254" y="2524"/>
                      <a:pt x="36086" y="2872"/>
                    </a:cubicBezTo>
                    <a:cubicBezTo>
                      <a:pt x="29596" y="2849"/>
                      <a:pt x="23110" y="2706"/>
                      <a:pt x="16624" y="2534"/>
                    </a:cubicBezTo>
                    <a:cubicBezTo>
                      <a:pt x="17228" y="1674"/>
                      <a:pt x="17107" y="346"/>
                      <a:pt x="15805" y="137"/>
                    </a:cubicBezTo>
                    <a:cubicBezTo>
                      <a:pt x="15218" y="41"/>
                      <a:pt x="14655" y="0"/>
                      <a:pt x="14098" y="0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" name="Google Shape;1983;p45"/>
              <p:cNvSpPr/>
              <p:nvPr/>
            </p:nvSpPr>
            <p:spPr>
              <a:xfrm>
                <a:off x="2823504" y="3611298"/>
                <a:ext cx="1069120" cy="747751"/>
              </a:xfrm>
              <a:custGeom>
                <a:avLst/>
                <a:gdLst/>
                <a:ahLst/>
                <a:cxnLst/>
                <a:rect l="l" t="t" r="r" b="b"/>
                <a:pathLst>
                  <a:path w="77151" h="53960" extrusionOk="0">
                    <a:moveTo>
                      <a:pt x="76197" y="0"/>
                    </a:moveTo>
                    <a:cubicBezTo>
                      <a:pt x="76116" y="0"/>
                      <a:pt x="76031" y="17"/>
                      <a:pt x="75944" y="53"/>
                    </a:cubicBezTo>
                    <a:cubicBezTo>
                      <a:pt x="75868" y="86"/>
                      <a:pt x="75806" y="129"/>
                      <a:pt x="75735" y="165"/>
                    </a:cubicBezTo>
                    <a:cubicBezTo>
                      <a:pt x="75732" y="165"/>
                      <a:pt x="75729" y="165"/>
                      <a:pt x="75726" y="165"/>
                    </a:cubicBezTo>
                    <a:cubicBezTo>
                      <a:pt x="75500" y="165"/>
                      <a:pt x="75279" y="229"/>
                      <a:pt x="75086" y="347"/>
                    </a:cubicBezTo>
                    <a:lnTo>
                      <a:pt x="71959" y="347"/>
                    </a:lnTo>
                    <a:cubicBezTo>
                      <a:pt x="71955" y="347"/>
                      <a:pt x="71951" y="347"/>
                      <a:pt x="71947" y="347"/>
                    </a:cubicBezTo>
                    <a:cubicBezTo>
                      <a:pt x="71839" y="347"/>
                      <a:pt x="71732" y="369"/>
                      <a:pt x="71632" y="411"/>
                    </a:cubicBezTo>
                    <a:cubicBezTo>
                      <a:pt x="71594" y="427"/>
                      <a:pt x="71568" y="454"/>
                      <a:pt x="71534" y="475"/>
                    </a:cubicBezTo>
                    <a:cubicBezTo>
                      <a:pt x="71492" y="501"/>
                      <a:pt x="71447" y="522"/>
                      <a:pt x="71412" y="555"/>
                    </a:cubicBezTo>
                    <a:cubicBezTo>
                      <a:pt x="71028" y="454"/>
                      <a:pt x="70634" y="404"/>
                      <a:pt x="70239" y="402"/>
                    </a:cubicBezTo>
                    <a:cubicBezTo>
                      <a:pt x="69268" y="402"/>
                      <a:pt x="68298" y="394"/>
                      <a:pt x="67332" y="295"/>
                    </a:cubicBezTo>
                    <a:cubicBezTo>
                      <a:pt x="67240" y="286"/>
                      <a:pt x="67147" y="281"/>
                      <a:pt x="67053" y="281"/>
                    </a:cubicBezTo>
                    <a:cubicBezTo>
                      <a:pt x="66668" y="281"/>
                      <a:pt x="66271" y="358"/>
                      <a:pt x="65885" y="489"/>
                    </a:cubicBezTo>
                    <a:cubicBezTo>
                      <a:pt x="64084" y="320"/>
                      <a:pt x="62259" y="264"/>
                      <a:pt x="60426" y="264"/>
                    </a:cubicBezTo>
                    <a:cubicBezTo>
                      <a:pt x="56770" y="264"/>
                      <a:pt x="53083" y="487"/>
                      <a:pt x="49491" y="487"/>
                    </a:cubicBezTo>
                    <a:cubicBezTo>
                      <a:pt x="49304" y="487"/>
                      <a:pt x="49116" y="487"/>
                      <a:pt x="48930" y="486"/>
                    </a:cubicBezTo>
                    <a:cubicBezTo>
                      <a:pt x="46959" y="471"/>
                      <a:pt x="44988" y="409"/>
                      <a:pt x="43017" y="409"/>
                    </a:cubicBezTo>
                    <a:cubicBezTo>
                      <a:pt x="41976" y="409"/>
                      <a:pt x="40934" y="427"/>
                      <a:pt x="39894" y="477"/>
                    </a:cubicBezTo>
                    <a:cubicBezTo>
                      <a:pt x="37989" y="568"/>
                      <a:pt x="36043" y="793"/>
                      <a:pt x="34114" y="793"/>
                    </a:cubicBezTo>
                    <a:cubicBezTo>
                      <a:pt x="33522" y="793"/>
                      <a:pt x="32932" y="772"/>
                      <a:pt x="32345" y="719"/>
                    </a:cubicBezTo>
                    <a:cubicBezTo>
                      <a:pt x="31673" y="318"/>
                      <a:pt x="30849" y="81"/>
                      <a:pt x="29869" y="81"/>
                    </a:cubicBezTo>
                    <a:lnTo>
                      <a:pt x="29331" y="81"/>
                    </a:lnTo>
                    <a:cubicBezTo>
                      <a:pt x="28907" y="82"/>
                      <a:pt x="28484" y="141"/>
                      <a:pt x="28076" y="255"/>
                    </a:cubicBezTo>
                    <a:cubicBezTo>
                      <a:pt x="27852" y="141"/>
                      <a:pt x="27605" y="80"/>
                      <a:pt x="27353" y="80"/>
                    </a:cubicBezTo>
                    <a:cubicBezTo>
                      <a:pt x="27346" y="80"/>
                      <a:pt x="27339" y="80"/>
                      <a:pt x="27331" y="81"/>
                    </a:cubicBezTo>
                    <a:lnTo>
                      <a:pt x="2849" y="81"/>
                    </a:lnTo>
                    <a:cubicBezTo>
                      <a:pt x="2794" y="81"/>
                      <a:pt x="2747" y="91"/>
                      <a:pt x="2695" y="94"/>
                    </a:cubicBezTo>
                    <a:cubicBezTo>
                      <a:pt x="2560" y="74"/>
                      <a:pt x="2424" y="64"/>
                      <a:pt x="2286" y="64"/>
                    </a:cubicBezTo>
                    <a:cubicBezTo>
                      <a:pt x="1855" y="64"/>
                      <a:pt x="1413" y="168"/>
                      <a:pt x="957" y="408"/>
                    </a:cubicBezTo>
                    <a:cubicBezTo>
                      <a:pt x="95" y="865"/>
                      <a:pt x="0" y="1715"/>
                      <a:pt x="327" y="2391"/>
                    </a:cubicBezTo>
                    <a:cubicBezTo>
                      <a:pt x="50" y="2971"/>
                      <a:pt x="152" y="3672"/>
                      <a:pt x="587" y="4178"/>
                    </a:cubicBezTo>
                    <a:cubicBezTo>
                      <a:pt x="601" y="6087"/>
                      <a:pt x="104" y="7965"/>
                      <a:pt x="265" y="9876"/>
                    </a:cubicBezTo>
                    <a:cubicBezTo>
                      <a:pt x="343" y="10790"/>
                      <a:pt x="943" y="11440"/>
                      <a:pt x="1880" y="11490"/>
                    </a:cubicBezTo>
                    <a:cubicBezTo>
                      <a:pt x="1932" y="11493"/>
                      <a:pt x="1983" y="11494"/>
                      <a:pt x="2034" y="11494"/>
                    </a:cubicBezTo>
                    <a:cubicBezTo>
                      <a:pt x="2178" y="11494"/>
                      <a:pt x="2318" y="11484"/>
                      <a:pt x="2458" y="11478"/>
                    </a:cubicBezTo>
                    <a:cubicBezTo>
                      <a:pt x="2514" y="11647"/>
                      <a:pt x="2612" y="11798"/>
                      <a:pt x="2746" y="11917"/>
                    </a:cubicBezTo>
                    <a:cubicBezTo>
                      <a:pt x="4058" y="13053"/>
                      <a:pt x="5013" y="15125"/>
                      <a:pt x="4587" y="16875"/>
                    </a:cubicBezTo>
                    <a:cubicBezTo>
                      <a:pt x="4461" y="17394"/>
                      <a:pt x="4655" y="17805"/>
                      <a:pt x="4973" y="18069"/>
                    </a:cubicBezTo>
                    <a:cubicBezTo>
                      <a:pt x="4918" y="18639"/>
                      <a:pt x="5328" y="19153"/>
                      <a:pt x="5865" y="19333"/>
                    </a:cubicBezTo>
                    <a:cubicBezTo>
                      <a:pt x="6192" y="19444"/>
                      <a:pt x="6538" y="19489"/>
                      <a:pt x="6894" y="19489"/>
                    </a:cubicBezTo>
                    <a:cubicBezTo>
                      <a:pt x="7274" y="19489"/>
                      <a:pt x="7665" y="19438"/>
                      <a:pt x="8058" y="19361"/>
                    </a:cubicBezTo>
                    <a:cubicBezTo>
                      <a:pt x="8119" y="19375"/>
                      <a:pt x="8182" y="19382"/>
                      <a:pt x="8245" y="19382"/>
                    </a:cubicBezTo>
                    <a:cubicBezTo>
                      <a:pt x="8277" y="19382"/>
                      <a:pt x="8309" y="19380"/>
                      <a:pt x="8340" y="19376"/>
                    </a:cubicBezTo>
                    <a:cubicBezTo>
                      <a:pt x="9268" y="19259"/>
                      <a:pt x="10201" y="19153"/>
                      <a:pt x="11106" y="18909"/>
                    </a:cubicBezTo>
                    <a:cubicBezTo>
                      <a:pt x="11707" y="19106"/>
                      <a:pt x="12325" y="19238"/>
                      <a:pt x="12979" y="19342"/>
                    </a:cubicBezTo>
                    <a:cubicBezTo>
                      <a:pt x="13057" y="19586"/>
                      <a:pt x="13232" y="19809"/>
                      <a:pt x="13542" y="19963"/>
                    </a:cubicBezTo>
                    <a:cubicBezTo>
                      <a:pt x="17328" y="21852"/>
                      <a:pt x="17381" y="29429"/>
                      <a:pt x="17141" y="33020"/>
                    </a:cubicBezTo>
                    <a:cubicBezTo>
                      <a:pt x="17111" y="33458"/>
                      <a:pt x="17285" y="33768"/>
                      <a:pt x="17546" y="33959"/>
                    </a:cubicBezTo>
                    <a:cubicBezTo>
                      <a:pt x="17518" y="34076"/>
                      <a:pt x="17529" y="34199"/>
                      <a:pt x="17574" y="34312"/>
                    </a:cubicBezTo>
                    <a:cubicBezTo>
                      <a:pt x="17740" y="34708"/>
                      <a:pt x="17861" y="35113"/>
                      <a:pt x="17963" y="35525"/>
                    </a:cubicBezTo>
                    <a:cubicBezTo>
                      <a:pt x="17797" y="35728"/>
                      <a:pt x="17733" y="35994"/>
                      <a:pt x="17788" y="36249"/>
                    </a:cubicBezTo>
                    <a:cubicBezTo>
                      <a:pt x="17845" y="36517"/>
                      <a:pt x="17923" y="36780"/>
                      <a:pt x="17999" y="37043"/>
                    </a:cubicBezTo>
                    <a:cubicBezTo>
                      <a:pt x="17960" y="37244"/>
                      <a:pt x="17975" y="37454"/>
                      <a:pt x="18046" y="37647"/>
                    </a:cubicBezTo>
                    <a:cubicBezTo>
                      <a:pt x="18389" y="38641"/>
                      <a:pt x="18775" y="39695"/>
                      <a:pt x="19093" y="40777"/>
                    </a:cubicBezTo>
                    <a:cubicBezTo>
                      <a:pt x="19029" y="40926"/>
                      <a:pt x="19012" y="41104"/>
                      <a:pt x="19081" y="41309"/>
                    </a:cubicBezTo>
                    <a:cubicBezTo>
                      <a:pt x="19308" y="42001"/>
                      <a:pt x="19518" y="42688"/>
                      <a:pt x="19672" y="43384"/>
                    </a:cubicBezTo>
                    <a:cubicBezTo>
                      <a:pt x="19706" y="43656"/>
                      <a:pt x="19732" y="43924"/>
                      <a:pt x="19746" y="44196"/>
                    </a:cubicBezTo>
                    <a:cubicBezTo>
                      <a:pt x="19627" y="44383"/>
                      <a:pt x="19583" y="44618"/>
                      <a:pt x="19618" y="44861"/>
                    </a:cubicBezTo>
                    <a:cubicBezTo>
                      <a:pt x="19653" y="45093"/>
                      <a:pt x="19680" y="45325"/>
                      <a:pt x="19710" y="45558"/>
                    </a:cubicBezTo>
                    <a:cubicBezTo>
                      <a:pt x="19694" y="45686"/>
                      <a:pt x="19680" y="45813"/>
                      <a:pt x="19660" y="45939"/>
                    </a:cubicBezTo>
                    <a:cubicBezTo>
                      <a:pt x="19611" y="46220"/>
                      <a:pt x="19661" y="46509"/>
                      <a:pt x="19801" y="46756"/>
                    </a:cubicBezTo>
                    <a:cubicBezTo>
                      <a:pt x="19801" y="46770"/>
                      <a:pt x="19805" y="46784"/>
                      <a:pt x="19805" y="46799"/>
                    </a:cubicBezTo>
                    <a:cubicBezTo>
                      <a:pt x="19807" y="47012"/>
                      <a:pt x="19878" y="47180"/>
                      <a:pt x="19987" y="47305"/>
                    </a:cubicBezTo>
                    <a:cubicBezTo>
                      <a:pt x="19718" y="48321"/>
                      <a:pt x="19159" y="49252"/>
                      <a:pt x="18661" y="50210"/>
                    </a:cubicBezTo>
                    <a:cubicBezTo>
                      <a:pt x="18081" y="51096"/>
                      <a:pt x="17387" y="51868"/>
                      <a:pt x="16597" y="52579"/>
                    </a:cubicBezTo>
                    <a:cubicBezTo>
                      <a:pt x="16062" y="53061"/>
                      <a:pt x="16490" y="53959"/>
                      <a:pt x="17167" y="53959"/>
                    </a:cubicBezTo>
                    <a:cubicBezTo>
                      <a:pt x="17858" y="53959"/>
                      <a:pt x="18529" y="53924"/>
                      <a:pt x="19211" y="53822"/>
                    </a:cubicBezTo>
                    <a:cubicBezTo>
                      <a:pt x="19353" y="53800"/>
                      <a:pt x="19471" y="53725"/>
                      <a:pt x="19564" y="53625"/>
                    </a:cubicBezTo>
                    <a:cubicBezTo>
                      <a:pt x="20206" y="53799"/>
                      <a:pt x="20843" y="53857"/>
                      <a:pt x="21493" y="53857"/>
                    </a:cubicBezTo>
                    <a:cubicBezTo>
                      <a:pt x="22251" y="53857"/>
                      <a:pt x="23025" y="53778"/>
                      <a:pt x="23842" y="53715"/>
                    </a:cubicBezTo>
                    <a:cubicBezTo>
                      <a:pt x="24094" y="53699"/>
                      <a:pt x="24337" y="53606"/>
                      <a:pt x="24534" y="53447"/>
                    </a:cubicBezTo>
                    <a:cubicBezTo>
                      <a:pt x="25034" y="53608"/>
                      <a:pt x="25558" y="53689"/>
                      <a:pt x="26084" y="53689"/>
                    </a:cubicBezTo>
                    <a:cubicBezTo>
                      <a:pt x="26090" y="53689"/>
                      <a:pt x="26095" y="53689"/>
                      <a:pt x="26101" y="53689"/>
                    </a:cubicBezTo>
                    <a:lnTo>
                      <a:pt x="57642" y="53689"/>
                    </a:lnTo>
                    <a:cubicBezTo>
                      <a:pt x="57648" y="53689"/>
                      <a:pt x="57654" y="53689"/>
                      <a:pt x="57661" y="53689"/>
                    </a:cubicBezTo>
                    <a:cubicBezTo>
                      <a:pt x="58125" y="53689"/>
                      <a:pt x="58588" y="53625"/>
                      <a:pt x="59036" y="53502"/>
                    </a:cubicBezTo>
                    <a:cubicBezTo>
                      <a:pt x="59334" y="53579"/>
                      <a:pt x="59650" y="53615"/>
                      <a:pt x="59973" y="53615"/>
                    </a:cubicBezTo>
                    <a:cubicBezTo>
                      <a:pt x="60804" y="53615"/>
                      <a:pt x="61682" y="53374"/>
                      <a:pt x="62437" y="52955"/>
                    </a:cubicBezTo>
                    <a:cubicBezTo>
                      <a:pt x="62629" y="52986"/>
                      <a:pt x="62823" y="53016"/>
                      <a:pt x="63026" y="53043"/>
                    </a:cubicBezTo>
                    <a:cubicBezTo>
                      <a:pt x="63680" y="53130"/>
                      <a:pt x="64339" y="53189"/>
                      <a:pt x="64997" y="53253"/>
                    </a:cubicBezTo>
                    <a:cubicBezTo>
                      <a:pt x="65053" y="53258"/>
                      <a:pt x="65144" y="53268"/>
                      <a:pt x="65241" y="53280"/>
                    </a:cubicBezTo>
                    <a:cubicBezTo>
                      <a:pt x="65584" y="53343"/>
                      <a:pt x="65923" y="53421"/>
                      <a:pt x="66257" y="53516"/>
                    </a:cubicBezTo>
                    <a:cubicBezTo>
                      <a:pt x="66667" y="53632"/>
                      <a:pt x="67082" y="53687"/>
                      <a:pt x="67495" y="53687"/>
                    </a:cubicBezTo>
                    <a:cubicBezTo>
                      <a:pt x="68236" y="53687"/>
                      <a:pt x="68967" y="53510"/>
                      <a:pt x="69631" y="53190"/>
                    </a:cubicBezTo>
                    <a:cubicBezTo>
                      <a:pt x="70133" y="53340"/>
                      <a:pt x="70660" y="53415"/>
                      <a:pt x="71186" y="53415"/>
                    </a:cubicBezTo>
                    <a:cubicBezTo>
                      <a:pt x="71772" y="53415"/>
                      <a:pt x="72357" y="53323"/>
                      <a:pt x="72910" y="53140"/>
                    </a:cubicBezTo>
                    <a:cubicBezTo>
                      <a:pt x="73081" y="53234"/>
                      <a:pt x="73272" y="53284"/>
                      <a:pt x="73467" y="53286"/>
                    </a:cubicBezTo>
                    <a:cubicBezTo>
                      <a:pt x="73715" y="53286"/>
                      <a:pt x="73964" y="53287"/>
                      <a:pt x="74212" y="53296"/>
                    </a:cubicBezTo>
                    <a:cubicBezTo>
                      <a:pt x="74336" y="53301"/>
                      <a:pt x="74461" y="53310"/>
                      <a:pt x="74585" y="53320"/>
                    </a:cubicBezTo>
                    <a:cubicBezTo>
                      <a:pt x="74613" y="53324"/>
                      <a:pt x="74625" y="53324"/>
                      <a:pt x="74643" y="53325"/>
                    </a:cubicBezTo>
                    <a:cubicBezTo>
                      <a:pt x="74662" y="53331"/>
                      <a:pt x="74693" y="53338"/>
                      <a:pt x="74759" y="53350"/>
                    </a:cubicBezTo>
                    <a:cubicBezTo>
                      <a:pt x="74836" y="53362"/>
                      <a:pt x="74915" y="53369"/>
                      <a:pt x="74993" y="53369"/>
                    </a:cubicBezTo>
                    <a:cubicBezTo>
                      <a:pt x="75033" y="53369"/>
                      <a:pt x="75073" y="53367"/>
                      <a:pt x="75113" y="53364"/>
                    </a:cubicBezTo>
                    <a:cubicBezTo>
                      <a:pt x="75327" y="53522"/>
                      <a:pt x="75584" y="53602"/>
                      <a:pt x="75841" y="53602"/>
                    </a:cubicBezTo>
                    <a:cubicBezTo>
                      <a:pt x="76150" y="53602"/>
                      <a:pt x="76459" y="53486"/>
                      <a:pt x="76692" y="53254"/>
                    </a:cubicBezTo>
                    <a:cubicBezTo>
                      <a:pt x="77102" y="52844"/>
                      <a:pt x="77151" y="52195"/>
                      <a:pt x="76844" y="51726"/>
                    </a:cubicBezTo>
                    <a:cubicBezTo>
                      <a:pt x="76839" y="51716"/>
                      <a:pt x="76838" y="51702"/>
                      <a:pt x="76832" y="51691"/>
                    </a:cubicBezTo>
                    <a:lnTo>
                      <a:pt x="76832" y="15253"/>
                    </a:lnTo>
                    <a:cubicBezTo>
                      <a:pt x="76909" y="15049"/>
                      <a:pt x="76931" y="14829"/>
                      <a:pt x="76896" y="14613"/>
                    </a:cubicBezTo>
                    <a:cubicBezTo>
                      <a:pt x="76869" y="14436"/>
                      <a:pt x="76853" y="14258"/>
                      <a:pt x="76832" y="14079"/>
                    </a:cubicBezTo>
                    <a:lnTo>
                      <a:pt x="76832" y="12566"/>
                    </a:lnTo>
                    <a:cubicBezTo>
                      <a:pt x="76834" y="12367"/>
                      <a:pt x="76786" y="12172"/>
                      <a:pt x="76694" y="11997"/>
                    </a:cubicBezTo>
                    <a:cubicBezTo>
                      <a:pt x="76654" y="10321"/>
                      <a:pt x="76732" y="8637"/>
                      <a:pt x="76616" y="6968"/>
                    </a:cubicBezTo>
                    <a:cubicBezTo>
                      <a:pt x="76602" y="6731"/>
                      <a:pt x="76521" y="6504"/>
                      <a:pt x="76381" y="6314"/>
                    </a:cubicBezTo>
                    <a:cubicBezTo>
                      <a:pt x="76410" y="5814"/>
                      <a:pt x="76452" y="5313"/>
                      <a:pt x="76509" y="4815"/>
                    </a:cubicBezTo>
                    <a:cubicBezTo>
                      <a:pt x="76533" y="4630"/>
                      <a:pt x="76510" y="4443"/>
                      <a:pt x="76445" y="4268"/>
                    </a:cubicBezTo>
                    <a:cubicBezTo>
                      <a:pt x="76478" y="4230"/>
                      <a:pt x="76507" y="4190"/>
                      <a:pt x="76533" y="4147"/>
                    </a:cubicBezTo>
                    <a:cubicBezTo>
                      <a:pt x="76962" y="3311"/>
                      <a:pt x="77066" y="2417"/>
                      <a:pt x="76921" y="1517"/>
                    </a:cubicBezTo>
                    <a:cubicBezTo>
                      <a:pt x="76938" y="1384"/>
                      <a:pt x="76933" y="1247"/>
                      <a:pt x="76907" y="1116"/>
                    </a:cubicBezTo>
                    <a:cubicBezTo>
                      <a:pt x="77077" y="640"/>
                      <a:pt x="76704" y="0"/>
                      <a:pt x="761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984;p45"/>
              <p:cNvSpPr/>
              <p:nvPr/>
            </p:nvSpPr>
            <p:spPr>
              <a:xfrm>
                <a:off x="2718672" y="3497140"/>
                <a:ext cx="1235036" cy="125438"/>
              </a:xfrm>
              <a:custGeom>
                <a:avLst/>
                <a:gdLst/>
                <a:ahLst/>
                <a:cxnLst/>
                <a:rect l="l" t="t" r="r" b="b"/>
                <a:pathLst>
                  <a:path w="89124" h="9052" extrusionOk="0">
                    <a:moveTo>
                      <a:pt x="15216" y="1"/>
                    </a:moveTo>
                    <a:cubicBezTo>
                      <a:pt x="15212" y="1"/>
                      <a:pt x="15208" y="1"/>
                      <a:pt x="15204" y="1"/>
                    </a:cubicBezTo>
                    <a:cubicBezTo>
                      <a:pt x="11768" y="84"/>
                      <a:pt x="8332" y="146"/>
                      <a:pt x="4894" y="228"/>
                    </a:cubicBezTo>
                    <a:cubicBezTo>
                      <a:pt x="4866" y="228"/>
                      <a:pt x="4837" y="229"/>
                      <a:pt x="4808" y="229"/>
                    </a:cubicBezTo>
                    <a:cubicBezTo>
                      <a:pt x="4240" y="229"/>
                      <a:pt x="3465" y="108"/>
                      <a:pt x="2748" y="108"/>
                    </a:cubicBezTo>
                    <a:cubicBezTo>
                      <a:pt x="1782" y="108"/>
                      <a:pt x="920" y="326"/>
                      <a:pt x="802" y="1349"/>
                    </a:cubicBezTo>
                    <a:cubicBezTo>
                      <a:pt x="655" y="2608"/>
                      <a:pt x="0" y="8064"/>
                      <a:pt x="1953" y="8312"/>
                    </a:cubicBezTo>
                    <a:cubicBezTo>
                      <a:pt x="5326" y="8737"/>
                      <a:pt x="8791" y="8803"/>
                      <a:pt x="12246" y="8803"/>
                    </a:cubicBezTo>
                    <a:cubicBezTo>
                      <a:pt x="13815" y="8803"/>
                      <a:pt x="15381" y="8789"/>
                      <a:pt x="16936" y="8789"/>
                    </a:cubicBezTo>
                    <a:cubicBezTo>
                      <a:pt x="17714" y="8789"/>
                      <a:pt x="18489" y="8793"/>
                      <a:pt x="19260" y="8803"/>
                    </a:cubicBezTo>
                    <a:cubicBezTo>
                      <a:pt x="30019" y="8946"/>
                      <a:pt x="40785" y="9052"/>
                      <a:pt x="51551" y="9052"/>
                    </a:cubicBezTo>
                    <a:cubicBezTo>
                      <a:pt x="60403" y="9052"/>
                      <a:pt x="69255" y="8980"/>
                      <a:pt x="78102" y="8798"/>
                    </a:cubicBezTo>
                    <a:cubicBezTo>
                      <a:pt x="80437" y="8750"/>
                      <a:pt x="82788" y="8731"/>
                      <a:pt x="85116" y="8526"/>
                    </a:cubicBezTo>
                    <a:cubicBezTo>
                      <a:pt x="87602" y="8310"/>
                      <a:pt x="89123" y="4685"/>
                      <a:pt x="88090" y="2520"/>
                    </a:cubicBezTo>
                    <a:cubicBezTo>
                      <a:pt x="87446" y="1169"/>
                      <a:pt x="86703" y="1090"/>
                      <a:pt x="85317" y="984"/>
                    </a:cubicBezTo>
                    <a:cubicBezTo>
                      <a:pt x="84215" y="902"/>
                      <a:pt x="83107" y="874"/>
                      <a:pt x="81997" y="874"/>
                    </a:cubicBezTo>
                    <a:cubicBezTo>
                      <a:pt x="80500" y="874"/>
                      <a:pt x="79002" y="924"/>
                      <a:pt x="77515" y="955"/>
                    </a:cubicBezTo>
                    <a:cubicBezTo>
                      <a:pt x="71035" y="1085"/>
                      <a:pt x="64558" y="1436"/>
                      <a:pt x="58075" y="1453"/>
                    </a:cubicBezTo>
                    <a:cubicBezTo>
                      <a:pt x="57556" y="1455"/>
                      <a:pt x="57554" y="2262"/>
                      <a:pt x="58073" y="2262"/>
                    </a:cubicBezTo>
                    <a:cubicBezTo>
                      <a:pt x="58074" y="2262"/>
                      <a:pt x="58075" y="2262"/>
                      <a:pt x="58075" y="2262"/>
                    </a:cubicBezTo>
                    <a:cubicBezTo>
                      <a:pt x="64305" y="2244"/>
                      <a:pt x="70530" y="1929"/>
                      <a:pt x="76757" y="1779"/>
                    </a:cubicBezTo>
                    <a:cubicBezTo>
                      <a:pt x="78365" y="1740"/>
                      <a:pt x="79975" y="1705"/>
                      <a:pt x="81584" y="1705"/>
                    </a:cubicBezTo>
                    <a:cubicBezTo>
                      <a:pt x="82537" y="1705"/>
                      <a:pt x="83490" y="1717"/>
                      <a:pt x="84442" y="1748"/>
                    </a:cubicBezTo>
                    <a:cubicBezTo>
                      <a:pt x="85190" y="1772"/>
                      <a:pt x="85955" y="1798"/>
                      <a:pt x="86684" y="1971"/>
                    </a:cubicBezTo>
                    <a:cubicBezTo>
                      <a:pt x="88668" y="2440"/>
                      <a:pt x="87084" y="7385"/>
                      <a:pt x="85587" y="7664"/>
                    </a:cubicBezTo>
                    <a:cubicBezTo>
                      <a:pt x="83003" y="8144"/>
                      <a:pt x="80266" y="8268"/>
                      <a:pt x="77511" y="8268"/>
                    </a:cubicBezTo>
                    <a:cubicBezTo>
                      <a:pt x="74541" y="8268"/>
                      <a:pt x="71551" y="8124"/>
                      <a:pt x="68711" y="8124"/>
                    </a:cubicBezTo>
                    <a:cubicBezTo>
                      <a:pt x="68491" y="8124"/>
                      <a:pt x="68271" y="8124"/>
                      <a:pt x="68053" y="8126"/>
                    </a:cubicBezTo>
                    <a:cubicBezTo>
                      <a:pt x="60884" y="8187"/>
                      <a:pt x="53712" y="8224"/>
                      <a:pt x="46539" y="8224"/>
                    </a:cubicBezTo>
                    <a:cubicBezTo>
                      <a:pt x="34120" y="8224"/>
                      <a:pt x="21699" y="8113"/>
                      <a:pt x="9289" y="7820"/>
                    </a:cubicBezTo>
                    <a:cubicBezTo>
                      <a:pt x="6881" y="7763"/>
                      <a:pt x="4366" y="7855"/>
                      <a:pt x="1976" y="7505"/>
                    </a:cubicBezTo>
                    <a:cubicBezTo>
                      <a:pt x="1532" y="7441"/>
                      <a:pt x="788" y="1152"/>
                      <a:pt x="2413" y="1104"/>
                    </a:cubicBezTo>
                    <a:cubicBezTo>
                      <a:pt x="6677" y="974"/>
                      <a:pt x="10941" y="913"/>
                      <a:pt x="15204" y="808"/>
                    </a:cubicBezTo>
                    <a:cubicBezTo>
                      <a:pt x="15720" y="796"/>
                      <a:pt x="15725" y="1"/>
                      <a:pt x="1521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985;p45"/>
              <p:cNvSpPr/>
              <p:nvPr/>
            </p:nvSpPr>
            <p:spPr>
              <a:xfrm>
                <a:off x="2820095" y="3613321"/>
                <a:ext cx="11183" cy="159999"/>
              </a:xfrm>
              <a:custGeom>
                <a:avLst/>
                <a:gdLst/>
                <a:ahLst/>
                <a:cxnLst/>
                <a:rect l="l" t="t" r="r" b="b"/>
                <a:pathLst>
                  <a:path w="807" h="11546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2"/>
                    </a:cubicBezTo>
                    <a:lnTo>
                      <a:pt x="0" y="11155"/>
                    </a:lnTo>
                    <a:cubicBezTo>
                      <a:pt x="0" y="11416"/>
                      <a:pt x="202" y="11546"/>
                      <a:pt x="404" y="11546"/>
                    </a:cubicBezTo>
                    <a:cubicBezTo>
                      <a:pt x="605" y="11546"/>
                      <a:pt x="807" y="11416"/>
                      <a:pt x="807" y="11155"/>
                    </a:cubicBezTo>
                    <a:lnTo>
                      <a:pt x="807" y="392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1986;p45"/>
              <p:cNvSpPr/>
              <p:nvPr/>
            </p:nvSpPr>
            <p:spPr>
              <a:xfrm>
                <a:off x="3034790" y="4348185"/>
                <a:ext cx="86175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62187" h="809" extrusionOk="0">
                    <a:moveTo>
                      <a:pt x="519" y="1"/>
                    </a:moveTo>
                    <a:cubicBezTo>
                      <a:pt x="0" y="1"/>
                      <a:pt x="0" y="809"/>
                      <a:pt x="519" y="809"/>
                    </a:cubicBezTo>
                    <a:lnTo>
                      <a:pt x="61665" y="809"/>
                    </a:lnTo>
                    <a:cubicBezTo>
                      <a:pt x="62186" y="809"/>
                      <a:pt x="62186" y="1"/>
                      <a:pt x="6166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" name="Google Shape;1987;p45"/>
              <p:cNvSpPr/>
              <p:nvPr/>
            </p:nvSpPr>
            <p:spPr>
              <a:xfrm>
                <a:off x="3883714" y="3611451"/>
                <a:ext cx="11197" cy="747765"/>
              </a:xfrm>
              <a:custGeom>
                <a:avLst/>
                <a:gdLst/>
                <a:ahLst/>
                <a:cxnLst/>
                <a:rect l="l" t="t" r="r" b="b"/>
                <a:pathLst>
                  <a:path w="808" h="53961" extrusionOk="0">
                    <a:moveTo>
                      <a:pt x="404" y="1"/>
                    </a:moveTo>
                    <a:cubicBezTo>
                      <a:pt x="202" y="1"/>
                      <a:pt x="1" y="131"/>
                      <a:pt x="1" y="391"/>
                    </a:cubicBezTo>
                    <a:lnTo>
                      <a:pt x="1" y="53571"/>
                    </a:lnTo>
                    <a:cubicBezTo>
                      <a:pt x="1" y="53830"/>
                      <a:pt x="202" y="53960"/>
                      <a:pt x="404" y="53960"/>
                    </a:cubicBezTo>
                    <a:cubicBezTo>
                      <a:pt x="606" y="53960"/>
                      <a:pt x="807" y="53830"/>
                      <a:pt x="807" y="53571"/>
                    </a:cubicBezTo>
                    <a:lnTo>
                      <a:pt x="807" y="391"/>
                    </a:lnTo>
                    <a:cubicBezTo>
                      <a:pt x="807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1988;p45"/>
              <p:cNvSpPr/>
              <p:nvPr/>
            </p:nvSpPr>
            <p:spPr>
              <a:xfrm>
                <a:off x="3002682" y="3711959"/>
                <a:ext cx="312057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22519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21999" y="807"/>
                    </a:lnTo>
                    <a:cubicBezTo>
                      <a:pt x="22518" y="807"/>
                      <a:pt x="22518" y="0"/>
                      <a:pt x="219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1989;p45"/>
              <p:cNvSpPr/>
              <p:nvPr/>
            </p:nvSpPr>
            <p:spPr>
              <a:xfrm>
                <a:off x="3407695" y="3799247"/>
                <a:ext cx="15764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1376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10856" y="807"/>
                    </a:lnTo>
                    <a:cubicBezTo>
                      <a:pt x="11376" y="807"/>
                      <a:pt x="11376" y="1"/>
                      <a:pt x="1085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1990;p45"/>
              <p:cNvSpPr/>
              <p:nvPr/>
            </p:nvSpPr>
            <p:spPr>
              <a:xfrm>
                <a:off x="3168307" y="3964817"/>
                <a:ext cx="24041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349" h="807" extrusionOk="0">
                    <a:moveTo>
                      <a:pt x="519" y="0"/>
                    </a:moveTo>
                    <a:cubicBezTo>
                      <a:pt x="0" y="0"/>
                      <a:pt x="0" y="807"/>
                      <a:pt x="519" y="807"/>
                    </a:cubicBezTo>
                    <a:lnTo>
                      <a:pt x="16828" y="807"/>
                    </a:lnTo>
                    <a:cubicBezTo>
                      <a:pt x="17349" y="807"/>
                      <a:pt x="17349" y="0"/>
                      <a:pt x="168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1991;p45"/>
              <p:cNvSpPr/>
              <p:nvPr/>
            </p:nvSpPr>
            <p:spPr>
              <a:xfrm>
                <a:off x="3559850" y="4029698"/>
                <a:ext cx="74858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5402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4882" y="807"/>
                    </a:lnTo>
                    <a:cubicBezTo>
                      <a:pt x="5402" y="807"/>
                      <a:pt x="5402" y="1"/>
                      <a:pt x="488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" name="Google Shape;1992;p45"/>
              <p:cNvSpPr/>
              <p:nvPr/>
            </p:nvSpPr>
            <p:spPr>
              <a:xfrm>
                <a:off x="3315972" y="4237796"/>
                <a:ext cx="37244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26877" h="809" extrusionOk="0">
                    <a:moveTo>
                      <a:pt x="521" y="0"/>
                    </a:moveTo>
                    <a:cubicBezTo>
                      <a:pt x="0" y="0"/>
                      <a:pt x="0" y="809"/>
                      <a:pt x="521" y="809"/>
                    </a:cubicBezTo>
                    <a:lnTo>
                      <a:pt x="26357" y="809"/>
                    </a:lnTo>
                    <a:cubicBezTo>
                      <a:pt x="26877" y="809"/>
                      <a:pt x="26877" y="0"/>
                      <a:pt x="2635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1993;p45"/>
              <p:cNvSpPr/>
              <p:nvPr/>
            </p:nvSpPr>
            <p:spPr>
              <a:xfrm>
                <a:off x="3734413" y="3884263"/>
                <a:ext cx="6363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4592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lnTo>
                      <a:pt x="4072" y="807"/>
                    </a:lnTo>
                    <a:cubicBezTo>
                      <a:pt x="4591" y="807"/>
                      <a:pt x="4591" y="0"/>
                      <a:pt x="4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1994;p45"/>
              <p:cNvSpPr/>
              <p:nvPr/>
            </p:nvSpPr>
            <p:spPr>
              <a:xfrm>
                <a:off x="2932951" y="3907003"/>
                <a:ext cx="136968" cy="431398"/>
              </a:xfrm>
              <a:custGeom>
                <a:avLst/>
                <a:gdLst/>
                <a:ahLst/>
                <a:cxnLst/>
                <a:rect l="l" t="t" r="r" b="b"/>
                <a:pathLst>
                  <a:path w="9884" h="31131" extrusionOk="0">
                    <a:moveTo>
                      <a:pt x="1077" y="0"/>
                    </a:moveTo>
                    <a:cubicBezTo>
                      <a:pt x="272" y="0"/>
                      <a:pt x="1" y="1101"/>
                      <a:pt x="679" y="1505"/>
                    </a:cubicBezTo>
                    <a:cubicBezTo>
                      <a:pt x="1017" y="1705"/>
                      <a:pt x="1360" y="1896"/>
                      <a:pt x="1701" y="2090"/>
                    </a:cubicBezTo>
                    <a:cubicBezTo>
                      <a:pt x="2433" y="3897"/>
                      <a:pt x="3771" y="5486"/>
                      <a:pt x="3859" y="7484"/>
                    </a:cubicBezTo>
                    <a:cubicBezTo>
                      <a:pt x="3878" y="7922"/>
                      <a:pt x="4088" y="8233"/>
                      <a:pt x="4372" y="8425"/>
                    </a:cubicBezTo>
                    <a:cubicBezTo>
                      <a:pt x="4550" y="10518"/>
                      <a:pt x="4965" y="12587"/>
                      <a:pt x="5043" y="14695"/>
                    </a:cubicBezTo>
                    <a:cubicBezTo>
                      <a:pt x="5055" y="15050"/>
                      <a:pt x="5182" y="15318"/>
                      <a:pt x="5367" y="15510"/>
                    </a:cubicBezTo>
                    <a:cubicBezTo>
                      <a:pt x="5398" y="16156"/>
                      <a:pt x="5445" y="16802"/>
                      <a:pt x="5476" y="17449"/>
                    </a:cubicBezTo>
                    <a:cubicBezTo>
                      <a:pt x="5499" y="17972"/>
                      <a:pt x="5509" y="18493"/>
                      <a:pt x="5499" y="19018"/>
                    </a:cubicBezTo>
                    <a:cubicBezTo>
                      <a:pt x="5052" y="20160"/>
                      <a:pt x="5042" y="21453"/>
                      <a:pt x="5338" y="22658"/>
                    </a:cubicBezTo>
                    <a:cubicBezTo>
                      <a:pt x="5303" y="22727"/>
                      <a:pt x="5277" y="22802"/>
                      <a:pt x="5263" y="22879"/>
                    </a:cubicBezTo>
                    <a:cubicBezTo>
                      <a:pt x="5047" y="24041"/>
                      <a:pt x="4931" y="25206"/>
                      <a:pt x="4725" y="26347"/>
                    </a:cubicBezTo>
                    <a:cubicBezTo>
                      <a:pt x="4491" y="26925"/>
                      <a:pt x="4337" y="27533"/>
                      <a:pt x="4264" y="28152"/>
                    </a:cubicBezTo>
                    <a:cubicBezTo>
                      <a:pt x="4264" y="28175"/>
                      <a:pt x="4266" y="28197"/>
                      <a:pt x="4268" y="28218"/>
                    </a:cubicBezTo>
                    <a:cubicBezTo>
                      <a:pt x="4079" y="28803"/>
                      <a:pt x="3826" y="29367"/>
                      <a:pt x="3513" y="29897"/>
                    </a:cubicBezTo>
                    <a:cubicBezTo>
                      <a:pt x="3193" y="30439"/>
                      <a:pt x="3663" y="31131"/>
                      <a:pt x="4217" y="31131"/>
                    </a:cubicBezTo>
                    <a:cubicBezTo>
                      <a:pt x="4349" y="31131"/>
                      <a:pt x="4486" y="31091"/>
                      <a:pt x="4618" y="31002"/>
                    </a:cubicBezTo>
                    <a:cubicBezTo>
                      <a:pt x="4936" y="30785"/>
                      <a:pt x="5239" y="30564"/>
                      <a:pt x="5533" y="30337"/>
                    </a:cubicBezTo>
                    <a:cubicBezTo>
                      <a:pt x="5665" y="30337"/>
                      <a:pt x="5793" y="30307"/>
                      <a:pt x="5909" y="30249"/>
                    </a:cubicBezTo>
                    <a:cubicBezTo>
                      <a:pt x="7493" y="29473"/>
                      <a:pt x="8448" y="28024"/>
                      <a:pt x="9078" y="26430"/>
                    </a:cubicBezTo>
                    <a:cubicBezTo>
                      <a:pt x="9087" y="26407"/>
                      <a:pt x="9089" y="26390"/>
                      <a:pt x="9096" y="26369"/>
                    </a:cubicBezTo>
                    <a:cubicBezTo>
                      <a:pt x="9340" y="25829"/>
                      <a:pt x="9539" y="25263"/>
                      <a:pt x="9724" y="24706"/>
                    </a:cubicBezTo>
                    <a:cubicBezTo>
                      <a:pt x="9883" y="24231"/>
                      <a:pt x="9606" y="23889"/>
                      <a:pt x="9239" y="23769"/>
                    </a:cubicBezTo>
                    <a:cubicBezTo>
                      <a:pt x="9189" y="23494"/>
                      <a:pt x="9137" y="23219"/>
                      <a:pt x="9070" y="22949"/>
                    </a:cubicBezTo>
                    <a:cubicBezTo>
                      <a:pt x="9018" y="22634"/>
                      <a:pt x="8949" y="22322"/>
                      <a:pt x="8864" y="22016"/>
                    </a:cubicBezTo>
                    <a:cubicBezTo>
                      <a:pt x="8836" y="21920"/>
                      <a:pt x="8793" y="21830"/>
                      <a:pt x="8734" y="21751"/>
                    </a:cubicBezTo>
                    <a:cubicBezTo>
                      <a:pt x="8659" y="21517"/>
                      <a:pt x="8587" y="21282"/>
                      <a:pt x="8505" y="21048"/>
                    </a:cubicBezTo>
                    <a:cubicBezTo>
                      <a:pt x="8583" y="18822"/>
                      <a:pt x="8454" y="16599"/>
                      <a:pt x="8353" y="14373"/>
                    </a:cubicBezTo>
                    <a:cubicBezTo>
                      <a:pt x="8332" y="13869"/>
                      <a:pt x="7938" y="13612"/>
                      <a:pt x="7546" y="13596"/>
                    </a:cubicBezTo>
                    <a:cubicBezTo>
                      <a:pt x="7832" y="9222"/>
                      <a:pt x="7965" y="149"/>
                      <a:pt x="2703" y="135"/>
                    </a:cubicBezTo>
                    <a:cubicBezTo>
                      <a:pt x="2608" y="135"/>
                      <a:pt x="2514" y="148"/>
                      <a:pt x="2424" y="170"/>
                    </a:cubicBezTo>
                    <a:cubicBezTo>
                      <a:pt x="1986" y="64"/>
                      <a:pt x="1538" y="7"/>
                      <a:pt x="1088" y="0"/>
                    </a:cubicBezTo>
                    <a:cubicBezTo>
                      <a:pt x="1084" y="0"/>
                      <a:pt x="1080" y="0"/>
                      <a:pt x="107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1995;p45"/>
              <p:cNvSpPr/>
              <p:nvPr/>
            </p:nvSpPr>
            <p:spPr>
              <a:xfrm>
                <a:off x="2822202" y="3796905"/>
                <a:ext cx="47171" cy="57509"/>
              </a:xfrm>
              <a:custGeom>
                <a:avLst/>
                <a:gdLst/>
                <a:ahLst/>
                <a:cxnLst/>
                <a:rect l="l" t="t" r="r" b="b"/>
                <a:pathLst>
                  <a:path w="3404" h="4150" extrusionOk="0">
                    <a:moveTo>
                      <a:pt x="1145" y="1"/>
                    </a:moveTo>
                    <a:cubicBezTo>
                      <a:pt x="817" y="1"/>
                      <a:pt x="510" y="173"/>
                      <a:pt x="444" y="573"/>
                    </a:cubicBezTo>
                    <a:cubicBezTo>
                      <a:pt x="342" y="1184"/>
                      <a:pt x="239" y="1795"/>
                      <a:pt x="120" y="2403"/>
                    </a:cubicBezTo>
                    <a:cubicBezTo>
                      <a:pt x="1" y="3011"/>
                      <a:pt x="506" y="3401"/>
                      <a:pt x="976" y="3401"/>
                    </a:cubicBezTo>
                    <a:cubicBezTo>
                      <a:pt x="1059" y="3401"/>
                      <a:pt x="1142" y="3389"/>
                      <a:pt x="1219" y="3363"/>
                    </a:cubicBezTo>
                    <a:cubicBezTo>
                      <a:pt x="1245" y="3401"/>
                      <a:pt x="1275" y="3438"/>
                      <a:pt x="1302" y="3474"/>
                    </a:cubicBezTo>
                    <a:cubicBezTo>
                      <a:pt x="1302" y="3474"/>
                      <a:pt x="1302" y="3476"/>
                      <a:pt x="1304" y="3478"/>
                    </a:cubicBezTo>
                    <a:cubicBezTo>
                      <a:pt x="1401" y="3760"/>
                      <a:pt x="1621" y="3971"/>
                      <a:pt x="1889" y="4042"/>
                    </a:cubicBezTo>
                    <a:cubicBezTo>
                      <a:pt x="2020" y="4112"/>
                      <a:pt x="2171" y="4149"/>
                      <a:pt x="2322" y="4149"/>
                    </a:cubicBezTo>
                    <a:cubicBezTo>
                      <a:pt x="2641" y="4149"/>
                      <a:pt x="2957" y="3979"/>
                      <a:pt x="3075" y="3585"/>
                    </a:cubicBezTo>
                    <a:cubicBezTo>
                      <a:pt x="3404" y="2500"/>
                      <a:pt x="2509" y="1219"/>
                      <a:pt x="1919" y="379"/>
                    </a:cubicBezTo>
                    <a:cubicBezTo>
                      <a:pt x="1750" y="140"/>
                      <a:pt x="1439" y="1"/>
                      <a:pt x="1145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996;p45"/>
              <p:cNvSpPr/>
              <p:nvPr/>
            </p:nvSpPr>
            <p:spPr>
              <a:xfrm>
                <a:off x="2674356" y="3898744"/>
                <a:ext cx="250072" cy="121239"/>
              </a:xfrm>
              <a:custGeom>
                <a:avLst/>
                <a:gdLst/>
                <a:ahLst/>
                <a:cxnLst/>
                <a:rect l="l" t="t" r="r" b="b"/>
                <a:pathLst>
                  <a:path w="18046" h="8749" extrusionOk="0">
                    <a:moveTo>
                      <a:pt x="8910" y="1"/>
                    </a:moveTo>
                    <a:cubicBezTo>
                      <a:pt x="4871" y="1"/>
                      <a:pt x="1521" y="3255"/>
                      <a:pt x="507" y="6975"/>
                    </a:cubicBezTo>
                    <a:cubicBezTo>
                      <a:pt x="491" y="7039"/>
                      <a:pt x="481" y="7105"/>
                      <a:pt x="477" y="7171"/>
                    </a:cubicBezTo>
                    <a:cubicBezTo>
                      <a:pt x="1" y="7579"/>
                      <a:pt x="311" y="8566"/>
                      <a:pt x="972" y="8566"/>
                    </a:cubicBezTo>
                    <a:cubicBezTo>
                      <a:pt x="995" y="8566"/>
                      <a:pt x="1019" y="8565"/>
                      <a:pt x="1043" y="8563"/>
                    </a:cubicBezTo>
                    <a:cubicBezTo>
                      <a:pt x="1419" y="8525"/>
                      <a:pt x="1793" y="8495"/>
                      <a:pt x="2168" y="8473"/>
                    </a:cubicBezTo>
                    <a:cubicBezTo>
                      <a:pt x="2302" y="8637"/>
                      <a:pt x="2488" y="8749"/>
                      <a:pt x="2700" y="8749"/>
                    </a:cubicBezTo>
                    <a:cubicBezTo>
                      <a:pt x="2781" y="8749"/>
                      <a:pt x="2867" y="8732"/>
                      <a:pt x="2954" y="8696"/>
                    </a:cubicBezTo>
                    <a:cubicBezTo>
                      <a:pt x="3155" y="8613"/>
                      <a:pt x="3354" y="8518"/>
                      <a:pt x="3552" y="8422"/>
                    </a:cubicBezTo>
                    <a:cubicBezTo>
                      <a:pt x="3775" y="8419"/>
                      <a:pt x="3998" y="8417"/>
                      <a:pt x="4221" y="8417"/>
                    </a:cubicBezTo>
                    <a:cubicBezTo>
                      <a:pt x="7214" y="8417"/>
                      <a:pt x="10215" y="8738"/>
                      <a:pt x="13194" y="8738"/>
                    </a:cubicBezTo>
                    <a:cubicBezTo>
                      <a:pt x="14604" y="8738"/>
                      <a:pt x="16010" y="8666"/>
                      <a:pt x="17407" y="8454"/>
                    </a:cubicBezTo>
                    <a:cubicBezTo>
                      <a:pt x="17864" y="8384"/>
                      <a:pt x="18046" y="7851"/>
                      <a:pt x="17969" y="7460"/>
                    </a:cubicBezTo>
                    <a:cubicBezTo>
                      <a:pt x="17036" y="2710"/>
                      <a:pt x="14146" y="368"/>
                      <a:pt x="9470" y="22"/>
                    </a:cubicBezTo>
                    <a:cubicBezTo>
                      <a:pt x="9282" y="8"/>
                      <a:pt x="9095" y="1"/>
                      <a:pt x="8910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1997;p45"/>
              <p:cNvSpPr/>
              <p:nvPr/>
            </p:nvSpPr>
            <p:spPr>
              <a:xfrm>
                <a:off x="2615212" y="4179594"/>
                <a:ext cx="343070" cy="186882"/>
              </a:xfrm>
              <a:custGeom>
                <a:avLst/>
                <a:gdLst/>
                <a:ahLst/>
                <a:cxnLst/>
                <a:rect l="l" t="t" r="r" b="b"/>
                <a:pathLst>
                  <a:path w="24757" h="13486" extrusionOk="0">
                    <a:moveTo>
                      <a:pt x="897" y="0"/>
                    </a:moveTo>
                    <a:cubicBezTo>
                      <a:pt x="424" y="0"/>
                      <a:pt x="0" y="577"/>
                      <a:pt x="172" y="1024"/>
                    </a:cubicBezTo>
                    <a:cubicBezTo>
                      <a:pt x="272" y="1284"/>
                      <a:pt x="406" y="1633"/>
                      <a:pt x="568" y="2002"/>
                    </a:cubicBezTo>
                    <a:cubicBezTo>
                      <a:pt x="213" y="3193"/>
                      <a:pt x="283" y="4277"/>
                      <a:pt x="598" y="5348"/>
                    </a:cubicBezTo>
                    <a:cubicBezTo>
                      <a:pt x="456" y="7179"/>
                      <a:pt x="641" y="8604"/>
                      <a:pt x="2026" y="10029"/>
                    </a:cubicBezTo>
                    <a:cubicBezTo>
                      <a:pt x="2022" y="10235"/>
                      <a:pt x="2097" y="10434"/>
                      <a:pt x="2237" y="10584"/>
                    </a:cubicBezTo>
                    <a:cubicBezTo>
                      <a:pt x="3374" y="11864"/>
                      <a:pt x="4787" y="12824"/>
                      <a:pt x="6468" y="13214"/>
                    </a:cubicBezTo>
                    <a:cubicBezTo>
                      <a:pt x="6536" y="13230"/>
                      <a:pt x="6602" y="13237"/>
                      <a:pt x="6664" y="13237"/>
                    </a:cubicBezTo>
                    <a:cubicBezTo>
                      <a:pt x="6892" y="13237"/>
                      <a:pt x="7077" y="13138"/>
                      <a:pt x="7215" y="12992"/>
                    </a:cubicBezTo>
                    <a:cubicBezTo>
                      <a:pt x="7231" y="12999"/>
                      <a:pt x="7247" y="13006"/>
                      <a:pt x="7262" y="13013"/>
                    </a:cubicBezTo>
                    <a:cubicBezTo>
                      <a:pt x="7369" y="13276"/>
                      <a:pt x="7603" y="13486"/>
                      <a:pt x="7975" y="13486"/>
                    </a:cubicBezTo>
                    <a:cubicBezTo>
                      <a:pt x="7981" y="13486"/>
                      <a:pt x="7986" y="13486"/>
                      <a:pt x="7991" y="13486"/>
                    </a:cubicBezTo>
                    <a:cubicBezTo>
                      <a:pt x="8147" y="13486"/>
                      <a:pt x="8298" y="13438"/>
                      <a:pt x="8427" y="13349"/>
                    </a:cubicBezTo>
                    <a:cubicBezTo>
                      <a:pt x="8686" y="13389"/>
                      <a:pt x="8947" y="13407"/>
                      <a:pt x="9210" y="13407"/>
                    </a:cubicBezTo>
                    <a:cubicBezTo>
                      <a:pt x="9591" y="13407"/>
                      <a:pt x="9977" y="13368"/>
                      <a:pt x="10369" y="13295"/>
                    </a:cubicBezTo>
                    <a:cubicBezTo>
                      <a:pt x="10465" y="13278"/>
                      <a:pt x="10556" y="13243"/>
                      <a:pt x="10639" y="13191"/>
                    </a:cubicBezTo>
                    <a:cubicBezTo>
                      <a:pt x="11227" y="13214"/>
                      <a:pt x="11818" y="13221"/>
                      <a:pt x="12410" y="13221"/>
                    </a:cubicBezTo>
                    <a:cubicBezTo>
                      <a:pt x="12968" y="13221"/>
                      <a:pt x="13528" y="13215"/>
                      <a:pt x="14086" y="13207"/>
                    </a:cubicBezTo>
                    <a:cubicBezTo>
                      <a:pt x="17101" y="13160"/>
                      <a:pt x="20579" y="13281"/>
                      <a:pt x="22674" y="10745"/>
                    </a:cubicBezTo>
                    <a:cubicBezTo>
                      <a:pt x="24756" y="8228"/>
                      <a:pt x="24446" y="3875"/>
                      <a:pt x="23852" y="918"/>
                    </a:cubicBezTo>
                    <a:cubicBezTo>
                      <a:pt x="23790" y="615"/>
                      <a:pt x="23449" y="323"/>
                      <a:pt x="23131" y="323"/>
                    </a:cubicBezTo>
                    <a:cubicBezTo>
                      <a:pt x="23111" y="323"/>
                      <a:pt x="23092" y="324"/>
                      <a:pt x="23074" y="326"/>
                    </a:cubicBezTo>
                    <a:cubicBezTo>
                      <a:pt x="22975" y="337"/>
                      <a:pt x="22878" y="347"/>
                      <a:pt x="22779" y="356"/>
                    </a:cubicBezTo>
                    <a:cubicBezTo>
                      <a:pt x="22741" y="347"/>
                      <a:pt x="22710" y="330"/>
                      <a:pt x="22670" y="326"/>
                    </a:cubicBezTo>
                    <a:cubicBezTo>
                      <a:pt x="20278" y="61"/>
                      <a:pt x="17887" y="63"/>
                      <a:pt x="15485" y="3"/>
                    </a:cubicBezTo>
                    <a:cubicBezTo>
                      <a:pt x="15476" y="2"/>
                      <a:pt x="15468" y="2"/>
                      <a:pt x="15460" y="2"/>
                    </a:cubicBezTo>
                    <a:cubicBezTo>
                      <a:pt x="15128" y="2"/>
                      <a:pt x="14909" y="173"/>
                      <a:pt x="14796" y="401"/>
                    </a:cubicBezTo>
                    <a:cubicBezTo>
                      <a:pt x="14295" y="340"/>
                      <a:pt x="13799" y="285"/>
                      <a:pt x="13304" y="245"/>
                    </a:cubicBezTo>
                    <a:cubicBezTo>
                      <a:pt x="12099" y="147"/>
                      <a:pt x="10894" y="119"/>
                      <a:pt x="9688" y="119"/>
                    </a:cubicBezTo>
                    <a:cubicBezTo>
                      <a:pt x="8125" y="119"/>
                      <a:pt x="6562" y="166"/>
                      <a:pt x="4998" y="166"/>
                    </a:cubicBezTo>
                    <a:cubicBezTo>
                      <a:pt x="3649" y="166"/>
                      <a:pt x="2299" y="131"/>
                      <a:pt x="951" y="3"/>
                    </a:cubicBezTo>
                    <a:cubicBezTo>
                      <a:pt x="933" y="1"/>
                      <a:pt x="915" y="0"/>
                      <a:pt x="8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1998;p45"/>
              <p:cNvSpPr/>
              <p:nvPr/>
            </p:nvSpPr>
            <p:spPr>
              <a:xfrm>
                <a:off x="2541781" y="3841637"/>
                <a:ext cx="474689" cy="579243"/>
              </a:xfrm>
              <a:custGeom>
                <a:avLst/>
                <a:gdLst/>
                <a:ahLst/>
                <a:cxnLst/>
                <a:rect l="l" t="t" r="r" b="b"/>
                <a:pathLst>
                  <a:path w="34255" h="41800" extrusionOk="0">
                    <a:moveTo>
                      <a:pt x="19930" y="809"/>
                    </a:moveTo>
                    <a:cubicBezTo>
                      <a:pt x="20068" y="809"/>
                      <a:pt x="20206" y="811"/>
                      <a:pt x="20346" y="815"/>
                    </a:cubicBezTo>
                    <a:lnTo>
                      <a:pt x="20346" y="815"/>
                    </a:lnTo>
                    <a:cubicBezTo>
                      <a:pt x="31126" y="2748"/>
                      <a:pt x="32825" y="15095"/>
                      <a:pt x="32923" y="24245"/>
                    </a:cubicBezTo>
                    <a:cubicBezTo>
                      <a:pt x="32977" y="29201"/>
                      <a:pt x="32266" y="35990"/>
                      <a:pt x="27841" y="39080"/>
                    </a:cubicBezTo>
                    <a:cubicBezTo>
                      <a:pt x="25757" y="40534"/>
                      <a:pt x="22726" y="40399"/>
                      <a:pt x="20311" y="40603"/>
                    </a:cubicBezTo>
                    <a:cubicBezTo>
                      <a:pt x="18407" y="40764"/>
                      <a:pt x="16549" y="40932"/>
                      <a:pt x="14678" y="40932"/>
                    </a:cubicBezTo>
                    <a:cubicBezTo>
                      <a:pt x="13567" y="40932"/>
                      <a:pt x="12451" y="40873"/>
                      <a:pt x="11318" y="40718"/>
                    </a:cubicBezTo>
                    <a:cubicBezTo>
                      <a:pt x="1" y="39163"/>
                      <a:pt x="1060" y="26198"/>
                      <a:pt x="3167" y="17923"/>
                    </a:cubicBezTo>
                    <a:cubicBezTo>
                      <a:pt x="5292" y="9576"/>
                      <a:pt x="10451" y="809"/>
                      <a:pt x="19930" y="809"/>
                    </a:cubicBezTo>
                    <a:close/>
                    <a:moveTo>
                      <a:pt x="19897" y="0"/>
                    </a:moveTo>
                    <a:cubicBezTo>
                      <a:pt x="9667" y="0"/>
                      <a:pt x="4471" y="9520"/>
                      <a:pt x="2197" y="18453"/>
                    </a:cubicBezTo>
                    <a:cubicBezTo>
                      <a:pt x="970" y="23281"/>
                      <a:pt x="472" y="28538"/>
                      <a:pt x="1676" y="33414"/>
                    </a:cubicBezTo>
                    <a:cubicBezTo>
                      <a:pt x="2940" y="38525"/>
                      <a:pt x="7140" y="40950"/>
                      <a:pt x="12118" y="41633"/>
                    </a:cubicBezTo>
                    <a:cubicBezTo>
                      <a:pt x="12989" y="41753"/>
                      <a:pt x="13863" y="41800"/>
                      <a:pt x="14739" y="41800"/>
                    </a:cubicBezTo>
                    <a:cubicBezTo>
                      <a:pt x="16902" y="41800"/>
                      <a:pt x="19071" y="41514"/>
                      <a:pt x="21216" y="41334"/>
                    </a:cubicBezTo>
                    <a:cubicBezTo>
                      <a:pt x="23683" y="41126"/>
                      <a:pt x="26022" y="40948"/>
                      <a:pt x="28248" y="39776"/>
                    </a:cubicBezTo>
                    <a:cubicBezTo>
                      <a:pt x="32664" y="37450"/>
                      <a:pt x="33441" y="30454"/>
                      <a:pt x="33690" y="26110"/>
                    </a:cubicBezTo>
                    <a:cubicBezTo>
                      <a:pt x="34255" y="16229"/>
                      <a:pt x="32132" y="2052"/>
                      <a:pt x="20486" y="23"/>
                    </a:cubicBezTo>
                    <a:cubicBezTo>
                      <a:pt x="20480" y="22"/>
                      <a:pt x="20475" y="21"/>
                      <a:pt x="20469" y="20"/>
                    </a:cubicBezTo>
                    <a:lnTo>
                      <a:pt x="20469" y="20"/>
                    </a:lnTo>
                    <a:cubicBezTo>
                      <a:pt x="20442" y="14"/>
                      <a:pt x="20412" y="10"/>
                      <a:pt x="20380" y="9"/>
                    </a:cubicBezTo>
                    <a:lnTo>
                      <a:pt x="20380" y="7"/>
                    </a:lnTo>
                    <a:cubicBezTo>
                      <a:pt x="20218" y="3"/>
                      <a:pt x="20057" y="0"/>
                      <a:pt x="1989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1999;p45"/>
              <p:cNvSpPr/>
              <p:nvPr/>
            </p:nvSpPr>
            <p:spPr>
              <a:xfrm>
                <a:off x="2719448" y="3761444"/>
                <a:ext cx="184402" cy="110486"/>
              </a:xfrm>
              <a:custGeom>
                <a:avLst/>
                <a:gdLst/>
                <a:ahLst/>
                <a:cxnLst/>
                <a:rect l="l" t="t" r="r" b="b"/>
                <a:pathLst>
                  <a:path w="13307" h="7973" extrusionOk="0">
                    <a:moveTo>
                      <a:pt x="7636" y="0"/>
                    </a:moveTo>
                    <a:cubicBezTo>
                      <a:pt x="4387" y="0"/>
                      <a:pt x="1" y="3433"/>
                      <a:pt x="2205" y="6807"/>
                    </a:cubicBezTo>
                    <a:cubicBezTo>
                      <a:pt x="2291" y="6939"/>
                      <a:pt x="2415" y="6993"/>
                      <a:pt x="2539" y="6993"/>
                    </a:cubicBezTo>
                    <a:cubicBezTo>
                      <a:pt x="2822" y="6993"/>
                      <a:pt x="3102" y="6704"/>
                      <a:pt x="2903" y="6400"/>
                    </a:cubicBezTo>
                    <a:lnTo>
                      <a:pt x="2901" y="6398"/>
                    </a:lnTo>
                    <a:cubicBezTo>
                      <a:pt x="1149" y="3717"/>
                      <a:pt x="4367" y="1607"/>
                      <a:pt x="6635" y="968"/>
                    </a:cubicBezTo>
                    <a:cubicBezTo>
                      <a:pt x="6988" y="868"/>
                      <a:pt x="7332" y="822"/>
                      <a:pt x="7665" y="822"/>
                    </a:cubicBezTo>
                    <a:cubicBezTo>
                      <a:pt x="8992" y="822"/>
                      <a:pt x="10155" y="1555"/>
                      <a:pt x="11108" y="2561"/>
                    </a:cubicBezTo>
                    <a:cubicBezTo>
                      <a:pt x="11998" y="3497"/>
                      <a:pt x="12819" y="5890"/>
                      <a:pt x="11859" y="7123"/>
                    </a:cubicBezTo>
                    <a:lnTo>
                      <a:pt x="11859" y="7123"/>
                    </a:lnTo>
                    <a:cubicBezTo>
                      <a:pt x="11713" y="7170"/>
                      <a:pt x="11596" y="7293"/>
                      <a:pt x="11596" y="7491"/>
                    </a:cubicBezTo>
                    <a:lnTo>
                      <a:pt x="11596" y="7572"/>
                    </a:lnTo>
                    <a:cubicBezTo>
                      <a:pt x="11596" y="7812"/>
                      <a:pt x="11799" y="7972"/>
                      <a:pt x="12008" y="7972"/>
                    </a:cubicBezTo>
                    <a:cubicBezTo>
                      <a:pt x="12106" y="7972"/>
                      <a:pt x="12205" y="7937"/>
                      <a:pt x="12285" y="7858"/>
                    </a:cubicBezTo>
                    <a:cubicBezTo>
                      <a:pt x="13306" y="6843"/>
                      <a:pt x="13244" y="4759"/>
                      <a:pt x="12652" y="3532"/>
                    </a:cubicBezTo>
                    <a:cubicBezTo>
                      <a:pt x="11729" y="1617"/>
                      <a:pt x="9967" y="70"/>
                      <a:pt x="7770" y="2"/>
                    </a:cubicBezTo>
                    <a:cubicBezTo>
                      <a:pt x="7726" y="1"/>
                      <a:pt x="7681" y="0"/>
                      <a:pt x="76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2000;p45"/>
              <p:cNvSpPr/>
              <p:nvPr/>
            </p:nvSpPr>
            <p:spPr>
              <a:xfrm>
                <a:off x="2771677" y="3791349"/>
                <a:ext cx="99469" cy="63758"/>
              </a:xfrm>
              <a:custGeom>
                <a:avLst/>
                <a:gdLst/>
                <a:ahLst/>
                <a:cxnLst/>
                <a:rect l="l" t="t" r="r" b="b"/>
                <a:pathLst>
                  <a:path w="7178" h="4601" extrusionOk="0">
                    <a:moveTo>
                      <a:pt x="3673" y="1"/>
                    </a:moveTo>
                    <a:cubicBezTo>
                      <a:pt x="1490" y="1"/>
                      <a:pt x="0" y="1883"/>
                      <a:pt x="494" y="3986"/>
                    </a:cubicBezTo>
                    <a:cubicBezTo>
                      <a:pt x="542" y="4188"/>
                      <a:pt x="694" y="4276"/>
                      <a:pt x="853" y="4276"/>
                    </a:cubicBezTo>
                    <a:cubicBezTo>
                      <a:pt x="1092" y="4276"/>
                      <a:pt x="1345" y="4076"/>
                      <a:pt x="1273" y="3771"/>
                    </a:cubicBezTo>
                    <a:lnTo>
                      <a:pt x="1272" y="3771"/>
                    </a:lnTo>
                    <a:cubicBezTo>
                      <a:pt x="896" y="2173"/>
                      <a:pt x="1961" y="944"/>
                      <a:pt x="3553" y="815"/>
                    </a:cubicBezTo>
                    <a:cubicBezTo>
                      <a:pt x="3639" y="808"/>
                      <a:pt x="3723" y="804"/>
                      <a:pt x="3804" y="804"/>
                    </a:cubicBezTo>
                    <a:cubicBezTo>
                      <a:pt x="5589" y="804"/>
                      <a:pt x="6292" y="2456"/>
                      <a:pt x="5985" y="4095"/>
                    </a:cubicBezTo>
                    <a:cubicBezTo>
                      <a:pt x="5928" y="4400"/>
                      <a:pt x="6187" y="4601"/>
                      <a:pt x="6423" y="4601"/>
                    </a:cubicBezTo>
                    <a:cubicBezTo>
                      <a:pt x="6579" y="4601"/>
                      <a:pt x="6726" y="4513"/>
                      <a:pt x="6764" y="4310"/>
                    </a:cubicBezTo>
                    <a:cubicBezTo>
                      <a:pt x="7178" y="2092"/>
                      <a:pt x="6160" y="24"/>
                      <a:pt x="3705" y="1"/>
                    </a:cubicBezTo>
                    <a:cubicBezTo>
                      <a:pt x="3694" y="1"/>
                      <a:pt x="3683" y="1"/>
                      <a:pt x="367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2001;p45"/>
              <p:cNvSpPr/>
              <p:nvPr/>
            </p:nvSpPr>
            <p:spPr>
              <a:xfrm>
                <a:off x="2660111" y="3892245"/>
                <a:ext cx="276845" cy="163172"/>
              </a:xfrm>
              <a:custGeom>
                <a:avLst/>
                <a:gdLst/>
                <a:ahLst/>
                <a:cxnLst/>
                <a:rect l="l" t="t" r="r" b="b"/>
                <a:pathLst>
                  <a:path w="19978" h="11775" extrusionOk="0">
                    <a:moveTo>
                      <a:pt x="10271" y="826"/>
                    </a:moveTo>
                    <a:cubicBezTo>
                      <a:pt x="11283" y="826"/>
                      <a:pt x="12280" y="976"/>
                      <a:pt x="13186" y="1266"/>
                    </a:cubicBezTo>
                    <a:cubicBezTo>
                      <a:pt x="13232" y="1281"/>
                      <a:pt x="13276" y="1288"/>
                      <a:pt x="13317" y="1288"/>
                    </a:cubicBezTo>
                    <a:cubicBezTo>
                      <a:pt x="13357" y="1288"/>
                      <a:pt x="13395" y="1281"/>
                      <a:pt x="13429" y="1269"/>
                    </a:cubicBezTo>
                    <a:lnTo>
                      <a:pt x="13429" y="1269"/>
                    </a:lnTo>
                    <a:cubicBezTo>
                      <a:pt x="15692" y="2081"/>
                      <a:pt x="17092" y="3750"/>
                      <a:pt x="17990" y="5911"/>
                    </a:cubicBezTo>
                    <a:cubicBezTo>
                      <a:pt x="18542" y="7235"/>
                      <a:pt x="19067" y="10854"/>
                      <a:pt x="16548" y="10948"/>
                    </a:cubicBezTo>
                    <a:cubicBezTo>
                      <a:pt x="16094" y="10964"/>
                      <a:pt x="15638" y="10971"/>
                      <a:pt x="15179" y="10971"/>
                    </a:cubicBezTo>
                    <a:cubicBezTo>
                      <a:pt x="12462" y="10971"/>
                      <a:pt x="9680" y="10724"/>
                      <a:pt x="6951" y="10724"/>
                    </a:cubicBezTo>
                    <a:cubicBezTo>
                      <a:pt x="6750" y="10724"/>
                      <a:pt x="6550" y="10725"/>
                      <a:pt x="6350" y="10728"/>
                    </a:cubicBezTo>
                    <a:cubicBezTo>
                      <a:pt x="6170" y="10730"/>
                      <a:pt x="5990" y="10732"/>
                      <a:pt x="5811" y="10732"/>
                    </a:cubicBezTo>
                    <a:cubicBezTo>
                      <a:pt x="4957" y="10732"/>
                      <a:pt x="4115" y="10698"/>
                      <a:pt x="3259" y="10574"/>
                    </a:cubicBezTo>
                    <a:cubicBezTo>
                      <a:pt x="252" y="10133"/>
                      <a:pt x="2205" y="6355"/>
                      <a:pt x="3020" y="4723"/>
                    </a:cubicBezTo>
                    <a:cubicBezTo>
                      <a:pt x="4352" y="2055"/>
                      <a:pt x="7371" y="826"/>
                      <a:pt x="10271" y="826"/>
                    </a:cubicBezTo>
                    <a:close/>
                    <a:moveTo>
                      <a:pt x="10305" y="0"/>
                    </a:moveTo>
                    <a:cubicBezTo>
                      <a:pt x="6866" y="0"/>
                      <a:pt x="3592" y="1777"/>
                      <a:pt x="1966" y="5033"/>
                    </a:cubicBezTo>
                    <a:cubicBezTo>
                      <a:pt x="1415" y="6134"/>
                      <a:pt x="1" y="8717"/>
                      <a:pt x="835" y="9961"/>
                    </a:cubicBezTo>
                    <a:cubicBezTo>
                      <a:pt x="1817" y="11429"/>
                      <a:pt x="3588" y="11493"/>
                      <a:pt x="5220" y="11538"/>
                    </a:cubicBezTo>
                    <a:cubicBezTo>
                      <a:pt x="5532" y="11547"/>
                      <a:pt x="5844" y="11550"/>
                      <a:pt x="6156" y="11550"/>
                    </a:cubicBezTo>
                    <a:cubicBezTo>
                      <a:pt x="7995" y="11550"/>
                      <a:pt x="9830" y="11424"/>
                      <a:pt x="11664" y="11424"/>
                    </a:cubicBezTo>
                    <a:cubicBezTo>
                      <a:pt x="12759" y="11424"/>
                      <a:pt x="13855" y="11469"/>
                      <a:pt x="14950" y="11613"/>
                    </a:cubicBezTo>
                    <a:cubicBezTo>
                      <a:pt x="15400" y="11671"/>
                      <a:pt x="16072" y="11775"/>
                      <a:pt x="16742" y="11775"/>
                    </a:cubicBezTo>
                    <a:cubicBezTo>
                      <a:pt x="17757" y="11775"/>
                      <a:pt x="18767" y="11537"/>
                      <a:pt x="18996" y="10543"/>
                    </a:cubicBezTo>
                    <a:cubicBezTo>
                      <a:pt x="19977" y="6260"/>
                      <a:pt x="17613" y="1768"/>
                      <a:pt x="13401" y="408"/>
                    </a:cubicBezTo>
                    <a:cubicBezTo>
                      <a:pt x="13355" y="393"/>
                      <a:pt x="13311" y="386"/>
                      <a:pt x="13270" y="386"/>
                    </a:cubicBezTo>
                    <a:cubicBezTo>
                      <a:pt x="13225" y="386"/>
                      <a:pt x="13184" y="394"/>
                      <a:pt x="13146" y="409"/>
                    </a:cubicBezTo>
                    <a:lnTo>
                      <a:pt x="13146" y="409"/>
                    </a:lnTo>
                    <a:cubicBezTo>
                      <a:pt x="12207" y="134"/>
                      <a:pt x="11250" y="0"/>
                      <a:pt x="10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2002;p45"/>
              <p:cNvSpPr/>
              <p:nvPr/>
            </p:nvSpPr>
            <p:spPr>
              <a:xfrm>
                <a:off x="2613342" y="4145352"/>
                <a:ext cx="341089" cy="15451"/>
              </a:xfrm>
              <a:custGeom>
                <a:avLst/>
                <a:gdLst/>
                <a:ahLst/>
                <a:cxnLst/>
                <a:rect l="l" t="t" r="r" b="b"/>
                <a:pathLst>
                  <a:path w="24614" h="1115" extrusionOk="0">
                    <a:moveTo>
                      <a:pt x="10850" y="0"/>
                    </a:moveTo>
                    <a:cubicBezTo>
                      <a:pt x="7992" y="0"/>
                      <a:pt x="5134" y="153"/>
                      <a:pt x="2274" y="153"/>
                    </a:cubicBezTo>
                    <a:cubicBezTo>
                      <a:pt x="1690" y="153"/>
                      <a:pt x="1106" y="147"/>
                      <a:pt x="521" y="132"/>
                    </a:cubicBezTo>
                    <a:cubicBezTo>
                      <a:pt x="518" y="131"/>
                      <a:pt x="514" y="131"/>
                      <a:pt x="510" y="131"/>
                    </a:cubicBezTo>
                    <a:cubicBezTo>
                      <a:pt x="0" y="131"/>
                      <a:pt x="6" y="926"/>
                      <a:pt x="521" y="940"/>
                    </a:cubicBezTo>
                    <a:cubicBezTo>
                      <a:pt x="1236" y="958"/>
                      <a:pt x="1951" y="966"/>
                      <a:pt x="2666" y="966"/>
                    </a:cubicBezTo>
                    <a:cubicBezTo>
                      <a:pt x="5755" y="966"/>
                      <a:pt x="8843" y="825"/>
                      <a:pt x="11933" y="825"/>
                    </a:cubicBezTo>
                    <a:cubicBezTo>
                      <a:pt x="12140" y="825"/>
                      <a:pt x="12346" y="826"/>
                      <a:pt x="12552" y="827"/>
                    </a:cubicBezTo>
                    <a:cubicBezTo>
                      <a:pt x="15286" y="846"/>
                      <a:pt x="17999" y="1114"/>
                      <a:pt x="20719" y="1114"/>
                    </a:cubicBezTo>
                    <a:cubicBezTo>
                      <a:pt x="21844" y="1114"/>
                      <a:pt x="22969" y="1069"/>
                      <a:pt x="24098" y="940"/>
                    </a:cubicBezTo>
                    <a:cubicBezTo>
                      <a:pt x="24591" y="883"/>
                      <a:pt x="24613" y="129"/>
                      <a:pt x="24149" y="129"/>
                    </a:cubicBezTo>
                    <a:cubicBezTo>
                      <a:pt x="24133" y="129"/>
                      <a:pt x="24116" y="130"/>
                      <a:pt x="24098" y="132"/>
                    </a:cubicBezTo>
                    <a:cubicBezTo>
                      <a:pt x="22882" y="271"/>
                      <a:pt x="21664" y="321"/>
                      <a:pt x="20447" y="321"/>
                    </a:cubicBezTo>
                    <a:cubicBezTo>
                      <a:pt x="17817" y="321"/>
                      <a:pt x="15185" y="88"/>
                      <a:pt x="12552" y="21"/>
                    </a:cubicBezTo>
                    <a:cubicBezTo>
                      <a:pt x="11985" y="6"/>
                      <a:pt x="11418" y="0"/>
                      <a:pt x="1085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2003;p45"/>
              <p:cNvSpPr/>
              <p:nvPr/>
            </p:nvSpPr>
            <p:spPr>
              <a:xfrm>
                <a:off x="2610515" y="4148484"/>
                <a:ext cx="356401" cy="225933"/>
              </a:xfrm>
              <a:custGeom>
                <a:avLst/>
                <a:gdLst/>
                <a:ahLst/>
                <a:cxnLst/>
                <a:rect l="l" t="t" r="r" b="b"/>
                <a:pathLst>
                  <a:path w="25719" h="16304" extrusionOk="0">
                    <a:moveTo>
                      <a:pt x="678" y="1"/>
                    </a:moveTo>
                    <a:cubicBezTo>
                      <a:pt x="476" y="1"/>
                      <a:pt x="262" y="131"/>
                      <a:pt x="241" y="388"/>
                    </a:cubicBezTo>
                    <a:lnTo>
                      <a:pt x="241" y="390"/>
                    </a:lnTo>
                    <a:cubicBezTo>
                      <a:pt x="0" y="3252"/>
                      <a:pt x="291" y="5981"/>
                      <a:pt x="589" y="8824"/>
                    </a:cubicBezTo>
                    <a:cubicBezTo>
                      <a:pt x="745" y="10316"/>
                      <a:pt x="1037" y="12070"/>
                      <a:pt x="2135" y="13191"/>
                    </a:cubicBezTo>
                    <a:cubicBezTo>
                      <a:pt x="4555" y="15660"/>
                      <a:pt x="7669" y="16304"/>
                      <a:pt x="10894" y="16304"/>
                    </a:cubicBezTo>
                    <a:cubicBezTo>
                      <a:pt x="12236" y="16304"/>
                      <a:pt x="13597" y="16192"/>
                      <a:pt x="14936" y="16054"/>
                    </a:cubicBezTo>
                    <a:cubicBezTo>
                      <a:pt x="18540" y="15680"/>
                      <a:pt x="21778" y="16214"/>
                      <a:pt x="23733" y="12632"/>
                    </a:cubicBezTo>
                    <a:cubicBezTo>
                      <a:pt x="25718" y="8993"/>
                      <a:pt x="24801" y="4449"/>
                      <a:pt x="24624" y="551"/>
                    </a:cubicBezTo>
                    <a:cubicBezTo>
                      <a:pt x="24612" y="292"/>
                      <a:pt x="24404" y="162"/>
                      <a:pt x="24203" y="162"/>
                    </a:cubicBezTo>
                    <a:cubicBezTo>
                      <a:pt x="24001" y="162"/>
                      <a:pt x="23805" y="292"/>
                      <a:pt x="23816" y="551"/>
                    </a:cubicBezTo>
                    <a:cubicBezTo>
                      <a:pt x="23953" y="3546"/>
                      <a:pt x="24358" y="6361"/>
                      <a:pt x="23902" y="9357"/>
                    </a:cubicBezTo>
                    <a:cubicBezTo>
                      <a:pt x="23646" y="11038"/>
                      <a:pt x="23026" y="12611"/>
                      <a:pt x="21879" y="13878"/>
                    </a:cubicBezTo>
                    <a:cubicBezTo>
                      <a:pt x="20494" y="15407"/>
                      <a:pt x="17582" y="15092"/>
                      <a:pt x="15709" y="15177"/>
                    </a:cubicBezTo>
                    <a:cubicBezTo>
                      <a:pt x="13960" y="15257"/>
                      <a:pt x="12231" y="15438"/>
                      <a:pt x="10546" y="15438"/>
                    </a:cubicBezTo>
                    <a:cubicBezTo>
                      <a:pt x="8020" y="15438"/>
                      <a:pt x="5592" y="15031"/>
                      <a:pt x="3341" y="13266"/>
                    </a:cubicBezTo>
                    <a:cubicBezTo>
                      <a:pt x="345" y="10917"/>
                      <a:pt x="760" y="3807"/>
                      <a:pt x="1047" y="388"/>
                    </a:cubicBezTo>
                    <a:cubicBezTo>
                      <a:pt x="1069" y="129"/>
                      <a:pt x="879" y="1"/>
                      <a:pt x="6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2004;p45"/>
              <p:cNvSpPr/>
              <p:nvPr/>
            </p:nvSpPr>
            <p:spPr>
              <a:xfrm>
                <a:off x="2939367" y="4099872"/>
                <a:ext cx="63883" cy="62151"/>
              </a:xfrm>
              <a:custGeom>
                <a:avLst/>
                <a:gdLst/>
                <a:ahLst/>
                <a:cxnLst/>
                <a:rect l="l" t="t" r="r" b="b"/>
                <a:pathLst>
                  <a:path w="4610" h="4485" extrusionOk="0">
                    <a:moveTo>
                      <a:pt x="2077" y="819"/>
                    </a:moveTo>
                    <a:cubicBezTo>
                      <a:pt x="2142" y="819"/>
                      <a:pt x="2209" y="835"/>
                      <a:pt x="2278" y="869"/>
                    </a:cubicBezTo>
                    <a:cubicBezTo>
                      <a:pt x="3166" y="1303"/>
                      <a:pt x="1658" y="2726"/>
                      <a:pt x="845" y="3398"/>
                    </a:cubicBezTo>
                    <a:lnTo>
                      <a:pt x="845" y="3398"/>
                    </a:lnTo>
                    <a:cubicBezTo>
                      <a:pt x="964" y="2561"/>
                      <a:pt x="1395" y="819"/>
                      <a:pt x="2077" y="819"/>
                    </a:cubicBezTo>
                    <a:close/>
                    <a:moveTo>
                      <a:pt x="2060" y="0"/>
                    </a:moveTo>
                    <a:cubicBezTo>
                      <a:pt x="702" y="0"/>
                      <a:pt x="29" y="2676"/>
                      <a:pt x="5" y="3737"/>
                    </a:cubicBezTo>
                    <a:cubicBezTo>
                      <a:pt x="0" y="3943"/>
                      <a:pt x="123" y="4067"/>
                      <a:pt x="275" y="4110"/>
                    </a:cubicBezTo>
                    <a:lnTo>
                      <a:pt x="275" y="4110"/>
                    </a:lnTo>
                    <a:cubicBezTo>
                      <a:pt x="301" y="4307"/>
                      <a:pt x="453" y="4484"/>
                      <a:pt x="642" y="4484"/>
                    </a:cubicBezTo>
                    <a:cubicBezTo>
                      <a:pt x="710" y="4484"/>
                      <a:pt x="782" y="4461"/>
                      <a:pt x="855" y="4409"/>
                    </a:cubicBezTo>
                    <a:cubicBezTo>
                      <a:pt x="1773" y="3744"/>
                      <a:pt x="4610" y="1392"/>
                      <a:pt x="2792" y="241"/>
                    </a:cubicBezTo>
                    <a:cubicBezTo>
                      <a:pt x="2529" y="74"/>
                      <a:pt x="2285" y="0"/>
                      <a:pt x="20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2005;p45"/>
              <p:cNvSpPr/>
              <p:nvPr/>
            </p:nvSpPr>
            <p:spPr>
              <a:xfrm>
                <a:off x="2613342" y="4175132"/>
                <a:ext cx="33104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23889" h="810" extrusionOk="0">
                    <a:moveTo>
                      <a:pt x="521" y="1"/>
                    </a:moveTo>
                    <a:cubicBezTo>
                      <a:pt x="0" y="1"/>
                      <a:pt x="0" y="809"/>
                      <a:pt x="521" y="809"/>
                    </a:cubicBezTo>
                    <a:lnTo>
                      <a:pt x="23369" y="809"/>
                    </a:lnTo>
                    <a:cubicBezTo>
                      <a:pt x="23889" y="809"/>
                      <a:pt x="23889" y="1"/>
                      <a:pt x="2336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2006;p45"/>
              <p:cNvSpPr/>
              <p:nvPr/>
            </p:nvSpPr>
            <p:spPr>
              <a:xfrm>
                <a:off x="2645172" y="4122751"/>
                <a:ext cx="11211" cy="30972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23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844"/>
                    </a:lnTo>
                    <a:cubicBezTo>
                      <a:pt x="1" y="2104"/>
                      <a:pt x="203" y="2235"/>
                      <a:pt x="405" y="2235"/>
                    </a:cubicBezTo>
                    <a:cubicBezTo>
                      <a:pt x="607" y="2235"/>
                      <a:pt x="809" y="2104"/>
                      <a:pt x="809" y="1844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2007;p45"/>
              <p:cNvSpPr/>
              <p:nvPr/>
            </p:nvSpPr>
            <p:spPr>
              <a:xfrm>
                <a:off x="2704468" y="4121642"/>
                <a:ext cx="11225" cy="28699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071" extrusionOk="0">
                    <a:moveTo>
                      <a:pt x="405" y="1"/>
                    </a:moveTo>
                    <a:cubicBezTo>
                      <a:pt x="203" y="1"/>
                      <a:pt x="1" y="131"/>
                      <a:pt x="1" y="390"/>
                    </a:cubicBezTo>
                    <a:lnTo>
                      <a:pt x="1" y="1682"/>
                    </a:lnTo>
                    <a:cubicBezTo>
                      <a:pt x="1" y="1941"/>
                      <a:pt x="203" y="2071"/>
                      <a:pt x="405" y="2071"/>
                    </a:cubicBezTo>
                    <a:cubicBezTo>
                      <a:pt x="607" y="2071"/>
                      <a:pt x="809" y="1941"/>
                      <a:pt x="809" y="1682"/>
                    </a:cubicBezTo>
                    <a:lnTo>
                      <a:pt x="809" y="390"/>
                    </a:lnTo>
                    <a:cubicBezTo>
                      <a:pt x="809" y="131"/>
                      <a:pt x="607" y="1"/>
                      <a:pt x="40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2008;p45"/>
              <p:cNvSpPr/>
              <p:nvPr/>
            </p:nvSpPr>
            <p:spPr>
              <a:xfrm>
                <a:off x="2774975" y="4119411"/>
                <a:ext cx="11183" cy="30930"/>
              </a:xfrm>
              <a:custGeom>
                <a:avLst/>
                <a:gdLst/>
                <a:ahLst/>
                <a:cxnLst/>
                <a:rect l="l" t="t" r="r" b="b"/>
                <a:pathLst>
                  <a:path w="807" h="2232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843"/>
                    </a:lnTo>
                    <a:cubicBezTo>
                      <a:pt x="0" y="2102"/>
                      <a:pt x="202" y="2232"/>
                      <a:pt x="404" y="2232"/>
                    </a:cubicBezTo>
                    <a:cubicBezTo>
                      <a:pt x="605" y="2232"/>
                      <a:pt x="807" y="2102"/>
                      <a:pt x="807" y="1843"/>
                    </a:cubicBezTo>
                    <a:lnTo>
                      <a:pt x="807" y="390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2009;p45"/>
              <p:cNvSpPr/>
              <p:nvPr/>
            </p:nvSpPr>
            <p:spPr>
              <a:xfrm>
                <a:off x="2847672" y="4122751"/>
                <a:ext cx="11225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31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925"/>
                    </a:lnTo>
                    <a:cubicBezTo>
                      <a:pt x="1" y="2185"/>
                      <a:pt x="203" y="2315"/>
                      <a:pt x="405" y="2315"/>
                    </a:cubicBezTo>
                    <a:cubicBezTo>
                      <a:pt x="607" y="2315"/>
                      <a:pt x="809" y="2185"/>
                      <a:pt x="809" y="1925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2010;p45"/>
              <p:cNvSpPr/>
              <p:nvPr/>
            </p:nvSpPr>
            <p:spPr>
              <a:xfrm>
                <a:off x="2906982" y="4121642"/>
                <a:ext cx="11211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315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924"/>
                    </a:lnTo>
                    <a:cubicBezTo>
                      <a:pt x="0" y="2184"/>
                      <a:pt x="202" y="2315"/>
                      <a:pt x="404" y="2315"/>
                    </a:cubicBezTo>
                    <a:cubicBezTo>
                      <a:pt x="606" y="2315"/>
                      <a:pt x="809" y="2184"/>
                      <a:pt x="809" y="1924"/>
                    </a:cubicBezTo>
                    <a:lnTo>
                      <a:pt x="809" y="390"/>
                    </a:lnTo>
                    <a:cubicBezTo>
                      <a:pt x="809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2011;p45"/>
              <p:cNvSpPr/>
              <p:nvPr/>
            </p:nvSpPr>
            <p:spPr>
              <a:xfrm>
                <a:off x="2673760" y="4009577"/>
                <a:ext cx="246040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755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17233" y="807"/>
                    </a:lnTo>
                    <a:cubicBezTo>
                      <a:pt x="17754" y="807"/>
                      <a:pt x="17754" y="0"/>
                      <a:pt x="1723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2012;p45"/>
              <p:cNvSpPr/>
              <p:nvPr/>
            </p:nvSpPr>
            <p:spPr>
              <a:xfrm>
                <a:off x="2903989" y="3873066"/>
                <a:ext cx="221748" cy="501364"/>
              </a:xfrm>
              <a:custGeom>
                <a:avLst/>
                <a:gdLst/>
                <a:ahLst/>
                <a:cxnLst/>
                <a:rect l="l" t="t" r="r" b="b"/>
                <a:pathLst>
                  <a:path w="16002" h="36180" extrusionOk="0">
                    <a:moveTo>
                      <a:pt x="4128" y="0"/>
                    </a:moveTo>
                    <a:cubicBezTo>
                      <a:pt x="2968" y="0"/>
                      <a:pt x="1748" y="178"/>
                      <a:pt x="486" y="393"/>
                    </a:cubicBezTo>
                    <a:cubicBezTo>
                      <a:pt x="1" y="475"/>
                      <a:pt x="171" y="1179"/>
                      <a:pt x="623" y="1179"/>
                    </a:cubicBezTo>
                    <a:cubicBezTo>
                      <a:pt x="648" y="1179"/>
                      <a:pt x="674" y="1176"/>
                      <a:pt x="701" y="1172"/>
                    </a:cubicBezTo>
                    <a:cubicBezTo>
                      <a:pt x="1893" y="969"/>
                      <a:pt x="3019" y="807"/>
                      <a:pt x="4075" y="807"/>
                    </a:cubicBezTo>
                    <a:cubicBezTo>
                      <a:pt x="6146" y="807"/>
                      <a:pt x="7947" y="1430"/>
                      <a:pt x="9451" y="3590"/>
                    </a:cubicBezTo>
                    <a:cubicBezTo>
                      <a:pt x="12011" y="7269"/>
                      <a:pt x="11407" y="12308"/>
                      <a:pt x="11586" y="16542"/>
                    </a:cubicBezTo>
                    <a:cubicBezTo>
                      <a:pt x="11741" y="20213"/>
                      <a:pt x="13287" y="23610"/>
                      <a:pt x="13405" y="27286"/>
                    </a:cubicBezTo>
                    <a:cubicBezTo>
                      <a:pt x="13512" y="30636"/>
                      <a:pt x="10063" y="35385"/>
                      <a:pt x="6336" y="35385"/>
                    </a:cubicBezTo>
                    <a:cubicBezTo>
                      <a:pt x="5788" y="35385"/>
                      <a:pt x="5234" y="35282"/>
                      <a:pt x="4684" y="35057"/>
                    </a:cubicBezTo>
                    <a:cubicBezTo>
                      <a:pt x="4630" y="35035"/>
                      <a:pt x="4580" y="35025"/>
                      <a:pt x="4534" y="35025"/>
                    </a:cubicBezTo>
                    <a:cubicBezTo>
                      <a:pt x="4163" y="35025"/>
                      <a:pt x="4046" y="35662"/>
                      <a:pt x="4469" y="35836"/>
                    </a:cubicBezTo>
                    <a:cubicBezTo>
                      <a:pt x="5051" y="36074"/>
                      <a:pt x="5634" y="36180"/>
                      <a:pt x="6211" y="36180"/>
                    </a:cubicBezTo>
                    <a:cubicBezTo>
                      <a:pt x="8762" y="36180"/>
                      <a:pt x="11185" y="34107"/>
                      <a:pt x="12695" y="32178"/>
                    </a:cubicBezTo>
                    <a:cubicBezTo>
                      <a:pt x="16001" y="27958"/>
                      <a:pt x="13055" y="22225"/>
                      <a:pt x="12482" y="17677"/>
                    </a:cubicBezTo>
                    <a:cubicBezTo>
                      <a:pt x="11850" y="12666"/>
                      <a:pt x="13204" y="6597"/>
                      <a:pt x="9585" y="2380"/>
                    </a:cubicBezTo>
                    <a:cubicBezTo>
                      <a:pt x="8007" y="543"/>
                      <a:pt x="6158" y="0"/>
                      <a:pt x="41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2013;p45"/>
              <p:cNvSpPr/>
              <p:nvPr/>
            </p:nvSpPr>
            <p:spPr>
              <a:xfrm>
                <a:off x="2927851" y="3900255"/>
                <a:ext cx="149813" cy="447168"/>
              </a:xfrm>
              <a:custGeom>
                <a:avLst/>
                <a:gdLst/>
                <a:ahLst/>
                <a:cxnLst/>
                <a:rect l="l" t="t" r="r" b="b"/>
                <a:pathLst>
                  <a:path w="10811" h="32269" extrusionOk="0">
                    <a:moveTo>
                      <a:pt x="2105" y="0"/>
                    </a:moveTo>
                    <a:cubicBezTo>
                      <a:pt x="1605" y="0"/>
                      <a:pt x="1066" y="50"/>
                      <a:pt x="485" y="155"/>
                    </a:cubicBezTo>
                    <a:cubicBezTo>
                      <a:pt x="1" y="242"/>
                      <a:pt x="169" y="941"/>
                      <a:pt x="618" y="941"/>
                    </a:cubicBezTo>
                    <a:cubicBezTo>
                      <a:pt x="644" y="941"/>
                      <a:pt x="671" y="939"/>
                      <a:pt x="699" y="934"/>
                    </a:cubicBezTo>
                    <a:lnTo>
                      <a:pt x="701" y="931"/>
                    </a:lnTo>
                    <a:cubicBezTo>
                      <a:pt x="1205" y="840"/>
                      <a:pt x="1673" y="796"/>
                      <a:pt x="2107" y="796"/>
                    </a:cubicBezTo>
                    <a:cubicBezTo>
                      <a:pt x="7671" y="796"/>
                      <a:pt x="7657" y="7908"/>
                      <a:pt x="7755" y="12437"/>
                    </a:cubicBezTo>
                    <a:cubicBezTo>
                      <a:pt x="7798" y="14476"/>
                      <a:pt x="7792" y="16531"/>
                      <a:pt x="8178" y="18542"/>
                    </a:cubicBezTo>
                    <a:cubicBezTo>
                      <a:pt x="8583" y="20645"/>
                      <a:pt x="9505" y="22520"/>
                      <a:pt x="9716" y="24687"/>
                    </a:cubicBezTo>
                    <a:cubicBezTo>
                      <a:pt x="10025" y="27859"/>
                      <a:pt x="6613" y="30955"/>
                      <a:pt x="3822" y="31482"/>
                    </a:cubicBezTo>
                    <a:cubicBezTo>
                      <a:pt x="3340" y="31571"/>
                      <a:pt x="3507" y="32268"/>
                      <a:pt x="3954" y="32268"/>
                    </a:cubicBezTo>
                    <a:cubicBezTo>
                      <a:pt x="3980" y="32268"/>
                      <a:pt x="4008" y="32266"/>
                      <a:pt x="4037" y="32261"/>
                    </a:cubicBezTo>
                    <a:cubicBezTo>
                      <a:pt x="7970" y="31523"/>
                      <a:pt x="10810" y="27637"/>
                      <a:pt x="10428" y="23707"/>
                    </a:cubicBezTo>
                    <a:cubicBezTo>
                      <a:pt x="10206" y="21423"/>
                      <a:pt x="9027" y="19331"/>
                      <a:pt x="8759" y="17041"/>
                    </a:cubicBezTo>
                    <a:cubicBezTo>
                      <a:pt x="8555" y="15314"/>
                      <a:pt x="8586" y="13550"/>
                      <a:pt x="8548" y="11812"/>
                    </a:cubicBezTo>
                    <a:cubicBezTo>
                      <a:pt x="8438" y="6738"/>
                      <a:pt x="7917" y="0"/>
                      <a:pt x="21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2014;p45"/>
              <p:cNvSpPr/>
              <p:nvPr/>
            </p:nvSpPr>
            <p:spPr>
              <a:xfrm>
                <a:off x="2818599" y="3791958"/>
                <a:ext cx="11197" cy="55569"/>
              </a:xfrm>
              <a:custGeom>
                <a:avLst/>
                <a:gdLst/>
                <a:ahLst/>
                <a:cxnLst/>
                <a:rect l="l" t="t" r="r" b="b"/>
                <a:pathLst>
                  <a:path w="808" h="4010" extrusionOk="0">
                    <a:moveTo>
                      <a:pt x="404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3620"/>
                    </a:lnTo>
                    <a:cubicBezTo>
                      <a:pt x="1" y="3880"/>
                      <a:pt x="203" y="4009"/>
                      <a:pt x="404" y="4009"/>
                    </a:cubicBezTo>
                    <a:cubicBezTo>
                      <a:pt x="606" y="4009"/>
                      <a:pt x="808" y="3880"/>
                      <a:pt x="808" y="3620"/>
                    </a:cubicBezTo>
                    <a:lnTo>
                      <a:pt x="808" y="390"/>
                    </a:lnTo>
                    <a:cubicBezTo>
                      <a:pt x="808" y="130"/>
                      <a:pt x="606" y="0"/>
                      <a:pt x="40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2015;p45"/>
              <p:cNvSpPr/>
              <p:nvPr/>
            </p:nvSpPr>
            <p:spPr>
              <a:xfrm>
                <a:off x="3202216" y="3109061"/>
                <a:ext cx="255796" cy="133766"/>
              </a:xfrm>
              <a:custGeom>
                <a:avLst/>
                <a:gdLst/>
                <a:ahLst/>
                <a:cxnLst/>
                <a:rect l="l" t="t" r="r" b="b"/>
                <a:pathLst>
                  <a:path w="18459" h="9653" extrusionOk="0">
                    <a:moveTo>
                      <a:pt x="2596" y="1"/>
                    </a:moveTo>
                    <a:cubicBezTo>
                      <a:pt x="2392" y="1"/>
                      <a:pt x="2185" y="70"/>
                      <a:pt x="2023" y="218"/>
                    </a:cubicBezTo>
                    <a:cubicBezTo>
                      <a:pt x="1934" y="299"/>
                      <a:pt x="1860" y="387"/>
                      <a:pt x="1775" y="470"/>
                    </a:cubicBezTo>
                    <a:cubicBezTo>
                      <a:pt x="1739" y="465"/>
                      <a:pt x="1702" y="463"/>
                      <a:pt x="1666" y="463"/>
                    </a:cubicBezTo>
                    <a:cubicBezTo>
                      <a:pt x="1536" y="463"/>
                      <a:pt x="1409" y="496"/>
                      <a:pt x="1299" y="576"/>
                    </a:cubicBezTo>
                    <a:cubicBezTo>
                      <a:pt x="321" y="1280"/>
                      <a:pt x="1" y="2364"/>
                      <a:pt x="91" y="3534"/>
                    </a:cubicBezTo>
                    <a:cubicBezTo>
                      <a:pt x="113" y="3811"/>
                      <a:pt x="247" y="4012"/>
                      <a:pt x="427" y="4140"/>
                    </a:cubicBezTo>
                    <a:cubicBezTo>
                      <a:pt x="434" y="4170"/>
                      <a:pt x="432" y="4199"/>
                      <a:pt x="440" y="4228"/>
                    </a:cubicBezTo>
                    <a:cubicBezTo>
                      <a:pt x="958" y="6072"/>
                      <a:pt x="3222" y="5864"/>
                      <a:pt x="4500" y="6714"/>
                    </a:cubicBezTo>
                    <a:cubicBezTo>
                      <a:pt x="4477" y="6771"/>
                      <a:pt x="4458" y="6832"/>
                      <a:pt x="4441" y="6891"/>
                    </a:cubicBezTo>
                    <a:cubicBezTo>
                      <a:pt x="4337" y="7268"/>
                      <a:pt x="4361" y="7689"/>
                      <a:pt x="4392" y="8070"/>
                    </a:cubicBezTo>
                    <a:cubicBezTo>
                      <a:pt x="4432" y="8563"/>
                      <a:pt x="4662" y="9068"/>
                      <a:pt x="5178" y="9210"/>
                    </a:cubicBezTo>
                    <a:cubicBezTo>
                      <a:pt x="5268" y="9235"/>
                      <a:pt x="5354" y="9246"/>
                      <a:pt x="5439" y="9246"/>
                    </a:cubicBezTo>
                    <a:cubicBezTo>
                      <a:pt x="6372" y="9246"/>
                      <a:pt x="7016" y="7837"/>
                      <a:pt x="7429" y="7033"/>
                    </a:cubicBezTo>
                    <a:cubicBezTo>
                      <a:pt x="7645" y="7064"/>
                      <a:pt x="7865" y="7081"/>
                      <a:pt x="8085" y="7086"/>
                    </a:cubicBezTo>
                    <a:cubicBezTo>
                      <a:pt x="8093" y="7087"/>
                      <a:pt x="8101" y="7087"/>
                      <a:pt x="8110" y="7087"/>
                    </a:cubicBezTo>
                    <a:cubicBezTo>
                      <a:pt x="8262" y="7087"/>
                      <a:pt x="8412" y="7042"/>
                      <a:pt x="8538" y="6956"/>
                    </a:cubicBezTo>
                    <a:cubicBezTo>
                      <a:pt x="8549" y="6962"/>
                      <a:pt x="8554" y="6969"/>
                      <a:pt x="8564" y="6976"/>
                    </a:cubicBezTo>
                    <a:cubicBezTo>
                      <a:pt x="9487" y="7533"/>
                      <a:pt x="9856" y="8719"/>
                      <a:pt x="10752" y="9325"/>
                    </a:cubicBezTo>
                    <a:cubicBezTo>
                      <a:pt x="11040" y="9519"/>
                      <a:pt x="11467" y="9653"/>
                      <a:pt x="11880" y="9653"/>
                    </a:cubicBezTo>
                    <a:cubicBezTo>
                      <a:pt x="12351" y="9653"/>
                      <a:pt x="12804" y="9479"/>
                      <a:pt x="13010" y="9025"/>
                    </a:cubicBezTo>
                    <a:cubicBezTo>
                      <a:pt x="13550" y="7831"/>
                      <a:pt x="12468" y="6567"/>
                      <a:pt x="14161" y="6126"/>
                    </a:cubicBezTo>
                    <a:cubicBezTo>
                      <a:pt x="15348" y="5814"/>
                      <a:pt x="16361" y="5078"/>
                      <a:pt x="17083" y="4105"/>
                    </a:cubicBezTo>
                    <a:cubicBezTo>
                      <a:pt x="18459" y="2251"/>
                      <a:pt x="16261" y="12"/>
                      <a:pt x="14332" y="12"/>
                    </a:cubicBezTo>
                    <a:cubicBezTo>
                      <a:pt x="14197" y="12"/>
                      <a:pt x="14062" y="23"/>
                      <a:pt x="13930" y="46"/>
                    </a:cubicBezTo>
                    <a:cubicBezTo>
                      <a:pt x="13060" y="197"/>
                      <a:pt x="12693" y="1318"/>
                      <a:pt x="12449" y="2021"/>
                    </a:cubicBezTo>
                    <a:cubicBezTo>
                      <a:pt x="11900" y="3600"/>
                      <a:pt x="10801" y="5089"/>
                      <a:pt x="9090" y="5475"/>
                    </a:cubicBezTo>
                    <a:cubicBezTo>
                      <a:pt x="9051" y="5468"/>
                      <a:pt x="9010" y="5464"/>
                      <a:pt x="8970" y="5464"/>
                    </a:cubicBezTo>
                    <a:cubicBezTo>
                      <a:pt x="8814" y="5464"/>
                      <a:pt x="8660" y="5517"/>
                      <a:pt x="8535" y="5615"/>
                    </a:cubicBezTo>
                    <a:cubicBezTo>
                      <a:pt x="8403" y="5521"/>
                      <a:pt x="8246" y="5473"/>
                      <a:pt x="8083" y="5473"/>
                    </a:cubicBezTo>
                    <a:cubicBezTo>
                      <a:pt x="7602" y="5464"/>
                      <a:pt x="7121" y="5362"/>
                      <a:pt x="6657" y="5191"/>
                    </a:cubicBezTo>
                    <a:cubicBezTo>
                      <a:pt x="5291" y="4213"/>
                      <a:pt x="3909" y="3408"/>
                      <a:pt x="3613" y="1544"/>
                    </a:cubicBezTo>
                    <a:cubicBezTo>
                      <a:pt x="3593" y="1409"/>
                      <a:pt x="3511" y="1298"/>
                      <a:pt x="3413" y="1203"/>
                    </a:cubicBezTo>
                    <a:cubicBezTo>
                      <a:pt x="3401" y="1066"/>
                      <a:pt x="3397" y="927"/>
                      <a:pt x="3401" y="789"/>
                    </a:cubicBezTo>
                    <a:cubicBezTo>
                      <a:pt x="3418" y="292"/>
                      <a:pt x="3013" y="1"/>
                      <a:pt x="2596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2016;p45"/>
              <p:cNvSpPr/>
              <p:nvPr/>
            </p:nvSpPr>
            <p:spPr>
              <a:xfrm>
                <a:off x="3062158" y="2656516"/>
                <a:ext cx="494948" cy="432673"/>
              </a:xfrm>
              <a:custGeom>
                <a:avLst/>
                <a:gdLst/>
                <a:ahLst/>
                <a:cxnLst/>
                <a:rect l="l" t="t" r="r" b="b"/>
                <a:pathLst>
                  <a:path w="35717" h="31223" extrusionOk="0">
                    <a:moveTo>
                      <a:pt x="2087" y="1"/>
                    </a:moveTo>
                    <a:cubicBezTo>
                      <a:pt x="1931" y="1"/>
                      <a:pt x="1789" y="89"/>
                      <a:pt x="1757" y="293"/>
                    </a:cubicBezTo>
                    <a:lnTo>
                      <a:pt x="1759" y="293"/>
                    </a:lnTo>
                    <a:cubicBezTo>
                      <a:pt x="0" y="11797"/>
                      <a:pt x="720" y="27652"/>
                      <a:pt x="14584" y="30828"/>
                    </a:cubicBezTo>
                    <a:cubicBezTo>
                      <a:pt x="15751" y="31096"/>
                      <a:pt x="16870" y="31222"/>
                      <a:pt x="17939" y="31222"/>
                    </a:cubicBezTo>
                    <a:cubicBezTo>
                      <a:pt x="29869" y="31222"/>
                      <a:pt x="35717" y="15533"/>
                      <a:pt x="34249" y="5261"/>
                    </a:cubicBezTo>
                    <a:cubicBezTo>
                      <a:pt x="34220" y="5056"/>
                      <a:pt x="34079" y="4968"/>
                      <a:pt x="33924" y="4968"/>
                    </a:cubicBezTo>
                    <a:cubicBezTo>
                      <a:pt x="33691" y="4968"/>
                      <a:pt x="33426" y="5169"/>
                      <a:pt x="33470" y="5476"/>
                    </a:cubicBezTo>
                    <a:cubicBezTo>
                      <a:pt x="34998" y="16171"/>
                      <a:pt x="28894" y="30242"/>
                      <a:pt x="17421" y="30242"/>
                    </a:cubicBezTo>
                    <a:cubicBezTo>
                      <a:pt x="16027" y="30242"/>
                      <a:pt x="14554" y="30034"/>
                      <a:pt x="13006" y="29587"/>
                    </a:cubicBezTo>
                    <a:cubicBezTo>
                      <a:pt x="985" y="26118"/>
                      <a:pt x="1020" y="10425"/>
                      <a:pt x="2536" y="508"/>
                    </a:cubicBezTo>
                    <a:cubicBezTo>
                      <a:pt x="2583" y="202"/>
                      <a:pt x="2321" y="1"/>
                      <a:pt x="208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2017;p45"/>
              <p:cNvSpPr/>
              <p:nvPr/>
            </p:nvSpPr>
            <p:spPr>
              <a:xfrm>
                <a:off x="3519941" y="2813910"/>
                <a:ext cx="70438" cy="69329"/>
              </a:xfrm>
              <a:custGeom>
                <a:avLst/>
                <a:gdLst/>
                <a:ahLst/>
                <a:cxnLst/>
                <a:rect l="l" t="t" r="r" b="b"/>
                <a:pathLst>
                  <a:path w="5083" h="5003" extrusionOk="0">
                    <a:moveTo>
                      <a:pt x="2806" y="1"/>
                    </a:moveTo>
                    <a:cubicBezTo>
                      <a:pt x="1946" y="1"/>
                      <a:pt x="1038" y="432"/>
                      <a:pt x="525" y="1232"/>
                    </a:cubicBezTo>
                    <a:cubicBezTo>
                      <a:pt x="330" y="1539"/>
                      <a:pt x="609" y="1828"/>
                      <a:pt x="891" y="1828"/>
                    </a:cubicBezTo>
                    <a:cubicBezTo>
                      <a:pt x="1014" y="1828"/>
                      <a:pt x="1137" y="1773"/>
                      <a:pt x="1223" y="1641"/>
                    </a:cubicBezTo>
                    <a:cubicBezTo>
                      <a:pt x="1575" y="1090"/>
                      <a:pt x="2194" y="793"/>
                      <a:pt x="2772" y="793"/>
                    </a:cubicBezTo>
                    <a:cubicBezTo>
                      <a:pt x="3451" y="793"/>
                      <a:pt x="4072" y="1204"/>
                      <a:pt x="4134" y="2100"/>
                    </a:cubicBezTo>
                    <a:cubicBezTo>
                      <a:pt x="4232" y="3502"/>
                      <a:pt x="3152" y="4183"/>
                      <a:pt x="1993" y="4183"/>
                    </a:cubicBezTo>
                    <a:cubicBezTo>
                      <a:pt x="1599" y="4183"/>
                      <a:pt x="1195" y="4104"/>
                      <a:pt x="826" y="3948"/>
                    </a:cubicBezTo>
                    <a:cubicBezTo>
                      <a:pt x="767" y="3923"/>
                      <a:pt x="710" y="3912"/>
                      <a:pt x="655" y="3912"/>
                    </a:cubicBezTo>
                    <a:cubicBezTo>
                      <a:pt x="265" y="3912"/>
                      <a:pt x="1" y="4467"/>
                      <a:pt x="419" y="4644"/>
                    </a:cubicBezTo>
                    <a:cubicBezTo>
                      <a:pt x="960" y="4873"/>
                      <a:pt x="1514" y="5003"/>
                      <a:pt x="2067" y="5003"/>
                    </a:cubicBezTo>
                    <a:cubicBezTo>
                      <a:pt x="2554" y="5003"/>
                      <a:pt x="3041" y="4903"/>
                      <a:pt x="3516" y="4682"/>
                    </a:cubicBezTo>
                    <a:cubicBezTo>
                      <a:pt x="4558" y="4201"/>
                      <a:pt x="5083" y="2906"/>
                      <a:pt x="4915" y="1812"/>
                    </a:cubicBezTo>
                    <a:cubicBezTo>
                      <a:pt x="4726" y="573"/>
                      <a:pt x="3798" y="1"/>
                      <a:pt x="280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2018;p45"/>
              <p:cNvSpPr/>
              <p:nvPr/>
            </p:nvSpPr>
            <p:spPr>
              <a:xfrm>
                <a:off x="3526703" y="2834267"/>
                <a:ext cx="36515" cy="36556"/>
              </a:xfrm>
              <a:custGeom>
                <a:avLst/>
                <a:gdLst/>
                <a:ahLst/>
                <a:cxnLst/>
                <a:rect l="l" t="t" r="r" b="b"/>
                <a:pathLst>
                  <a:path w="2635" h="2638" extrusionOk="0">
                    <a:moveTo>
                      <a:pt x="2072" y="0"/>
                    </a:moveTo>
                    <a:cubicBezTo>
                      <a:pt x="1981" y="0"/>
                      <a:pt x="1887" y="40"/>
                      <a:pt x="1806" y="134"/>
                    </a:cubicBezTo>
                    <a:cubicBezTo>
                      <a:pt x="1427" y="577"/>
                      <a:pt x="759" y="660"/>
                      <a:pt x="283" y="973"/>
                    </a:cubicBezTo>
                    <a:cubicBezTo>
                      <a:pt x="115" y="1084"/>
                      <a:pt x="1" y="1342"/>
                      <a:pt x="137" y="1525"/>
                    </a:cubicBezTo>
                    <a:cubicBezTo>
                      <a:pt x="558" y="2092"/>
                      <a:pt x="1217" y="2216"/>
                      <a:pt x="1787" y="2573"/>
                    </a:cubicBezTo>
                    <a:cubicBezTo>
                      <a:pt x="1858" y="2618"/>
                      <a:pt x="1929" y="2637"/>
                      <a:pt x="1995" y="2637"/>
                    </a:cubicBezTo>
                    <a:cubicBezTo>
                      <a:pt x="2339" y="2637"/>
                      <a:pt x="2564" y="2108"/>
                      <a:pt x="2196" y="1877"/>
                    </a:cubicBezTo>
                    <a:cubicBezTo>
                      <a:pt x="1913" y="1698"/>
                      <a:pt x="1507" y="1593"/>
                      <a:pt x="1187" y="1412"/>
                    </a:cubicBezTo>
                    <a:lnTo>
                      <a:pt x="1187" y="1412"/>
                    </a:lnTo>
                    <a:cubicBezTo>
                      <a:pt x="1616" y="1224"/>
                      <a:pt x="2064" y="1071"/>
                      <a:pt x="2377" y="705"/>
                    </a:cubicBezTo>
                    <a:cubicBezTo>
                      <a:pt x="2635" y="405"/>
                      <a:pt x="2366" y="0"/>
                      <a:pt x="2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2019;p45"/>
              <p:cNvSpPr/>
              <p:nvPr/>
            </p:nvSpPr>
            <p:spPr>
              <a:xfrm>
                <a:off x="3021320" y="2836775"/>
                <a:ext cx="79154" cy="85099"/>
              </a:xfrm>
              <a:custGeom>
                <a:avLst/>
                <a:gdLst/>
                <a:ahLst/>
                <a:cxnLst/>
                <a:rect l="l" t="t" r="r" b="b"/>
                <a:pathLst>
                  <a:path w="5712" h="6141" extrusionOk="0">
                    <a:moveTo>
                      <a:pt x="3438" y="1"/>
                    </a:moveTo>
                    <a:cubicBezTo>
                      <a:pt x="1619" y="1"/>
                      <a:pt x="1" y="2274"/>
                      <a:pt x="363" y="4060"/>
                    </a:cubicBezTo>
                    <a:cubicBezTo>
                      <a:pt x="644" y="5453"/>
                      <a:pt x="1887" y="6140"/>
                      <a:pt x="3154" y="6140"/>
                    </a:cubicBezTo>
                    <a:cubicBezTo>
                      <a:pt x="3994" y="6140"/>
                      <a:pt x="4845" y="5838"/>
                      <a:pt x="5431" y="5239"/>
                    </a:cubicBezTo>
                    <a:cubicBezTo>
                      <a:pt x="5711" y="4954"/>
                      <a:pt x="5437" y="4548"/>
                      <a:pt x="5130" y="4548"/>
                    </a:cubicBezTo>
                    <a:cubicBezTo>
                      <a:pt x="5038" y="4548"/>
                      <a:pt x="4944" y="4584"/>
                      <a:pt x="4860" y="4670"/>
                    </a:cubicBezTo>
                    <a:cubicBezTo>
                      <a:pt x="4410" y="5128"/>
                      <a:pt x="3797" y="5357"/>
                      <a:pt x="3193" y="5357"/>
                    </a:cubicBezTo>
                    <a:cubicBezTo>
                      <a:pt x="2352" y="5357"/>
                      <a:pt x="1530" y="4914"/>
                      <a:pt x="1194" y="4031"/>
                    </a:cubicBezTo>
                    <a:cubicBezTo>
                      <a:pt x="689" y="2708"/>
                      <a:pt x="2059" y="835"/>
                      <a:pt x="3452" y="835"/>
                    </a:cubicBezTo>
                    <a:cubicBezTo>
                      <a:pt x="3736" y="835"/>
                      <a:pt x="4021" y="913"/>
                      <a:pt x="4291" y="1088"/>
                    </a:cubicBezTo>
                    <a:cubicBezTo>
                      <a:pt x="4362" y="1135"/>
                      <a:pt x="4433" y="1155"/>
                      <a:pt x="4500" y="1155"/>
                    </a:cubicBezTo>
                    <a:cubicBezTo>
                      <a:pt x="4838" y="1155"/>
                      <a:pt x="5060" y="628"/>
                      <a:pt x="4697" y="391"/>
                    </a:cubicBezTo>
                    <a:cubicBezTo>
                      <a:pt x="4281" y="120"/>
                      <a:pt x="3854" y="1"/>
                      <a:pt x="343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020;p45"/>
              <p:cNvSpPr/>
              <p:nvPr/>
            </p:nvSpPr>
            <p:spPr>
              <a:xfrm>
                <a:off x="3051280" y="2862979"/>
                <a:ext cx="40325" cy="37083"/>
              </a:xfrm>
              <a:custGeom>
                <a:avLst/>
                <a:gdLst/>
                <a:ahLst/>
                <a:cxnLst/>
                <a:rect l="l" t="t" r="r" b="b"/>
                <a:pathLst>
                  <a:path w="2910" h="2676" extrusionOk="0">
                    <a:moveTo>
                      <a:pt x="576" y="1"/>
                    </a:moveTo>
                    <a:cubicBezTo>
                      <a:pt x="150" y="1"/>
                      <a:pt x="0" y="678"/>
                      <a:pt x="468" y="793"/>
                    </a:cubicBezTo>
                    <a:cubicBezTo>
                      <a:pt x="902" y="901"/>
                      <a:pt x="1313" y="1071"/>
                      <a:pt x="1728" y="1231"/>
                    </a:cubicBezTo>
                    <a:lnTo>
                      <a:pt x="1728" y="1231"/>
                    </a:lnTo>
                    <a:cubicBezTo>
                      <a:pt x="1483" y="1479"/>
                      <a:pt x="1226" y="1716"/>
                      <a:pt x="993" y="1976"/>
                    </a:cubicBezTo>
                    <a:cubicBezTo>
                      <a:pt x="728" y="2271"/>
                      <a:pt x="998" y="2676"/>
                      <a:pt x="1297" y="2676"/>
                    </a:cubicBezTo>
                    <a:cubicBezTo>
                      <a:pt x="1388" y="2676"/>
                      <a:pt x="1482" y="2638"/>
                      <a:pt x="1564" y="2547"/>
                    </a:cubicBezTo>
                    <a:cubicBezTo>
                      <a:pt x="1936" y="2133"/>
                      <a:pt x="2367" y="1777"/>
                      <a:pt x="2717" y="1342"/>
                    </a:cubicBezTo>
                    <a:cubicBezTo>
                      <a:pt x="2909" y="1103"/>
                      <a:pt x="2849" y="767"/>
                      <a:pt x="2539" y="667"/>
                    </a:cubicBezTo>
                    <a:cubicBezTo>
                      <a:pt x="1914" y="466"/>
                      <a:pt x="1322" y="174"/>
                      <a:pt x="683" y="14"/>
                    </a:cubicBezTo>
                    <a:cubicBezTo>
                      <a:pt x="646" y="5"/>
                      <a:pt x="610" y="1"/>
                      <a:pt x="5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021;p45"/>
              <p:cNvSpPr/>
              <p:nvPr/>
            </p:nvSpPr>
            <p:spPr>
              <a:xfrm>
                <a:off x="3031450" y="2498527"/>
                <a:ext cx="510469" cy="295761"/>
              </a:xfrm>
              <a:custGeom>
                <a:avLst/>
                <a:gdLst/>
                <a:ahLst/>
                <a:cxnLst/>
                <a:rect l="l" t="t" r="r" b="b"/>
                <a:pathLst>
                  <a:path w="36837" h="21343" extrusionOk="0">
                    <a:moveTo>
                      <a:pt x="19037" y="1"/>
                    </a:moveTo>
                    <a:cubicBezTo>
                      <a:pt x="14538" y="1"/>
                      <a:pt x="9184" y="4030"/>
                      <a:pt x="4832" y="4030"/>
                    </a:cubicBezTo>
                    <a:cubicBezTo>
                      <a:pt x="3320" y="4030"/>
                      <a:pt x="1930" y="3544"/>
                      <a:pt x="738" y="2234"/>
                    </a:cubicBezTo>
                    <a:cubicBezTo>
                      <a:pt x="658" y="2146"/>
                      <a:pt x="563" y="2109"/>
                      <a:pt x="470" y="2109"/>
                    </a:cubicBezTo>
                    <a:cubicBezTo>
                      <a:pt x="230" y="2109"/>
                      <a:pt x="0" y="2357"/>
                      <a:pt x="63" y="2627"/>
                    </a:cubicBezTo>
                    <a:cubicBezTo>
                      <a:pt x="871" y="6169"/>
                      <a:pt x="989" y="9798"/>
                      <a:pt x="4229" y="11971"/>
                    </a:cubicBezTo>
                    <a:cubicBezTo>
                      <a:pt x="5690" y="12951"/>
                      <a:pt x="7388" y="13312"/>
                      <a:pt x="9148" y="13312"/>
                    </a:cubicBezTo>
                    <a:cubicBezTo>
                      <a:pt x="12068" y="13312"/>
                      <a:pt x="15159" y="12318"/>
                      <a:pt x="17622" y="11507"/>
                    </a:cubicBezTo>
                    <a:cubicBezTo>
                      <a:pt x="18528" y="11211"/>
                      <a:pt x="19407" y="10806"/>
                      <a:pt x="20299" y="10467"/>
                    </a:cubicBezTo>
                    <a:cubicBezTo>
                      <a:pt x="20914" y="10233"/>
                      <a:pt x="21479" y="10130"/>
                      <a:pt x="22007" y="10130"/>
                    </a:cubicBezTo>
                    <a:cubicBezTo>
                      <a:pt x="23669" y="10130"/>
                      <a:pt x="24953" y="11155"/>
                      <a:pt x="26229" y="12343"/>
                    </a:cubicBezTo>
                    <a:cubicBezTo>
                      <a:pt x="27578" y="13598"/>
                      <a:pt x="29182" y="14396"/>
                      <a:pt x="30950" y="14850"/>
                    </a:cubicBezTo>
                    <a:cubicBezTo>
                      <a:pt x="32419" y="15229"/>
                      <a:pt x="31606" y="17505"/>
                      <a:pt x="32231" y="18590"/>
                    </a:cubicBezTo>
                    <a:cubicBezTo>
                      <a:pt x="33162" y="20207"/>
                      <a:pt x="34412" y="20791"/>
                      <a:pt x="36169" y="21324"/>
                    </a:cubicBezTo>
                    <a:cubicBezTo>
                      <a:pt x="36213" y="21337"/>
                      <a:pt x="36254" y="21343"/>
                      <a:pt x="36293" y="21343"/>
                    </a:cubicBezTo>
                    <a:cubicBezTo>
                      <a:pt x="36701" y="21343"/>
                      <a:pt x="36837" y="20682"/>
                      <a:pt x="36384" y="20545"/>
                    </a:cubicBezTo>
                    <a:cubicBezTo>
                      <a:pt x="33557" y="19686"/>
                      <a:pt x="32733" y="17093"/>
                      <a:pt x="32464" y="14562"/>
                    </a:cubicBezTo>
                    <a:cubicBezTo>
                      <a:pt x="32438" y="14325"/>
                      <a:pt x="32298" y="14181"/>
                      <a:pt x="32061" y="14159"/>
                    </a:cubicBezTo>
                    <a:cubicBezTo>
                      <a:pt x="28206" y="13773"/>
                      <a:pt x="26894" y="10666"/>
                      <a:pt x="23778" y="9310"/>
                    </a:cubicBezTo>
                    <a:cubicBezTo>
                      <a:pt x="23409" y="9150"/>
                      <a:pt x="23009" y="9083"/>
                      <a:pt x="22593" y="9083"/>
                    </a:cubicBezTo>
                    <a:cubicBezTo>
                      <a:pt x="21121" y="9083"/>
                      <a:pt x="19454" y="9922"/>
                      <a:pt x="18291" y="10389"/>
                    </a:cubicBezTo>
                    <a:cubicBezTo>
                      <a:pt x="15567" y="11483"/>
                      <a:pt x="12592" y="12377"/>
                      <a:pt x="9638" y="12377"/>
                    </a:cubicBezTo>
                    <a:cubicBezTo>
                      <a:pt x="8522" y="12377"/>
                      <a:pt x="7409" y="12249"/>
                      <a:pt x="6314" y="11957"/>
                    </a:cubicBezTo>
                    <a:cubicBezTo>
                      <a:pt x="2288" y="10883"/>
                      <a:pt x="1768" y="7089"/>
                      <a:pt x="1093" y="3628"/>
                    </a:cubicBezTo>
                    <a:lnTo>
                      <a:pt x="1093" y="3628"/>
                    </a:lnTo>
                    <a:cubicBezTo>
                      <a:pt x="2143" y="4365"/>
                      <a:pt x="3356" y="4652"/>
                      <a:pt x="4645" y="4652"/>
                    </a:cubicBezTo>
                    <a:cubicBezTo>
                      <a:pt x="8378" y="4652"/>
                      <a:pt x="12754" y="2251"/>
                      <a:pt x="15685" y="1450"/>
                    </a:cubicBezTo>
                    <a:cubicBezTo>
                      <a:pt x="16570" y="1208"/>
                      <a:pt x="17424" y="1086"/>
                      <a:pt x="18246" y="1086"/>
                    </a:cubicBezTo>
                    <a:cubicBezTo>
                      <a:pt x="20307" y="1086"/>
                      <a:pt x="22170" y="1853"/>
                      <a:pt x="23823" y="3427"/>
                    </a:cubicBezTo>
                    <a:cubicBezTo>
                      <a:pt x="24607" y="4174"/>
                      <a:pt x="25841" y="4211"/>
                      <a:pt x="26842" y="4328"/>
                    </a:cubicBezTo>
                    <a:cubicBezTo>
                      <a:pt x="30602" y="4768"/>
                      <a:pt x="33507" y="5275"/>
                      <a:pt x="34677" y="9376"/>
                    </a:cubicBezTo>
                    <a:cubicBezTo>
                      <a:pt x="35288" y="11530"/>
                      <a:pt x="35516" y="14356"/>
                      <a:pt x="35622" y="16569"/>
                    </a:cubicBezTo>
                    <a:cubicBezTo>
                      <a:pt x="35634" y="16828"/>
                      <a:pt x="35842" y="16959"/>
                      <a:pt x="36045" y="16959"/>
                    </a:cubicBezTo>
                    <a:cubicBezTo>
                      <a:pt x="36247" y="16959"/>
                      <a:pt x="36442" y="16829"/>
                      <a:pt x="36430" y="16569"/>
                    </a:cubicBezTo>
                    <a:cubicBezTo>
                      <a:pt x="36288" y="13615"/>
                      <a:pt x="36294" y="8673"/>
                      <a:pt x="34176" y="6354"/>
                    </a:cubicBezTo>
                    <a:cubicBezTo>
                      <a:pt x="33385" y="5486"/>
                      <a:pt x="32342" y="4382"/>
                      <a:pt x="31166" y="4038"/>
                    </a:cubicBezTo>
                    <a:cubicBezTo>
                      <a:pt x="28532" y="3264"/>
                      <a:pt x="25502" y="4060"/>
                      <a:pt x="23385" y="1848"/>
                    </a:cubicBezTo>
                    <a:cubicBezTo>
                      <a:pt x="22096" y="499"/>
                      <a:pt x="20619" y="1"/>
                      <a:pt x="1903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2022;p45"/>
              <p:cNvSpPr/>
              <p:nvPr/>
            </p:nvSpPr>
            <p:spPr>
              <a:xfrm>
                <a:off x="3078898" y="2673353"/>
                <a:ext cx="86706" cy="169491"/>
              </a:xfrm>
              <a:custGeom>
                <a:avLst/>
                <a:gdLst/>
                <a:ahLst/>
                <a:cxnLst/>
                <a:rect l="l" t="t" r="r" b="b"/>
                <a:pathLst>
                  <a:path w="6257" h="12231" extrusionOk="0">
                    <a:moveTo>
                      <a:pt x="5692" y="1"/>
                    </a:moveTo>
                    <a:cubicBezTo>
                      <a:pt x="5569" y="1"/>
                      <a:pt x="5444" y="55"/>
                      <a:pt x="5358" y="186"/>
                    </a:cubicBezTo>
                    <a:cubicBezTo>
                      <a:pt x="4143" y="2033"/>
                      <a:pt x="2691" y="3693"/>
                      <a:pt x="1725" y="5696"/>
                    </a:cubicBezTo>
                    <a:cubicBezTo>
                      <a:pt x="838" y="7529"/>
                      <a:pt x="367" y="9724"/>
                      <a:pt x="49" y="11723"/>
                    </a:cubicBezTo>
                    <a:cubicBezTo>
                      <a:pt x="0" y="12029"/>
                      <a:pt x="262" y="12230"/>
                      <a:pt x="496" y="12230"/>
                    </a:cubicBezTo>
                    <a:cubicBezTo>
                      <a:pt x="651" y="12230"/>
                      <a:pt x="795" y="12142"/>
                      <a:pt x="828" y="11938"/>
                    </a:cubicBezTo>
                    <a:cubicBezTo>
                      <a:pt x="1112" y="10157"/>
                      <a:pt x="1598" y="8424"/>
                      <a:pt x="2182" y="6719"/>
                    </a:cubicBezTo>
                    <a:cubicBezTo>
                      <a:pt x="2973" y="4417"/>
                      <a:pt x="4740" y="2595"/>
                      <a:pt x="6056" y="594"/>
                    </a:cubicBezTo>
                    <a:cubicBezTo>
                      <a:pt x="6256" y="290"/>
                      <a:pt x="5976" y="1"/>
                      <a:pt x="56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2023;p45"/>
              <p:cNvSpPr/>
              <p:nvPr/>
            </p:nvSpPr>
            <p:spPr>
              <a:xfrm>
                <a:off x="3040485" y="2545546"/>
                <a:ext cx="499452" cy="239929"/>
              </a:xfrm>
              <a:custGeom>
                <a:avLst/>
                <a:gdLst/>
                <a:ahLst/>
                <a:cxnLst/>
                <a:rect l="l" t="t" r="r" b="b"/>
                <a:pathLst>
                  <a:path w="36042" h="17314" extrusionOk="0">
                    <a:moveTo>
                      <a:pt x="491" y="0"/>
                    </a:moveTo>
                    <a:cubicBezTo>
                      <a:pt x="242" y="0"/>
                      <a:pt x="1" y="194"/>
                      <a:pt x="112" y="489"/>
                    </a:cubicBezTo>
                    <a:cubicBezTo>
                      <a:pt x="960" y="2751"/>
                      <a:pt x="3702" y="3404"/>
                      <a:pt x="5797" y="4053"/>
                    </a:cubicBezTo>
                    <a:cubicBezTo>
                      <a:pt x="8057" y="4755"/>
                      <a:pt x="10405" y="5028"/>
                      <a:pt x="12759" y="5028"/>
                    </a:cubicBezTo>
                    <a:cubicBezTo>
                      <a:pt x="14534" y="5028"/>
                      <a:pt x="16313" y="4873"/>
                      <a:pt x="18059" y="4628"/>
                    </a:cubicBezTo>
                    <a:cubicBezTo>
                      <a:pt x="19776" y="4386"/>
                      <a:pt x="22311" y="3349"/>
                      <a:pt x="24495" y="3349"/>
                    </a:cubicBezTo>
                    <a:cubicBezTo>
                      <a:pt x="25797" y="3349"/>
                      <a:pt x="26974" y="3718"/>
                      <a:pt x="27777" y="4844"/>
                    </a:cubicBezTo>
                    <a:cubicBezTo>
                      <a:pt x="28588" y="5980"/>
                      <a:pt x="29164" y="7330"/>
                      <a:pt x="30353" y="8152"/>
                    </a:cubicBezTo>
                    <a:cubicBezTo>
                      <a:pt x="30807" y="8467"/>
                      <a:pt x="31236" y="8789"/>
                      <a:pt x="31766" y="8974"/>
                    </a:cubicBezTo>
                    <a:cubicBezTo>
                      <a:pt x="33363" y="9533"/>
                      <a:pt x="33185" y="11090"/>
                      <a:pt x="33071" y="12485"/>
                    </a:cubicBezTo>
                    <a:cubicBezTo>
                      <a:pt x="32906" y="14507"/>
                      <a:pt x="33981" y="15639"/>
                      <a:pt x="35122" y="17143"/>
                    </a:cubicBezTo>
                    <a:cubicBezTo>
                      <a:pt x="35214" y="17264"/>
                      <a:pt x="35340" y="17314"/>
                      <a:pt x="35464" y="17314"/>
                    </a:cubicBezTo>
                    <a:cubicBezTo>
                      <a:pt x="35759" y="17314"/>
                      <a:pt x="36042" y="17028"/>
                      <a:pt x="35820" y="16736"/>
                    </a:cubicBezTo>
                    <a:lnTo>
                      <a:pt x="35822" y="16736"/>
                    </a:lnTo>
                    <a:cubicBezTo>
                      <a:pt x="34847" y="15454"/>
                      <a:pt x="33933" y="14405"/>
                      <a:pt x="33879" y="12485"/>
                    </a:cubicBezTo>
                    <a:cubicBezTo>
                      <a:pt x="33879" y="12473"/>
                      <a:pt x="34122" y="10127"/>
                      <a:pt x="34122" y="9613"/>
                    </a:cubicBezTo>
                    <a:cubicBezTo>
                      <a:pt x="34122" y="9101"/>
                      <a:pt x="33801" y="8860"/>
                      <a:pt x="33419" y="8652"/>
                    </a:cubicBezTo>
                    <a:cubicBezTo>
                      <a:pt x="31451" y="7583"/>
                      <a:pt x="30223" y="7235"/>
                      <a:pt x="28948" y="5196"/>
                    </a:cubicBezTo>
                    <a:cubicBezTo>
                      <a:pt x="28382" y="4290"/>
                      <a:pt x="27642" y="2888"/>
                      <a:pt x="26503" y="2554"/>
                    </a:cubicBezTo>
                    <a:cubicBezTo>
                      <a:pt x="25960" y="2394"/>
                      <a:pt x="25459" y="2325"/>
                      <a:pt x="24974" y="2325"/>
                    </a:cubicBezTo>
                    <a:cubicBezTo>
                      <a:pt x="24025" y="2325"/>
                      <a:pt x="23134" y="2586"/>
                      <a:pt x="22086" y="2928"/>
                    </a:cubicBezTo>
                    <a:cubicBezTo>
                      <a:pt x="19726" y="3696"/>
                      <a:pt x="17183" y="3996"/>
                      <a:pt x="14724" y="4192"/>
                    </a:cubicBezTo>
                    <a:cubicBezTo>
                      <a:pt x="14189" y="4234"/>
                      <a:pt x="13655" y="4254"/>
                      <a:pt x="13122" y="4254"/>
                    </a:cubicBezTo>
                    <a:cubicBezTo>
                      <a:pt x="11096" y="4254"/>
                      <a:pt x="9079" y="3968"/>
                      <a:pt x="7098" y="3553"/>
                    </a:cubicBezTo>
                    <a:cubicBezTo>
                      <a:pt x="5139" y="3144"/>
                      <a:pt x="1661" y="2327"/>
                      <a:pt x="891" y="274"/>
                    </a:cubicBezTo>
                    <a:cubicBezTo>
                      <a:pt x="819" y="83"/>
                      <a:pt x="653" y="0"/>
                      <a:pt x="49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2024;p45"/>
              <p:cNvSpPr/>
              <p:nvPr/>
            </p:nvSpPr>
            <p:spPr>
              <a:xfrm>
                <a:off x="3235294" y="3066657"/>
                <a:ext cx="156798" cy="125521"/>
              </a:xfrm>
              <a:custGeom>
                <a:avLst/>
                <a:gdLst/>
                <a:ahLst/>
                <a:cxnLst/>
                <a:rect l="l" t="t" r="r" b="b"/>
                <a:pathLst>
                  <a:path w="11315" h="9058" extrusionOk="0">
                    <a:moveTo>
                      <a:pt x="10491" y="1"/>
                    </a:moveTo>
                    <a:cubicBezTo>
                      <a:pt x="10290" y="1"/>
                      <a:pt x="10106" y="128"/>
                      <a:pt x="10138" y="385"/>
                    </a:cubicBezTo>
                    <a:cubicBezTo>
                      <a:pt x="10463" y="3004"/>
                      <a:pt x="10114" y="6296"/>
                      <a:pt x="7682" y="7841"/>
                    </a:cubicBezTo>
                    <a:cubicBezTo>
                      <a:pt x="7175" y="8162"/>
                      <a:pt x="6656" y="8294"/>
                      <a:pt x="6140" y="8294"/>
                    </a:cubicBezTo>
                    <a:cubicBezTo>
                      <a:pt x="4810" y="8294"/>
                      <a:pt x="3498" y="7413"/>
                      <a:pt x="2464" y="6598"/>
                    </a:cubicBezTo>
                    <a:cubicBezTo>
                      <a:pt x="808" y="5289"/>
                      <a:pt x="1664" y="2985"/>
                      <a:pt x="1580" y="1147"/>
                    </a:cubicBezTo>
                    <a:cubicBezTo>
                      <a:pt x="1567" y="887"/>
                      <a:pt x="1359" y="757"/>
                      <a:pt x="1157" y="757"/>
                    </a:cubicBezTo>
                    <a:cubicBezTo>
                      <a:pt x="956" y="757"/>
                      <a:pt x="760" y="886"/>
                      <a:pt x="771" y="1147"/>
                    </a:cubicBezTo>
                    <a:cubicBezTo>
                      <a:pt x="875" y="3416"/>
                      <a:pt x="1" y="5528"/>
                      <a:pt x="1895" y="7169"/>
                    </a:cubicBezTo>
                    <a:cubicBezTo>
                      <a:pt x="3135" y="8244"/>
                      <a:pt x="4533" y="9058"/>
                      <a:pt x="6133" y="9058"/>
                    </a:cubicBezTo>
                    <a:cubicBezTo>
                      <a:pt x="6367" y="9058"/>
                      <a:pt x="6605" y="9040"/>
                      <a:pt x="6847" y="9004"/>
                    </a:cubicBezTo>
                    <a:cubicBezTo>
                      <a:pt x="10593" y="8441"/>
                      <a:pt x="11315" y="3355"/>
                      <a:pt x="10945" y="385"/>
                    </a:cubicBezTo>
                    <a:cubicBezTo>
                      <a:pt x="10912" y="130"/>
                      <a:pt x="10693" y="1"/>
                      <a:pt x="1049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2025;p45"/>
              <p:cNvSpPr/>
              <p:nvPr/>
            </p:nvSpPr>
            <p:spPr>
              <a:xfrm>
                <a:off x="3190797" y="3102562"/>
                <a:ext cx="135291" cy="144354"/>
              </a:xfrm>
              <a:custGeom>
                <a:avLst/>
                <a:gdLst/>
                <a:ahLst/>
                <a:cxnLst/>
                <a:rect l="l" t="t" r="r" b="b"/>
                <a:pathLst>
                  <a:path w="9763" h="10417" extrusionOk="0">
                    <a:moveTo>
                      <a:pt x="4236" y="1"/>
                    </a:moveTo>
                    <a:cubicBezTo>
                      <a:pt x="4232" y="1"/>
                      <a:pt x="4228" y="1"/>
                      <a:pt x="4225" y="1"/>
                    </a:cubicBezTo>
                    <a:cubicBezTo>
                      <a:pt x="2237" y="53"/>
                      <a:pt x="780" y="1273"/>
                      <a:pt x="439" y="3229"/>
                    </a:cubicBezTo>
                    <a:cubicBezTo>
                      <a:pt x="1" y="5724"/>
                      <a:pt x="1860" y="6470"/>
                      <a:pt x="3875" y="6851"/>
                    </a:cubicBezTo>
                    <a:cubicBezTo>
                      <a:pt x="5238" y="7109"/>
                      <a:pt x="4191" y="10417"/>
                      <a:pt x="5728" y="10417"/>
                    </a:cubicBezTo>
                    <a:cubicBezTo>
                      <a:pt x="5729" y="10417"/>
                      <a:pt x="5730" y="10417"/>
                      <a:pt x="5731" y="10417"/>
                    </a:cubicBezTo>
                    <a:cubicBezTo>
                      <a:pt x="7422" y="10415"/>
                      <a:pt x="8599" y="7931"/>
                      <a:pt x="9516" y="6801"/>
                    </a:cubicBezTo>
                    <a:cubicBezTo>
                      <a:pt x="9762" y="6496"/>
                      <a:pt x="9495" y="6091"/>
                      <a:pt x="9208" y="6091"/>
                    </a:cubicBezTo>
                    <a:cubicBezTo>
                      <a:pt x="9117" y="6091"/>
                      <a:pt x="9024" y="6132"/>
                      <a:pt x="8945" y="6229"/>
                    </a:cubicBezTo>
                    <a:cubicBezTo>
                      <a:pt x="8267" y="7065"/>
                      <a:pt x="7681" y="7964"/>
                      <a:pt x="6965" y="8772"/>
                    </a:cubicBezTo>
                    <a:cubicBezTo>
                      <a:pt x="6596" y="9189"/>
                      <a:pt x="6320" y="9357"/>
                      <a:pt x="6111" y="9357"/>
                    </a:cubicBezTo>
                    <a:cubicBezTo>
                      <a:pt x="5444" y="9357"/>
                      <a:pt x="5452" y="7655"/>
                      <a:pt x="5320" y="6794"/>
                    </a:cubicBezTo>
                    <a:cubicBezTo>
                      <a:pt x="5242" y="6274"/>
                      <a:pt x="4460" y="6170"/>
                      <a:pt x="4090" y="6072"/>
                    </a:cubicBezTo>
                    <a:cubicBezTo>
                      <a:pt x="2686" y="5698"/>
                      <a:pt x="1358" y="5643"/>
                      <a:pt x="1207" y="3827"/>
                    </a:cubicBezTo>
                    <a:cubicBezTo>
                      <a:pt x="1060" y="2068"/>
                      <a:pt x="2597" y="851"/>
                      <a:pt x="4225" y="809"/>
                    </a:cubicBezTo>
                    <a:cubicBezTo>
                      <a:pt x="4740" y="796"/>
                      <a:pt x="4746" y="1"/>
                      <a:pt x="4236" y="1"/>
                    </a:cubicBezTo>
                    <a:close/>
                  </a:path>
                </a:pathLst>
              </a:custGeom>
              <a:solidFill>
                <a:srgbClr val="1D1D1B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2026;p45"/>
              <p:cNvSpPr/>
              <p:nvPr/>
            </p:nvSpPr>
            <p:spPr>
              <a:xfrm>
                <a:off x="3310776" y="3103670"/>
                <a:ext cx="136469" cy="141596"/>
              </a:xfrm>
              <a:custGeom>
                <a:avLst/>
                <a:gdLst/>
                <a:ahLst/>
                <a:cxnLst/>
                <a:rect l="l" t="t" r="r" b="b"/>
                <a:pathLst>
                  <a:path w="9848" h="10218" extrusionOk="0">
                    <a:moveTo>
                      <a:pt x="5452" y="0"/>
                    </a:moveTo>
                    <a:cubicBezTo>
                      <a:pt x="4981" y="0"/>
                      <a:pt x="5001" y="760"/>
                      <a:pt x="5498" y="809"/>
                    </a:cubicBezTo>
                    <a:cubicBezTo>
                      <a:pt x="6500" y="909"/>
                      <a:pt x="7346" y="1200"/>
                      <a:pt x="8122" y="1865"/>
                    </a:cubicBezTo>
                    <a:cubicBezTo>
                      <a:pt x="9848" y="3347"/>
                      <a:pt x="8272" y="5175"/>
                      <a:pt x="6479" y="5317"/>
                    </a:cubicBezTo>
                    <a:cubicBezTo>
                      <a:pt x="5875" y="5363"/>
                      <a:pt x="5298" y="5647"/>
                      <a:pt x="5070" y="6236"/>
                    </a:cubicBezTo>
                    <a:cubicBezTo>
                      <a:pt x="4748" y="7058"/>
                      <a:pt x="4814" y="7957"/>
                      <a:pt x="4635" y="8812"/>
                    </a:cubicBezTo>
                    <a:cubicBezTo>
                      <a:pt x="4532" y="9311"/>
                      <a:pt x="4318" y="9510"/>
                      <a:pt x="4042" y="9510"/>
                    </a:cubicBezTo>
                    <a:cubicBezTo>
                      <a:pt x="3058" y="9510"/>
                      <a:pt x="1287" y="6975"/>
                      <a:pt x="921" y="6501"/>
                    </a:cubicBezTo>
                    <a:cubicBezTo>
                      <a:pt x="829" y="6381"/>
                      <a:pt x="703" y="6331"/>
                      <a:pt x="579" y="6331"/>
                    </a:cubicBezTo>
                    <a:cubicBezTo>
                      <a:pt x="283" y="6331"/>
                      <a:pt x="0" y="6616"/>
                      <a:pt x="225" y="6908"/>
                    </a:cubicBezTo>
                    <a:cubicBezTo>
                      <a:pt x="1222" y="8208"/>
                      <a:pt x="2131" y="10217"/>
                      <a:pt x="3997" y="10217"/>
                    </a:cubicBezTo>
                    <a:cubicBezTo>
                      <a:pt x="4096" y="10217"/>
                      <a:pt x="4198" y="10212"/>
                      <a:pt x="4303" y="10200"/>
                    </a:cubicBezTo>
                    <a:cubicBezTo>
                      <a:pt x="5709" y="10042"/>
                      <a:pt x="5520" y="7918"/>
                      <a:pt x="5686" y="6951"/>
                    </a:cubicBezTo>
                    <a:cubicBezTo>
                      <a:pt x="5884" y="5812"/>
                      <a:pt x="7798" y="6267"/>
                      <a:pt x="8529" y="5616"/>
                    </a:cubicBezTo>
                    <a:cubicBezTo>
                      <a:pt x="9285" y="4941"/>
                      <a:pt x="9604" y="4238"/>
                      <a:pt x="9614" y="3231"/>
                    </a:cubicBezTo>
                    <a:cubicBezTo>
                      <a:pt x="9638" y="1140"/>
                      <a:pt x="7192" y="170"/>
                      <a:pt x="5498" y="2"/>
                    </a:cubicBezTo>
                    <a:cubicBezTo>
                      <a:pt x="5482" y="1"/>
                      <a:pt x="5467" y="0"/>
                      <a:pt x="545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2027;p45"/>
              <p:cNvSpPr/>
              <p:nvPr/>
            </p:nvSpPr>
            <p:spPr>
              <a:xfrm>
                <a:off x="2892487" y="3111112"/>
                <a:ext cx="531103" cy="436068"/>
              </a:xfrm>
              <a:custGeom>
                <a:avLst/>
                <a:gdLst/>
                <a:ahLst/>
                <a:cxnLst/>
                <a:rect l="l" t="t" r="r" b="b"/>
                <a:pathLst>
                  <a:path w="38326" h="31468" extrusionOk="0">
                    <a:moveTo>
                      <a:pt x="23422" y="0"/>
                    </a:moveTo>
                    <a:cubicBezTo>
                      <a:pt x="23385" y="0"/>
                      <a:pt x="23345" y="6"/>
                      <a:pt x="23304" y="18"/>
                    </a:cubicBezTo>
                    <a:cubicBezTo>
                      <a:pt x="13840" y="2697"/>
                      <a:pt x="5337" y="12130"/>
                      <a:pt x="2557" y="21363"/>
                    </a:cubicBezTo>
                    <a:cubicBezTo>
                      <a:pt x="1560" y="24673"/>
                      <a:pt x="731" y="29087"/>
                      <a:pt x="4527" y="30756"/>
                    </a:cubicBezTo>
                    <a:cubicBezTo>
                      <a:pt x="6005" y="31404"/>
                      <a:pt x="7789" y="31445"/>
                      <a:pt x="9452" y="31445"/>
                    </a:cubicBezTo>
                    <a:cubicBezTo>
                      <a:pt x="9694" y="31445"/>
                      <a:pt x="9935" y="31444"/>
                      <a:pt x="10171" y="31444"/>
                    </a:cubicBezTo>
                    <a:cubicBezTo>
                      <a:pt x="10390" y="31444"/>
                      <a:pt x="10606" y="31445"/>
                      <a:pt x="10818" y="31448"/>
                    </a:cubicBezTo>
                    <a:cubicBezTo>
                      <a:pt x="11757" y="31461"/>
                      <a:pt x="12697" y="31467"/>
                      <a:pt x="13636" y="31467"/>
                    </a:cubicBezTo>
                    <a:cubicBezTo>
                      <a:pt x="16302" y="31467"/>
                      <a:pt x="18969" y="31417"/>
                      <a:pt x="21635" y="31329"/>
                    </a:cubicBezTo>
                    <a:cubicBezTo>
                      <a:pt x="25220" y="31211"/>
                      <a:pt x="28802" y="30958"/>
                      <a:pt x="32373" y="30602"/>
                    </a:cubicBezTo>
                    <a:cubicBezTo>
                      <a:pt x="33898" y="30451"/>
                      <a:pt x="35845" y="30700"/>
                      <a:pt x="37228" y="29892"/>
                    </a:cubicBezTo>
                    <a:cubicBezTo>
                      <a:pt x="38326" y="29248"/>
                      <a:pt x="38270" y="27856"/>
                      <a:pt x="38206" y="26767"/>
                    </a:cubicBezTo>
                    <a:cubicBezTo>
                      <a:pt x="38087" y="24799"/>
                      <a:pt x="37789" y="22795"/>
                      <a:pt x="37590" y="20826"/>
                    </a:cubicBezTo>
                    <a:cubicBezTo>
                      <a:pt x="37394" y="18876"/>
                      <a:pt x="35498" y="18561"/>
                      <a:pt x="33663" y="18561"/>
                    </a:cubicBezTo>
                    <a:cubicBezTo>
                      <a:pt x="32790" y="18561"/>
                      <a:pt x="31931" y="18632"/>
                      <a:pt x="31274" y="18632"/>
                    </a:cubicBezTo>
                    <a:cubicBezTo>
                      <a:pt x="31231" y="18632"/>
                      <a:pt x="31190" y="18632"/>
                      <a:pt x="31149" y="18631"/>
                    </a:cubicBezTo>
                    <a:cubicBezTo>
                      <a:pt x="28445" y="18591"/>
                      <a:pt x="25725" y="18475"/>
                      <a:pt x="23012" y="18475"/>
                    </a:cubicBezTo>
                    <a:cubicBezTo>
                      <a:pt x="19280" y="18475"/>
                      <a:pt x="15562" y="18695"/>
                      <a:pt x="11919" y="19635"/>
                    </a:cubicBezTo>
                    <a:cubicBezTo>
                      <a:pt x="11454" y="19755"/>
                      <a:pt x="11601" y="20429"/>
                      <a:pt x="12023" y="20429"/>
                    </a:cubicBezTo>
                    <a:cubicBezTo>
                      <a:pt x="12058" y="20429"/>
                      <a:pt x="12095" y="20424"/>
                      <a:pt x="12133" y="20414"/>
                    </a:cubicBezTo>
                    <a:cubicBezTo>
                      <a:pt x="15743" y="19484"/>
                      <a:pt x="19434" y="19283"/>
                      <a:pt x="23136" y="19283"/>
                    </a:cubicBezTo>
                    <a:cubicBezTo>
                      <a:pt x="24020" y="19283"/>
                      <a:pt x="24904" y="19294"/>
                      <a:pt x="25788" y="19310"/>
                    </a:cubicBezTo>
                    <a:cubicBezTo>
                      <a:pt x="25830" y="19311"/>
                      <a:pt x="25875" y="19311"/>
                      <a:pt x="25921" y="19311"/>
                    </a:cubicBezTo>
                    <a:cubicBezTo>
                      <a:pt x="26906" y="19311"/>
                      <a:pt x="28793" y="19153"/>
                      <a:pt x="30725" y="19153"/>
                    </a:cubicBezTo>
                    <a:cubicBezTo>
                      <a:pt x="33637" y="19153"/>
                      <a:pt x="36650" y="19512"/>
                      <a:pt x="36832" y="21309"/>
                    </a:cubicBezTo>
                    <a:cubicBezTo>
                      <a:pt x="36946" y="22447"/>
                      <a:pt x="36899" y="23589"/>
                      <a:pt x="37074" y="24723"/>
                    </a:cubicBezTo>
                    <a:cubicBezTo>
                      <a:pt x="37497" y="27437"/>
                      <a:pt x="37590" y="29419"/>
                      <a:pt x="34284" y="29672"/>
                    </a:cubicBezTo>
                    <a:cubicBezTo>
                      <a:pt x="29665" y="30029"/>
                      <a:pt x="25057" y="30408"/>
                      <a:pt x="20425" y="30562"/>
                    </a:cubicBezTo>
                    <a:cubicBezTo>
                      <a:pt x="17874" y="30646"/>
                      <a:pt x="15228" y="30793"/>
                      <a:pt x="12597" y="30793"/>
                    </a:cubicBezTo>
                    <a:cubicBezTo>
                      <a:pt x="10428" y="30793"/>
                      <a:pt x="8270" y="30693"/>
                      <a:pt x="6184" y="30377"/>
                    </a:cubicBezTo>
                    <a:cubicBezTo>
                      <a:pt x="1" y="29437"/>
                      <a:pt x="3187" y="21290"/>
                      <a:pt x="4777" y="17627"/>
                    </a:cubicBezTo>
                    <a:cubicBezTo>
                      <a:pt x="7896" y="10433"/>
                      <a:pt x="15969" y="2934"/>
                      <a:pt x="23518" y="797"/>
                    </a:cubicBezTo>
                    <a:cubicBezTo>
                      <a:pt x="23977" y="666"/>
                      <a:pt x="23836" y="0"/>
                      <a:pt x="2342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2028;p45"/>
              <p:cNvSpPr/>
              <p:nvPr/>
            </p:nvSpPr>
            <p:spPr>
              <a:xfrm>
                <a:off x="3389833" y="2664678"/>
                <a:ext cx="544530" cy="586283"/>
              </a:xfrm>
              <a:custGeom>
                <a:avLst/>
                <a:gdLst/>
                <a:ahLst/>
                <a:cxnLst/>
                <a:rect l="l" t="t" r="r" b="b"/>
                <a:pathLst>
                  <a:path w="39295" h="42308" extrusionOk="0">
                    <a:moveTo>
                      <a:pt x="28594" y="1"/>
                    </a:moveTo>
                    <a:cubicBezTo>
                      <a:pt x="28436" y="1"/>
                      <a:pt x="28253" y="141"/>
                      <a:pt x="28227" y="298"/>
                    </a:cubicBezTo>
                    <a:cubicBezTo>
                      <a:pt x="28040" y="1461"/>
                      <a:pt x="27321" y="2522"/>
                      <a:pt x="26932" y="3637"/>
                    </a:cubicBezTo>
                    <a:cubicBezTo>
                      <a:pt x="26432" y="5065"/>
                      <a:pt x="26179" y="6595"/>
                      <a:pt x="25843" y="8068"/>
                    </a:cubicBezTo>
                    <a:cubicBezTo>
                      <a:pt x="24938" y="12053"/>
                      <a:pt x="23115" y="15711"/>
                      <a:pt x="20932" y="19140"/>
                    </a:cubicBezTo>
                    <a:cubicBezTo>
                      <a:pt x="16487" y="26123"/>
                      <a:pt x="9064" y="31597"/>
                      <a:pt x="521" y="31654"/>
                    </a:cubicBezTo>
                    <a:cubicBezTo>
                      <a:pt x="4" y="31657"/>
                      <a:pt x="0" y="32460"/>
                      <a:pt x="516" y="32460"/>
                    </a:cubicBezTo>
                    <a:cubicBezTo>
                      <a:pt x="518" y="32460"/>
                      <a:pt x="520" y="32460"/>
                      <a:pt x="521" y="32460"/>
                    </a:cubicBezTo>
                    <a:lnTo>
                      <a:pt x="521" y="32460"/>
                    </a:lnTo>
                    <a:lnTo>
                      <a:pt x="520" y="32462"/>
                    </a:lnTo>
                    <a:cubicBezTo>
                      <a:pt x="8995" y="32405"/>
                      <a:pt x="16343" y="27214"/>
                      <a:pt x="21022" y="20457"/>
                    </a:cubicBezTo>
                    <a:cubicBezTo>
                      <a:pt x="23785" y="16467"/>
                      <a:pt x="25748" y="12124"/>
                      <a:pt x="26823" y="7397"/>
                    </a:cubicBezTo>
                    <a:cubicBezTo>
                      <a:pt x="27321" y="5212"/>
                      <a:pt x="27962" y="3282"/>
                      <a:pt x="28864" y="1234"/>
                    </a:cubicBezTo>
                    <a:cubicBezTo>
                      <a:pt x="28975" y="980"/>
                      <a:pt x="29398" y="881"/>
                      <a:pt x="30000" y="881"/>
                    </a:cubicBezTo>
                    <a:cubicBezTo>
                      <a:pt x="32062" y="881"/>
                      <a:pt x="36227" y="2054"/>
                      <a:pt x="37157" y="2231"/>
                    </a:cubicBezTo>
                    <a:cubicBezTo>
                      <a:pt x="39295" y="2638"/>
                      <a:pt x="30454" y="23634"/>
                      <a:pt x="29367" y="25580"/>
                    </a:cubicBezTo>
                    <a:cubicBezTo>
                      <a:pt x="24763" y="33819"/>
                      <a:pt x="17342" y="39646"/>
                      <a:pt x="8001" y="41519"/>
                    </a:cubicBezTo>
                    <a:cubicBezTo>
                      <a:pt x="7522" y="41615"/>
                      <a:pt x="7683" y="42307"/>
                      <a:pt x="8126" y="42307"/>
                    </a:cubicBezTo>
                    <a:cubicBezTo>
                      <a:pt x="8154" y="42307"/>
                      <a:pt x="8185" y="42304"/>
                      <a:pt x="8216" y="42298"/>
                    </a:cubicBezTo>
                    <a:cubicBezTo>
                      <a:pt x="27749" y="38382"/>
                      <a:pt x="34311" y="19208"/>
                      <a:pt x="38694" y="2127"/>
                    </a:cubicBezTo>
                    <a:cubicBezTo>
                      <a:pt x="38744" y="1932"/>
                      <a:pt x="38632" y="1669"/>
                      <a:pt x="38412" y="1631"/>
                    </a:cubicBezTo>
                    <a:cubicBezTo>
                      <a:pt x="35146" y="1072"/>
                      <a:pt x="31929" y="261"/>
                      <a:pt x="28616" y="2"/>
                    </a:cubicBezTo>
                    <a:cubicBezTo>
                      <a:pt x="28609" y="1"/>
                      <a:pt x="28602" y="1"/>
                      <a:pt x="2859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2029;p45"/>
              <p:cNvSpPr/>
              <p:nvPr/>
            </p:nvSpPr>
            <p:spPr>
              <a:xfrm>
                <a:off x="3404688" y="3361378"/>
                <a:ext cx="172734" cy="169560"/>
              </a:xfrm>
              <a:custGeom>
                <a:avLst/>
                <a:gdLst/>
                <a:ahLst/>
                <a:cxnLst/>
                <a:rect l="l" t="t" r="r" b="b"/>
                <a:pathLst>
                  <a:path w="12465" h="12236" extrusionOk="0">
                    <a:moveTo>
                      <a:pt x="6099" y="0"/>
                    </a:moveTo>
                    <a:cubicBezTo>
                      <a:pt x="5512" y="0"/>
                      <a:pt x="4837" y="464"/>
                      <a:pt x="4409" y="729"/>
                    </a:cubicBezTo>
                    <a:cubicBezTo>
                      <a:pt x="2956" y="1634"/>
                      <a:pt x="1518" y="2502"/>
                      <a:pt x="289" y="3699"/>
                    </a:cubicBezTo>
                    <a:cubicBezTo>
                      <a:pt x="1" y="3981"/>
                      <a:pt x="278" y="4387"/>
                      <a:pt x="592" y="4387"/>
                    </a:cubicBezTo>
                    <a:cubicBezTo>
                      <a:pt x="683" y="4387"/>
                      <a:pt x="777" y="4353"/>
                      <a:pt x="862" y="4271"/>
                    </a:cubicBezTo>
                    <a:lnTo>
                      <a:pt x="864" y="4271"/>
                    </a:lnTo>
                    <a:cubicBezTo>
                      <a:pt x="2129" y="3035"/>
                      <a:pt x="3635" y="2162"/>
                      <a:pt x="5125" y="1234"/>
                    </a:cubicBezTo>
                    <a:cubicBezTo>
                      <a:pt x="5225" y="1172"/>
                      <a:pt x="5289" y="1145"/>
                      <a:pt x="5323" y="1145"/>
                    </a:cubicBezTo>
                    <a:cubicBezTo>
                      <a:pt x="5603" y="1145"/>
                      <a:pt x="3879" y="3027"/>
                      <a:pt x="3619" y="3377"/>
                    </a:cubicBezTo>
                    <a:cubicBezTo>
                      <a:pt x="3443" y="3616"/>
                      <a:pt x="3671" y="3986"/>
                      <a:pt x="3950" y="3986"/>
                    </a:cubicBezTo>
                    <a:cubicBezTo>
                      <a:pt x="3956" y="3986"/>
                      <a:pt x="3963" y="3985"/>
                      <a:pt x="3969" y="3985"/>
                    </a:cubicBezTo>
                    <a:cubicBezTo>
                      <a:pt x="5949" y="3866"/>
                      <a:pt x="7808" y="3040"/>
                      <a:pt x="9811" y="3035"/>
                    </a:cubicBezTo>
                    <a:cubicBezTo>
                      <a:pt x="9822" y="3035"/>
                      <a:pt x="9832" y="3035"/>
                      <a:pt x="9843" y="3035"/>
                    </a:cubicBezTo>
                    <a:cubicBezTo>
                      <a:pt x="11803" y="3035"/>
                      <a:pt x="8938" y="3684"/>
                      <a:pt x="8492" y="3783"/>
                    </a:cubicBezTo>
                    <a:cubicBezTo>
                      <a:pt x="7343" y="4032"/>
                      <a:pt x="6221" y="4388"/>
                      <a:pt x="5137" y="4847"/>
                    </a:cubicBezTo>
                    <a:cubicBezTo>
                      <a:pt x="4791" y="4994"/>
                      <a:pt x="4938" y="5491"/>
                      <a:pt x="5234" y="5585"/>
                    </a:cubicBezTo>
                    <a:cubicBezTo>
                      <a:pt x="6830" y="6095"/>
                      <a:pt x="8620" y="5927"/>
                      <a:pt x="10273" y="6036"/>
                    </a:cubicBezTo>
                    <a:cubicBezTo>
                      <a:pt x="12375" y="6177"/>
                      <a:pt x="10223" y="6615"/>
                      <a:pt x="9418" y="6751"/>
                    </a:cubicBezTo>
                    <a:cubicBezTo>
                      <a:pt x="8321" y="6938"/>
                      <a:pt x="7211" y="6988"/>
                      <a:pt x="6122" y="7227"/>
                    </a:cubicBezTo>
                    <a:cubicBezTo>
                      <a:pt x="5704" y="7321"/>
                      <a:pt x="5775" y="7882"/>
                      <a:pt x="6122" y="8006"/>
                    </a:cubicBezTo>
                    <a:cubicBezTo>
                      <a:pt x="7589" y="8534"/>
                      <a:pt x="9261" y="8437"/>
                      <a:pt x="10765" y="8884"/>
                    </a:cubicBezTo>
                    <a:cubicBezTo>
                      <a:pt x="11245" y="9028"/>
                      <a:pt x="9787" y="9208"/>
                      <a:pt x="9680" y="9213"/>
                    </a:cubicBezTo>
                    <a:cubicBezTo>
                      <a:pt x="9193" y="9240"/>
                      <a:pt x="8703" y="9237"/>
                      <a:pt x="8217" y="9242"/>
                    </a:cubicBezTo>
                    <a:cubicBezTo>
                      <a:pt x="7448" y="9251"/>
                      <a:pt x="6611" y="9213"/>
                      <a:pt x="5880" y="9490"/>
                    </a:cubicBezTo>
                    <a:cubicBezTo>
                      <a:pt x="5549" y="9614"/>
                      <a:pt x="5479" y="10023"/>
                      <a:pt x="5783" y="10227"/>
                    </a:cubicBezTo>
                    <a:cubicBezTo>
                      <a:pt x="6219" y="10520"/>
                      <a:pt x="6626" y="10679"/>
                      <a:pt x="7133" y="10840"/>
                    </a:cubicBezTo>
                    <a:cubicBezTo>
                      <a:pt x="8128" y="11157"/>
                      <a:pt x="7877" y="11249"/>
                      <a:pt x="7316" y="11249"/>
                    </a:cubicBezTo>
                    <a:cubicBezTo>
                      <a:pt x="6735" y="11249"/>
                      <a:pt x="5822" y="11151"/>
                      <a:pt x="5615" y="11103"/>
                    </a:cubicBezTo>
                    <a:cubicBezTo>
                      <a:pt x="4168" y="10771"/>
                      <a:pt x="2264" y="10999"/>
                      <a:pt x="941" y="10418"/>
                    </a:cubicBezTo>
                    <a:cubicBezTo>
                      <a:pt x="882" y="10391"/>
                      <a:pt x="823" y="10380"/>
                      <a:pt x="767" y="10380"/>
                    </a:cubicBezTo>
                    <a:cubicBezTo>
                      <a:pt x="380" y="10380"/>
                      <a:pt x="119" y="10932"/>
                      <a:pt x="535" y="11115"/>
                    </a:cubicBezTo>
                    <a:cubicBezTo>
                      <a:pt x="1894" y="11712"/>
                      <a:pt x="3429" y="11422"/>
                      <a:pt x="4855" y="11750"/>
                    </a:cubicBezTo>
                    <a:cubicBezTo>
                      <a:pt x="5714" y="11949"/>
                      <a:pt x="6632" y="12235"/>
                      <a:pt x="7529" y="12235"/>
                    </a:cubicBezTo>
                    <a:cubicBezTo>
                      <a:pt x="7918" y="12235"/>
                      <a:pt x="8303" y="12181"/>
                      <a:pt x="8677" y="12043"/>
                    </a:cubicBezTo>
                    <a:cubicBezTo>
                      <a:pt x="8864" y="11976"/>
                      <a:pt x="9048" y="11763"/>
                      <a:pt x="8958" y="11548"/>
                    </a:cubicBezTo>
                    <a:cubicBezTo>
                      <a:pt x="8609" y="10698"/>
                      <a:pt x="8077" y="10422"/>
                      <a:pt x="7453" y="10156"/>
                    </a:cubicBezTo>
                    <a:lnTo>
                      <a:pt x="7453" y="10156"/>
                    </a:lnTo>
                    <a:cubicBezTo>
                      <a:pt x="7454" y="10156"/>
                      <a:pt x="7455" y="10156"/>
                      <a:pt x="7457" y="10156"/>
                    </a:cubicBezTo>
                    <a:cubicBezTo>
                      <a:pt x="7779" y="10156"/>
                      <a:pt x="8130" y="10160"/>
                      <a:pt x="8491" y="10160"/>
                    </a:cubicBezTo>
                    <a:cubicBezTo>
                      <a:pt x="10147" y="10160"/>
                      <a:pt x="11991" y="10065"/>
                      <a:pt x="11991" y="8996"/>
                    </a:cubicBezTo>
                    <a:cubicBezTo>
                      <a:pt x="11991" y="8137"/>
                      <a:pt x="10619" y="7795"/>
                      <a:pt x="9205" y="7606"/>
                    </a:cubicBezTo>
                    <a:lnTo>
                      <a:pt x="9205" y="7606"/>
                    </a:lnTo>
                    <a:cubicBezTo>
                      <a:pt x="10273" y="7461"/>
                      <a:pt x="11318" y="7240"/>
                      <a:pt x="12243" y="6675"/>
                    </a:cubicBezTo>
                    <a:cubicBezTo>
                      <a:pt x="12408" y="6575"/>
                      <a:pt x="12465" y="6402"/>
                      <a:pt x="12429" y="6220"/>
                    </a:cubicBezTo>
                    <a:cubicBezTo>
                      <a:pt x="12205" y="5066"/>
                      <a:pt x="9923" y="4978"/>
                      <a:pt x="7977" y="4957"/>
                    </a:cubicBezTo>
                    <a:lnTo>
                      <a:pt x="7977" y="4957"/>
                    </a:lnTo>
                    <a:cubicBezTo>
                      <a:pt x="9720" y="4538"/>
                      <a:pt x="11686" y="3925"/>
                      <a:pt x="11494" y="3004"/>
                    </a:cubicBezTo>
                    <a:cubicBezTo>
                      <a:pt x="11358" y="2354"/>
                      <a:pt x="10647" y="2132"/>
                      <a:pt x="9707" y="2132"/>
                    </a:cubicBezTo>
                    <a:cubicBezTo>
                      <a:pt x="8376" y="2132"/>
                      <a:pt x="6586" y="2578"/>
                      <a:pt x="5328" y="2888"/>
                    </a:cubicBezTo>
                    <a:lnTo>
                      <a:pt x="5328" y="2888"/>
                    </a:lnTo>
                    <a:cubicBezTo>
                      <a:pt x="6391" y="1902"/>
                      <a:pt x="7728" y="411"/>
                      <a:pt x="6354" y="33"/>
                    </a:cubicBezTo>
                    <a:cubicBezTo>
                      <a:pt x="6272" y="10"/>
                      <a:pt x="6187" y="0"/>
                      <a:pt x="60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2030;p45"/>
              <p:cNvSpPr/>
              <p:nvPr/>
            </p:nvSpPr>
            <p:spPr>
              <a:xfrm>
                <a:off x="3330703" y="3368667"/>
                <a:ext cx="19858" cy="159763"/>
              </a:xfrm>
              <a:custGeom>
                <a:avLst/>
                <a:gdLst/>
                <a:ahLst/>
                <a:cxnLst/>
                <a:rect l="l" t="t" r="r" b="b"/>
                <a:pathLst>
                  <a:path w="1433" h="11529" extrusionOk="0">
                    <a:moveTo>
                      <a:pt x="753" y="0"/>
                    </a:moveTo>
                    <a:cubicBezTo>
                      <a:pt x="551" y="0"/>
                      <a:pt x="348" y="130"/>
                      <a:pt x="346" y="390"/>
                    </a:cubicBezTo>
                    <a:cubicBezTo>
                      <a:pt x="317" y="4016"/>
                      <a:pt x="0" y="7638"/>
                      <a:pt x="603" y="11237"/>
                    </a:cubicBezTo>
                    <a:cubicBezTo>
                      <a:pt x="637" y="11441"/>
                      <a:pt x="781" y="11529"/>
                      <a:pt x="937" y="11529"/>
                    </a:cubicBezTo>
                    <a:cubicBezTo>
                      <a:pt x="1172" y="11529"/>
                      <a:pt x="1433" y="11328"/>
                      <a:pt x="1382" y="11022"/>
                    </a:cubicBezTo>
                    <a:cubicBezTo>
                      <a:pt x="793" y="7499"/>
                      <a:pt x="1127" y="3939"/>
                      <a:pt x="1153" y="390"/>
                    </a:cubicBezTo>
                    <a:cubicBezTo>
                      <a:pt x="1156" y="130"/>
                      <a:pt x="955" y="0"/>
                      <a:pt x="75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2031;p45"/>
              <p:cNvSpPr/>
              <p:nvPr/>
            </p:nvSpPr>
            <p:spPr>
              <a:xfrm>
                <a:off x="3765177" y="2712722"/>
                <a:ext cx="148012" cy="40270"/>
              </a:xfrm>
              <a:custGeom>
                <a:avLst/>
                <a:gdLst/>
                <a:ahLst/>
                <a:cxnLst/>
                <a:rect l="l" t="t" r="r" b="b"/>
                <a:pathLst>
                  <a:path w="10681" h="2906" extrusionOk="0">
                    <a:moveTo>
                      <a:pt x="544" y="0"/>
                    </a:moveTo>
                    <a:cubicBezTo>
                      <a:pt x="138" y="0"/>
                      <a:pt x="0" y="661"/>
                      <a:pt x="453" y="798"/>
                    </a:cubicBezTo>
                    <a:cubicBezTo>
                      <a:pt x="3574" y="1750"/>
                      <a:pt x="6775" y="2323"/>
                      <a:pt x="9981" y="2898"/>
                    </a:cubicBezTo>
                    <a:cubicBezTo>
                      <a:pt x="10009" y="2903"/>
                      <a:pt x="10036" y="2905"/>
                      <a:pt x="10062" y="2905"/>
                    </a:cubicBezTo>
                    <a:cubicBezTo>
                      <a:pt x="10512" y="2905"/>
                      <a:pt x="10680" y="2206"/>
                      <a:pt x="10196" y="2119"/>
                    </a:cubicBezTo>
                    <a:cubicBezTo>
                      <a:pt x="6990" y="1544"/>
                      <a:pt x="3787" y="970"/>
                      <a:pt x="668" y="19"/>
                    </a:cubicBezTo>
                    <a:cubicBezTo>
                      <a:pt x="624" y="6"/>
                      <a:pt x="583" y="0"/>
                      <a:pt x="54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2032;p45"/>
              <p:cNvSpPr/>
              <p:nvPr/>
            </p:nvSpPr>
            <p:spPr>
              <a:xfrm>
                <a:off x="3777524" y="2519687"/>
                <a:ext cx="174230" cy="173163"/>
              </a:xfrm>
              <a:custGeom>
                <a:avLst/>
                <a:gdLst/>
                <a:ahLst/>
                <a:cxnLst/>
                <a:rect l="l" t="t" r="r" b="b"/>
                <a:pathLst>
                  <a:path w="12573" h="12496" extrusionOk="0">
                    <a:moveTo>
                      <a:pt x="4655" y="0"/>
                    </a:moveTo>
                    <a:cubicBezTo>
                      <a:pt x="3196" y="0"/>
                      <a:pt x="2912" y="3642"/>
                      <a:pt x="2744" y="5802"/>
                    </a:cubicBezTo>
                    <a:lnTo>
                      <a:pt x="2744" y="5802"/>
                    </a:lnTo>
                    <a:cubicBezTo>
                      <a:pt x="2264" y="4785"/>
                      <a:pt x="1565" y="3559"/>
                      <a:pt x="941" y="3559"/>
                    </a:cubicBezTo>
                    <a:cubicBezTo>
                      <a:pt x="767" y="3559"/>
                      <a:pt x="599" y="3654"/>
                      <a:pt x="443" y="3875"/>
                    </a:cubicBezTo>
                    <a:cubicBezTo>
                      <a:pt x="0" y="4503"/>
                      <a:pt x="246" y="5358"/>
                      <a:pt x="414" y="6051"/>
                    </a:cubicBezTo>
                    <a:cubicBezTo>
                      <a:pt x="812" y="7712"/>
                      <a:pt x="1203" y="9350"/>
                      <a:pt x="1958" y="10889"/>
                    </a:cubicBezTo>
                    <a:cubicBezTo>
                      <a:pt x="2030" y="11035"/>
                      <a:pt x="2147" y="11095"/>
                      <a:pt x="2267" y="11095"/>
                    </a:cubicBezTo>
                    <a:cubicBezTo>
                      <a:pt x="2532" y="11095"/>
                      <a:pt x="2813" y="10802"/>
                      <a:pt x="2656" y="10482"/>
                    </a:cubicBezTo>
                    <a:cubicBezTo>
                      <a:pt x="1930" y="9002"/>
                      <a:pt x="1577" y="7427"/>
                      <a:pt x="1193" y="5836"/>
                    </a:cubicBezTo>
                    <a:cubicBezTo>
                      <a:pt x="1013" y="5091"/>
                      <a:pt x="993" y="4808"/>
                      <a:pt x="1070" y="4808"/>
                    </a:cubicBezTo>
                    <a:cubicBezTo>
                      <a:pt x="1285" y="4808"/>
                      <a:pt x="2261" y="7020"/>
                      <a:pt x="2632" y="7541"/>
                    </a:cubicBezTo>
                    <a:cubicBezTo>
                      <a:pt x="2721" y="7666"/>
                      <a:pt x="2864" y="7732"/>
                      <a:pt x="3002" y="7732"/>
                    </a:cubicBezTo>
                    <a:cubicBezTo>
                      <a:pt x="3163" y="7732"/>
                      <a:pt x="3318" y="7641"/>
                      <a:pt x="3369" y="7444"/>
                    </a:cubicBezTo>
                    <a:cubicBezTo>
                      <a:pt x="3899" y="5434"/>
                      <a:pt x="3552" y="3236"/>
                      <a:pt x="4421" y="1306"/>
                    </a:cubicBezTo>
                    <a:cubicBezTo>
                      <a:pt x="4459" y="1222"/>
                      <a:pt x="4490" y="1186"/>
                      <a:pt x="4516" y="1186"/>
                    </a:cubicBezTo>
                    <a:cubicBezTo>
                      <a:pt x="4690" y="1186"/>
                      <a:pt x="4606" y="2883"/>
                      <a:pt x="4581" y="3123"/>
                    </a:cubicBezTo>
                    <a:cubicBezTo>
                      <a:pt x="4466" y="4254"/>
                      <a:pt x="4440" y="5405"/>
                      <a:pt x="4539" y="6537"/>
                    </a:cubicBezTo>
                    <a:cubicBezTo>
                      <a:pt x="4560" y="6786"/>
                      <a:pt x="4745" y="6930"/>
                      <a:pt x="4940" y="6930"/>
                    </a:cubicBezTo>
                    <a:cubicBezTo>
                      <a:pt x="5067" y="6930"/>
                      <a:pt x="5198" y="6870"/>
                      <a:pt x="5292" y="6740"/>
                    </a:cubicBezTo>
                    <a:cubicBezTo>
                      <a:pt x="6303" y="5334"/>
                      <a:pt x="6687" y="3508"/>
                      <a:pt x="7356" y="1932"/>
                    </a:cubicBezTo>
                    <a:cubicBezTo>
                      <a:pt x="7533" y="1513"/>
                      <a:pt x="7647" y="1350"/>
                      <a:pt x="7716" y="1350"/>
                    </a:cubicBezTo>
                    <a:cubicBezTo>
                      <a:pt x="7939" y="1350"/>
                      <a:pt x="7707" y="3029"/>
                      <a:pt x="7653" y="3357"/>
                    </a:cubicBezTo>
                    <a:cubicBezTo>
                      <a:pt x="7482" y="4392"/>
                      <a:pt x="7226" y="5403"/>
                      <a:pt x="7117" y="6447"/>
                    </a:cubicBezTo>
                    <a:cubicBezTo>
                      <a:pt x="7093" y="6678"/>
                      <a:pt x="7328" y="6855"/>
                      <a:pt x="7545" y="6855"/>
                    </a:cubicBezTo>
                    <a:cubicBezTo>
                      <a:pt x="7645" y="6855"/>
                      <a:pt x="7740" y="6818"/>
                      <a:pt x="7806" y="6733"/>
                    </a:cubicBezTo>
                    <a:cubicBezTo>
                      <a:pt x="8817" y="5426"/>
                      <a:pt x="9213" y="3726"/>
                      <a:pt x="10234" y="2410"/>
                    </a:cubicBezTo>
                    <a:cubicBezTo>
                      <a:pt x="10234" y="2410"/>
                      <a:pt x="10234" y="2410"/>
                      <a:pt x="10234" y="2410"/>
                    </a:cubicBezTo>
                    <a:lnTo>
                      <a:pt x="10234" y="2410"/>
                    </a:lnTo>
                    <a:cubicBezTo>
                      <a:pt x="10236" y="2410"/>
                      <a:pt x="10137" y="3568"/>
                      <a:pt x="10106" y="3686"/>
                    </a:cubicBezTo>
                    <a:cubicBezTo>
                      <a:pt x="9980" y="4157"/>
                      <a:pt x="9824" y="4621"/>
                      <a:pt x="9677" y="5086"/>
                    </a:cubicBezTo>
                    <a:cubicBezTo>
                      <a:pt x="9447" y="5822"/>
                      <a:pt x="9154" y="6601"/>
                      <a:pt x="9189" y="7383"/>
                    </a:cubicBezTo>
                    <a:cubicBezTo>
                      <a:pt x="9200" y="7636"/>
                      <a:pt x="9383" y="7773"/>
                      <a:pt x="9584" y="7773"/>
                    </a:cubicBezTo>
                    <a:cubicBezTo>
                      <a:pt x="9684" y="7773"/>
                      <a:pt x="9789" y="7739"/>
                      <a:pt x="9879" y="7669"/>
                    </a:cubicBezTo>
                    <a:cubicBezTo>
                      <a:pt x="10168" y="7442"/>
                      <a:pt x="10385" y="7254"/>
                      <a:pt x="10603" y="6952"/>
                    </a:cubicBezTo>
                    <a:cubicBezTo>
                      <a:pt x="10990" y="6417"/>
                      <a:pt x="11216" y="6211"/>
                      <a:pt x="11324" y="6211"/>
                    </a:cubicBezTo>
                    <a:cubicBezTo>
                      <a:pt x="11532" y="6211"/>
                      <a:pt x="11299" y="6982"/>
                      <a:pt x="10934" y="7634"/>
                    </a:cubicBezTo>
                    <a:cubicBezTo>
                      <a:pt x="10146" y="9038"/>
                      <a:pt x="9317" y="10387"/>
                      <a:pt x="8687" y="11876"/>
                    </a:cubicBezTo>
                    <a:cubicBezTo>
                      <a:pt x="8550" y="12200"/>
                      <a:pt x="8833" y="12496"/>
                      <a:pt x="9090" y="12496"/>
                    </a:cubicBezTo>
                    <a:cubicBezTo>
                      <a:pt x="9208" y="12496"/>
                      <a:pt x="9321" y="12433"/>
                      <a:pt x="9384" y="12282"/>
                    </a:cubicBezTo>
                    <a:cubicBezTo>
                      <a:pt x="10250" y="10236"/>
                      <a:pt x="12573" y="7769"/>
                      <a:pt x="12490" y="5481"/>
                    </a:cubicBezTo>
                    <a:cubicBezTo>
                      <a:pt x="12483" y="5281"/>
                      <a:pt x="12324" y="5077"/>
                      <a:pt x="12112" y="5077"/>
                    </a:cubicBezTo>
                    <a:cubicBezTo>
                      <a:pt x="12104" y="5077"/>
                      <a:pt x="12095" y="5077"/>
                      <a:pt x="12086" y="5078"/>
                    </a:cubicBezTo>
                    <a:cubicBezTo>
                      <a:pt x="11179" y="5144"/>
                      <a:pt x="10737" y="5585"/>
                      <a:pt x="10280" y="6108"/>
                    </a:cubicBezTo>
                    <a:lnTo>
                      <a:pt x="10280" y="6108"/>
                    </a:lnTo>
                    <a:cubicBezTo>
                      <a:pt x="10831" y="4452"/>
                      <a:pt x="11892" y="2077"/>
                      <a:pt x="10696" y="1436"/>
                    </a:cubicBezTo>
                    <a:cubicBezTo>
                      <a:pt x="10597" y="1382"/>
                      <a:pt x="10497" y="1357"/>
                      <a:pt x="10396" y="1357"/>
                    </a:cubicBezTo>
                    <a:cubicBezTo>
                      <a:pt x="9704" y="1357"/>
                      <a:pt x="8994" y="2536"/>
                      <a:pt x="8406" y="3736"/>
                    </a:cubicBezTo>
                    <a:lnTo>
                      <a:pt x="8406" y="3736"/>
                    </a:lnTo>
                    <a:cubicBezTo>
                      <a:pt x="8613" y="2633"/>
                      <a:pt x="8747" y="1529"/>
                      <a:pt x="8495" y="414"/>
                    </a:cubicBezTo>
                    <a:cubicBezTo>
                      <a:pt x="8451" y="226"/>
                      <a:pt x="8280" y="137"/>
                      <a:pt x="8105" y="118"/>
                    </a:cubicBezTo>
                    <a:cubicBezTo>
                      <a:pt x="8073" y="115"/>
                      <a:pt x="8041" y="113"/>
                      <a:pt x="8010" y="113"/>
                    </a:cubicBezTo>
                    <a:cubicBezTo>
                      <a:pt x="6933" y="113"/>
                      <a:pt x="6158" y="2134"/>
                      <a:pt x="5547" y="3904"/>
                    </a:cubicBezTo>
                    <a:lnTo>
                      <a:pt x="5547" y="3904"/>
                    </a:lnTo>
                    <a:cubicBezTo>
                      <a:pt x="5686" y="2117"/>
                      <a:pt x="5699" y="110"/>
                      <a:pt x="4757" y="6"/>
                    </a:cubicBezTo>
                    <a:cubicBezTo>
                      <a:pt x="4723" y="2"/>
                      <a:pt x="4689" y="0"/>
                      <a:pt x="465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2033;p45"/>
              <p:cNvSpPr/>
              <p:nvPr/>
            </p:nvSpPr>
            <p:spPr>
              <a:xfrm>
                <a:off x="3494554" y="3242190"/>
                <a:ext cx="32330" cy="159680"/>
              </a:xfrm>
              <a:custGeom>
                <a:avLst/>
                <a:gdLst/>
                <a:ahLst/>
                <a:cxnLst/>
                <a:rect l="l" t="t" r="r" b="b"/>
                <a:pathLst>
                  <a:path w="2333" h="11523" extrusionOk="0">
                    <a:moveTo>
                      <a:pt x="492" y="1"/>
                    </a:moveTo>
                    <a:cubicBezTo>
                      <a:pt x="251" y="1"/>
                      <a:pt x="0" y="198"/>
                      <a:pt x="81" y="502"/>
                    </a:cubicBezTo>
                    <a:lnTo>
                      <a:pt x="82" y="502"/>
                    </a:lnTo>
                    <a:cubicBezTo>
                      <a:pt x="525" y="2165"/>
                      <a:pt x="711" y="3851"/>
                      <a:pt x="875" y="5562"/>
                    </a:cubicBezTo>
                    <a:cubicBezTo>
                      <a:pt x="1053" y="7434"/>
                      <a:pt x="1526" y="9238"/>
                      <a:pt x="1521" y="11132"/>
                    </a:cubicBezTo>
                    <a:cubicBezTo>
                      <a:pt x="1520" y="11393"/>
                      <a:pt x="1721" y="11523"/>
                      <a:pt x="1923" y="11523"/>
                    </a:cubicBezTo>
                    <a:cubicBezTo>
                      <a:pt x="2125" y="11523"/>
                      <a:pt x="2327" y="11393"/>
                      <a:pt x="2327" y="11132"/>
                    </a:cubicBezTo>
                    <a:cubicBezTo>
                      <a:pt x="2333" y="9477"/>
                      <a:pt x="2051" y="7883"/>
                      <a:pt x="1784" y="6254"/>
                    </a:cubicBezTo>
                    <a:cubicBezTo>
                      <a:pt x="1455" y="4246"/>
                      <a:pt x="1389" y="2264"/>
                      <a:pt x="860" y="287"/>
                    </a:cubicBezTo>
                    <a:cubicBezTo>
                      <a:pt x="807" y="87"/>
                      <a:pt x="651" y="1"/>
                      <a:pt x="4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2034;p45"/>
              <p:cNvSpPr/>
              <p:nvPr/>
            </p:nvSpPr>
            <p:spPr>
              <a:xfrm>
                <a:off x="3107874" y="3264445"/>
                <a:ext cx="14412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2035;p45"/>
              <p:cNvSpPr/>
              <p:nvPr/>
            </p:nvSpPr>
            <p:spPr>
              <a:xfrm>
                <a:off x="3206318" y="3237575"/>
                <a:ext cx="14440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9" extrusionOk="0">
                    <a:moveTo>
                      <a:pt x="522" y="0"/>
                    </a:moveTo>
                    <a:cubicBezTo>
                      <a:pt x="1" y="0"/>
                      <a:pt x="3" y="809"/>
                      <a:pt x="522" y="809"/>
                    </a:cubicBezTo>
                    <a:cubicBezTo>
                      <a:pt x="1041" y="809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2036;p45"/>
              <p:cNvSpPr/>
              <p:nvPr/>
            </p:nvSpPr>
            <p:spPr>
              <a:xfrm>
                <a:off x="3213066" y="3324836"/>
                <a:ext cx="14398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2037;p45"/>
              <p:cNvSpPr/>
              <p:nvPr/>
            </p:nvSpPr>
            <p:spPr>
              <a:xfrm>
                <a:off x="3349535" y="3280104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1" y="0"/>
                    </a:moveTo>
                    <a:cubicBezTo>
                      <a:pt x="0" y="0"/>
                      <a:pt x="2" y="807"/>
                      <a:pt x="521" y="807"/>
                    </a:cubicBezTo>
                    <a:cubicBezTo>
                      <a:pt x="1040" y="807"/>
                      <a:pt x="1040" y="0"/>
                      <a:pt x="521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2038;p45"/>
              <p:cNvSpPr/>
              <p:nvPr/>
            </p:nvSpPr>
            <p:spPr>
              <a:xfrm>
                <a:off x="3423368" y="3329326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7"/>
                      <a:pt x="521" y="807"/>
                    </a:cubicBezTo>
                    <a:cubicBezTo>
                      <a:pt x="1042" y="807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2039;p45"/>
              <p:cNvSpPr/>
              <p:nvPr/>
            </p:nvSpPr>
            <p:spPr>
              <a:xfrm>
                <a:off x="3486018" y="3201781"/>
                <a:ext cx="14440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8" extrusionOk="0">
                    <a:moveTo>
                      <a:pt x="522" y="1"/>
                    </a:moveTo>
                    <a:cubicBezTo>
                      <a:pt x="2" y="1"/>
                      <a:pt x="1" y="807"/>
                      <a:pt x="522" y="807"/>
                    </a:cubicBezTo>
                    <a:cubicBezTo>
                      <a:pt x="1041" y="807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2040;p45"/>
              <p:cNvSpPr/>
              <p:nvPr/>
            </p:nvSpPr>
            <p:spPr>
              <a:xfrm>
                <a:off x="3541988" y="3110031"/>
                <a:ext cx="1439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39" y="809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2041;p45"/>
              <p:cNvSpPr/>
              <p:nvPr/>
            </p:nvSpPr>
            <p:spPr>
              <a:xfrm>
                <a:off x="3640432" y="3130180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2042;p45"/>
              <p:cNvSpPr/>
              <p:nvPr/>
            </p:nvSpPr>
            <p:spPr>
              <a:xfrm>
                <a:off x="3673995" y="3022756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1" y="1"/>
                    </a:moveTo>
                    <a:cubicBezTo>
                      <a:pt x="0" y="1"/>
                      <a:pt x="2" y="809"/>
                      <a:pt x="521" y="809"/>
                    </a:cubicBezTo>
                    <a:cubicBezTo>
                      <a:pt x="1041" y="809"/>
                      <a:pt x="1041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2043;p45"/>
              <p:cNvSpPr/>
              <p:nvPr/>
            </p:nvSpPr>
            <p:spPr>
              <a:xfrm>
                <a:off x="3772438" y="2993683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8"/>
                      <a:pt x="521" y="808"/>
                    </a:cubicBezTo>
                    <a:cubicBezTo>
                      <a:pt x="1042" y="808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2044;p45"/>
              <p:cNvSpPr/>
              <p:nvPr/>
            </p:nvSpPr>
            <p:spPr>
              <a:xfrm>
                <a:off x="3743365" y="2890680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41" y="809"/>
                      <a:pt x="1041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2045;p45"/>
              <p:cNvSpPr/>
              <p:nvPr/>
            </p:nvSpPr>
            <p:spPr>
              <a:xfrm>
                <a:off x="3846299" y="2805678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41" y="807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2046;p45"/>
              <p:cNvSpPr/>
              <p:nvPr/>
            </p:nvSpPr>
            <p:spPr>
              <a:xfrm>
                <a:off x="3783635" y="2783285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1"/>
                    </a:moveTo>
                    <a:cubicBezTo>
                      <a:pt x="1" y="1"/>
                      <a:pt x="1" y="808"/>
                      <a:pt x="520" y="808"/>
                    </a:cubicBezTo>
                    <a:cubicBezTo>
                      <a:pt x="1039" y="808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2047;p45"/>
              <p:cNvSpPr/>
              <p:nvPr/>
            </p:nvSpPr>
            <p:spPr>
              <a:xfrm>
                <a:off x="3011662" y="3412110"/>
                <a:ext cx="1442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41" y="809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2048;p45"/>
              <p:cNvSpPr/>
              <p:nvPr/>
            </p:nvSpPr>
            <p:spPr>
              <a:xfrm>
                <a:off x="3112336" y="3362889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2049;p45"/>
              <p:cNvSpPr/>
              <p:nvPr/>
            </p:nvSpPr>
            <p:spPr>
              <a:xfrm>
                <a:off x="3112336" y="3454639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2050;p45"/>
              <p:cNvSpPr/>
              <p:nvPr/>
            </p:nvSpPr>
            <p:spPr>
              <a:xfrm>
                <a:off x="3233160" y="3405390"/>
                <a:ext cx="14440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10" extrusionOk="0">
                    <a:moveTo>
                      <a:pt x="522" y="1"/>
                    </a:moveTo>
                    <a:cubicBezTo>
                      <a:pt x="3" y="1"/>
                      <a:pt x="1" y="809"/>
                      <a:pt x="522" y="809"/>
                    </a:cubicBezTo>
                    <a:cubicBezTo>
                      <a:pt x="1041" y="809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2051;p45"/>
              <p:cNvSpPr/>
              <p:nvPr/>
            </p:nvSpPr>
            <p:spPr>
              <a:xfrm>
                <a:off x="3253336" y="3470298"/>
                <a:ext cx="1441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10" extrusionOk="0">
                    <a:moveTo>
                      <a:pt x="520" y="1"/>
                    </a:moveTo>
                    <a:cubicBezTo>
                      <a:pt x="1" y="1"/>
                      <a:pt x="1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" name="Google Shape;2052;p45"/>
            <p:cNvGrpSpPr/>
            <p:nvPr/>
          </p:nvGrpSpPr>
          <p:grpSpPr>
            <a:xfrm>
              <a:off x="3076557" y="2794399"/>
              <a:ext cx="314524" cy="180771"/>
              <a:chOff x="3380175" y="493600"/>
              <a:chExt cx="356725" cy="205025"/>
            </a:xfrm>
          </p:grpSpPr>
          <p:sp>
            <p:nvSpPr>
              <p:cNvPr id="8" name="Google Shape;2053;p45"/>
              <p:cNvSpPr/>
              <p:nvPr/>
            </p:nvSpPr>
            <p:spPr>
              <a:xfrm>
                <a:off x="3671450" y="625025"/>
                <a:ext cx="65450" cy="73600"/>
              </a:xfrm>
              <a:custGeom>
                <a:avLst/>
                <a:gdLst/>
                <a:ahLst/>
                <a:cxnLst/>
                <a:rect l="l" t="t" r="r" b="b"/>
                <a:pathLst>
                  <a:path w="2618" h="2944" extrusionOk="0">
                    <a:moveTo>
                      <a:pt x="1108" y="0"/>
                    </a:moveTo>
                    <a:cubicBezTo>
                      <a:pt x="1105" y="0"/>
                      <a:pt x="1103" y="0"/>
                      <a:pt x="1101" y="0"/>
                    </a:cubicBezTo>
                    <a:cubicBezTo>
                      <a:pt x="491" y="4"/>
                      <a:pt x="1" y="568"/>
                      <a:pt x="5" y="1266"/>
                    </a:cubicBezTo>
                    <a:cubicBezTo>
                      <a:pt x="5" y="2251"/>
                      <a:pt x="523" y="2929"/>
                      <a:pt x="1280" y="2943"/>
                    </a:cubicBezTo>
                    <a:cubicBezTo>
                      <a:pt x="1289" y="2943"/>
                      <a:pt x="1298" y="2943"/>
                      <a:pt x="1307" y="2943"/>
                    </a:cubicBezTo>
                    <a:cubicBezTo>
                      <a:pt x="2036" y="2943"/>
                      <a:pt x="2595" y="2412"/>
                      <a:pt x="2605" y="1706"/>
                    </a:cubicBezTo>
                    <a:cubicBezTo>
                      <a:pt x="2618" y="800"/>
                      <a:pt x="1911" y="0"/>
                      <a:pt x="1108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" name="Google Shape;2054;p45"/>
              <p:cNvSpPr/>
              <p:nvPr/>
            </p:nvSpPr>
            <p:spPr>
              <a:xfrm>
                <a:off x="3627025" y="493600"/>
                <a:ext cx="64050" cy="78675"/>
              </a:xfrm>
              <a:custGeom>
                <a:avLst/>
                <a:gdLst/>
                <a:ahLst/>
                <a:cxnLst/>
                <a:rect l="l" t="t" r="r" b="b"/>
                <a:pathLst>
                  <a:path w="2562" h="3147" extrusionOk="0">
                    <a:moveTo>
                      <a:pt x="1360" y="0"/>
                    </a:moveTo>
                    <a:cubicBezTo>
                      <a:pt x="1214" y="0"/>
                      <a:pt x="1064" y="63"/>
                      <a:pt x="934" y="205"/>
                    </a:cubicBezTo>
                    <a:cubicBezTo>
                      <a:pt x="329" y="874"/>
                      <a:pt x="0" y="1768"/>
                      <a:pt x="669" y="2689"/>
                    </a:cubicBezTo>
                    <a:cubicBezTo>
                      <a:pt x="890" y="2996"/>
                      <a:pt x="1176" y="3146"/>
                      <a:pt x="1455" y="3146"/>
                    </a:cubicBezTo>
                    <a:cubicBezTo>
                      <a:pt x="1778" y="3146"/>
                      <a:pt x="2091" y="2946"/>
                      <a:pt x="2282" y="2552"/>
                    </a:cubicBezTo>
                    <a:cubicBezTo>
                      <a:pt x="2392" y="2329"/>
                      <a:pt x="2415" y="2066"/>
                      <a:pt x="2479" y="1824"/>
                    </a:cubicBezTo>
                    <a:lnTo>
                      <a:pt x="2561" y="1755"/>
                    </a:lnTo>
                    <a:cubicBezTo>
                      <a:pt x="2342" y="1275"/>
                      <a:pt x="2173" y="756"/>
                      <a:pt x="1883" y="310"/>
                    </a:cubicBezTo>
                    <a:cubicBezTo>
                      <a:pt x="1759" y="119"/>
                      <a:pt x="1563" y="0"/>
                      <a:pt x="13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" name="Google Shape;2055;p45"/>
              <p:cNvSpPr/>
              <p:nvPr/>
            </p:nvSpPr>
            <p:spPr>
              <a:xfrm>
                <a:off x="3520425" y="584200"/>
                <a:ext cx="48400" cy="59025"/>
              </a:xfrm>
              <a:custGeom>
                <a:avLst/>
                <a:gdLst/>
                <a:ahLst/>
                <a:cxnLst/>
                <a:rect l="l" t="t" r="r" b="b"/>
                <a:pathLst>
                  <a:path w="1936" h="2361" extrusionOk="0">
                    <a:moveTo>
                      <a:pt x="779" y="1"/>
                    </a:moveTo>
                    <a:cubicBezTo>
                      <a:pt x="628" y="1"/>
                      <a:pt x="398" y="83"/>
                      <a:pt x="367" y="177"/>
                    </a:cubicBezTo>
                    <a:cubicBezTo>
                      <a:pt x="207" y="676"/>
                      <a:pt x="56" y="1189"/>
                      <a:pt x="15" y="1707"/>
                    </a:cubicBezTo>
                    <a:cubicBezTo>
                      <a:pt x="1" y="1890"/>
                      <a:pt x="280" y="2211"/>
                      <a:pt x="487" y="2275"/>
                    </a:cubicBezTo>
                    <a:cubicBezTo>
                      <a:pt x="678" y="2337"/>
                      <a:pt x="887" y="2360"/>
                      <a:pt x="1098" y="2360"/>
                    </a:cubicBezTo>
                    <a:cubicBezTo>
                      <a:pt x="1255" y="2360"/>
                      <a:pt x="1413" y="2347"/>
                      <a:pt x="1564" y="2330"/>
                    </a:cubicBezTo>
                    <a:cubicBezTo>
                      <a:pt x="1701" y="2312"/>
                      <a:pt x="1812" y="2073"/>
                      <a:pt x="1935" y="1936"/>
                    </a:cubicBezTo>
                    <a:cubicBezTo>
                      <a:pt x="1788" y="1826"/>
                      <a:pt x="1651" y="1660"/>
                      <a:pt x="1486" y="1616"/>
                    </a:cubicBezTo>
                    <a:cubicBezTo>
                      <a:pt x="1399" y="1593"/>
                      <a:pt x="1308" y="1587"/>
                      <a:pt x="1210" y="1587"/>
                    </a:cubicBezTo>
                    <a:cubicBezTo>
                      <a:pt x="1066" y="1587"/>
                      <a:pt x="907" y="1601"/>
                      <a:pt x="729" y="1601"/>
                    </a:cubicBezTo>
                    <a:cubicBezTo>
                      <a:pt x="831" y="1143"/>
                      <a:pt x="935" y="772"/>
                      <a:pt x="981" y="400"/>
                    </a:cubicBezTo>
                    <a:cubicBezTo>
                      <a:pt x="1000" y="268"/>
                      <a:pt x="886" y="6"/>
                      <a:pt x="812" y="2"/>
                    </a:cubicBezTo>
                    <a:cubicBezTo>
                      <a:pt x="802" y="1"/>
                      <a:pt x="790" y="1"/>
                      <a:pt x="77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" name="Google Shape;2056;p45"/>
              <p:cNvSpPr/>
              <p:nvPr/>
            </p:nvSpPr>
            <p:spPr>
              <a:xfrm>
                <a:off x="3441025" y="514975"/>
                <a:ext cx="50450" cy="68150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2726" extrusionOk="0">
                    <a:moveTo>
                      <a:pt x="993" y="0"/>
                    </a:moveTo>
                    <a:cubicBezTo>
                      <a:pt x="719" y="0"/>
                      <a:pt x="449" y="162"/>
                      <a:pt x="303" y="479"/>
                    </a:cubicBezTo>
                    <a:cubicBezTo>
                      <a:pt x="28" y="1070"/>
                      <a:pt x="0" y="1712"/>
                      <a:pt x="326" y="2275"/>
                    </a:cubicBezTo>
                    <a:cubicBezTo>
                      <a:pt x="459" y="2509"/>
                      <a:pt x="839" y="2725"/>
                      <a:pt x="1109" y="2725"/>
                    </a:cubicBezTo>
                    <a:cubicBezTo>
                      <a:pt x="1347" y="2725"/>
                      <a:pt x="1641" y="2459"/>
                      <a:pt x="1806" y="2235"/>
                    </a:cubicBezTo>
                    <a:cubicBezTo>
                      <a:pt x="1948" y="2051"/>
                      <a:pt x="1939" y="1753"/>
                      <a:pt x="2017" y="1414"/>
                    </a:cubicBezTo>
                    <a:cubicBezTo>
                      <a:pt x="1916" y="1116"/>
                      <a:pt x="1847" y="727"/>
                      <a:pt x="1659" y="411"/>
                    </a:cubicBezTo>
                    <a:cubicBezTo>
                      <a:pt x="1495" y="135"/>
                      <a:pt x="1242" y="0"/>
                      <a:pt x="99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" name="Google Shape;2057;p45"/>
              <p:cNvSpPr/>
              <p:nvPr/>
            </p:nvSpPr>
            <p:spPr>
              <a:xfrm>
                <a:off x="3380175" y="621125"/>
                <a:ext cx="74825" cy="77150"/>
              </a:xfrm>
              <a:custGeom>
                <a:avLst/>
                <a:gdLst/>
                <a:ahLst/>
                <a:cxnLst/>
                <a:rect l="l" t="t" r="r" b="b"/>
                <a:pathLst>
                  <a:path w="2993" h="3086" extrusionOk="0">
                    <a:moveTo>
                      <a:pt x="1189" y="0"/>
                    </a:moveTo>
                    <a:cubicBezTo>
                      <a:pt x="476" y="0"/>
                      <a:pt x="1" y="666"/>
                      <a:pt x="14" y="1655"/>
                    </a:cubicBezTo>
                    <a:cubicBezTo>
                      <a:pt x="28" y="2499"/>
                      <a:pt x="569" y="3080"/>
                      <a:pt x="1347" y="3086"/>
                    </a:cubicBezTo>
                    <a:cubicBezTo>
                      <a:pt x="2324" y="3086"/>
                      <a:pt x="2993" y="2544"/>
                      <a:pt x="2984" y="1765"/>
                    </a:cubicBezTo>
                    <a:cubicBezTo>
                      <a:pt x="2979" y="885"/>
                      <a:pt x="2104" y="19"/>
                      <a:pt x="1210" y="0"/>
                    </a:cubicBezTo>
                    <a:cubicBezTo>
                      <a:pt x="1203" y="0"/>
                      <a:pt x="1196" y="0"/>
                      <a:pt x="1189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" name="Google Shape;2058;p45"/>
            <p:cNvSpPr/>
            <p:nvPr/>
          </p:nvSpPr>
          <p:spPr>
            <a:xfrm>
              <a:off x="3191748" y="2987199"/>
              <a:ext cx="94224" cy="53856"/>
            </a:xfrm>
            <a:custGeom>
              <a:avLst/>
              <a:gdLst/>
              <a:ahLst/>
              <a:cxnLst/>
              <a:rect l="l" t="t" r="r" b="b"/>
              <a:pathLst>
                <a:path w="4034" h="2305" extrusionOk="0">
                  <a:moveTo>
                    <a:pt x="3636" y="0"/>
                  </a:moveTo>
                  <a:cubicBezTo>
                    <a:pt x="3636" y="0"/>
                    <a:pt x="3636" y="0"/>
                    <a:pt x="3636" y="0"/>
                  </a:cubicBezTo>
                  <a:cubicBezTo>
                    <a:pt x="3467" y="4"/>
                    <a:pt x="3237" y="91"/>
                    <a:pt x="3145" y="220"/>
                  </a:cubicBezTo>
                  <a:cubicBezTo>
                    <a:pt x="2985" y="439"/>
                    <a:pt x="2907" y="710"/>
                    <a:pt x="2815" y="971"/>
                  </a:cubicBezTo>
                  <a:cubicBezTo>
                    <a:pt x="2707" y="1292"/>
                    <a:pt x="2489" y="1483"/>
                    <a:pt x="2213" y="1483"/>
                  </a:cubicBezTo>
                  <a:cubicBezTo>
                    <a:pt x="2151" y="1483"/>
                    <a:pt x="2085" y="1473"/>
                    <a:pt x="2018" y="1453"/>
                  </a:cubicBezTo>
                  <a:cubicBezTo>
                    <a:pt x="1660" y="1337"/>
                    <a:pt x="1326" y="1108"/>
                    <a:pt x="1019" y="884"/>
                  </a:cubicBezTo>
                  <a:cubicBezTo>
                    <a:pt x="835" y="746"/>
                    <a:pt x="743" y="490"/>
                    <a:pt x="564" y="343"/>
                  </a:cubicBezTo>
                  <a:cubicBezTo>
                    <a:pt x="496" y="284"/>
                    <a:pt x="380" y="254"/>
                    <a:pt x="273" y="254"/>
                  </a:cubicBezTo>
                  <a:cubicBezTo>
                    <a:pt x="223" y="254"/>
                    <a:pt x="174" y="261"/>
                    <a:pt x="135" y="275"/>
                  </a:cubicBezTo>
                  <a:cubicBezTo>
                    <a:pt x="65" y="298"/>
                    <a:pt x="1" y="550"/>
                    <a:pt x="47" y="651"/>
                  </a:cubicBezTo>
                  <a:cubicBezTo>
                    <a:pt x="462" y="1593"/>
                    <a:pt x="970" y="2305"/>
                    <a:pt x="2100" y="2305"/>
                  </a:cubicBezTo>
                  <a:cubicBezTo>
                    <a:pt x="2107" y="2305"/>
                    <a:pt x="2115" y="2305"/>
                    <a:pt x="2123" y="2305"/>
                  </a:cubicBezTo>
                  <a:cubicBezTo>
                    <a:pt x="2125" y="2305"/>
                    <a:pt x="2127" y="2305"/>
                    <a:pt x="2129" y="2305"/>
                  </a:cubicBezTo>
                  <a:cubicBezTo>
                    <a:pt x="3071" y="2305"/>
                    <a:pt x="4033" y="1263"/>
                    <a:pt x="3911" y="338"/>
                  </a:cubicBezTo>
                  <a:cubicBezTo>
                    <a:pt x="3892" y="211"/>
                    <a:pt x="3733" y="0"/>
                    <a:pt x="36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9141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Кот в мешке 200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85850" y="1126966"/>
            <a:ext cx="69723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latin typeface="Comfortaa" panose="020F0803070200060003" pitchFamily="34" charset="0"/>
              </a:rPr>
              <a:t>Какая планета является четвёртой в Солнечной системе?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9767" y="3088970"/>
            <a:ext cx="1816765" cy="205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82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Кот в мешке 200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77039" y="1586590"/>
            <a:ext cx="298992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dirty="0">
                <a:solidFill>
                  <a:schemeClr val="accent1">
                    <a:lumMod val="75000"/>
                  </a:schemeClr>
                </a:solidFill>
                <a:latin typeface="Comfortaa" panose="020F0803070200060003" pitchFamily="34" charset="0"/>
              </a:rPr>
              <a:t>Марс</a:t>
            </a:r>
          </a:p>
        </p:txBody>
      </p:sp>
      <p:grpSp>
        <p:nvGrpSpPr>
          <p:cNvPr id="4" name="Google Shape;1979;p45"/>
          <p:cNvGrpSpPr/>
          <p:nvPr/>
        </p:nvGrpSpPr>
        <p:grpSpPr>
          <a:xfrm>
            <a:off x="578957" y="2597697"/>
            <a:ext cx="1578817" cy="2149384"/>
            <a:chOff x="2475306" y="2531490"/>
            <a:chExt cx="1411927" cy="1922354"/>
          </a:xfrm>
        </p:grpSpPr>
        <p:grpSp>
          <p:nvGrpSpPr>
            <p:cNvPr id="5" name="Google Shape;1980;p45"/>
            <p:cNvGrpSpPr/>
            <p:nvPr/>
          </p:nvGrpSpPr>
          <p:grpSpPr>
            <a:xfrm>
              <a:off x="2475306" y="2531490"/>
              <a:ext cx="1411927" cy="1922354"/>
              <a:chOff x="2541781" y="2498527"/>
              <a:chExt cx="1411927" cy="1922354"/>
            </a:xfrm>
          </p:grpSpPr>
          <p:sp>
            <p:nvSpPr>
              <p:cNvPr id="13" name="Google Shape;1981;p45"/>
              <p:cNvSpPr/>
              <p:nvPr/>
            </p:nvSpPr>
            <p:spPr>
              <a:xfrm>
                <a:off x="2917943" y="2716062"/>
                <a:ext cx="993735" cy="827487"/>
              </a:xfrm>
              <a:custGeom>
                <a:avLst/>
                <a:gdLst/>
                <a:ahLst/>
                <a:cxnLst/>
                <a:rect l="l" t="t" r="r" b="b"/>
                <a:pathLst>
                  <a:path w="71711" h="59714" extrusionOk="0">
                    <a:moveTo>
                      <a:pt x="62253" y="1"/>
                    </a:moveTo>
                    <a:cubicBezTo>
                      <a:pt x="61871" y="1"/>
                      <a:pt x="61577" y="307"/>
                      <a:pt x="61490" y="652"/>
                    </a:cubicBezTo>
                    <a:cubicBezTo>
                      <a:pt x="61255" y="789"/>
                      <a:pt x="61075" y="1026"/>
                      <a:pt x="61018" y="1381"/>
                    </a:cubicBezTo>
                    <a:cubicBezTo>
                      <a:pt x="60019" y="7474"/>
                      <a:pt x="57902" y="13031"/>
                      <a:pt x="53900" y="17804"/>
                    </a:cubicBezTo>
                    <a:cubicBezTo>
                      <a:pt x="53725" y="18006"/>
                      <a:pt x="53619" y="18262"/>
                      <a:pt x="53602" y="18529"/>
                    </a:cubicBezTo>
                    <a:cubicBezTo>
                      <a:pt x="52923" y="19187"/>
                      <a:pt x="52253" y="19855"/>
                      <a:pt x="51693" y="20634"/>
                    </a:cubicBezTo>
                    <a:cubicBezTo>
                      <a:pt x="51601" y="20762"/>
                      <a:pt x="51552" y="20918"/>
                      <a:pt x="51533" y="21080"/>
                    </a:cubicBezTo>
                    <a:cubicBezTo>
                      <a:pt x="50365" y="21837"/>
                      <a:pt x="49179" y="22469"/>
                      <a:pt x="48224" y="23480"/>
                    </a:cubicBezTo>
                    <a:cubicBezTo>
                      <a:pt x="47517" y="23791"/>
                      <a:pt x="46889" y="24203"/>
                      <a:pt x="46401" y="24835"/>
                    </a:cubicBezTo>
                    <a:cubicBezTo>
                      <a:pt x="43714" y="26511"/>
                      <a:pt x="40925" y="27182"/>
                      <a:pt x="37991" y="28217"/>
                    </a:cubicBezTo>
                    <a:cubicBezTo>
                      <a:pt x="37924" y="28242"/>
                      <a:pt x="37860" y="28275"/>
                      <a:pt x="37801" y="28314"/>
                    </a:cubicBezTo>
                    <a:cubicBezTo>
                      <a:pt x="37583" y="28214"/>
                      <a:pt x="37360" y="28127"/>
                      <a:pt x="37129" y="28057"/>
                    </a:cubicBezTo>
                    <a:cubicBezTo>
                      <a:pt x="37051" y="28033"/>
                      <a:pt x="36975" y="28022"/>
                      <a:pt x="36902" y="28022"/>
                    </a:cubicBezTo>
                    <a:cubicBezTo>
                      <a:pt x="36247" y="28022"/>
                      <a:pt x="35831" y="28904"/>
                      <a:pt x="36345" y="29405"/>
                    </a:cubicBezTo>
                    <a:cubicBezTo>
                      <a:pt x="37711" y="30741"/>
                      <a:pt x="37704" y="31685"/>
                      <a:pt x="36887" y="33232"/>
                    </a:cubicBezTo>
                    <a:cubicBezTo>
                      <a:pt x="36830" y="33322"/>
                      <a:pt x="36771" y="33412"/>
                      <a:pt x="36714" y="33502"/>
                    </a:cubicBezTo>
                    <a:cubicBezTo>
                      <a:pt x="36141" y="33710"/>
                      <a:pt x="35516" y="33843"/>
                      <a:pt x="34978" y="34082"/>
                    </a:cubicBezTo>
                    <a:cubicBezTo>
                      <a:pt x="34964" y="34089"/>
                      <a:pt x="34952" y="34096"/>
                      <a:pt x="34938" y="34103"/>
                    </a:cubicBezTo>
                    <a:cubicBezTo>
                      <a:pt x="34794" y="34053"/>
                      <a:pt x="34645" y="34018"/>
                      <a:pt x="34495" y="34003"/>
                    </a:cubicBezTo>
                    <a:cubicBezTo>
                      <a:pt x="34475" y="34001"/>
                      <a:pt x="34456" y="34000"/>
                      <a:pt x="34437" y="34000"/>
                    </a:cubicBezTo>
                    <a:cubicBezTo>
                      <a:pt x="34023" y="34000"/>
                      <a:pt x="33686" y="34419"/>
                      <a:pt x="33686" y="34809"/>
                    </a:cubicBezTo>
                    <a:cubicBezTo>
                      <a:pt x="33686" y="34866"/>
                      <a:pt x="33709" y="34913"/>
                      <a:pt x="33717" y="34963"/>
                    </a:cubicBezTo>
                    <a:cubicBezTo>
                      <a:pt x="33103" y="35647"/>
                      <a:pt x="32916" y="36532"/>
                      <a:pt x="33214" y="37588"/>
                    </a:cubicBezTo>
                    <a:cubicBezTo>
                      <a:pt x="32752" y="37622"/>
                      <a:pt x="32291" y="37664"/>
                      <a:pt x="31829" y="37717"/>
                    </a:cubicBezTo>
                    <a:cubicBezTo>
                      <a:pt x="31758" y="37728"/>
                      <a:pt x="31689" y="37749"/>
                      <a:pt x="31621" y="37775"/>
                    </a:cubicBezTo>
                    <a:cubicBezTo>
                      <a:pt x="31510" y="37465"/>
                      <a:pt x="31202" y="37260"/>
                      <a:pt x="30882" y="37243"/>
                    </a:cubicBezTo>
                    <a:cubicBezTo>
                      <a:pt x="30889" y="37060"/>
                      <a:pt x="30858" y="36887"/>
                      <a:pt x="30750" y="36745"/>
                    </a:cubicBezTo>
                    <a:cubicBezTo>
                      <a:pt x="30491" y="36398"/>
                      <a:pt x="30018" y="36127"/>
                      <a:pt x="29862" y="35727"/>
                    </a:cubicBezTo>
                    <a:cubicBezTo>
                      <a:pt x="29739" y="35408"/>
                      <a:pt x="29446" y="35123"/>
                      <a:pt x="29096" y="35123"/>
                    </a:cubicBezTo>
                    <a:cubicBezTo>
                      <a:pt x="29023" y="35123"/>
                      <a:pt x="28948" y="35135"/>
                      <a:pt x="28871" y="35162"/>
                    </a:cubicBezTo>
                    <a:cubicBezTo>
                      <a:pt x="27835" y="35524"/>
                      <a:pt x="26991" y="36634"/>
                      <a:pt x="26298" y="37700"/>
                    </a:cubicBezTo>
                    <a:cubicBezTo>
                      <a:pt x="25879" y="37756"/>
                      <a:pt x="25464" y="37825"/>
                      <a:pt x="25045" y="37878"/>
                    </a:cubicBezTo>
                    <a:cubicBezTo>
                      <a:pt x="25019" y="37799"/>
                      <a:pt x="24988" y="37723"/>
                      <a:pt x="24958" y="37643"/>
                    </a:cubicBezTo>
                    <a:cubicBezTo>
                      <a:pt x="24844" y="36736"/>
                      <a:pt x="24778" y="35820"/>
                      <a:pt x="24370" y="34967"/>
                    </a:cubicBezTo>
                    <a:cubicBezTo>
                      <a:pt x="24236" y="34686"/>
                      <a:pt x="23995" y="34568"/>
                      <a:pt x="23744" y="34568"/>
                    </a:cubicBezTo>
                    <a:cubicBezTo>
                      <a:pt x="23643" y="34568"/>
                      <a:pt x="23539" y="34588"/>
                      <a:pt x="23440" y="34624"/>
                    </a:cubicBezTo>
                    <a:cubicBezTo>
                      <a:pt x="22218" y="33293"/>
                      <a:pt x="19904" y="32826"/>
                      <a:pt x="20899" y="30260"/>
                    </a:cubicBezTo>
                    <a:cubicBezTo>
                      <a:pt x="21096" y="29753"/>
                      <a:pt x="20589" y="29225"/>
                      <a:pt x="20093" y="29225"/>
                    </a:cubicBezTo>
                    <a:cubicBezTo>
                      <a:pt x="19961" y="29225"/>
                      <a:pt x="19830" y="29263"/>
                      <a:pt x="19713" y="29348"/>
                    </a:cubicBezTo>
                    <a:cubicBezTo>
                      <a:pt x="17134" y="31228"/>
                      <a:pt x="13734" y="32433"/>
                      <a:pt x="11519" y="34818"/>
                    </a:cubicBezTo>
                    <a:cubicBezTo>
                      <a:pt x="11438" y="34786"/>
                      <a:pt x="11354" y="34768"/>
                      <a:pt x="11270" y="34768"/>
                    </a:cubicBezTo>
                    <a:cubicBezTo>
                      <a:pt x="11089" y="34768"/>
                      <a:pt x="10906" y="34849"/>
                      <a:pt x="10750" y="35045"/>
                    </a:cubicBezTo>
                    <a:cubicBezTo>
                      <a:pt x="9530" y="36584"/>
                      <a:pt x="8346" y="37885"/>
                      <a:pt x="7300" y="39279"/>
                    </a:cubicBezTo>
                    <a:cubicBezTo>
                      <a:pt x="7052" y="39424"/>
                      <a:pt x="6822" y="39596"/>
                      <a:pt x="6615" y="39791"/>
                    </a:cubicBezTo>
                    <a:cubicBezTo>
                      <a:pt x="6305" y="40080"/>
                      <a:pt x="6036" y="40411"/>
                      <a:pt x="5818" y="40773"/>
                    </a:cubicBezTo>
                    <a:cubicBezTo>
                      <a:pt x="4561" y="42431"/>
                      <a:pt x="3642" y="44242"/>
                      <a:pt x="2638" y="46097"/>
                    </a:cubicBezTo>
                    <a:cubicBezTo>
                      <a:pt x="1465" y="48265"/>
                      <a:pt x="49" y="50671"/>
                      <a:pt x="18" y="53217"/>
                    </a:cubicBezTo>
                    <a:cubicBezTo>
                      <a:pt x="0" y="54619"/>
                      <a:pt x="288" y="55684"/>
                      <a:pt x="795" y="56499"/>
                    </a:cubicBezTo>
                    <a:cubicBezTo>
                      <a:pt x="949" y="57264"/>
                      <a:pt x="1432" y="57988"/>
                      <a:pt x="2344" y="58509"/>
                    </a:cubicBezTo>
                    <a:cubicBezTo>
                      <a:pt x="2531" y="58616"/>
                      <a:pt x="2720" y="58724"/>
                      <a:pt x="2908" y="58831"/>
                    </a:cubicBezTo>
                    <a:cubicBezTo>
                      <a:pt x="3249" y="59028"/>
                      <a:pt x="3623" y="59167"/>
                      <a:pt x="4011" y="59238"/>
                    </a:cubicBezTo>
                    <a:cubicBezTo>
                      <a:pt x="4817" y="59528"/>
                      <a:pt x="5636" y="59714"/>
                      <a:pt x="6514" y="59714"/>
                    </a:cubicBezTo>
                    <a:cubicBezTo>
                      <a:pt x="6739" y="59714"/>
                      <a:pt x="6969" y="59701"/>
                      <a:pt x="7203" y="59676"/>
                    </a:cubicBezTo>
                    <a:cubicBezTo>
                      <a:pt x="7627" y="59631"/>
                      <a:pt x="8037" y="59508"/>
                      <a:pt x="8417" y="59312"/>
                    </a:cubicBezTo>
                    <a:cubicBezTo>
                      <a:pt x="8469" y="59338"/>
                      <a:pt x="8526" y="59351"/>
                      <a:pt x="8583" y="59351"/>
                    </a:cubicBezTo>
                    <a:cubicBezTo>
                      <a:pt x="8616" y="59351"/>
                      <a:pt x="8650" y="59347"/>
                      <a:pt x="8683" y="59338"/>
                    </a:cubicBezTo>
                    <a:cubicBezTo>
                      <a:pt x="8811" y="59305"/>
                      <a:pt x="8943" y="59281"/>
                      <a:pt x="9074" y="59264"/>
                    </a:cubicBezTo>
                    <a:cubicBezTo>
                      <a:pt x="10075" y="59401"/>
                      <a:pt x="11079" y="59515"/>
                      <a:pt x="12099" y="59515"/>
                    </a:cubicBezTo>
                    <a:cubicBezTo>
                      <a:pt x="12136" y="59515"/>
                      <a:pt x="12172" y="59515"/>
                      <a:pt x="12209" y="59515"/>
                    </a:cubicBezTo>
                    <a:cubicBezTo>
                      <a:pt x="13170" y="59506"/>
                      <a:pt x="14106" y="59376"/>
                      <a:pt x="15024" y="59174"/>
                    </a:cubicBezTo>
                    <a:cubicBezTo>
                      <a:pt x="16599" y="59213"/>
                      <a:pt x="18174" y="59274"/>
                      <a:pt x="19751" y="59352"/>
                    </a:cubicBezTo>
                    <a:cubicBezTo>
                      <a:pt x="21085" y="59419"/>
                      <a:pt x="22721" y="59590"/>
                      <a:pt x="24314" y="59590"/>
                    </a:cubicBezTo>
                    <a:cubicBezTo>
                      <a:pt x="25639" y="59590"/>
                      <a:pt x="26935" y="59471"/>
                      <a:pt x="28003" y="59077"/>
                    </a:cubicBezTo>
                    <a:cubicBezTo>
                      <a:pt x="28374" y="58940"/>
                      <a:pt x="28687" y="58748"/>
                      <a:pt x="28978" y="58531"/>
                    </a:cubicBezTo>
                    <a:cubicBezTo>
                      <a:pt x="29073" y="58561"/>
                      <a:pt x="29172" y="58582"/>
                      <a:pt x="29272" y="58594"/>
                    </a:cubicBezTo>
                    <a:cubicBezTo>
                      <a:pt x="29318" y="58744"/>
                      <a:pt x="29439" y="58870"/>
                      <a:pt x="29622" y="58870"/>
                    </a:cubicBezTo>
                    <a:cubicBezTo>
                      <a:pt x="29631" y="58870"/>
                      <a:pt x="29639" y="58869"/>
                      <a:pt x="29648" y="58869"/>
                    </a:cubicBezTo>
                    <a:cubicBezTo>
                      <a:pt x="29958" y="58850"/>
                      <a:pt x="30262" y="58777"/>
                      <a:pt x="30562" y="58692"/>
                    </a:cubicBezTo>
                    <a:cubicBezTo>
                      <a:pt x="31021" y="58564"/>
                      <a:pt x="30879" y="57897"/>
                      <a:pt x="30464" y="57897"/>
                    </a:cubicBezTo>
                    <a:cubicBezTo>
                      <a:pt x="30427" y="57897"/>
                      <a:pt x="30388" y="57902"/>
                      <a:pt x="30347" y="57913"/>
                    </a:cubicBezTo>
                    <a:lnTo>
                      <a:pt x="30337" y="57915"/>
                    </a:lnTo>
                    <a:cubicBezTo>
                      <a:pt x="30344" y="57894"/>
                      <a:pt x="30352" y="57877"/>
                      <a:pt x="30359" y="57855"/>
                    </a:cubicBezTo>
                    <a:cubicBezTo>
                      <a:pt x="30451" y="57484"/>
                      <a:pt x="30413" y="57103"/>
                      <a:pt x="30366" y="56724"/>
                    </a:cubicBezTo>
                    <a:cubicBezTo>
                      <a:pt x="31554" y="53987"/>
                      <a:pt x="30901" y="49771"/>
                      <a:pt x="30512" y="47164"/>
                    </a:cubicBezTo>
                    <a:lnTo>
                      <a:pt x="30512" y="47164"/>
                    </a:lnTo>
                    <a:cubicBezTo>
                      <a:pt x="30566" y="47165"/>
                      <a:pt x="30621" y="47165"/>
                      <a:pt x="30676" y="47165"/>
                    </a:cubicBezTo>
                    <a:cubicBezTo>
                      <a:pt x="30943" y="47165"/>
                      <a:pt x="31212" y="47155"/>
                      <a:pt x="31477" y="47136"/>
                    </a:cubicBezTo>
                    <a:cubicBezTo>
                      <a:pt x="31552" y="47135"/>
                      <a:pt x="31626" y="47135"/>
                      <a:pt x="31699" y="47135"/>
                    </a:cubicBezTo>
                    <a:cubicBezTo>
                      <a:pt x="31864" y="47135"/>
                      <a:pt x="32027" y="47137"/>
                      <a:pt x="32187" y="47143"/>
                    </a:cubicBezTo>
                    <a:cubicBezTo>
                      <a:pt x="32281" y="47240"/>
                      <a:pt x="32398" y="47313"/>
                      <a:pt x="32528" y="47354"/>
                    </a:cubicBezTo>
                    <a:cubicBezTo>
                      <a:pt x="33499" y="47641"/>
                      <a:pt x="34415" y="47744"/>
                      <a:pt x="35255" y="48289"/>
                    </a:cubicBezTo>
                    <a:cubicBezTo>
                      <a:pt x="35374" y="48599"/>
                      <a:pt x="35417" y="48931"/>
                      <a:pt x="35379" y="49260"/>
                    </a:cubicBezTo>
                    <a:cubicBezTo>
                      <a:pt x="35330" y="49760"/>
                      <a:pt x="35757" y="50047"/>
                      <a:pt x="36184" y="50047"/>
                    </a:cubicBezTo>
                    <a:cubicBezTo>
                      <a:pt x="36460" y="50047"/>
                      <a:pt x="36736" y="49927"/>
                      <a:pt x="36884" y="49667"/>
                    </a:cubicBezTo>
                    <a:cubicBezTo>
                      <a:pt x="37218" y="49078"/>
                      <a:pt x="37649" y="48588"/>
                      <a:pt x="38135" y="48152"/>
                    </a:cubicBezTo>
                    <a:cubicBezTo>
                      <a:pt x="38232" y="48152"/>
                      <a:pt x="38329" y="48135"/>
                      <a:pt x="38419" y="48100"/>
                    </a:cubicBezTo>
                    <a:cubicBezTo>
                      <a:pt x="38486" y="48076"/>
                      <a:pt x="38547" y="48045"/>
                      <a:pt x="38611" y="48017"/>
                    </a:cubicBezTo>
                    <a:cubicBezTo>
                      <a:pt x="38613" y="48017"/>
                      <a:pt x="38615" y="48015"/>
                      <a:pt x="38616" y="48015"/>
                    </a:cubicBezTo>
                    <a:cubicBezTo>
                      <a:pt x="39473" y="47655"/>
                      <a:pt x="40198" y="47079"/>
                      <a:pt x="40988" y="46613"/>
                    </a:cubicBezTo>
                    <a:cubicBezTo>
                      <a:pt x="41015" y="46622"/>
                      <a:pt x="41043" y="46629"/>
                      <a:pt x="41071" y="46636"/>
                    </a:cubicBezTo>
                    <a:cubicBezTo>
                      <a:pt x="41145" y="46892"/>
                      <a:pt x="41353" y="47082"/>
                      <a:pt x="41597" y="47169"/>
                    </a:cubicBezTo>
                    <a:cubicBezTo>
                      <a:pt x="41640" y="47318"/>
                      <a:pt x="41691" y="47465"/>
                      <a:pt x="41749" y="47610"/>
                    </a:cubicBezTo>
                    <a:cubicBezTo>
                      <a:pt x="41478" y="47830"/>
                      <a:pt x="41216" y="48064"/>
                      <a:pt x="40945" y="48287"/>
                    </a:cubicBezTo>
                    <a:cubicBezTo>
                      <a:pt x="40804" y="48386"/>
                      <a:pt x="40669" y="48493"/>
                      <a:pt x="40541" y="48607"/>
                    </a:cubicBezTo>
                    <a:cubicBezTo>
                      <a:pt x="39985" y="49105"/>
                      <a:pt x="40507" y="50016"/>
                      <a:pt x="41119" y="50016"/>
                    </a:cubicBezTo>
                    <a:cubicBezTo>
                      <a:pt x="41251" y="50016"/>
                      <a:pt x="41388" y="49973"/>
                      <a:pt x="41519" y="49874"/>
                    </a:cubicBezTo>
                    <a:cubicBezTo>
                      <a:pt x="41575" y="49833"/>
                      <a:pt x="41627" y="49788"/>
                      <a:pt x="41678" y="49745"/>
                    </a:cubicBezTo>
                    <a:cubicBezTo>
                      <a:pt x="41680" y="49746"/>
                      <a:pt x="41682" y="49748"/>
                      <a:pt x="41682" y="49750"/>
                    </a:cubicBezTo>
                    <a:cubicBezTo>
                      <a:pt x="42051" y="49421"/>
                      <a:pt x="42558" y="49234"/>
                      <a:pt x="42920" y="48907"/>
                    </a:cubicBezTo>
                    <a:cubicBezTo>
                      <a:pt x="42952" y="48911"/>
                      <a:pt x="42984" y="48913"/>
                      <a:pt x="43015" y="48913"/>
                    </a:cubicBezTo>
                    <a:cubicBezTo>
                      <a:pt x="43660" y="48913"/>
                      <a:pt x="44226" y="48101"/>
                      <a:pt x="43621" y="47558"/>
                    </a:cubicBezTo>
                    <a:cubicBezTo>
                      <a:pt x="43513" y="47458"/>
                      <a:pt x="43420" y="47345"/>
                      <a:pt x="43344" y="47221"/>
                    </a:cubicBezTo>
                    <a:cubicBezTo>
                      <a:pt x="43273" y="46774"/>
                      <a:pt x="43114" y="46341"/>
                      <a:pt x="42920" y="45917"/>
                    </a:cubicBezTo>
                    <a:cubicBezTo>
                      <a:pt x="42958" y="45723"/>
                      <a:pt x="42935" y="45521"/>
                      <a:pt x="42852" y="45341"/>
                    </a:cubicBezTo>
                    <a:cubicBezTo>
                      <a:pt x="42804" y="44695"/>
                      <a:pt x="42809" y="44050"/>
                      <a:pt x="42767" y="43561"/>
                    </a:cubicBezTo>
                    <a:cubicBezTo>
                      <a:pt x="42622" y="41874"/>
                      <a:pt x="42295" y="40219"/>
                      <a:pt x="42243" y="38521"/>
                    </a:cubicBezTo>
                    <a:cubicBezTo>
                      <a:pt x="42238" y="38332"/>
                      <a:pt x="42167" y="38152"/>
                      <a:pt x="42040" y="38012"/>
                    </a:cubicBezTo>
                    <a:cubicBezTo>
                      <a:pt x="44410" y="37660"/>
                      <a:pt x="46809" y="36790"/>
                      <a:pt x="48727" y="36009"/>
                    </a:cubicBezTo>
                    <a:cubicBezTo>
                      <a:pt x="52465" y="34487"/>
                      <a:pt x="56001" y="31692"/>
                      <a:pt x="58771" y="28799"/>
                    </a:cubicBezTo>
                    <a:cubicBezTo>
                      <a:pt x="60201" y="27304"/>
                      <a:pt x="61334" y="25515"/>
                      <a:pt x="62337" y="23630"/>
                    </a:cubicBezTo>
                    <a:cubicBezTo>
                      <a:pt x="62383" y="23578"/>
                      <a:pt x="62432" y="23530"/>
                      <a:pt x="62475" y="23476"/>
                    </a:cubicBezTo>
                    <a:cubicBezTo>
                      <a:pt x="62634" y="23423"/>
                      <a:pt x="62782" y="23307"/>
                      <a:pt x="62880" y="23104"/>
                    </a:cubicBezTo>
                    <a:cubicBezTo>
                      <a:pt x="62946" y="22972"/>
                      <a:pt x="63012" y="22839"/>
                      <a:pt x="63078" y="22708"/>
                    </a:cubicBezTo>
                    <a:cubicBezTo>
                      <a:pt x="63500" y="22124"/>
                      <a:pt x="63893" y="21518"/>
                      <a:pt x="64255" y="20893"/>
                    </a:cubicBezTo>
                    <a:cubicBezTo>
                      <a:pt x="64416" y="20757"/>
                      <a:pt x="64575" y="20622"/>
                      <a:pt x="64736" y="20485"/>
                    </a:cubicBezTo>
                    <a:cubicBezTo>
                      <a:pt x="65167" y="20116"/>
                      <a:pt x="65174" y="19552"/>
                      <a:pt x="64945" y="19100"/>
                    </a:cubicBezTo>
                    <a:cubicBezTo>
                      <a:pt x="66065" y="16919"/>
                      <a:pt x="67083" y="14698"/>
                      <a:pt x="67807" y="12330"/>
                    </a:cubicBezTo>
                    <a:cubicBezTo>
                      <a:pt x="67838" y="12230"/>
                      <a:pt x="67850" y="12124"/>
                      <a:pt x="67841" y="12018"/>
                    </a:cubicBezTo>
                    <a:cubicBezTo>
                      <a:pt x="68158" y="11307"/>
                      <a:pt x="68463" y="10589"/>
                      <a:pt x="68735" y="9851"/>
                    </a:cubicBezTo>
                    <a:cubicBezTo>
                      <a:pt x="69557" y="8146"/>
                      <a:pt x="70215" y="6413"/>
                      <a:pt x="70419" y="4445"/>
                    </a:cubicBezTo>
                    <a:cubicBezTo>
                      <a:pt x="70422" y="4414"/>
                      <a:pt x="70419" y="4388"/>
                      <a:pt x="70419" y="4359"/>
                    </a:cubicBezTo>
                    <a:cubicBezTo>
                      <a:pt x="70622" y="4011"/>
                      <a:pt x="70867" y="3689"/>
                      <a:pt x="71151" y="3401"/>
                    </a:cubicBezTo>
                    <a:cubicBezTo>
                      <a:pt x="71711" y="2843"/>
                      <a:pt x="71217" y="2039"/>
                      <a:pt x="70533" y="2039"/>
                    </a:cubicBezTo>
                    <a:cubicBezTo>
                      <a:pt x="70479" y="2039"/>
                      <a:pt x="70423" y="2044"/>
                      <a:pt x="70367" y="2055"/>
                    </a:cubicBezTo>
                    <a:cubicBezTo>
                      <a:pt x="69983" y="2128"/>
                      <a:pt x="69592" y="2161"/>
                      <a:pt x="69196" y="2161"/>
                    </a:cubicBezTo>
                    <a:cubicBezTo>
                      <a:pt x="67278" y="2161"/>
                      <a:pt x="65259" y="1379"/>
                      <a:pt x="63531" y="547"/>
                    </a:cubicBezTo>
                    <a:cubicBezTo>
                      <a:pt x="63211" y="322"/>
                      <a:pt x="62854" y="149"/>
                      <a:pt x="62480" y="36"/>
                    </a:cubicBezTo>
                    <a:cubicBezTo>
                      <a:pt x="62402" y="12"/>
                      <a:pt x="62326" y="1"/>
                      <a:pt x="62253" y="1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" name="Google Shape;1982;p45"/>
              <p:cNvSpPr/>
              <p:nvPr/>
            </p:nvSpPr>
            <p:spPr>
              <a:xfrm>
                <a:off x="2728982" y="3503916"/>
                <a:ext cx="1216037" cy="118967"/>
              </a:xfrm>
              <a:custGeom>
                <a:avLst/>
                <a:gdLst/>
                <a:ahLst/>
                <a:cxnLst/>
                <a:rect l="l" t="t" r="r" b="b"/>
                <a:pathLst>
                  <a:path w="87753" h="8585" extrusionOk="0">
                    <a:moveTo>
                      <a:pt x="14098" y="0"/>
                    </a:moveTo>
                    <a:cubicBezTo>
                      <a:pt x="13261" y="0"/>
                      <a:pt x="12436" y="93"/>
                      <a:pt x="11557" y="232"/>
                    </a:cubicBezTo>
                    <a:cubicBezTo>
                      <a:pt x="10793" y="353"/>
                      <a:pt x="10035" y="399"/>
                      <a:pt x="9277" y="399"/>
                    </a:cubicBezTo>
                    <a:cubicBezTo>
                      <a:pt x="7976" y="399"/>
                      <a:pt x="6678" y="264"/>
                      <a:pt x="5365" y="147"/>
                    </a:cubicBezTo>
                    <a:cubicBezTo>
                      <a:pt x="4976" y="112"/>
                      <a:pt x="4582" y="91"/>
                      <a:pt x="4193" y="91"/>
                    </a:cubicBezTo>
                    <a:cubicBezTo>
                      <a:pt x="2183" y="91"/>
                      <a:pt x="332" y="676"/>
                      <a:pt x="153" y="3093"/>
                    </a:cubicBezTo>
                    <a:cubicBezTo>
                      <a:pt x="1" y="5181"/>
                      <a:pt x="177" y="6857"/>
                      <a:pt x="2353" y="7591"/>
                    </a:cubicBezTo>
                    <a:cubicBezTo>
                      <a:pt x="2792" y="7739"/>
                      <a:pt x="3273" y="7780"/>
                      <a:pt x="3764" y="7780"/>
                    </a:cubicBezTo>
                    <a:cubicBezTo>
                      <a:pt x="4368" y="7780"/>
                      <a:pt x="4987" y="7718"/>
                      <a:pt x="5560" y="7718"/>
                    </a:cubicBezTo>
                    <a:cubicBezTo>
                      <a:pt x="5639" y="7718"/>
                      <a:pt x="5717" y="7719"/>
                      <a:pt x="5795" y="7722"/>
                    </a:cubicBezTo>
                    <a:cubicBezTo>
                      <a:pt x="8166" y="7805"/>
                      <a:pt x="10526" y="8016"/>
                      <a:pt x="12899" y="8044"/>
                    </a:cubicBezTo>
                    <a:cubicBezTo>
                      <a:pt x="12909" y="8044"/>
                      <a:pt x="12919" y="8044"/>
                      <a:pt x="12930" y="8044"/>
                    </a:cubicBezTo>
                    <a:cubicBezTo>
                      <a:pt x="13356" y="8044"/>
                      <a:pt x="13691" y="7904"/>
                      <a:pt x="13939" y="7686"/>
                    </a:cubicBezTo>
                    <a:cubicBezTo>
                      <a:pt x="17254" y="7772"/>
                      <a:pt x="20586" y="7707"/>
                      <a:pt x="23912" y="7866"/>
                    </a:cubicBezTo>
                    <a:cubicBezTo>
                      <a:pt x="28132" y="8067"/>
                      <a:pt x="32357" y="8143"/>
                      <a:pt x="36583" y="8153"/>
                    </a:cubicBezTo>
                    <a:cubicBezTo>
                      <a:pt x="36587" y="8153"/>
                      <a:pt x="36591" y="8153"/>
                      <a:pt x="36595" y="8153"/>
                    </a:cubicBezTo>
                    <a:cubicBezTo>
                      <a:pt x="36833" y="8153"/>
                      <a:pt x="37070" y="8103"/>
                      <a:pt x="37286" y="8001"/>
                    </a:cubicBezTo>
                    <a:cubicBezTo>
                      <a:pt x="37504" y="8101"/>
                      <a:pt x="37741" y="8153"/>
                      <a:pt x="37982" y="8153"/>
                    </a:cubicBezTo>
                    <a:cubicBezTo>
                      <a:pt x="42579" y="8184"/>
                      <a:pt x="47165" y="8551"/>
                      <a:pt x="51761" y="8584"/>
                    </a:cubicBezTo>
                    <a:cubicBezTo>
                      <a:pt x="51763" y="8584"/>
                      <a:pt x="51766" y="8584"/>
                      <a:pt x="51769" y="8584"/>
                    </a:cubicBezTo>
                    <a:cubicBezTo>
                      <a:pt x="52182" y="8584"/>
                      <a:pt x="52507" y="8451"/>
                      <a:pt x="52754" y="8247"/>
                    </a:cubicBezTo>
                    <a:cubicBezTo>
                      <a:pt x="56225" y="8390"/>
                      <a:pt x="59696" y="8562"/>
                      <a:pt x="63172" y="8584"/>
                    </a:cubicBezTo>
                    <a:cubicBezTo>
                      <a:pt x="63174" y="8584"/>
                      <a:pt x="63176" y="8584"/>
                      <a:pt x="63178" y="8584"/>
                    </a:cubicBezTo>
                    <a:cubicBezTo>
                      <a:pt x="63705" y="8584"/>
                      <a:pt x="64092" y="8375"/>
                      <a:pt x="64349" y="8067"/>
                    </a:cubicBezTo>
                    <a:cubicBezTo>
                      <a:pt x="65142" y="8082"/>
                      <a:pt x="65933" y="8106"/>
                      <a:pt x="66724" y="8153"/>
                    </a:cubicBezTo>
                    <a:cubicBezTo>
                      <a:pt x="66760" y="8155"/>
                      <a:pt x="66796" y="8156"/>
                      <a:pt x="66831" y="8156"/>
                    </a:cubicBezTo>
                    <a:cubicBezTo>
                      <a:pt x="67275" y="8156"/>
                      <a:pt x="67612" y="7997"/>
                      <a:pt x="67852" y="7753"/>
                    </a:cubicBezTo>
                    <a:cubicBezTo>
                      <a:pt x="70491" y="7809"/>
                      <a:pt x="73127" y="7926"/>
                      <a:pt x="75767" y="7937"/>
                    </a:cubicBezTo>
                    <a:cubicBezTo>
                      <a:pt x="75777" y="7937"/>
                      <a:pt x="75788" y="7937"/>
                      <a:pt x="75798" y="7937"/>
                    </a:cubicBezTo>
                    <a:cubicBezTo>
                      <a:pt x="76040" y="7937"/>
                      <a:pt x="76280" y="7880"/>
                      <a:pt x="76497" y="7774"/>
                    </a:cubicBezTo>
                    <a:cubicBezTo>
                      <a:pt x="76694" y="7778"/>
                      <a:pt x="76891" y="7779"/>
                      <a:pt x="77088" y="7779"/>
                    </a:cubicBezTo>
                    <a:cubicBezTo>
                      <a:pt x="78164" y="7779"/>
                      <a:pt x="79237" y="7725"/>
                      <a:pt x="80311" y="7589"/>
                    </a:cubicBezTo>
                    <a:cubicBezTo>
                      <a:pt x="81280" y="7558"/>
                      <a:pt x="82250" y="7530"/>
                      <a:pt x="83219" y="7518"/>
                    </a:cubicBezTo>
                    <a:cubicBezTo>
                      <a:pt x="83373" y="7634"/>
                      <a:pt x="83548" y="7720"/>
                      <a:pt x="83735" y="7772"/>
                    </a:cubicBezTo>
                    <a:cubicBezTo>
                      <a:pt x="83870" y="7810"/>
                      <a:pt x="84009" y="7828"/>
                      <a:pt x="84147" y="7828"/>
                    </a:cubicBezTo>
                    <a:cubicBezTo>
                      <a:pt x="84854" y="7828"/>
                      <a:pt x="85546" y="7359"/>
                      <a:pt x="85720" y="6644"/>
                    </a:cubicBezTo>
                    <a:cubicBezTo>
                      <a:pt x="85734" y="6581"/>
                      <a:pt x="85755" y="6523"/>
                      <a:pt x="85772" y="6462"/>
                    </a:cubicBezTo>
                    <a:lnTo>
                      <a:pt x="85772" y="6462"/>
                    </a:lnTo>
                    <a:cubicBezTo>
                      <a:pt x="85770" y="6472"/>
                      <a:pt x="85771" y="6476"/>
                      <a:pt x="85773" y="6476"/>
                    </a:cubicBezTo>
                    <a:cubicBezTo>
                      <a:pt x="85788" y="6476"/>
                      <a:pt x="85889" y="6258"/>
                      <a:pt x="85909" y="6225"/>
                    </a:cubicBezTo>
                    <a:cubicBezTo>
                      <a:pt x="86066" y="5970"/>
                      <a:pt x="86262" y="5735"/>
                      <a:pt x="86444" y="5496"/>
                    </a:cubicBezTo>
                    <a:cubicBezTo>
                      <a:pt x="86922" y="4857"/>
                      <a:pt x="87154" y="4179"/>
                      <a:pt x="87270" y="3403"/>
                    </a:cubicBezTo>
                    <a:cubicBezTo>
                      <a:pt x="87752" y="2432"/>
                      <a:pt x="86898" y="1074"/>
                      <a:pt x="85728" y="1074"/>
                    </a:cubicBezTo>
                    <a:cubicBezTo>
                      <a:pt x="85484" y="1074"/>
                      <a:pt x="85226" y="1133"/>
                      <a:pt x="84964" y="1267"/>
                    </a:cubicBezTo>
                    <a:cubicBezTo>
                      <a:pt x="84924" y="1286"/>
                      <a:pt x="84879" y="1298"/>
                      <a:pt x="84837" y="1316"/>
                    </a:cubicBezTo>
                    <a:cubicBezTo>
                      <a:pt x="84725" y="1269"/>
                      <a:pt x="84605" y="1234"/>
                      <a:pt x="84486" y="1212"/>
                    </a:cubicBezTo>
                    <a:cubicBezTo>
                      <a:pt x="82657" y="868"/>
                      <a:pt x="80851" y="587"/>
                      <a:pt x="79024" y="587"/>
                    </a:cubicBezTo>
                    <a:cubicBezTo>
                      <a:pt x="78195" y="587"/>
                      <a:pt x="77362" y="645"/>
                      <a:pt x="76521" y="781"/>
                    </a:cubicBezTo>
                    <a:cubicBezTo>
                      <a:pt x="76090" y="852"/>
                      <a:pt x="75796" y="1047"/>
                      <a:pt x="75607" y="1305"/>
                    </a:cubicBezTo>
                    <a:cubicBezTo>
                      <a:pt x="74275" y="1331"/>
                      <a:pt x="72943" y="1368"/>
                      <a:pt x="71614" y="1413"/>
                    </a:cubicBezTo>
                    <a:cubicBezTo>
                      <a:pt x="71375" y="1259"/>
                      <a:pt x="71100" y="1170"/>
                      <a:pt x="70814" y="1155"/>
                    </a:cubicBezTo>
                    <a:cubicBezTo>
                      <a:pt x="70099" y="1111"/>
                      <a:pt x="69384" y="1095"/>
                      <a:pt x="68669" y="1095"/>
                    </a:cubicBezTo>
                    <a:cubicBezTo>
                      <a:pt x="66514" y="1095"/>
                      <a:pt x="64360" y="1245"/>
                      <a:pt x="62202" y="1264"/>
                    </a:cubicBezTo>
                    <a:cubicBezTo>
                      <a:pt x="61752" y="1267"/>
                      <a:pt x="61404" y="1426"/>
                      <a:pt x="61150" y="1665"/>
                    </a:cubicBezTo>
                    <a:cubicBezTo>
                      <a:pt x="59779" y="1605"/>
                      <a:pt x="58408" y="1549"/>
                      <a:pt x="57035" y="1478"/>
                    </a:cubicBezTo>
                    <a:cubicBezTo>
                      <a:pt x="57003" y="1477"/>
                      <a:pt x="56971" y="1476"/>
                      <a:pt x="56940" y="1476"/>
                    </a:cubicBezTo>
                    <a:cubicBezTo>
                      <a:pt x="56499" y="1476"/>
                      <a:pt x="56163" y="1634"/>
                      <a:pt x="55920" y="1875"/>
                    </a:cubicBezTo>
                    <a:cubicBezTo>
                      <a:pt x="55398" y="1757"/>
                      <a:pt x="54875" y="1638"/>
                      <a:pt x="54350" y="1516"/>
                    </a:cubicBezTo>
                    <a:cubicBezTo>
                      <a:pt x="53538" y="1328"/>
                      <a:pt x="52241" y="741"/>
                      <a:pt x="51171" y="741"/>
                    </a:cubicBezTo>
                    <a:cubicBezTo>
                      <a:pt x="50762" y="741"/>
                      <a:pt x="50387" y="826"/>
                      <a:pt x="50085" y="1053"/>
                    </a:cubicBezTo>
                    <a:cubicBezTo>
                      <a:pt x="50068" y="1053"/>
                      <a:pt x="50056" y="1047"/>
                      <a:pt x="50038" y="1047"/>
                    </a:cubicBezTo>
                    <a:lnTo>
                      <a:pt x="49500" y="1047"/>
                    </a:lnTo>
                    <a:cubicBezTo>
                      <a:pt x="49287" y="1047"/>
                      <a:pt x="49076" y="1087"/>
                      <a:pt x="48877" y="1167"/>
                    </a:cubicBezTo>
                    <a:cubicBezTo>
                      <a:pt x="45036" y="2055"/>
                      <a:pt x="41021" y="1645"/>
                      <a:pt x="37121" y="2181"/>
                    </a:cubicBezTo>
                    <a:cubicBezTo>
                      <a:pt x="36586" y="2256"/>
                      <a:pt x="36254" y="2524"/>
                      <a:pt x="36086" y="2872"/>
                    </a:cubicBezTo>
                    <a:cubicBezTo>
                      <a:pt x="29596" y="2849"/>
                      <a:pt x="23110" y="2706"/>
                      <a:pt x="16624" y="2534"/>
                    </a:cubicBezTo>
                    <a:cubicBezTo>
                      <a:pt x="17228" y="1674"/>
                      <a:pt x="17107" y="346"/>
                      <a:pt x="15805" y="137"/>
                    </a:cubicBezTo>
                    <a:cubicBezTo>
                      <a:pt x="15218" y="41"/>
                      <a:pt x="14655" y="0"/>
                      <a:pt x="14098" y="0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" name="Google Shape;1983;p45"/>
              <p:cNvSpPr/>
              <p:nvPr/>
            </p:nvSpPr>
            <p:spPr>
              <a:xfrm>
                <a:off x="2823504" y="3611298"/>
                <a:ext cx="1069120" cy="747751"/>
              </a:xfrm>
              <a:custGeom>
                <a:avLst/>
                <a:gdLst/>
                <a:ahLst/>
                <a:cxnLst/>
                <a:rect l="l" t="t" r="r" b="b"/>
                <a:pathLst>
                  <a:path w="77151" h="53960" extrusionOk="0">
                    <a:moveTo>
                      <a:pt x="76197" y="0"/>
                    </a:moveTo>
                    <a:cubicBezTo>
                      <a:pt x="76116" y="0"/>
                      <a:pt x="76031" y="17"/>
                      <a:pt x="75944" y="53"/>
                    </a:cubicBezTo>
                    <a:cubicBezTo>
                      <a:pt x="75868" y="86"/>
                      <a:pt x="75806" y="129"/>
                      <a:pt x="75735" y="165"/>
                    </a:cubicBezTo>
                    <a:cubicBezTo>
                      <a:pt x="75732" y="165"/>
                      <a:pt x="75729" y="165"/>
                      <a:pt x="75726" y="165"/>
                    </a:cubicBezTo>
                    <a:cubicBezTo>
                      <a:pt x="75500" y="165"/>
                      <a:pt x="75279" y="229"/>
                      <a:pt x="75086" y="347"/>
                    </a:cubicBezTo>
                    <a:lnTo>
                      <a:pt x="71959" y="347"/>
                    </a:lnTo>
                    <a:cubicBezTo>
                      <a:pt x="71955" y="347"/>
                      <a:pt x="71951" y="347"/>
                      <a:pt x="71947" y="347"/>
                    </a:cubicBezTo>
                    <a:cubicBezTo>
                      <a:pt x="71839" y="347"/>
                      <a:pt x="71732" y="369"/>
                      <a:pt x="71632" y="411"/>
                    </a:cubicBezTo>
                    <a:cubicBezTo>
                      <a:pt x="71594" y="427"/>
                      <a:pt x="71568" y="454"/>
                      <a:pt x="71534" y="475"/>
                    </a:cubicBezTo>
                    <a:cubicBezTo>
                      <a:pt x="71492" y="501"/>
                      <a:pt x="71447" y="522"/>
                      <a:pt x="71412" y="555"/>
                    </a:cubicBezTo>
                    <a:cubicBezTo>
                      <a:pt x="71028" y="454"/>
                      <a:pt x="70634" y="404"/>
                      <a:pt x="70239" y="402"/>
                    </a:cubicBezTo>
                    <a:cubicBezTo>
                      <a:pt x="69268" y="402"/>
                      <a:pt x="68298" y="394"/>
                      <a:pt x="67332" y="295"/>
                    </a:cubicBezTo>
                    <a:cubicBezTo>
                      <a:pt x="67240" y="286"/>
                      <a:pt x="67147" y="281"/>
                      <a:pt x="67053" y="281"/>
                    </a:cubicBezTo>
                    <a:cubicBezTo>
                      <a:pt x="66668" y="281"/>
                      <a:pt x="66271" y="358"/>
                      <a:pt x="65885" y="489"/>
                    </a:cubicBezTo>
                    <a:cubicBezTo>
                      <a:pt x="64084" y="320"/>
                      <a:pt x="62259" y="264"/>
                      <a:pt x="60426" y="264"/>
                    </a:cubicBezTo>
                    <a:cubicBezTo>
                      <a:pt x="56770" y="264"/>
                      <a:pt x="53083" y="487"/>
                      <a:pt x="49491" y="487"/>
                    </a:cubicBezTo>
                    <a:cubicBezTo>
                      <a:pt x="49304" y="487"/>
                      <a:pt x="49116" y="487"/>
                      <a:pt x="48930" y="486"/>
                    </a:cubicBezTo>
                    <a:cubicBezTo>
                      <a:pt x="46959" y="471"/>
                      <a:pt x="44988" y="409"/>
                      <a:pt x="43017" y="409"/>
                    </a:cubicBezTo>
                    <a:cubicBezTo>
                      <a:pt x="41976" y="409"/>
                      <a:pt x="40934" y="427"/>
                      <a:pt x="39894" y="477"/>
                    </a:cubicBezTo>
                    <a:cubicBezTo>
                      <a:pt x="37989" y="568"/>
                      <a:pt x="36043" y="793"/>
                      <a:pt x="34114" y="793"/>
                    </a:cubicBezTo>
                    <a:cubicBezTo>
                      <a:pt x="33522" y="793"/>
                      <a:pt x="32932" y="772"/>
                      <a:pt x="32345" y="719"/>
                    </a:cubicBezTo>
                    <a:cubicBezTo>
                      <a:pt x="31673" y="318"/>
                      <a:pt x="30849" y="81"/>
                      <a:pt x="29869" y="81"/>
                    </a:cubicBezTo>
                    <a:lnTo>
                      <a:pt x="29331" y="81"/>
                    </a:lnTo>
                    <a:cubicBezTo>
                      <a:pt x="28907" y="82"/>
                      <a:pt x="28484" y="141"/>
                      <a:pt x="28076" y="255"/>
                    </a:cubicBezTo>
                    <a:cubicBezTo>
                      <a:pt x="27852" y="141"/>
                      <a:pt x="27605" y="80"/>
                      <a:pt x="27353" y="80"/>
                    </a:cubicBezTo>
                    <a:cubicBezTo>
                      <a:pt x="27346" y="80"/>
                      <a:pt x="27339" y="80"/>
                      <a:pt x="27331" y="81"/>
                    </a:cubicBezTo>
                    <a:lnTo>
                      <a:pt x="2849" y="81"/>
                    </a:lnTo>
                    <a:cubicBezTo>
                      <a:pt x="2794" y="81"/>
                      <a:pt x="2747" y="91"/>
                      <a:pt x="2695" y="94"/>
                    </a:cubicBezTo>
                    <a:cubicBezTo>
                      <a:pt x="2560" y="74"/>
                      <a:pt x="2424" y="64"/>
                      <a:pt x="2286" y="64"/>
                    </a:cubicBezTo>
                    <a:cubicBezTo>
                      <a:pt x="1855" y="64"/>
                      <a:pt x="1413" y="168"/>
                      <a:pt x="957" y="408"/>
                    </a:cubicBezTo>
                    <a:cubicBezTo>
                      <a:pt x="95" y="865"/>
                      <a:pt x="0" y="1715"/>
                      <a:pt x="327" y="2391"/>
                    </a:cubicBezTo>
                    <a:cubicBezTo>
                      <a:pt x="50" y="2971"/>
                      <a:pt x="152" y="3672"/>
                      <a:pt x="587" y="4178"/>
                    </a:cubicBezTo>
                    <a:cubicBezTo>
                      <a:pt x="601" y="6087"/>
                      <a:pt x="104" y="7965"/>
                      <a:pt x="265" y="9876"/>
                    </a:cubicBezTo>
                    <a:cubicBezTo>
                      <a:pt x="343" y="10790"/>
                      <a:pt x="943" y="11440"/>
                      <a:pt x="1880" y="11490"/>
                    </a:cubicBezTo>
                    <a:cubicBezTo>
                      <a:pt x="1932" y="11493"/>
                      <a:pt x="1983" y="11494"/>
                      <a:pt x="2034" y="11494"/>
                    </a:cubicBezTo>
                    <a:cubicBezTo>
                      <a:pt x="2178" y="11494"/>
                      <a:pt x="2318" y="11484"/>
                      <a:pt x="2458" y="11478"/>
                    </a:cubicBezTo>
                    <a:cubicBezTo>
                      <a:pt x="2514" y="11647"/>
                      <a:pt x="2612" y="11798"/>
                      <a:pt x="2746" y="11917"/>
                    </a:cubicBezTo>
                    <a:cubicBezTo>
                      <a:pt x="4058" y="13053"/>
                      <a:pt x="5013" y="15125"/>
                      <a:pt x="4587" y="16875"/>
                    </a:cubicBezTo>
                    <a:cubicBezTo>
                      <a:pt x="4461" y="17394"/>
                      <a:pt x="4655" y="17805"/>
                      <a:pt x="4973" y="18069"/>
                    </a:cubicBezTo>
                    <a:cubicBezTo>
                      <a:pt x="4918" y="18639"/>
                      <a:pt x="5328" y="19153"/>
                      <a:pt x="5865" y="19333"/>
                    </a:cubicBezTo>
                    <a:cubicBezTo>
                      <a:pt x="6192" y="19444"/>
                      <a:pt x="6538" y="19489"/>
                      <a:pt x="6894" y="19489"/>
                    </a:cubicBezTo>
                    <a:cubicBezTo>
                      <a:pt x="7274" y="19489"/>
                      <a:pt x="7665" y="19438"/>
                      <a:pt x="8058" y="19361"/>
                    </a:cubicBezTo>
                    <a:cubicBezTo>
                      <a:pt x="8119" y="19375"/>
                      <a:pt x="8182" y="19382"/>
                      <a:pt x="8245" y="19382"/>
                    </a:cubicBezTo>
                    <a:cubicBezTo>
                      <a:pt x="8277" y="19382"/>
                      <a:pt x="8309" y="19380"/>
                      <a:pt x="8340" y="19376"/>
                    </a:cubicBezTo>
                    <a:cubicBezTo>
                      <a:pt x="9268" y="19259"/>
                      <a:pt x="10201" y="19153"/>
                      <a:pt x="11106" y="18909"/>
                    </a:cubicBezTo>
                    <a:cubicBezTo>
                      <a:pt x="11707" y="19106"/>
                      <a:pt x="12325" y="19238"/>
                      <a:pt x="12979" y="19342"/>
                    </a:cubicBezTo>
                    <a:cubicBezTo>
                      <a:pt x="13057" y="19586"/>
                      <a:pt x="13232" y="19809"/>
                      <a:pt x="13542" y="19963"/>
                    </a:cubicBezTo>
                    <a:cubicBezTo>
                      <a:pt x="17328" y="21852"/>
                      <a:pt x="17381" y="29429"/>
                      <a:pt x="17141" y="33020"/>
                    </a:cubicBezTo>
                    <a:cubicBezTo>
                      <a:pt x="17111" y="33458"/>
                      <a:pt x="17285" y="33768"/>
                      <a:pt x="17546" y="33959"/>
                    </a:cubicBezTo>
                    <a:cubicBezTo>
                      <a:pt x="17518" y="34076"/>
                      <a:pt x="17529" y="34199"/>
                      <a:pt x="17574" y="34312"/>
                    </a:cubicBezTo>
                    <a:cubicBezTo>
                      <a:pt x="17740" y="34708"/>
                      <a:pt x="17861" y="35113"/>
                      <a:pt x="17963" y="35525"/>
                    </a:cubicBezTo>
                    <a:cubicBezTo>
                      <a:pt x="17797" y="35728"/>
                      <a:pt x="17733" y="35994"/>
                      <a:pt x="17788" y="36249"/>
                    </a:cubicBezTo>
                    <a:cubicBezTo>
                      <a:pt x="17845" y="36517"/>
                      <a:pt x="17923" y="36780"/>
                      <a:pt x="17999" y="37043"/>
                    </a:cubicBezTo>
                    <a:cubicBezTo>
                      <a:pt x="17960" y="37244"/>
                      <a:pt x="17975" y="37454"/>
                      <a:pt x="18046" y="37647"/>
                    </a:cubicBezTo>
                    <a:cubicBezTo>
                      <a:pt x="18389" y="38641"/>
                      <a:pt x="18775" y="39695"/>
                      <a:pt x="19093" y="40777"/>
                    </a:cubicBezTo>
                    <a:cubicBezTo>
                      <a:pt x="19029" y="40926"/>
                      <a:pt x="19012" y="41104"/>
                      <a:pt x="19081" y="41309"/>
                    </a:cubicBezTo>
                    <a:cubicBezTo>
                      <a:pt x="19308" y="42001"/>
                      <a:pt x="19518" y="42688"/>
                      <a:pt x="19672" y="43384"/>
                    </a:cubicBezTo>
                    <a:cubicBezTo>
                      <a:pt x="19706" y="43656"/>
                      <a:pt x="19732" y="43924"/>
                      <a:pt x="19746" y="44196"/>
                    </a:cubicBezTo>
                    <a:cubicBezTo>
                      <a:pt x="19627" y="44383"/>
                      <a:pt x="19583" y="44618"/>
                      <a:pt x="19618" y="44861"/>
                    </a:cubicBezTo>
                    <a:cubicBezTo>
                      <a:pt x="19653" y="45093"/>
                      <a:pt x="19680" y="45325"/>
                      <a:pt x="19710" y="45558"/>
                    </a:cubicBezTo>
                    <a:cubicBezTo>
                      <a:pt x="19694" y="45686"/>
                      <a:pt x="19680" y="45813"/>
                      <a:pt x="19660" y="45939"/>
                    </a:cubicBezTo>
                    <a:cubicBezTo>
                      <a:pt x="19611" y="46220"/>
                      <a:pt x="19661" y="46509"/>
                      <a:pt x="19801" y="46756"/>
                    </a:cubicBezTo>
                    <a:cubicBezTo>
                      <a:pt x="19801" y="46770"/>
                      <a:pt x="19805" y="46784"/>
                      <a:pt x="19805" y="46799"/>
                    </a:cubicBezTo>
                    <a:cubicBezTo>
                      <a:pt x="19807" y="47012"/>
                      <a:pt x="19878" y="47180"/>
                      <a:pt x="19987" y="47305"/>
                    </a:cubicBezTo>
                    <a:cubicBezTo>
                      <a:pt x="19718" y="48321"/>
                      <a:pt x="19159" y="49252"/>
                      <a:pt x="18661" y="50210"/>
                    </a:cubicBezTo>
                    <a:cubicBezTo>
                      <a:pt x="18081" y="51096"/>
                      <a:pt x="17387" y="51868"/>
                      <a:pt x="16597" y="52579"/>
                    </a:cubicBezTo>
                    <a:cubicBezTo>
                      <a:pt x="16062" y="53061"/>
                      <a:pt x="16490" y="53959"/>
                      <a:pt x="17167" y="53959"/>
                    </a:cubicBezTo>
                    <a:cubicBezTo>
                      <a:pt x="17858" y="53959"/>
                      <a:pt x="18529" y="53924"/>
                      <a:pt x="19211" y="53822"/>
                    </a:cubicBezTo>
                    <a:cubicBezTo>
                      <a:pt x="19353" y="53800"/>
                      <a:pt x="19471" y="53725"/>
                      <a:pt x="19564" y="53625"/>
                    </a:cubicBezTo>
                    <a:cubicBezTo>
                      <a:pt x="20206" y="53799"/>
                      <a:pt x="20843" y="53857"/>
                      <a:pt x="21493" y="53857"/>
                    </a:cubicBezTo>
                    <a:cubicBezTo>
                      <a:pt x="22251" y="53857"/>
                      <a:pt x="23025" y="53778"/>
                      <a:pt x="23842" y="53715"/>
                    </a:cubicBezTo>
                    <a:cubicBezTo>
                      <a:pt x="24094" y="53699"/>
                      <a:pt x="24337" y="53606"/>
                      <a:pt x="24534" y="53447"/>
                    </a:cubicBezTo>
                    <a:cubicBezTo>
                      <a:pt x="25034" y="53608"/>
                      <a:pt x="25558" y="53689"/>
                      <a:pt x="26084" y="53689"/>
                    </a:cubicBezTo>
                    <a:cubicBezTo>
                      <a:pt x="26090" y="53689"/>
                      <a:pt x="26095" y="53689"/>
                      <a:pt x="26101" y="53689"/>
                    </a:cubicBezTo>
                    <a:lnTo>
                      <a:pt x="57642" y="53689"/>
                    </a:lnTo>
                    <a:cubicBezTo>
                      <a:pt x="57648" y="53689"/>
                      <a:pt x="57654" y="53689"/>
                      <a:pt x="57661" y="53689"/>
                    </a:cubicBezTo>
                    <a:cubicBezTo>
                      <a:pt x="58125" y="53689"/>
                      <a:pt x="58588" y="53625"/>
                      <a:pt x="59036" y="53502"/>
                    </a:cubicBezTo>
                    <a:cubicBezTo>
                      <a:pt x="59334" y="53579"/>
                      <a:pt x="59650" y="53615"/>
                      <a:pt x="59973" y="53615"/>
                    </a:cubicBezTo>
                    <a:cubicBezTo>
                      <a:pt x="60804" y="53615"/>
                      <a:pt x="61682" y="53374"/>
                      <a:pt x="62437" y="52955"/>
                    </a:cubicBezTo>
                    <a:cubicBezTo>
                      <a:pt x="62629" y="52986"/>
                      <a:pt x="62823" y="53016"/>
                      <a:pt x="63026" y="53043"/>
                    </a:cubicBezTo>
                    <a:cubicBezTo>
                      <a:pt x="63680" y="53130"/>
                      <a:pt x="64339" y="53189"/>
                      <a:pt x="64997" y="53253"/>
                    </a:cubicBezTo>
                    <a:cubicBezTo>
                      <a:pt x="65053" y="53258"/>
                      <a:pt x="65144" y="53268"/>
                      <a:pt x="65241" y="53280"/>
                    </a:cubicBezTo>
                    <a:cubicBezTo>
                      <a:pt x="65584" y="53343"/>
                      <a:pt x="65923" y="53421"/>
                      <a:pt x="66257" y="53516"/>
                    </a:cubicBezTo>
                    <a:cubicBezTo>
                      <a:pt x="66667" y="53632"/>
                      <a:pt x="67082" y="53687"/>
                      <a:pt x="67495" y="53687"/>
                    </a:cubicBezTo>
                    <a:cubicBezTo>
                      <a:pt x="68236" y="53687"/>
                      <a:pt x="68967" y="53510"/>
                      <a:pt x="69631" y="53190"/>
                    </a:cubicBezTo>
                    <a:cubicBezTo>
                      <a:pt x="70133" y="53340"/>
                      <a:pt x="70660" y="53415"/>
                      <a:pt x="71186" y="53415"/>
                    </a:cubicBezTo>
                    <a:cubicBezTo>
                      <a:pt x="71772" y="53415"/>
                      <a:pt x="72357" y="53323"/>
                      <a:pt x="72910" y="53140"/>
                    </a:cubicBezTo>
                    <a:cubicBezTo>
                      <a:pt x="73081" y="53234"/>
                      <a:pt x="73272" y="53284"/>
                      <a:pt x="73467" y="53286"/>
                    </a:cubicBezTo>
                    <a:cubicBezTo>
                      <a:pt x="73715" y="53286"/>
                      <a:pt x="73964" y="53287"/>
                      <a:pt x="74212" y="53296"/>
                    </a:cubicBezTo>
                    <a:cubicBezTo>
                      <a:pt x="74336" y="53301"/>
                      <a:pt x="74461" y="53310"/>
                      <a:pt x="74585" y="53320"/>
                    </a:cubicBezTo>
                    <a:cubicBezTo>
                      <a:pt x="74613" y="53324"/>
                      <a:pt x="74625" y="53324"/>
                      <a:pt x="74643" y="53325"/>
                    </a:cubicBezTo>
                    <a:cubicBezTo>
                      <a:pt x="74662" y="53331"/>
                      <a:pt x="74693" y="53338"/>
                      <a:pt x="74759" y="53350"/>
                    </a:cubicBezTo>
                    <a:cubicBezTo>
                      <a:pt x="74836" y="53362"/>
                      <a:pt x="74915" y="53369"/>
                      <a:pt x="74993" y="53369"/>
                    </a:cubicBezTo>
                    <a:cubicBezTo>
                      <a:pt x="75033" y="53369"/>
                      <a:pt x="75073" y="53367"/>
                      <a:pt x="75113" y="53364"/>
                    </a:cubicBezTo>
                    <a:cubicBezTo>
                      <a:pt x="75327" y="53522"/>
                      <a:pt x="75584" y="53602"/>
                      <a:pt x="75841" y="53602"/>
                    </a:cubicBezTo>
                    <a:cubicBezTo>
                      <a:pt x="76150" y="53602"/>
                      <a:pt x="76459" y="53486"/>
                      <a:pt x="76692" y="53254"/>
                    </a:cubicBezTo>
                    <a:cubicBezTo>
                      <a:pt x="77102" y="52844"/>
                      <a:pt x="77151" y="52195"/>
                      <a:pt x="76844" y="51726"/>
                    </a:cubicBezTo>
                    <a:cubicBezTo>
                      <a:pt x="76839" y="51716"/>
                      <a:pt x="76838" y="51702"/>
                      <a:pt x="76832" y="51691"/>
                    </a:cubicBezTo>
                    <a:lnTo>
                      <a:pt x="76832" y="15253"/>
                    </a:lnTo>
                    <a:cubicBezTo>
                      <a:pt x="76909" y="15049"/>
                      <a:pt x="76931" y="14829"/>
                      <a:pt x="76896" y="14613"/>
                    </a:cubicBezTo>
                    <a:cubicBezTo>
                      <a:pt x="76869" y="14436"/>
                      <a:pt x="76853" y="14258"/>
                      <a:pt x="76832" y="14079"/>
                    </a:cubicBezTo>
                    <a:lnTo>
                      <a:pt x="76832" y="12566"/>
                    </a:lnTo>
                    <a:cubicBezTo>
                      <a:pt x="76834" y="12367"/>
                      <a:pt x="76786" y="12172"/>
                      <a:pt x="76694" y="11997"/>
                    </a:cubicBezTo>
                    <a:cubicBezTo>
                      <a:pt x="76654" y="10321"/>
                      <a:pt x="76732" y="8637"/>
                      <a:pt x="76616" y="6968"/>
                    </a:cubicBezTo>
                    <a:cubicBezTo>
                      <a:pt x="76602" y="6731"/>
                      <a:pt x="76521" y="6504"/>
                      <a:pt x="76381" y="6314"/>
                    </a:cubicBezTo>
                    <a:cubicBezTo>
                      <a:pt x="76410" y="5814"/>
                      <a:pt x="76452" y="5313"/>
                      <a:pt x="76509" y="4815"/>
                    </a:cubicBezTo>
                    <a:cubicBezTo>
                      <a:pt x="76533" y="4630"/>
                      <a:pt x="76510" y="4443"/>
                      <a:pt x="76445" y="4268"/>
                    </a:cubicBezTo>
                    <a:cubicBezTo>
                      <a:pt x="76478" y="4230"/>
                      <a:pt x="76507" y="4190"/>
                      <a:pt x="76533" y="4147"/>
                    </a:cubicBezTo>
                    <a:cubicBezTo>
                      <a:pt x="76962" y="3311"/>
                      <a:pt x="77066" y="2417"/>
                      <a:pt x="76921" y="1517"/>
                    </a:cubicBezTo>
                    <a:cubicBezTo>
                      <a:pt x="76938" y="1384"/>
                      <a:pt x="76933" y="1247"/>
                      <a:pt x="76907" y="1116"/>
                    </a:cubicBezTo>
                    <a:cubicBezTo>
                      <a:pt x="77077" y="640"/>
                      <a:pt x="76704" y="0"/>
                      <a:pt x="761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984;p45"/>
              <p:cNvSpPr/>
              <p:nvPr/>
            </p:nvSpPr>
            <p:spPr>
              <a:xfrm>
                <a:off x="2718672" y="3497140"/>
                <a:ext cx="1235036" cy="125438"/>
              </a:xfrm>
              <a:custGeom>
                <a:avLst/>
                <a:gdLst/>
                <a:ahLst/>
                <a:cxnLst/>
                <a:rect l="l" t="t" r="r" b="b"/>
                <a:pathLst>
                  <a:path w="89124" h="9052" extrusionOk="0">
                    <a:moveTo>
                      <a:pt x="15216" y="1"/>
                    </a:moveTo>
                    <a:cubicBezTo>
                      <a:pt x="15212" y="1"/>
                      <a:pt x="15208" y="1"/>
                      <a:pt x="15204" y="1"/>
                    </a:cubicBezTo>
                    <a:cubicBezTo>
                      <a:pt x="11768" y="84"/>
                      <a:pt x="8332" y="146"/>
                      <a:pt x="4894" y="228"/>
                    </a:cubicBezTo>
                    <a:cubicBezTo>
                      <a:pt x="4866" y="228"/>
                      <a:pt x="4837" y="229"/>
                      <a:pt x="4808" y="229"/>
                    </a:cubicBezTo>
                    <a:cubicBezTo>
                      <a:pt x="4240" y="229"/>
                      <a:pt x="3465" y="108"/>
                      <a:pt x="2748" y="108"/>
                    </a:cubicBezTo>
                    <a:cubicBezTo>
                      <a:pt x="1782" y="108"/>
                      <a:pt x="920" y="326"/>
                      <a:pt x="802" y="1349"/>
                    </a:cubicBezTo>
                    <a:cubicBezTo>
                      <a:pt x="655" y="2608"/>
                      <a:pt x="0" y="8064"/>
                      <a:pt x="1953" y="8312"/>
                    </a:cubicBezTo>
                    <a:cubicBezTo>
                      <a:pt x="5326" y="8737"/>
                      <a:pt x="8791" y="8803"/>
                      <a:pt x="12246" y="8803"/>
                    </a:cubicBezTo>
                    <a:cubicBezTo>
                      <a:pt x="13815" y="8803"/>
                      <a:pt x="15381" y="8789"/>
                      <a:pt x="16936" y="8789"/>
                    </a:cubicBezTo>
                    <a:cubicBezTo>
                      <a:pt x="17714" y="8789"/>
                      <a:pt x="18489" y="8793"/>
                      <a:pt x="19260" y="8803"/>
                    </a:cubicBezTo>
                    <a:cubicBezTo>
                      <a:pt x="30019" y="8946"/>
                      <a:pt x="40785" y="9052"/>
                      <a:pt x="51551" y="9052"/>
                    </a:cubicBezTo>
                    <a:cubicBezTo>
                      <a:pt x="60403" y="9052"/>
                      <a:pt x="69255" y="8980"/>
                      <a:pt x="78102" y="8798"/>
                    </a:cubicBezTo>
                    <a:cubicBezTo>
                      <a:pt x="80437" y="8750"/>
                      <a:pt x="82788" y="8731"/>
                      <a:pt x="85116" y="8526"/>
                    </a:cubicBezTo>
                    <a:cubicBezTo>
                      <a:pt x="87602" y="8310"/>
                      <a:pt x="89123" y="4685"/>
                      <a:pt x="88090" y="2520"/>
                    </a:cubicBezTo>
                    <a:cubicBezTo>
                      <a:pt x="87446" y="1169"/>
                      <a:pt x="86703" y="1090"/>
                      <a:pt x="85317" y="984"/>
                    </a:cubicBezTo>
                    <a:cubicBezTo>
                      <a:pt x="84215" y="902"/>
                      <a:pt x="83107" y="874"/>
                      <a:pt x="81997" y="874"/>
                    </a:cubicBezTo>
                    <a:cubicBezTo>
                      <a:pt x="80500" y="874"/>
                      <a:pt x="79002" y="924"/>
                      <a:pt x="77515" y="955"/>
                    </a:cubicBezTo>
                    <a:cubicBezTo>
                      <a:pt x="71035" y="1085"/>
                      <a:pt x="64558" y="1436"/>
                      <a:pt x="58075" y="1453"/>
                    </a:cubicBezTo>
                    <a:cubicBezTo>
                      <a:pt x="57556" y="1455"/>
                      <a:pt x="57554" y="2262"/>
                      <a:pt x="58073" y="2262"/>
                    </a:cubicBezTo>
                    <a:cubicBezTo>
                      <a:pt x="58074" y="2262"/>
                      <a:pt x="58075" y="2262"/>
                      <a:pt x="58075" y="2262"/>
                    </a:cubicBezTo>
                    <a:cubicBezTo>
                      <a:pt x="64305" y="2244"/>
                      <a:pt x="70530" y="1929"/>
                      <a:pt x="76757" y="1779"/>
                    </a:cubicBezTo>
                    <a:cubicBezTo>
                      <a:pt x="78365" y="1740"/>
                      <a:pt x="79975" y="1705"/>
                      <a:pt x="81584" y="1705"/>
                    </a:cubicBezTo>
                    <a:cubicBezTo>
                      <a:pt x="82537" y="1705"/>
                      <a:pt x="83490" y="1717"/>
                      <a:pt x="84442" y="1748"/>
                    </a:cubicBezTo>
                    <a:cubicBezTo>
                      <a:pt x="85190" y="1772"/>
                      <a:pt x="85955" y="1798"/>
                      <a:pt x="86684" y="1971"/>
                    </a:cubicBezTo>
                    <a:cubicBezTo>
                      <a:pt x="88668" y="2440"/>
                      <a:pt x="87084" y="7385"/>
                      <a:pt x="85587" y="7664"/>
                    </a:cubicBezTo>
                    <a:cubicBezTo>
                      <a:pt x="83003" y="8144"/>
                      <a:pt x="80266" y="8268"/>
                      <a:pt x="77511" y="8268"/>
                    </a:cubicBezTo>
                    <a:cubicBezTo>
                      <a:pt x="74541" y="8268"/>
                      <a:pt x="71551" y="8124"/>
                      <a:pt x="68711" y="8124"/>
                    </a:cubicBezTo>
                    <a:cubicBezTo>
                      <a:pt x="68491" y="8124"/>
                      <a:pt x="68271" y="8124"/>
                      <a:pt x="68053" y="8126"/>
                    </a:cubicBezTo>
                    <a:cubicBezTo>
                      <a:pt x="60884" y="8187"/>
                      <a:pt x="53712" y="8224"/>
                      <a:pt x="46539" y="8224"/>
                    </a:cubicBezTo>
                    <a:cubicBezTo>
                      <a:pt x="34120" y="8224"/>
                      <a:pt x="21699" y="8113"/>
                      <a:pt x="9289" y="7820"/>
                    </a:cubicBezTo>
                    <a:cubicBezTo>
                      <a:pt x="6881" y="7763"/>
                      <a:pt x="4366" y="7855"/>
                      <a:pt x="1976" y="7505"/>
                    </a:cubicBezTo>
                    <a:cubicBezTo>
                      <a:pt x="1532" y="7441"/>
                      <a:pt x="788" y="1152"/>
                      <a:pt x="2413" y="1104"/>
                    </a:cubicBezTo>
                    <a:cubicBezTo>
                      <a:pt x="6677" y="974"/>
                      <a:pt x="10941" y="913"/>
                      <a:pt x="15204" y="808"/>
                    </a:cubicBezTo>
                    <a:cubicBezTo>
                      <a:pt x="15720" y="796"/>
                      <a:pt x="15725" y="1"/>
                      <a:pt x="1521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985;p45"/>
              <p:cNvSpPr/>
              <p:nvPr/>
            </p:nvSpPr>
            <p:spPr>
              <a:xfrm>
                <a:off x="2820095" y="3613321"/>
                <a:ext cx="11183" cy="159999"/>
              </a:xfrm>
              <a:custGeom>
                <a:avLst/>
                <a:gdLst/>
                <a:ahLst/>
                <a:cxnLst/>
                <a:rect l="l" t="t" r="r" b="b"/>
                <a:pathLst>
                  <a:path w="807" h="11546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2"/>
                    </a:cubicBezTo>
                    <a:lnTo>
                      <a:pt x="0" y="11155"/>
                    </a:lnTo>
                    <a:cubicBezTo>
                      <a:pt x="0" y="11416"/>
                      <a:pt x="202" y="11546"/>
                      <a:pt x="404" y="11546"/>
                    </a:cubicBezTo>
                    <a:cubicBezTo>
                      <a:pt x="605" y="11546"/>
                      <a:pt x="807" y="11416"/>
                      <a:pt x="807" y="11155"/>
                    </a:cubicBezTo>
                    <a:lnTo>
                      <a:pt x="807" y="392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1986;p45"/>
              <p:cNvSpPr/>
              <p:nvPr/>
            </p:nvSpPr>
            <p:spPr>
              <a:xfrm>
                <a:off x="3034790" y="4348185"/>
                <a:ext cx="86175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62187" h="809" extrusionOk="0">
                    <a:moveTo>
                      <a:pt x="519" y="1"/>
                    </a:moveTo>
                    <a:cubicBezTo>
                      <a:pt x="0" y="1"/>
                      <a:pt x="0" y="809"/>
                      <a:pt x="519" y="809"/>
                    </a:cubicBezTo>
                    <a:lnTo>
                      <a:pt x="61665" y="809"/>
                    </a:lnTo>
                    <a:cubicBezTo>
                      <a:pt x="62186" y="809"/>
                      <a:pt x="62186" y="1"/>
                      <a:pt x="6166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" name="Google Shape;1987;p45"/>
              <p:cNvSpPr/>
              <p:nvPr/>
            </p:nvSpPr>
            <p:spPr>
              <a:xfrm>
                <a:off x="3883714" y="3611451"/>
                <a:ext cx="11197" cy="747765"/>
              </a:xfrm>
              <a:custGeom>
                <a:avLst/>
                <a:gdLst/>
                <a:ahLst/>
                <a:cxnLst/>
                <a:rect l="l" t="t" r="r" b="b"/>
                <a:pathLst>
                  <a:path w="808" h="53961" extrusionOk="0">
                    <a:moveTo>
                      <a:pt x="404" y="1"/>
                    </a:moveTo>
                    <a:cubicBezTo>
                      <a:pt x="202" y="1"/>
                      <a:pt x="1" y="131"/>
                      <a:pt x="1" y="391"/>
                    </a:cubicBezTo>
                    <a:lnTo>
                      <a:pt x="1" y="53571"/>
                    </a:lnTo>
                    <a:cubicBezTo>
                      <a:pt x="1" y="53830"/>
                      <a:pt x="202" y="53960"/>
                      <a:pt x="404" y="53960"/>
                    </a:cubicBezTo>
                    <a:cubicBezTo>
                      <a:pt x="606" y="53960"/>
                      <a:pt x="807" y="53830"/>
                      <a:pt x="807" y="53571"/>
                    </a:cubicBezTo>
                    <a:lnTo>
                      <a:pt x="807" y="391"/>
                    </a:lnTo>
                    <a:cubicBezTo>
                      <a:pt x="807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1988;p45"/>
              <p:cNvSpPr/>
              <p:nvPr/>
            </p:nvSpPr>
            <p:spPr>
              <a:xfrm>
                <a:off x="3002682" y="3711959"/>
                <a:ext cx="312057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22519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21999" y="807"/>
                    </a:lnTo>
                    <a:cubicBezTo>
                      <a:pt x="22518" y="807"/>
                      <a:pt x="22518" y="0"/>
                      <a:pt x="219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1989;p45"/>
              <p:cNvSpPr/>
              <p:nvPr/>
            </p:nvSpPr>
            <p:spPr>
              <a:xfrm>
                <a:off x="3407695" y="3799247"/>
                <a:ext cx="15764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1376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10856" y="807"/>
                    </a:lnTo>
                    <a:cubicBezTo>
                      <a:pt x="11376" y="807"/>
                      <a:pt x="11376" y="1"/>
                      <a:pt x="1085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1990;p45"/>
              <p:cNvSpPr/>
              <p:nvPr/>
            </p:nvSpPr>
            <p:spPr>
              <a:xfrm>
                <a:off x="3168307" y="3964817"/>
                <a:ext cx="24041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349" h="807" extrusionOk="0">
                    <a:moveTo>
                      <a:pt x="519" y="0"/>
                    </a:moveTo>
                    <a:cubicBezTo>
                      <a:pt x="0" y="0"/>
                      <a:pt x="0" y="807"/>
                      <a:pt x="519" y="807"/>
                    </a:cubicBezTo>
                    <a:lnTo>
                      <a:pt x="16828" y="807"/>
                    </a:lnTo>
                    <a:cubicBezTo>
                      <a:pt x="17349" y="807"/>
                      <a:pt x="17349" y="0"/>
                      <a:pt x="168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1991;p45"/>
              <p:cNvSpPr/>
              <p:nvPr/>
            </p:nvSpPr>
            <p:spPr>
              <a:xfrm>
                <a:off x="3559850" y="4029698"/>
                <a:ext cx="74858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5402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4882" y="807"/>
                    </a:lnTo>
                    <a:cubicBezTo>
                      <a:pt x="5402" y="807"/>
                      <a:pt x="5402" y="1"/>
                      <a:pt x="488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" name="Google Shape;1992;p45"/>
              <p:cNvSpPr/>
              <p:nvPr/>
            </p:nvSpPr>
            <p:spPr>
              <a:xfrm>
                <a:off x="3315972" y="4237796"/>
                <a:ext cx="37244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26877" h="809" extrusionOk="0">
                    <a:moveTo>
                      <a:pt x="521" y="0"/>
                    </a:moveTo>
                    <a:cubicBezTo>
                      <a:pt x="0" y="0"/>
                      <a:pt x="0" y="809"/>
                      <a:pt x="521" y="809"/>
                    </a:cubicBezTo>
                    <a:lnTo>
                      <a:pt x="26357" y="809"/>
                    </a:lnTo>
                    <a:cubicBezTo>
                      <a:pt x="26877" y="809"/>
                      <a:pt x="26877" y="0"/>
                      <a:pt x="2635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1993;p45"/>
              <p:cNvSpPr/>
              <p:nvPr/>
            </p:nvSpPr>
            <p:spPr>
              <a:xfrm>
                <a:off x="3734413" y="3884263"/>
                <a:ext cx="6363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4592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lnTo>
                      <a:pt x="4072" y="807"/>
                    </a:lnTo>
                    <a:cubicBezTo>
                      <a:pt x="4591" y="807"/>
                      <a:pt x="4591" y="0"/>
                      <a:pt x="4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1994;p45"/>
              <p:cNvSpPr/>
              <p:nvPr/>
            </p:nvSpPr>
            <p:spPr>
              <a:xfrm>
                <a:off x="2932951" y="3907003"/>
                <a:ext cx="136968" cy="431398"/>
              </a:xfrm>
              <a:custGeom>
                <a:avLst/>
                <a:gdLst/>
                <a:ahLst/>
                <a:cxnLst/>
                <a:rect l="l" t="t" r="r" b="b"/>
                <a:pathLst>
                  <a:path w="9884" h="31131" extrusionOk="0">
                    <a:moveTo>
                      <a:pt x="1077" y="0"/>
                    </a:moveTo>
                    <a:cubicBezTo>
                      <a:pt x="272" y="0"/>
                      <a:pt x="1" y="1101"/>
                      <a:pt x="679" y="1505"/>
                    </a:cubicBezTo>
                    <a:cubicBezTo>
                      <a:pt x="1017" y="1705"/>
                      <a:pt x="1360" y="1896"/>
                      <a:pt x="1701" y="2090"/>
                    </a:cubicBezTo>
                    <a:cubicBezTo>
                      <a:pt x="2433" y="3897"/>
                      <a:pt x="3771" y="5486"/>
                      <a:pt x="3859" y="7484"/>
                    </a:cubicBezTo>
                    <a:cubicBezTo>
                      <a:pt x="3878" y="7922"/>
                      <a:pt x="4088" y="8233"/>
                      <a:pt x="4372" y="8425"/>
                    </a:cubicBezTo>
                    <a:cubicBezTo>
                      <a:pt x="4550" y="10518"/>
                      <a:pt x="4965" y="12587"/>
                      <a:pt x="5043" y="14695"/>
                    </a:cubicBezTo>
                    <a:cubicBezTo>
                      <a:pt x="5055" y="15050"/>
                      <a:pt x="5182" y="15318"/>
                      <a:pt x="5367" y="15510"/>
                    </a:cubicBezTo>
                    <a:cubicBezTo>
                      <a:pt x="5398" y="16156"/>
                      <a:pt x="5445" y="16802"/>
                      <a:pt x="5476" y="17449"/>
                    </a:cubicBezTo>
                    <a:cubicBezTo>
                      <a:pt x="5499" y="17972"/>
                      <a:pt x="5509" y="18493"/>
                      <a:pt x="5499" y="19018"/>
                    </a:cubicBezTo>
                    <a:cubicBezTo>
                      <a:pt x="5052" y="20160"/>
                      <a:pt x="5042" y="21453"/>
                      <a:pt x="5338" y="22658"/>
                    </a:cubicBezTo>
                    <a:cubicBezTo>
                      <a:pt x="5303" y="22727"/>
                      <a:pt x="5277" y="22802"/>
                      <a:pt x="5263" y="22879"/>
                    </a:cubicBezTo>
                    <a:cubicBezTo>
                      <a:pt x="5047" y="24041"/>
                      <a:pt x="4931" y="25206"/>
                      <a:pt x="4725" y="26347"/>
                    </a:cubicBezTo>
                    <a:cubicBezTo>
                      <a:pt x="4491" y="26925"/>
                      <a:pt x="4337" y="27533"/>
                      <a:pt x="4264" y="28152"/>
                    </a:cubicBezTo>
                    <a:cubicBezTo>
                      <a:pt x="4264" y="28175"/>
                      <a:pt x="4266" y="28197"/>
                      <a:pt x="4268" y="28218"/>
                    </a:cubicBezTo>
                    <a:cubicBezTo>
                      <a:pt x="4079" y="28803"/>
                      <a:pt x="3826" y="29367"/>
                      <a:pt x="3513" y="29897"/>
                    </a:cubicBezTo>
                    <a:cubicBezTo>
                      <a:pt x="3193" y="30439"/>
                      <a:pt x="3663" y="31131"/>
                      <a:pt x="4217" y="31131"/>
                    </a:cubicBezTo>
                    <a:cubicBezTo>
                      <a:pt x="4349" y="31131"/>
                      <a:pt x="4486" y="31091"/>
                      <a:pt x="4618" y="31002"/>
                    </a:cubicBezTo>
                    <a:cubicBezTo>
                      <a:pt x="4936" y="30785"/>
                      <a:pt x="5239" y="30564"/>
                      <a:pt x="5533" y="30337"/>
                    </a:cubicBezTo>
                    <a:cubicBezTo>
                      <a:pt x="5665" y="30337"/>
                      <a:pt x="5793" y="30307"/>
                      <a:pt x="5909" y="30249"/>
                    </a:cubicBezTo>
                    <a:cubicBezTo>
                      <a:pt x="7493" y="29473"/>
                      <a:pt x="8448" y="28024"/>
                      <a:pt x="9078" y="26430"/>
                    </a:cubicBezTo>
                    <a:cubicBezTo>
                      <a:pt x="9087" y="26407"/>
                      <a:pt x="9089" y="26390"/>
                      <a:pt x="9096" y="26369"/>
                    </a:cubicBezTo>
                    <a:cubicBezTo>
                      <a:pt x="9340" y="25829"/>
                      <a:pt x="9539" y="25263"/>
                      <a:pt x="9724" y="24706"/>
                    </a:cubicBezTo>
                    <a:cubicBezTo>
                      <a:pt x="9883" y="24231"/>
                      <a:pt x="9606" y="23889"/>
                      <a:pt x="9239" y="23769"/>
                    </a:cubicBezTo>
                    <a:cubicBezTo>
                      <a:pt x="9189" y="23494"/>
                      <a:pt x="9137" y="23219"/>
                      <a:pt x="9070" y="22949"/>
                    </a:cubicBezTo>
                    <a:cubicBezTo>
                      <a:pt x="9018" y="22634"/>
                      <a:pt x="8949" y="22322"/>
                      <a:pt x="8864" y="22016"/>
                    </a:cubicBezTo>
                    <a:cubicBezTo>
                      <a:pt x="8836" y="21920"/>
                      <a:pt x="8793" y="21830"/>
                      <a:pt x="8734" y="21751"/>
                    </a:cubicBezTo>
                    <a:cubicBezTo>
                      <a:pt x="8659" y="21517"/>
                      <a:pt x="8587" y="21282"/>
                      <a:pt x="8505" y="21048"/>
                    </a:cubicBezTo>
                    <a:cubicBezTo>
                      <a:pt x="8583" y="18822"/>
                      <a:pt x="8454" y="16599"/>
                      <a:pt x="8353" y="14373"/>
                    </a:cubicBezTo>
                    <a:cubicBezTo>
                      <a:pt x="8332" y="13869"/>
                      <a:pt x="7938" y="13612"/>
                      <a:pt x="7546" y="13596"/>
                    </a:cubicBezTo>
                    <a:cubicBezTo>
                      <a:pt x="7832" y="9222"/>
                      <a:pt x="7965" y="149"/>
                      <a:pt x="2703" y="135"/>
                    </a:cubicBezTo>
                    <a:cubicBezTo>
                      <a:pt x="2608" y="135"/>
                      <a:pt x="2514" y="148"/>
                      <a:pt x="2424" y="170"/>
                    </a:cubicBezTo>
                    <a:cubicBezTo>
                      <a:pt x="1986" y="64"/>
                      <a:pt x="1538" y="7"/>
                      <a:pt x="1088" y="0"/>
                    </a:cubicBezTo>
                    <a:cubicBezTo>
                      <a:pt x="1084" y="0"/>
                      <a:pt x="1080" y="0"/>
                      <a:pt x="107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1995;p45"/>
              <p:cNvSpPr/>
              <p:nvPr/>
            </p:nvSpPr>
            <p:spPr>
              <a:xfrm>
                <a:off x="2822202" y="3796905"/>
                <a:ext cx="47171" cy="57509"/>
              </a:xfrm>
              <a:custGeom>
                <a:avLst/>
                <a:gdLst/>
                <a:ahLst/>
                <a:cxnLst/>
                <a:rect l="l" t="t" r="r" b="b"/>
                <a:pathLst>
                  <a:path w="3404" h="4150" extrusionOk="0">
                    <a:moveTo>
                      <a:pt x="1145" y="1"/>
                    </a:moveTo>
                    <a:cubicBezTo>
                      <a:pt x="817" y="1"/>
                      <a:pt x="510" y="173"/>
                      <a:pt x="444" y="573"/>
                    </a:cubicBezTo>
                    <a:cubicBezTo>
                      <a:pt x="342" y="1184"/>
                      <a:pt x="239" y="1795"/>
                      <a:pt x="120" y="2403"/>
                    </a:cubicBezTo>
                    <a:cubicBezTo>
                      <a:pt x="1" y="3011"/>
                      <a:pt x="506" y="3401"/>
                      <a:pt x="976" y="3401"/>
                    </a:cubicBezTo>
                    <a:cubicBezTo>
                      <a:pt x="1059" y="3401"/>
                      <a:pt x="1142" y="3389"/>
                      <a:pt x="1219" y="3363"/>
                    </a:cubicBezTo>
                    <a:cubicBezTo>
                      <a:pt x="1245" y="3401"/>
                      <a:pt x="1275" y="3438"/>
                      <a:pt x="1302" y="3474"/>
                    </a:cubicBezTo>
                    <a:cubicBezTo>
                      <a:pt x="1302" y="3474"/>
                      <a:pt x="1302" y="3476"/>
                      <a:pt x="1304" y="3478"/>
                    </a:cubicBezTo>
                    <a:cubicBezTo>
                      <a:pt x="1401" y="3760"/>
                      <a:pt x="1621" y="3971"/>
                      <a:pt x="1889" y="4042"/>
                    </a:cubicBezTo>
                    <a:cubicBezTo>
                      <a:pt x="2020" y="4112"/>
                      <a:pt x="2171" y="4149"/>
                      <a:pt x="2322" y="4149"/>
                    </a:cubicBezTo>
                    <a:cubicBezTo>
                      <a:pt x="2641" y="4149"/>
                      <a:pt x="2957" y="3979"/>
                      <a:pt x="3075" y="3585"/>
                    </a:cubicBezTo>
                    <a:cubicBezTo>
                      <a:pt x="3404" y="2500"/>
                      <a:pt x="2509" y="1219"/>
                      <a:pt x="1919" y="379"/>
                    </a:cubicBezTo>
                    <a:cubicBezTo>
                      <a:pt x="1750" y="140"/>
                      <a:pt x="1439" y="1"/>
                      <a:pt x="1145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996;p45"/>
              <p:cNvSpPr/>
              <p:nvPr/>
            </p:nvSpPr>
            <p:spPr>
              <a:xfrm>
                <a:off x="2674356" y="3898744"/>
                <a:ext cx="250072" cy="121239"/>
              </a:xfrm>
              <a:custGeom>
                <a:avLst/>
                <a:gdLst/>
                <a:ahLst/>
                <a:cxnLst/>
                <a:rect l="l" t="t" r="r" b="b"/>
                <a:pathLst>
                  <a:path w="18046" h="8749" extrusionOk="0">
                    <a:moveTo>
                      <a:pt x="8910" y="1"/>
                    </a:moveTo>
                    <a:cubicBezTo>
                      <a:pt x="4871" y="1"/>
                      <a:pt x="1521" y="3255"/>
                      <a:pt x="507" y="6975"/>
                    </a:cubicBezTo>
                    <a:cubicBezTo>
                      <a:pt x="491" y="7039"/>
                      <a:pt x="481" y="7105"/>
                      <a:pt x="477" y="7171"/>
                    </a:cubicBezTo>
                    <a:cubicBezTo>
                      <a:pt x="1" y="7579"/>
                      <a:pt x="311" y="8566"/>
                      <a:pt x="972" y="8566"/>
                    </a:cubicBezTo>
                    <a:cubicBezTo>
                      <a:pt x="995" y="8566"/>
                      <a:pt x="1019" y="8565"/>
                      <a:pt x="1043" y="8563"/>
                    </a:cubicBezTo>
                    <a:cubicBezTo>
                      <a:pt x="1419" y="8525"/>
                      <a:pt x="1793" y="8495"/>
                      <a:pt x="2168" y="8473"/>
                    </a:cubicBezTo>
                    <a:cubicBezTo>
                      <a:pt x="2302" y="8637"/>
                      <a:pt x="2488" y="8749"/>
                      <a:pt x="2700" y="8749"/>
                    </a:cubicBezTo>
                    <a:cubicBezTo>
                      <a:pt x="2781" y="8749"/>
                      <a:pt x="2867" y="8732"/>
                      <a:pt x="2954" y="8696"/>
                    </a:cubicBezTo>
                    <a:cubicBezTo>
                      <a:pt x="3155" y="8613"/>
                      <a:pt x="3354" y="8518"/>
                      <a:pt x="3552" y="8422"/>
                    </a:cubicBezTo>
                    <a:cubicBezTo>
                      <a:pt x="3775" y="8419"/>
                      <a:pt x="3998" y="8417"/>
                      <a:pt x="4221" y="8417"/>
                    </a:cubicBezTo>
                    <a:cubicBezTo>
                      <a:pt x="7214" y="8417"/>
                      <a:pt x="10215" y="8738"/>
                      <a:pt x="13194" y="8738"/>
                    </a:cubicBezTo>
                    <a:cubicBezTo>
                      <a:pt x="14604" y="8738"/>
                      <a:pt x="16010" y="8666"/>
                      <a:pt x="17407" y="8454"/>
                    </a:cubicBezTo>
                    <a:cubicBezTo>
                      <a:pt x="17864" y="8384"/>
                      <a:pt x="18046" y="7851"/>
                      <a:pt x="17969" y="7460"/>
                    </a:cubicBezTo>
                    <a:cubicBezTo>
                      <a:pt x="17036" y="2710"/>
                      <a:pt x="14146" y="368"/>
                      <a:pt x="9470" y="22"/>
                    </a:cubicBezTo>
                    <a:cubicBezTo>
                      <a:pt x="9282" y="8"/>
                      <a:pt x="9095" y="1"/>
                      <a:pt x="8910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1997;p45"/>
              <p:cNvSpPr/>
              <p:nvPr/>
            </p:nvSpPr>
            <p:spPr>
              <a:xfrm>
                <a:off x="2615212" y="4179594"/>
                <a:ext cx="343070" cy="186882"/>
              </a:xfrm>
              <a:custGeom>
                <a:avLst/>
                <a:gdLst/>
                <a:ahLst/>
                <a:cxnLst/>
                <a:rect l="l" t="t" r="r" b="b"/>
                <a:pathLst>
                  <a:path w="24757" h="13486" extrusionOk="0">
                    <a:moveTo>
                      <a:pt x="897" y="0"/>
                    </a:moveTo>
                    <a:cubicBezTo>
                      <a:pt x="424" y="0"/>
                      <a:pt x="0" y="577"/>
                      <a:pt x="172" y="1024"/>
                    </a:cubicBezTo>
                    <a:cubicBezTo>
                      <a:pt x="272" y="1284"/>
                      <a:pt x="406" y="1633"/>
                      <a:pt x="568" y="2002"/>
                    </a:cubicBezTo>
                    <a:cubicBezTo>
                      <a:pt x="213" y="3193"/>
                      <a:pt x="283" y="4277"/>
                      <a:pt x="598" y="5348"/>
                    </a:cubicBezTo>
                    <a:cubicBezTo>
                      <a:pt x="456" y="7179"/>
                      <a:pt x="641" y="8604"/>
                      <a:pt x="2026" y="10029"/>
                    </a:cubicBezTo>
                    <a:cubicBezTo>
                      <a:pt x="2022" y="10235"/>
                      <a:pt x="2097" y="10434"/>
                      <a:pt x="2237" y="10584"/>
                    </a:cubicBezTo>
                    <a:cubicBezTo>
                      <a:pt x="3374" y="11864"/>
                      <a:pt x="4787" y="12824"/>
                      <a:pt x="6468" y="13214"/>
                    </a:cubicBezTo>
                    <a:cubicBezTo>
                      <a:pt x="6536" y="13230"/>
                      <a:pt x="6602" y="13237"/>
                      <a:pt x="6664" y="13237"/>
                    </a:cubicBezTo>
                    <a:cubicBezTo>
                      <a:pt x="6892" y="13237"/>
                      <a:pt x="7077" y="13138"/>
                      <a:pt x="7215" y="12992"/>
                    </a:cubicBezTo>
                    <a:cubicBezTo>
                      <a:pt x="7231" y="12999"/>
                      <a:pt x="7247" y="13006"/>
                      <a:pt x="7262" y="13013"/>
                    </a:cubicBezTo>
                    <a:cubicBezTo>
                      <a:pt x="7369" y="13276"/>
                      <a:pt x="7603" y="13486"/>
                      <a:pt x="7975" y="13486"/>
                    </a:cubicBezTo>
                    <a:cubicBezTo>
                      <a:pt x="7981" y="13486"/>
                      <a:pt x="7986" y="13486"/>
                      <a:pt x="7991" y="13486"/>
                    </a:cubicBezTo>
                    <a:cubicBezTo>
                      <a:pt x="8147" y="13486"/>
                      <a:pt x="8298" y="13438"/>
                      <a:pt x="8427" y="13349"/>
                    </a:cubicBezTo>
                    <a:cubicBezTo>
                      <a:pt x="8686" y="13389"/>
                      <a:pt x="8947" y="13407"/>
                      <a:pt x="9210" y="13407"/>
                    </a:cubicBezTo>
                    <a:cubicBezTo>
                      <a:pt x="9591" y="13407"/>
                      <a:pt x="9977" y="13368"/>
                      <a:pt x="10369" y="13295"/>
                    </a:cubicBezTo>
                    <a:cubicBezTo>
                      <a:pt x="10465" y="13278"/>
                      <a:pt x="10556" y="13243"/>
                      <a:pt x="10639" y="13191"/>
                    </a:cubicBezTo>
                    <a:cubicBezTo>
                      <a:pt x="11227" y="13214"/>
                      <a:pt x="11818" y="13221"/>
                      <a:pt x="12410" y="13221"/>
                    </a:cubicBezTo>
                    <a:cubicBezTo>
                      <a:pt x="12968" y="13221"/>
                      <a:pt x="13528" y="13215"/>
                      <a:pt x="14086" y="13207"/>
                    </a:cubicBezTo>
                    <a:cubicBezTo>
                      <a:pt x="17101" y="13160"/>
                      <a:pt x="20579" y="13281"/>
                      <a:pt x="22674" y="10745"/>
                    </a:cubicBezTo>
                    <a:cubicBezTo>
                      <a:pt x="24756" y="8228"/>
                      <a:pt x="24446" y="3875"/>
                      <a:pt x="23852" y="918"/>
                    </a:cubicBezTo>
                    <a:cubicBezTo>
                      <a:pt x="23790" y="615"/>
                      <a:pt x="23449" y="323"/>
                      <a:pt x="23131" y="323"/>
                    </a:cubicBezTo>
                    <a:cubicBezTo>
                      <a:pt x="23111" y="323"/>
                      <a:pt x="23092" y="324"/>
                      <a:pt x="23074" y="326"/>
                    </a:cubicBezTo>
                    <a:cubicBezTo>
                      <a:pt x="22975" y="337"/>
                      <a:pt x="22878" y="347"/>
                      <a:pt x="22779" y="356"/>
                    </a:cubicBezTo>
                    <a:cubicBezTo>
                      <a:pt x="22741" y="347"/>
                      <a:pt x="22710" y="330"/>
                      <a:pt x="22670" y="326"/>
                    </a:cubicBezTo>
                    <a:cubicBezTo>
                      <a:pt x="20278" y="61"/>
                      <a:pt x="17887" y="63"/>
                      <a:pt x="15485" y="3"/>
                    </a:cubicBezTo>
                    <a:cubicBezTo>
                      <a:pt x="15476" y="2"/>
                      <a:pt x="15468" y="2"/>
                      <a:pt x="15460" y="2"/>
                    </a:cubicBezTo>
                    <a:cubicBezTo>
                      <a:pt x="15128" y="2"/>
                      <a:pt x="14909" y="173"/>
                      <a:pt x="14796" y="401"/>
                    </a:cubicBezTo>
                    <a:cubicBezTo>
                      <a:pt x="14295" y="340"/>
                      <a:pt x="13799" y="285"/>
                      <a:pt x="13304" y="245"/>
                    </a:cubicBezTo>
                    <a:cubicBezTo>
                      <a:pt x="12099" y="147"/>
                      <a:pt x="10894" y="119"/>
                      <a:pt x="9688" y="119"/>
                    </a:cubicBezTo>
                    <a:cubicBezTo>
                      <a:pt x="8125" y="119"/>
                      <a:pt x="6562" y="166"/>
                      <a:pt x="4998" y="166"/>
                    </a:cubicBezTo>
                    <a:cubicBezTo>
                      <a:pt x="3649" y="166"/>
                      <a:pt x="2299" y="131"/>
                      <a:pt x="951" y="3"/>
                    </a:cubicBezTo>
                    <a:cubicBezTo>
                      <a:pt x="933" y="1"/>
                      <a:pt x="915" y="0"/>
                      <a:pt x="8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1998;p45"/>
              <p:cNvSpPr/>
              <p:nvPr/>
            </p:nvSpPr>
            <p:spPr>
              <a:xfrm>
                <a:off x="2541781" y="3841637"/>
                <a:ext cx="474689" cy="579243"/>
              </a:xfrm>
              <a:custGeom>
                <a:avLst/>
                <a:gdLst/>
                <a:ahLst/>
                <a:cxnLst/>
                <a:rect l="l" t="t" r="r" b="b"/>
                <a:pathLst>
                  <a:path w="34255" h="41800" extrusionOk="0">
                    <a:moveTo>
                      <a:pt x="19930" y="809"/>
                    </a:moveTo>
                    <a:cubicBezTo>
                      <a:pt x="20068" y="809"/>
                      <a:pt x="20206" y="811"/>
                      <a:pt x="20346" y="815"/>
                    </a:cubicBezTo>
                    <a:lnTo>
                      <a:pt x="20346" y="815"/>
                    </a:lnTo>
                    <a:cubicBezTo>
                      <a:pt x="31126" y="2748"/>
                      <a:pt x="32825" y="15095"/>
                      <a:pt x="32923" y="24245"/>
                    </a:cubicBezTo>
                    <a:cubicBezTo>
                      <a:pt x="32977" y="29201"/>
                      <a:pt x="32266" y="35990"/>
                      <a:pt x="27841" y="39080"/>
                    </a:cubicBezTo>
                    <a:cubicBezTo>
                      <a:pt x="25757" y="40534"/>
                      <a:pt x="22726" y="40399"/>
                      <a:pt x="20311" y="40603"/>
                    </a:cubicBezTo>
                    <a:cubicBezTo>
                      <a:pt x="18407" y="40764"/>
                      <a:pt x="16549" y="40932"/>
                      <a:pt x="14678" y="40932"/>
                    </a:cubicBezTo>
                    <a:cubicBezTo>
                      <a:pt x="13567" y="40932"/>
                      <a:pt x="12451" y="40873"/>
                      <a:pt x="11318" y="40718"/>
                    </a:cubicBezTo>
                    <a:cubicBezTo>
                      <a:pt x="1" y="39163"/>
                      <a:pt x="1060" y="26198"/>
                      <a:pt x="3167" y="17923"/>
                    </a:cubicBezTo>
                    <a:cubicBezTo>
                      <a:pt x="5292" y="9576"/>
                      <a:pt x="10451" y="809"/>
                      <a:pt x="19930" y="809"/>
                    </a:cubicBezTo>
                    <a:close/>
                    <a:moveTo>
                      <a:pt x="19897" y="0"/>
                    </a:moveTo>
                    <a:cubicBezTo>
                      <a:pt x="9667" y="0"/>
                      <a:pt x="4471" y="9520"/>
                      <a:pt x="2197" y="18453"/>
                    </a:cubicBezTo>
                    <a:cubicBezTo>
                      <a:pt x="970" y="23281"/>
                      <a:pt x="472" y="28538"/>
                      <a:pt x="1676" y="33414"/>
                    </a:cubicBezTo>
                    <a:cubicBezTo>
                      <a:pt x="2940" y="38525"/>
                      <a:pt x="7140" y="40950"/>
                      <a:pt x="12118" y="41633"/>
                    </a:cubicBezTo>
                    <a:cubicBezTo>
                      <a:pt x="12989" y="41753"/>
                      <a:pt x="13863" y="41800"/>
                      <a:pt x="14739" y="41800"/>
                    </a:cubicBezTo>
                    <a:cubicBezTo>
                      <a:pt x="16902" y="41800"/>
                      <a:pt x="19071" y="41514"/>
                      <a:pt x="21216" y="41334"/>
                    </a:cubicBezTo>
                    <a:cubicBezTo>
                      <a:pt x="23683" y="41126"/>
                      <a:pt x="26022" y="40948"/>
                      <a:pt x="28248" y="39776"/>
                    </a:cubicBezTo>
                    <a:cubicBezTo>
                      <a:pt x="32664" y="37450"/>
                      <a:pt x="33441" y="30454"/>
                      <a:pt x="33690" y="26110"/>
                    </a:cubicBezTo>
                    <a:cubicBezTo>
                      <a:pt x="34255" y="16229"/>
                      <a:pt x="32132" y="2052"/>
                      <a:pt x="20486" y="23"/>
                    </a:cubicBezTo>
                    <a:cubicBezTo>
                      <a:pt x="20480" y="22"/>
                      <a:pt x="20475" y="21"/>
                      <a:pt x="20469" y="20"/>
                    </a:cubicBezTo>
                    <a:lnTo>
                      <a:pt x="20469" y="20"/>
                    </a:lnTo>
                    <a:cubicBezTo>
                      <a:pt x="20442" y="14"/>
                      <a:pt x="20412" y="10"/>
                      <a:pt x="20380" y="9"/>
                    </a:cubicBezTo>
                    <a:lnTo>
                      <a:pt x="20380" y="7"/>
                    </a:lnTo>
                    <a:cubicBezTo>
                      <a:pt x="20218" y="3"/>
                      <a:pt x="20057" y="0"/>
                      <a:pt x="1989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1999;p45"/>
              <p:cNvSpPr/>
              <p:nvPr/>
            </p:nvSpPr>
            <p:spPr>
              <a:xfrm>
                <a:off x="2719448" y="3761444"/>
                <a:ext cx="184402" cy="110486"/>
              </a:xfrm>
              <a:custGeom>
                <a:avLst/>
                <a:gdLst/>
                <a:ahLst/>
                <a:cxnLst/>
                <a:rect l="l" t="t" r="r" b="b"/>
                <a:pathLst>
                  <a:path w="13307" h="7973" extrusionOk="0">
                    <a:moveTo>
                      <a:pt x="7636" y="0"/>
                    </a:moveTo>
                    <a:cubicBezTo>
                      <a:pt x="4387" y="0"/>
                      <a:pt x="1" y="3433"/>
                      <a:pt x="2205" y="6807"/>
                    </a:cubicBezTo>
                    <a:cubicBezTo>
                      <a:pt x="2291" y="6939"/>
                      <a:pt x="2415" y="6993"/>
                      <a:pt x="2539" y="6993"/>
                    </a:cubicBezTo>
                    <a:cubicBezTo>
                      <a:pt x="2822" y="6993"/>
                      <a:pt x="3102" y="6704"/>
                      <a:pt x="2903" y="6400"/>
                    </a:cubicBezTo>
                    <a:lnTo>
                      <a:pt x="2901" y="6398"/>
                    </a:lnTo>
                    <a:cubicBezTo>
                      <a:pt x="1149" y="3717"/>
                      <a:pt x="4367" y="1607"/>
                      <a:pt x="6635" y="968"/>
                    </a:cubicBezTo>
                    <a:cubicBezTo>
                      <a:pt x="6988" y="868"/>
                      <a:pt x="7332" y="822"/>
                      <a:pt x="7665" y="822"/>
                    </a:cubicBezTo>
                    <a:cubicBezTo>
                      <a:pt x="8992" y="822"/>
                      <a:pt x="10155" y="1555"/>
                      <a:pt x="11108" y="2561"/>
                    </a:cubicBezTo>
                    <a:cubicBezTo>
                      <a:pt x="11998" y="3497"/>
                      <a:pt x="12819" y="5890"/>
                      <a:pt x="11859" y="7123"/>
                    </a:cubicBezTo>
                    <a:lnTo>
                      <a:pt x="11859" y="7123"/>
                    </a:lnTo>
                    <a:cubicBezTo>
                      <a:pt x="11713" y="7170"/>
                      <a:pt x="11596" y="7293"/>
                      <a:pt x="11596" y="7491"/>
                    </a:cubicBezTo>
                    <a:lnTo>
                      <a:pt x="11596" y="7572"/>
                    </a:lnTo>
                    <a:cubicBezTo>
                      <a:pt x="11596" y="7812"/>
                      <a:pt x="11799" y="7972"/>
                      <a:pt x="12008" y="7972"/>
                    </a:cubicBezTo>
                    <a:cubicBezTo>
                      <a:pt x="12106" y="7972"/>
                      <a:pt x="12205" y="7937"/>
                      <a:pt x="12285" y="7858"/>
                    </a:cubicBezTo>
                    <a:cubicBezTo>
                      <a:pt x="13306" y="6843"/>
                      <a:pt x="13244" y="4759"/>
                      <a:pt x="12652" y="3532"/>
                    </a:cubicBezTo>
                    <a:cubicBezTo>
                      <a:pt x="11729" y="1617"/>
                      <a:pt x="9967" y="70"/>
                      <a:pt x="7770" y="2"/>
                    </a:cubicBezTo>
                    <a:cubicBezTo>
                      <a:pt x="7726" y="1"/>
                      <a:pt x="7681" y="0"/>
                      <a:pt x="76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2000;p45"/>
              <p:cNvSpPr/>
              <p:nvPr/>
            </p:nvSpPr>
            <p:spPr>
              <a:xfrm>
                <a:off x="2771677" y="3791349"/>
                <a:ext cx="99469" cy="63758"/>
              </a:xfrm>
              <a:custGeom>
                <a:avLst/>
                <a:gdLst/>
                <a:ahLst/>
                <a:cxnLst/>
                <a:rect l="l" t="t" r="r" b="b"/>
                <a:pathLst>
                  <a:path w="7178" h="4601" extrusionOk="0">
                    <a:moveTo>
                      <a:pt x="3673" y="1"/>
                    </a:moveTo>
                    <a:cubicBezTo>
                      <a:pt x="1490" y="1"/>
                      <a:pt x="0" y="1883"/>
                      <a:pt x="494" y="3986"/>
                    </a:cubicBezTo>
                    <a:cubicBezTo>
                      <a:pt x="542" y="4188"/>
                      <a:pt x="694" y="4276"/>
                      <a:pt x="853" y="4276"/>
                    </a:cubicBezTo>
                    <a:cubicBezTo>
                      <a:pt x="1092" y="4276"/>
                      <a:pt x="1345" y="4076"/>
                      <a:pt x="1273" y="3771"/>
                    </a:cubicBezTo>
                    <a:lnTo>
                      <a:pt x="1272" y="3771"/>
                    </a:lnTo>
                    <a:cubicBezTo>
                      <a:pt x="896" y="2173"/>
                      <a:pt x="1961" y="944"/>
                      <a:pt x="3553" y="815"/>
                    </a:cubicBezTo>
                    <a:cubicBezTo>
                      <a:pt x="3639" y="808"/>
                      <a:pt x="3723" y="804"/>
                      <a:pt x="3804" y="804"/>
                    </a:cubicBezTo>
                    <a:cubicBezTo>
                      <a:pt x="5589" y="804"/>
                      <a:pt x="6292" y="2456"/>
                      <a:pt x="5985" y="4095"/>
                    </a:cubicBezTo>
                    <a:cubicBezTo>
                      <a:pt x="5928" y="4400"/>
                      <a:pt x="6187" y="4601"/>
                      <a:pt x="6423" y="4601"/>
                    </a:cubicBezTo>
                    <a:cubicBezTo>
                      <a:pt x="6579" y="4601"/>
                      <a:pt x="6726" y="4513"/>
                      <a:pt x="6764" y="4310"/>
                    </a:cubicBezTo>
                    <a:cubicBezTo>
                      <a:pt x="7178" y="2092"/>
                      <a:pt x="6160" y="24"/>
                      <a:pt x="3705" y="1"/>
                    </a:cubicBezTo>
                    <a:cubicBezTo>
                      <a:pt x="3694" y="1"/>
                      <a:pt x="3683" y="1"/>
                      <a:pt x="367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2001;p45"/>
              <p:cNvSpPr/>
              <p:nvPr/>
            </p:nvSpPr>
            <p:spPr>
              <a:xfrm>
                <a:off x="2660111" y="3892245"/>
                <a:ext cx="276845" cy="163172"/>
              </a:xfrm>
              <a:custGeom>
                <a:avLst/>
                <a:gdLst/>
                <a:ahLst/>
                <a:cxnLst/>
                <a:rect l="l" t="t" r="r" b="b"/>
                <a:pathLst>
                  <a:path w="19978" h="11775" extrusionOk="0">
                    <a:moveTo>
                      <a:pt x="10271" y="826"/>
                    </a:moveTo>
                    <a:cubicBezTo>
                      <a:pt x="11283" y="826"/>
                      <a:pt x="12280" y="976"/>
                      <a:pt x="13186" y="1266"/>
                    </a:cubicBezTo>
                    <a:cubicBezTo>
                      <a:pt x="13232" y="1281"/>
                      <a:pt x="13276" y="1288"/>
                      <a:pt x="13317" y="1288"/>
                    </a:cubicBezTo>
                    <a:cubicBezTo>
                      <a:pt x="13357" y="1288"/>
                      <a:pt x="13395" y="1281"/>
                      <a:pt x="13429" y="1269"/>
                    </a:cubicBezTo>
                    <a:lnTo>
                      <a:pt x="13429" y="1269"/>
                    </a:lnTo>
                    <a:cubicBezTo>
                      <a:pt x="15692" y="2081"/>
                      <a:pt x="17092" y="3750"/>
                      <a:pt x="17990" y="5911"/>
                    </a:cubicBezTo>
                    <a:cubicBezTo>
                      <a:pt x="18542" y="7235"/>
                      <a:pt x="19067" y="10854"/>
                      <a:pt x="16548" y="10948"/>
                    </a:cubicBezTo>
                    <a:cubicBezTo>
                      <a:pt x="16094" y="10964"/>
                      <a:pt x="15638" y="10971"/>
                      <a:pt x="15179" y="10971"/>
                    </a:cubicBezTo>
                    <a:cubicBezTo>
                      <a:pt x="12462" y="10971"/>
                      <a:pt x="9680" y="10724"/>
                      <a:pt x="6951" y="10724"/>
                    </a:cubicBezTo>
                    <a:cubicBezTo>
                      <a:pt x="6750" y="10724"/>
                      <a:pt x="6550" y="10725"/>
                      <a:pt x="6350" y="10728"/>
                    </a:cubicBezTo>
                    <a:cubicBezTo>
                      <a:pt x="6170" y="10730"/>
                      <a:pt x="5990" y="10732"/>
                      <a:pt x="5811" y="10732"/>
                    </a:cubicBezTo>
                    <a:cubicBezTo>
                      <a:pt x="4957" y="10732"/>
                      <a:pt x="4115" y="10698"/>
                      <a:pt x="3259" y="10574"/>
                    </a:cubicBezTo>
                    <a:cubicBezTo>
                      <a:pt x="252" y="10133"/>
                      <a:pt x="2205" y="6355"/>
                      <a:pt x="3020" y="4723"/>
                    </a:cubicBezTo>
                    <a:cubicBezTo>
                      <a:pt x="4352" y="2055"/>
                      <a:pt x="7371" y="826"/>
                      <a:pt x="10271" y="826"/>
                    </a:cubicBezTo>
                    <a:close/>
                    <a:moveTo>
                      <a:pt x="10305" y="0"/>
                    </a:moveTo>
                    <a:cubicBezTo>
                      <a:pt x="6866" y="0"/>
                      <a:pt x="3592" y="1777"/>
                      <a:pt x="1966" y="5033"/>
                    </a:cubicBezTo>
                    <a:cubicBezTo>
                      <a:pt x="1415" y="6134"/>
                      <a:pt x="1" y="8717"/>
                      <a:pt x="835" y="9961"/>
                    </a:cubicBezTo>
                    <a:cubicBezTo>
                      <a:pt x="1817" y="11429"/>
                      <a:pt x="3588" y="11493"/>
                      <a:pt x="5220" y="11538"/>
                    </a:cubicBezTo>
                    <a:cubicBezTo>
                      <a:pt x="5532" y="11547"/>
                      <a:pt x="5844" y="11550"/>
                      <a:pt x="6156" y="11550"/>
                    </a:cubicBezTo>
                    <a:cubicBezTo>
                      <a:pt x="7995" y="11550"/>
                      <a:pt x="9830" y="11424"/>
                      <a:pt x="11664" y="11424"/>
                    </a:cubicBezTo>
                    <a:cubicBezTo>
                      <a:pt x="12759" y="11424"/>
                      <a:pt x="13855" y="11469"/>
                      <a:pt x="14950" y="11613"/>
                    </a:cubicBezTo>
                    <a:cubicBezTo>
                      <a:pt x="15400" y="11671"/>
                      <a:pt x="16072" y="11775"/>
                      <a:pt x="16742" y="11775"/>
                    </a:cubicBezTo>
                    <a:cubicBezTo>
                      <a:pt x="17757" y="11775"/>
                      <a:pt x="18767" y="11537"/>
                      <a:pt x="18996" y="10543"/>
                    </a:cubicBezTo>
                    <a:cubicBezTo>
                      <a:pt x="19977" y="6260"/>
                      <a:pt x="17613" y="1768"/>
                      <a:pt x="13401" y="408"/>
                    </a:cubicBezTo>
                    <a:cubicBezTo>
                      <a:pt x="13355" y="393"/>
                      <a:pt x="13311" y="386"/>
                      <a:pt x="13270" y="386"/>
                    </a:cubicBezTo>
                    <a:cubicBezTo>
                      <a:pt x="13225" y="386"/>
                      <a:pt x="13184" y="394"/>
                      <a:pt x="13146" y="409"/>
                    </a:cubicBezTo>
                    <a:lnTo>
                      <a:pt x="13146" y="409"/>
                    </a:lnTo>
                    <a:cubicBezTo>
                      <a:pt x="12207" y="134"/>
                      <a:pt x="11250" y="0"/>
                      <a:pt x="10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2002;p45"/>
              <p:cNvSpPr/>
              <p:nvPr/>
            </p:nvSpPr>
            <p:spPr>
              <a:xfrm>
                <a:off x="2613342" y="4145352"/>
                <a:ext cx="341089" cy="15451"/>
              </a:xfrm>
              <a:custGeom>
                <a:avLst/>
                <a:gdLst/>
                <a:ahLst/>
                <a:cxnLst/>
                <a:rect l="l" t="t" r="r" b="b"/>
                <a:pathLst>
                  <a:path w="24614" h="1115" extrusionOk="0">
                    <a:moveTo>
                      <a:pt x="10850" y="0"/>
                    </a:moveTo>
                    <a:cubicBezTo>
                      <a:pt x="7992" y="0"/>
                      <a:pt x="5134" y="153"/>
                      <a:pt x="2274" y="153"/>
                    </a:cubicBezTo>
                    <a:cubicBezTo>
                      <a:pt x="1690" y="153"/>
                      <a:pt x="1106" y="147"/>
                      <a:pt x="521" y="132"/>
                    </a:cubicBezTo>
                    <a:cubicBezTo>
                      <a:pt x="518" y="131"/>
                      <a:pt x="514" y="131"/>
                      <a:pt x="510" y="131"/>
                    </a:cubicBezTo>
                    <a:cubicBezTo>
                      <a:pt x="0" y="131"/>
                      <a:pt x="6" y="926"/>
                      <a:pt x="521" y="940"/>
                    </a:cubicBezTo>
                    <a:cubicBezTo>
                      <a:pt x="1236" y="958"/>
                      <a:pt x="1951" y="966"/>
                      <a:pt x="2666" y="966"/>
                    </a:cubicBezTo>
                    <a:cubicBezTo>
                      <a:pt x="5755" y="966"/>
                      <a:pt x="8843" y="825"/>
                      <a:pt x="11933" y="825"/>
                    </a:cubicBezTo>
                    <a:cubicBezTo>
                      <a:pt x="12140" y="825"/>
                      <a:pt x="12346" y="826"/>
                      <a:pt x="12552" y="827"/>
                    </a:cubicBezTo>
                    <a:cubicBezTo>
                      <a:pt x="15286" y="846"/>
                      <a:pt x="17999" y="1114"/>
                      <a:pt x="20719" y="1114"/>
                    </a:cubicBezTo>
                    <a:cubicBezTo>
                      <a:pt x="21844" y="1114"/>
                      <a:pt x="22969" y="1069"/>
                      <a:pt x="24098" y="940"/>
                    </a:cubicBezTo>
                    <a:cubicBezTo>
                      <a:pt x="24591" y="883"/>
                      <a:pt x="24613" y="129"/>
                      <a:pt x="24149" y="129"/>
                    </a:cubicBezTo>
                    <a:cubicBezTo>
                      <a:pt x="24133" y="129"/>
                      <a:pt x="24116" y="130"/>
                      <a:pt x="24098" y="132"/>
                    </a:cubicBezTo>
                    <a:cubicBezTo>
                      <a:pt x="22882" y="271"/>
                      <a:pt x="21664" y="321"/>
                      <a:pt x="20447" y="321"/>
                    </a:cubicBezTo>
                    <a:cubicBezTo>
                      <a:pt x="17817" y="321"/>
                      <a:pt x="15185" y="88"/>
                      <a:pt x="12552" y="21"/>
                    </a:cubicBezTo>
                    <a:cubicBezTo>
                      <a:pt x="11985" y="6"/>
                      <a:pt x="11418" y="0"/>
                      <a:pt x="1085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2003;p45"/>
              <p:cNvSpPr/>
              <p:nvPr/>
            </p:nvSpPr>
            <p:spPr>
              <a:xfrm>
                <a:off x="2610515" y="4148484"/>
                <a:ext cx="356401" cy="225933"/>
              </a:xfrm>
              <a:custGeom>
                <a:avLst/>
                <a:gdLst/>
                <a:ahLst/>
                <a:cxnLst/>
                <a:rect l="l" t="t" r="r" b="b"/>
                <a:pathLst>
                  <a:path w="25719" h="16304" extrusionOk="0">
                    <a:moveTo>
                      <a:pt x="678" y="1"/>
                    </a:moveTo>
                    <a:cubicBezTo>
                      <a:pt x="476" y="1"/>
                      <a:pt x="262" y="131"/>
                      <a:pt x="241" y="388"/>
                    </a:cubicBezTo>
                    <a:lnTo>
                      <a:pt x="241" y="390"/>
                    </a:lnTo>
                    <a:cubicBezTo>
                      <a:pt x="0" y="3252"/>
                      <a:pt x="291" y="5981"/>
                      <a:pt x="589" y="8824"/>
                    </a:cubicBezTo>
                    <a:cubicBezTo>
                      <a:pt x="745" y="10316"/>
                      <a:pt x="1037" y="12070"/>
                      <a:pt x="2135" y="13191"/>
                    </a:cubicBezTo>
                    <a:cubicBezTo>
                      <a:pt x="4555" y="15660"/>
                      <a:pt x="7669" y="16304"/>
                      <a:pt x="10894" y="16304"/>
                    </a:cubicBezTo>
                    <a:cubicBezTo>
                      <a:pt x="12236" y="16304"/>
                      <a:pt x="13597" y="16192"/>
                      <a:pt x="14936" y="16054"/>
                    </a:cubicBezTo>
                    <a:cubicBezTo>
                      <a:pt x="18540" y="15680"/>
                      <a:pt x="21778" y="16214"/>
                      <a:pt x="23733" y="12632"/>
                    </a:cubicBezTo>
                    <a:cubicBezTo>
                      <a:pt x="25718" y="8993"/>
                      <a:pt x="24801" y="4449"/>
                      <a:pt x="24624" y="551"/>
                    </a:cubicBezTo>
                    <a:cubicBezTo>
                      <a:pt x="24612" y="292"/>
                      <a:pt x="24404" y="162"/>
                      <a:pt x="24203" y="162"/>
                    </a:cubicBezTo>
                    <a:cubicBezTo>
                      <a:pt x="24001" y="162"/>
                      <a:pt x="23805" y="292"/>
                      <a:pt x="23816" y="551"/>
                    </a:cubicBezTo>
                    <a:cubicBezTo>
                      <a:pt x="23953" y="3546"/>
                      <a:pt x="24358" y="6361"/>
                      <a:pt x="23902" y="9357"/>
                    </a:cubicBezTo>
                    <a:cubicBezTo>
                      <a:pt x="23646" y="11038"/>
                      <a:pt x="23026" y="12611"/>
                      <a:pt x="21879" y="13878"/>
                    </a:cubicBezTo>
                    <a:cubicBezTo>
                      <a:pt x="20494" y="15407"/>
                      <a:pt x="17582" y="15092"/>
                      <a:pt x="15709" y="15177"/>
                    </a:cubicBezTo>
                    <a:cubicBezTo>
                      <a:pt x="13960" y="15257"/>
                      <a:pt x="12231" y="15438"/>
                      <a:pt x="10546" y="15438"/>
                    </a:cubicBezTo>
                    <a:cubicBezTo>
                      <a:pt x="8020" y="15438"/>
                      <a:pt x="5592" y="15031"/>
                      <a:pt x="3341" y="13266"/>
                    </a:cubicBezTo>
                    <a:cubicBezTo>
                      <a:pt x="345" y="10917"/>
                      <a:pt x="760" y="3807"/>
                      <a:pt x="1047" y="388"/>
                    </a:cubicBezTo>
                    <a:cubicBezTo>
                      <a:pt x="1069" y="129"/>
                      <a:pt x="879" y="1"/>
                      <a:pt x="6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2004;p45"/>
              <p:cNvSpPr/>
              <p:nvPr/>
            </p:nvSpPr>
            <p:spPr>
              <a:xfrm>
                <a:off x="2939367" y="4099872"/>
                <a:ext cx="63883" cy="62151"/>
              </a:xfrm>
              <a:custGeom>
                <a:avLst/>
                <a:gdLst/>
                <a:ahLst/>
                <a:cxnLst/>
                <a:rect l="l" t="t" r="r" b="b"/>
                <a:pathLst>
                  <a:path w="4610" h="4485" extrusionOk="0">
                    <a:moveTo>
                      <a:pt x="2077" y="819"/>
                    </a:moveTo>
                    <a:cubicBezTo>
                      <a:pt x="2142" y="819"/>
                      <a:pt x="2209" y="835"/>
                      <a:pt x="2278" y="869"/>
                    </a:cubicBezTo>
                    <a:cubicBezTo>
                      <a:pt x="3166" y="1303"/>
                      <a:pt x="1658" y="2726"/>
                      <a:pt x="845" y="3398"/>
                    </a:cubicBezTo>
                    <a:lnTo>
                      <a:pt x="845" y="3398"/>
                    </a:lnTo>
                    <a:cubicBezTo>
                      <a:pt x="964" y="2561"/>
                      <a:pt x="1395" y="819"/>
                      <a:pt x="2077" y="819"/>
                    </a:cubicBezTo>
                    <a:close/>
                    <a:moveTo>
                      <a:pt x="2060" y="0"/>
                    </a:moveTo>
                    <a:cubicBezTo>
                      <a:pt x="702" y="0"/>
                      <a:pt x="29" y="2676"/>
                      <a:pt x="5" y="3737"/>
                    </a:cubicBezTo>
                    <a:cubicBezTo>
                      <a:pt x="0" y="3943"/>
                      <a:pt x="123" y="4067"/>
                      <a:pt x="275" y="4110"/>
                    </a:cubicBezTo>
                    <a:lnTo>
                      <a:pt x="275" y="4110"/>
                    </a:lnTo>
                    <a:cubicBezTo>
                      <a:pt x="301" y="4307"/>
                      <a:pt x="453" y="4484"/>
                      <a:pt x="642" y="4484"/>
                    </a:cubicBezTo>
                    <a:cubicBezTo>
                      <a:pt x="710" y="4484"/>
                      <a:pt x="782" y="4461"/>
                      <a:pt x="855" y="4409"/>
                    </a:cubicBezTo>
                    <a:cubicBezTo>
                      <a:pt x="1773" y="3744"/>
                      <a:pt x="4610" y="1392"/>
                      <a:pt x="2792" y="241"/>
                    </a:cubicBezTo>
                    <a:cubicBezTo>
                      <a:pt x="2529" y="74"/>
                      <a:pt x="2285" y="0"/>
                      <a:pt x="20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2005;p45"/>
              <p:cNvSpPr/>
              <p:nvPr/>
            </p:nvSpPr>
            <p:spPr>
              <a:xfrm>
                <a:off x="2613342" y="4175132"/>
                <a:ext cx="33104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23889" h="810" extrusionOk="0">
                    <a:moveTo>
                      <a:pt x="521" y="1"/>
                    </a:moveTo>
                    <a:cubicBezTo>
                      <a:pt x="0" y="1"/>
                      <a:pt x="0" y="809"/>
                      <a:pt x="521" y="809"/>
                    </a:cubicBezTo>
                    <a:lnTo>
                      <a:pt x="23369" y="809"/>
                    </a:lnTo>
                    <a:cubicBezTo>
                      <a:pt x="23889" y="809"/>
                      <a:pt x="23889" y="1"/>
                      <a:pt x="2336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2006;p45"/>
              <p:cNvSpPr/>
              <p:nvPr/>
            </p:nvSpPr>
            <p:spPr>
              <a:xfrm>
                <a:off x="2645172" y="4122751"/>
                <a:ext cx="11211" cy="30972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23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844"/>
                    </a:lnTo>
                    <a:cubicBezTo>
                      <a:pt x="1" y="2104"/>
                      <a:pt x="203" y="2235"/>
                      <a:pt x="405" y="2235"/>
                    </a:cubicBezTo>
                    <a:cubicBezTo>
                      <a:pt x="607" y="2235"/>
                      <a:pt x="809" y="2104"/>
                      <a:pt x="809" y="1844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2007;p45"/>
              <p:cNvSpPr/>
              <p:nvPr/>
            </p:nvSpPr>
            <p:spPr>
              <a:xfrm>
                <a:off x="2704468" y="4121642"/>
                <a:ext cx="11225" cy="28699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071" extrusionOk="0">
                    <a:moveTo>
                      <a:pt x="405" y="1"/>
                    </a:moveTo>
                    <a:cubicBezTo>
                      <a:pt x="203" y="1"/>
                      <a:pt x="1" y="131"/>
                      <a:pt x="1" y="390"/>
                    </a:cubicBezTo>
                    <a:lnTo>
                      <a:pt x="1" y="1682"/>
                    </a:lnTo>
                    <a:cubicBezTo>
                      <a:pt x="1" y="1941"/>
                      <a:pt x="203" y="2071"/>
                      <a:pt x="405" y="2071"/>
                    </a:cubicBezTo>
                    <a:cubicBezTo>
                      <a:pt x="607" y="2071"/>
                      <a:pt x="809" y="1941"/>
                      <a:pt x="809" y="1682"/>
                    </a:cubicBezTo>
                    <a:lnTo>
                      <a:pt x="809" y="390"/>
                    </a:lnTo>
                    <a:cubicBezTo>
                      <a:pt x="809" y="131"/>
                      <a:pt x="607" y="1"/>
                      <a:pt x="40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2008;p45"/>
              <p:cNvSpPr/>
              <p:nvPr/>
            </p:nvSpPr>
            <p:spPr>
              <a:xfrm>
                <a:off x="2774975" y="4119411"/>
                <a:ext cx="11183" cy="30930"/>
              </a:xfrm>
              <a:custGeom>
                <a:avLst/>
                <a:gdLst/>
                <a:ahLst/>
                <a:cxnLst/>
                <a:rect l="l" t="t" r="r" b="b"/>
                <a:pathLst>
                  <a:path w="807" h="2232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843"/>
                    </a:lnTo>
                    <a:cubicBezTo>
                      <a:pt x="0" y="2102"/>
                      <a:pt x="202" y="2232"/>
                      <a:pt x="404" y="2232"/>
                    </a:cubicBezTo>
                    <a:cubicBezTo>
                      <a:pt x="605" y="2232"/>
                      <a:pt x="807" y="2102"/>
                      <a:pt x="807" y="1843"/>
                    </a:cubicBezTo>
                    <a:lnTo>
                      <a:pt x="807" y="390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2009;p45"/>
              <p:cNvSpPr/>
              <p:nvPr/>
            </p:nvSpPr>
            <p:spPr>
              <a:xfrm>
                <a:off x="2847672" y="4122751"/>
                <a:ext cx="11225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31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925"/>
                    </a:lnTo>
                    <a:cubicBezTo>
                      <a:pt x="1" y="2185"/>
                      <a:pt x="203" y="2315"/>
                      <a:pt x="405" y="2315"/>
                    </a:cubicBezTo>
                    <a:cubicBezTo>
                      <a:pt x="607" y="2315"/>
                      <a:pt x="809" y="2185"/>
                      <a:pt x="809" y="1925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2010;p45"/>
              <p:cNvSpPr/>
              <p:nvPr/>
            </p:nvSpPr>
            <p:spPr>
              <a:xfrm>
                <a:off x="2906982" y="4121642"/>
                <a:ext cx="11211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315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924"/>
                    </a:lnTo>
                    <a:cubicBezTo>
                      <a:pt x="0" y="2184"/>
                      <a:pt x="202" y="2315"/>
                      <a:pt x="404" y="2315"/>
                    </a:cubicBezTo>
                    <a:cubicBezTo>
                      <a:pt x="606" y="2315"/>
                      <a:pt x="809" y="2184"/>
                      <a:pt x="809" y="1924"/>
                    </a:cubicBezTo>
                    <a:lnTo>
                      <a:pt x="809" y="390"/>
                    </a:lnTo>
                    <a:cubicBezTo>
                      <a:pt x="809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2011;p45"/>
              <p:cNvSpPr/>
              <p:nvPr/>
            </p:nvSpPr>
            <p:spPr>
              <a:xfrm>
                <a:off x="2673760" y="4009577"/>
                <a:ext cx="246040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755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17233" y="807"/>
                    </a:lnTo>
                    <a:cubicBezTo>
                      <a:pt x="17754" y="807"/>
                      <a:pt x="17754" y="0"/>
                      <a:pt x="1723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2012;p45"/>
              <p:cNvSpPr/>
              <p:nvPr/>
            </p:nvSpPr>
            <p:spPr>
              <a:xfrm>
                <a:off x="2903989" y="3873066"/>
                <a:ext cx="221748" cy="501364"/>
              </a:xfrm>
              <a:custGeom>
                <a:avLst/>
                <a:gdLst/>
                <a:ahLst/>
                <a:cxnLst/>
                <a:rect l="l" t="t" r="r" b="b"/>
                <a:pathLst>
                  <a:path w="16002" h="36180" extrusionOk="0">
                    <a:moveTo>
                      <a:pt x="4128" y="0"/>
                    </a:moveTo>
                    <a:cubicBezTo>
                      <a:pt x="2968" y="0"/>
                      <a:pt x="1748" y="178"/>
                      <a:pt x="486" y="393"/>
                    </a:cubicBezTo>
                    <a:cubicBezTo>
                      <a:pt x="1" y="475"/>
                      <a:pt x="171" y="1179"/>
                      <a:pt x="623" y="1179"/>
                    </a:cubicBezTo>
                    <a:cubicBezTo>
                      <a:pt x="648" y="1179"/>
                      <a:pt x="674" y="1176"/>
                      <a:pt x="701" y="1172"/>
                    </a:cubicBezTo>
                    <a:cubicBezTo>
                      <a:pt x="1893" y="969"/>
                      <a:pt x="3019" y="807"/>
                      <a:pt x="4075" y="807"/>
                    </a:cubicBezTo>
                    <a:cubicBezTo>
                      <a:pt x="6146" y="807"/>
                      <a:pt x="7947" y="1430"/>
                      <a:pt x="9451" y="3590"/>
                    </a:cubicBezTo>
                    <a:cubicBezTo>
                      <a:pt x="12011" y="7269"/>
                      <a:pt x="11407" y="12308"/>
                      <a:pt x="11586" y="16542"/>
                    </a:cubicBezTo>
                    <a:cubicBezTo>
                      <a:pt x="11741" y="20213"/>
                      <a:pt x="13287" y="23610"/>
                      <a:pt x="13405" y="27286"/>
                    </a:cubicBezTo>
                    <a:cubicBezTo>
                      <a:pt x="13512" y="30636"/>
                      <a:pt x="10063" y="35385"/>
                      <a:pt x="6336" y="35385"/>
                    </a:cubicBezTo>
                    <a:cubicBezTo>
                      <a:pt x="5788" y="35385"/>
                      <a:pt x="5234" y="35282"/>
                      <a:pt x="4684" y="35057"/>
                    </a:cubicBezTo>
                    <a:cubicBezTo>
                      <a:pt x="4630" y="35035"/>
                      <a:pt x="4580" y="35025"/>
                      <a:pt x="4534" y="35025"/>
                    </a:cubicBezTo>
                    <a:cubicBezTo>
                      <a:pt x="4163" y="35025"/>
                      <a:pt x="4046" y="35662"/>
                      <a:pt x="4469" y="35836"/>
                    </a:cubicBezTo>
                    <a:cubicBezTo>
                      <a:pt x="5051" y="36074"/>
                      <a:pt x="5634" y="36180"/>
                      <a:pt x="6211" y="36180"/>
                    </a:cubicBezTo>
                    <a:cubicBezTo>
                      <a:pt x="8762" y="36180"/>
                      <a:pt x="11185" y="34107"/>
                      <a:pt x="12695" y="32178"/>
                    </a:cubicBezTo>
                    <a:cubicBezTo>
                      <a:pt x="16001" y="27958"/>
                      <a:pt x="13055" y="22225"/>
                      <a:pt x="12482" y="17677"/>
                    </a:cubicBezTo>
                    <a:cubicBezTo>
                      <a:pt x="11850" y="12666"/>
                      <a:pt x="13204" y="6597"/>
                      <a:pt x="9585" y="2380"/>
                    </a:cubicBezTo>
                    <a:cubicBezTo>
                      <a:pt x="8007" y="543"/>
                      <a:pt x="6158" y="0"/>
                      <a:pt x="41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2013;p45"/>
              <p:cNvSpPr/>
              <p:nvPr/>
            </p:nvSpPr>
            <p:spPr>
              <a:xfrm>
                <a:off x="2927851" y="3900255"/>
                <a:ext cx="149813" cy="447168"/>
              </a:xfrm>
              <a:custGeom>
                <a:avLst/>
                <a:gdLst/>
                <a:ahLst/>
                <a:cxnLst/>
                <a:rect l="l" t="t" r="r" b="b"/>
                <a:pathLst>
                  <a:path w="10811" h="32269" extrusionOk="0">
                    <a:moveTo>
                      <a:pt x="2105" y="0"/>
                    </a:moveTo>
                    <a:cubicBezTo>
                      <a:pt x="1605" y="0"/>
                      <a:pt x="1066" y="50"/>
                      <a:pt x="485" y="155"/>
                    </a:cubicBezTo>
                    <a:cubicBezTo>
                      <a:pt x="1" y="242"/>
                      <a:pt x="169" y="941"/>
                      <a:pt x="618" y="941"/>
                    </a:cubicBezTo>
                    <a:cubicBezTo>
                      <a:pt x="644" y="941"/>
                      <a:pt x="671" y="939"/>
                      <a:pt x="699" y="934"/>
                    </a:cubicBezTo>
                    <a:lnTo>
                      <a:pt x="701" y="931"/>
                    </a:lnTo>
                    <a:cubicBezTo>
                      <a:pt x="1205" y="840"/>
                      <a:pt x="1673" y="796"/>
                      <a:pt x="2107" y="796"/>
                    </a:cubicBezTo>
                    <a:cubicBezTo>
                      <a:pt x="7671" y="796"/>
                      <a:pt x="7657" y="7908"/>
                      <a:pt x="7755" y="12437"/>
                    </a:cubicBezTo>
                    <a:cubicBezTo>
                      <a:pt x="7798" y="14476"/>
                      <a:pt x="7792" y="16531"/>
                      <a:pt x="8178" y="18542"/>
                    </a:cubicBezTo>
                    <a:cubicBezTo>
                      <a:pt x="8583" y="20645"/>
                      <a:pt x="9505" y="22520"/>
                      <a:pt x="9716" y="24687"/>
                    </a:cubicBezTo>
                    <a:cubicBezTo>
                      <a:pt x="10025" y="27859"/>
                      <a:pt x="6613" y="30955"/>
                      <a:pt x="3822" y="31482"/>
                    </a:cubicBezTo>
                    <a:cubicBezTo>
                      <a:pt x="3340" y="31571"/>
                      <a:pt x="3507" y="32268"/>
                      <a:pt x="3954" y="32268"/>
                    </a:cubicBezTo>
                    <a:cubicBezTo>
                      <a:pt x="3980" y="32268"/>
                      <a:pt x="4008" y="32266"/>
                      <a:pt x="4037" y="32261"/>
                    </a:cubicBezTo>
                    <a:cubicBezTo>
                      <a:pt x="7970" y="31523"/>
                      <a:pt x="10810" y="27637"/>
                      <a:pt x="10428" y="23707"/>
                    </a:cubicBezTo>
                    <a:cubicBezTo>
                      <a:pt x="10206" y="21423"/>
                      <a:pt x="9027" y="19331"/>
                      <a:pt x="8759" y="17041"/>
                    </a:cubicBezTo>
                    <a:cubicBezTo>
                      <a:pt x="8555" y="15314"/>
                      <a:pt x="8586" y="13550"/>
                      <a:pt x="8548" y="11812"/>
                    </a:cubicBezTo>
                    <a:cubicBezTo>
                      <a:pt x="8438" y="6738"/>
                      <a:pt x="7917" y="0"/>
                      <a:pt x="21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2014;p45"/>
              <p:cNvSpPr/>
              <p:nvPr/>
            </p:nvSpPr>
            <p:spPr>
              <a:xfrm>
                <a:off x="2818599" y="3791958"/>
                <a:ext cx="11197" cy="55569"/>
              </a:xfrm>
              <a:custGeom>
                <a:avLst/>
                <a:gdLst/>
                <a:ahLst/>
                <a:cxnLst/>
                <a:rect l="l" t="t" r="r" b="b"/>
                <a:pathLst>
                  <a:path w="808" h="4010" extrusionOk="0">
                    <a:moveTo>
                      <a:pt x="404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3620"/>
                    </a:lnTo>
                    <a:cubicBezTo>
                      <a:pt x="1" y="3880"/>
                      <a:pt x="203" y="4009"/>
                      <a:pt x="404" y="4009"/>
                    </a:cubicBezTo>
                    <a:cubicBezTo>
                      <a:pt x="606" y="4009"/>
                      <a:pt x="808" y="3880"/>
                      <a:pt x="808" y="3620"/>
                    </a:cubicBezTo>
                    <a:lnTo>
                      <a:pt x="808" y="390"/>
                    </a:lnTo>
                    <a:cubicBezTo>
                      <a:pt x="808" y="130"/>
                      <a:pt x="606" y="0"/>
                      <a:pt x="40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2015;p45"/>
              <p:cNvSpPr/>
              <p:nvPr/>
            </p:nvSpPr>
            <p:spPr>
              <a:xfrm>
                <a:off x="3202216" y="3109061"/>
                <a:ext cx="255796" cy="133766"/>
              </a:xfrm>
              <a:custGeom>
                <a:avLst/>
                <a:gdLst/>
                <a:ahLst/>
                <a:cxnLst/>
                <a:rect l="l" t="t" r="r" b="b"/>
                <a:pathLst>
                  <a:path w="18459" h="9653" extrusionOk="0">
                    <a:moveTo>
                      <a:pt x="2596" y="1"/>
                    </a:moveTo>
                    <a:cubicBezTo>
                      <a:pt x="2392" y="1"/>
                      <a:pt x="2185" y="70"/>
                      <a:pt x="2023" y="218"/>
                    </a:cubicBezTo>
                    <a:cubicBezTo>
                      <a:pt x="1934" y="299"/>
                      <a:pt x="1860" y="387"/>
                      <a:pt x="1775" y="470"/>
                    </a:cubicBezTo>
                    <a:cubicBezTo>
                      <a:pt x="1739" y="465"/>
                      <a:pt x="1702" y="463"/>
                      <a:pt x="1666" y="463"/>
                    </a:cubicBezTo>
                    <a:cubicBezTo>
                      <a:pt x="1536" y="463"/>
                      <a:pt x="1409" y="496"/>
                      <a:pt x="1299" y="576"/>
                    </a:cubicBezTo>
                    <a:cubicBezTo>
                      <a:pt x="321" y="1280"/>
                      <a:pt x="1" y="2364"/>
                      <a:pt x="91" y="3534"/>
                    </a:cubicBezTo>
                    <a:cubicBezTo>
                      <a:pt x="113" y="3811"/>
                      <a:pt x="247" y="4012"/>
                      <a:pt x="427" y="4140"/>
                    </a:cubicBezTo>
                    <a:cubicBezTo>
                      <a:pt x="434" y="4170"/>
                      <a:pt x="432" y="4199"/>
                      <a:pt x="440" y="4228"/>
                    </a:cubicBezTo>
                    <a:cubicBezTo>
                      <a:pt x="958" y="6072"/>
                      <a:pt x="3222" y="5864"/>
                      <a:pt x="4500" y="6714"/>
                    </a:cubicBezTo>
                    <a:cubicBezTo>
                      <a:pt x="4477" y="6771"/>
                      <a:pt x="4458" y="6832"/>
                      <a:pt x="4441" y="6891"/>
                    </a:cubicBezTo>
                    <a:cubicBezTo>
                      <a:pt x="4337" y="7268"/>
                      <a:pt x="4361" y="7689"/>
                      <a:pt x="4392" y="8070"/>
                    </a:cubicBezTo>
                    <a:cubicBezTo>
                      <a:pt x="4432" y="8563"/>
                      <a:pt x="4662" y="9068"/>
                      <a:pt x="5178" y="9210"/>
                    </a:cubicBezTo>
                    <a:cubicBezTo>
                      <a:pt x="5268" y="9235"/>
                      <a:pt x="5354" y="9246"/>
                      <a:pt x="5439" y="9246"/>
                    </a:cubicBezTo>
                    <a:cubicBezTo>
                      <a:pt x="6372" y="9246"/>
                      <a:pt x="7016" y="7837"/>
                      <a:pt x="7429" y="7033"/>
                    </a:cubicBezTo>
                    <a:cubicBezTo>
                      <a:pt x="7645" y="7064"/>
                      <a:pt x="7865" y="7081"/>
                      <a:pt x="8085" y="7086"/>
                    </a:cubicBezTo>
                    <a:cubicBezTo>
                      <a:pt x="8093" y="7087"/>
                      <a:pt x="8101" y="7087"/>
                      <a:pt x="8110" y="7087"/>
                    </a:cubicBezTo>
                    <a:cubicBezTo>
                      <a:pt x="8262" y="7087"/>
                      <a:pt x="8412" y="7042"/>
                      <a:pt x="8538" y="6956"/>
                    </a:cubicBezTo>
                    <a:cubicBezTo>
                      <a:pt x="8549" y="6962"/>
                      <a:pt x="8554" y="6969"/>
                      <a:pt x="8564" y="6976"/>
                    </a:cubicBezTo>
                    <a:cubicBezTo>
                      <a:pt x="9487" y="7533"/>
                      <a:pt x="9856" y="8719"/>
                      <a:pt x="10752" y="9325"/>
                    </a:cubicBezTo>
                    <a:cubicBezTo>
                      <a:pt x="11040" y="9519"/>
                      <a:pt x="11467" y="9653"/>
                      <a:pt x="11880" y="9653"/>
                    </a:cubicBezTo>
                    <a:cubicBezTo>
                      <a:pt x="12351" y="9653"/>
                      <a:pt x="12804" y="9479"/>
                      <a:pt x="13010" y="9025"/>
                    </a:cubicBezTo>
                    <a:cubicBezTo>
                      <a:pt x="13550" y="7831"/>
                      <a:pt x="12468" y="6567"/>
                      <a:pt x="14161" y="6126"/>
                    </a:cubicBezTo>
                    <a:cubicBezTo>
                      <a:pt x="15348" y="5814"/>
                      <a:pt x="16361" y="5078"/>
                      <a:pt x="17083" y="4105"/>
                    </a:cubicBezTo>
                    <a:cubicBezTo>
                      <a:pt x="18459" y="2251"/>
                      <a:pt x="16261" y="12"/>
                      <a:pt x="14332" y="12"/>
                    </a:cubicBezTo>
                    <a:cubicBezTo>
                      <a:pt x="14197" y="12"/>
                      <a:pt x="14062" y="23"/>
                      <a:pt x="13930" y="46"/>
                    </a:cubicBezTo>
                    <a:cubicBezTo>
                      <a:pt x="13060" y="197"/>
                      <a:pt x="12693" y="1318"/>
                      <a:pt x="12449" y="2021"/>
                    </a:cubicBezTo>
                    <a:cubicBezTo>
                      <a:pt x="11900" y="3600"/>
                      <a:pt x="10801" y="5089"/>
                      <a:pt x="9090" y="5475"/>
                    </a:cubicBezTo>
                    <a:cubicBezTo>
                      <a:pt x="9051" y="5468"/>
                      <a:pt x="9010" y="5464"/>
                      <a:pt x="8970" y="5464"/>
                    </a:cubicBezTo>
                    <a:cubicBezTo>
                      <a:pt x="8814" y="5464"/>
                      <a:pt x="8660" y="5517"/>
                      <a:pt x="8535" y="5615"/>
                    </a:cubicBezTo>
                    <a:cubicBezTo>
                      <a:pt x="8403" y="5521"/>
                      <a:pt x="8246" y="5473"/>
                      <a:pt x="8083" y="5473"/>
                    </a:cubicBezTo>
                    <a:cubicBezTo>
                      <a:pt x="7602" y="5464"/>
                      <a:pt x="7121" y="5362"/>
                      <a:pt x="6657" y="5191"/>
                    </a:cubicBezTo>
                    <a:cubicBezTo>
                      <a:pt x="5291" y="4213"/>
                      <a:pt x="3909" y="3408"/>
                      <a:pt x="3613" y="1544"/>
                    </a:cubicBezTo>
                    <a:cubicBezTo>
                      <a:pt x="3593" y="1409"/>
                      <a:pt x="3511" y="1298"/>
                      <a:pt x="3413" y="1203"/>
                    </a:cubicBezTo>
                    <a:cubicBezTo>
                      <a:pt x="3401" y="1066"/>
                      <a:pt x="3397" y="927"/>
                      <a:pt x="3401" y="789"/>
                    </a:cubicBezTo>
                    <a:cubicBezTo>
                      <a:pt x="3418" y="292"/>
                      <a:pt x="3013" y="1"/>
                      <a:pt x="2596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2016;p45"/>
              <p:cNvSpPr/>
              <p:nvPr/>
            </p:nvSpPr>
            <p:spPr>
              <a:xfrm>
                <a:off x="3062158" y="2656516"/>
                <a:ext cx="494948" cy="432673"/>
              </a:xfrm>
              <a:custGeom>
                <a:avLst/>
                <a:gdLst/>
                <a:ahLst/>
                <a:cxnLst/>
                <a:rect l="l" t="t" r="r" b="b"/>
                <a:pathLst>
                  <a:path w="35717" h="31223" extrusionOk="0">
                    <a:moveTo>
                      <a:pt x="2087" y="1"/>
                    </a:moveTo>
                    <a:cubicBezTo>
                      <a:pt x="1931" y="1"/>
                      <a:pt x="1789" y="89"/>
                      <a:pt x="1757" y="293"/>
                    </a:cubicBezTo>
                    <a:lnTo>
                      <a:pt x="1759" y="293"/>
                    </a:lnTo>
                    <a:cubicBezTo>
                      <a:pt x="0" y="11797"/>
                      <a:pt x="720" y="27652"/>
                      <a:pt x="14584" y="30828"/>
                    </a:cubicBezTo>
                    <a:cubicBezTo>
                      <a:pt x="15751" y="31096"/>
                      <a:pt x="16870" y="31222"/>
                      <a:pt x="17939" y="31222"/>
                    </a:cubicBezTo>
                    <a:cubicBezTo>
                      <a:pt x="29869" y="31222"/>
                      <a:pt x="35717" y="15533"/>
                      <a:pt x="34249" y="5261"/>
                    </a:cubicBezTo>
                    <a:cubicBezTo>
                      <a:pt x="34220" y="5056"/>
                      <a:pt x="34079" y="4968"/>
                      <a:pt x="33924" y="4968"/>
                    </a:cubicBezTo>
                    <a:cubicBezTo>
                      <a:pt x="33691" y="4968"/>
                      <a:pt x="33426" y="5169"/>
                      <a:pt x="33470" y="5476"/>
                    </a:cubicBezTo>
                    <a:cubicBezTo>
                      <a:pt x="34998" y="16171"/>
                      <a:pt x="28894" y="30242"/>
                      <a:pt x="17421" y="30242"/>
                    </a:cubicBezTo>
                    <a:cubicBezTo>
                      <a:pt x="16027" y="30242"/>
                      <a:pt x="14554" y="30034"/>
                      <a:pt x="13006" y="29587"/>
                    </a:cubicBezTo>
                    <a:cubicBezTo>
                      <a:pt x="985" y="26118"/>
                      <a:pt x="1020" y="10425"/>
                      <a:pt x="2536" y="508"/>
                    </a:cubicBezTo>
                    <a:cubicBezTo>
                      <a:pt x="2583" y="202"/>
                      <a:pt x="2321" y="1"/>
                      <a:pt x="208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2017;p45"/>
              <p:cNvSpPr/>
              <p:nvPr/>
            </p:nvSpPr>
            <p:spPr>
              <a:xfrm>
                <a:off x="3519941" y="2813910"/>
                <a:ext cx="70438" cy="69329"/>
              </a:xfrm>
              <a:custGeom>
                <a:avLst/>
                <a:gdLst/>
                <a:ahLst/>
                <a:cxnLst/>
                <a:rect l="l" t="t" r="r" b="b"/>
                <a:pathLst>
                  <a:path w="5083" h="5003" extrusionOk="0">
                    <a:moveTo>
                      <a:pt x="2806" y="1"/>
                    </a:moveTo>
                    <a:cubicBezTo>
                      <a:pt x="1946" y="1"/>
                      <a:pt x="1038" y="432"/>
                      <a:pt x="525" y="1232"/>
                    </a:cubicBezTo>
                    <a:cubicBezTo>
                      <a:pt x="330" y="1539"/>
                      <a:pt x="609" y="1828"/>
                      <a:pt x="891" y="1828"/>
                    </a:cubicBezTo>
                    <a:cubicBezTo>
                      <a:pt x="1014" y="1828"/>
                      <a:pt x="1137" y="1773"/>
                      <a:pt x="1223" y="1641"/>
                    </a:cubicBezTo>
                    <a:cubicBezTo>
                      <a:pt x="1575" y="1090"/>
                      <a:pt x="2194" y="793"/>
                      <a:pt x="2772" y="793"/>
                    </a:cubicBezTo>
                    <a:cubicBezTo>
                      <a:pt x="3451" y="793"/>
                      <a:pt x="4072" y="1204"/>
                      <a:pt x="4134" y="2100"/>
                    </a:cubicBezTo>
                    <a:cubicBezTo>
                      <a:pt x="4232" y="3502"/>
                      <a:pt x="3152" y="4183"/>
                      <a:pt x="1993" y="4183"/>
                    </a:cubicBezTo>
                    <a:cubicBezTo>
                      <a:pt x="1599" y="4183"/>
                      <a:pt x="1195" y="4104"/>
                      <a:pt x="826" y="3948"/>
                    </a:cubicBezTo>
                    <a:cubicBezTo>
                      <a:pt x="767" y="3923"/>
                      <a:pt x="710" y="3912"/>
                      <a:pt x="655" y="3912"/>
                    </a:cubicBezTo>
                    <a:cubicBezTo>
                      <a:pt x="265" y="3912"/>
                      <a:pt x="1" y="4467"/>
                      <a:pt x="419" y="4644"/>
                    </a:cubicBezTo>
                    <a:cubicBezTo>
                      <a:pt x="960" y="4873"/>
                      <a:pt x="1514" y="5003"/>
                      <a:pt x="2067" y="5003"/>
                    </a:cubicBezTo>
                    <a:cubicBezTo>
                      <a:pt x="2554" y="5003"/>
                      <a:pt x="3041" y="4903"/>
                      <a:pt x="3516" y="4682"/>
                    </a:cubicBezTo>
                    <a:cubicBezTo>
                      <a:pt x="4558" y="4201"/>
                      <a:pt x="5083" y="2906"/>
                      <a:pt x="4915" y="1812"/>
                    </a:cubicBezTo>
                    <a:cubicBezTo>
                      <a:pt x="4726" y="573"/>
                      <a:pt x="3798" y="1"/>
                      <a:pt x="280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2018;p45"/>
              <p:cNvSpPr/>
              <p:nvPr/>
            </p:nvSpPr>
            <p:spPr>
              <a:xfrm>
                <a:off x="3526703" y="2834267"/>
                <a:ext cx="36515" cy="36556"/>
              </a:xfrm>
              <a:custGeom>
                <a:avLst/>
                <a:gdLst/>
                <a:ahLst/>
                <a:cxnLst/>
                <a:rect l="l" t="t" r="r" b="b"/>
                <a:pathLst>
                  <a:path w="2635" h="2638" extrusionOk="0">
                    <a:moveTo>
                      <a:pt x="2072" y="0"/>
                    </a:moveTo>
                    <a:cubicBezTo>
                      <a:pt x="1981" y="0"/>
                      <a:pt x="1887" y="40"/>
                      <a:pt x="1806" y="134"/>
                    </a:cubicBezTo>
                    <a:cubicBezTo>
                      <a:pt x="1427" y="577"/>
                      <a:pt x="759" y="660"/>
                      <a:pt x="283" y="973"/>
                    </a:cubicBezTo>
                    <a:cubicBezTo>
                      <a:pt x="115" y="1084"/>
                      <a:pt x="1" y="1342"/>
                      <a:pt x="137" y="1525"/>
                    </a:cubicBezTo>
                    <a:cubicBezTo>
                      <a:pt x="558" y="2092"/>
                      <a:pt x="1217" y="2216"/>
                      <a:pt x="1787" y="2573"/>
                    </a:cubicBezTo>
                    <a:cubicBezTo>
                      <a:pt x="1858" y="2618"/>
                      <a:pt x="1929" y="2637"/>
                      <a:pt x="1995" y="2637"/>
                    </a:cubicBezTo>
                    <a:cubicBezTo>
                      <a:pt x="2339" y="2637"/>
                      <a:pt x="2564" y="2108"/>
                      <a:pt x="2196" y="1877"/>
                    </a:cubicBezTo>
                    <a:cubicBezTo>
                      <a:pt x="1913" y="1698"/>
                      <a:pt x="1507" y="1593"/>
                      <a:pt x="1187" y="1412"/>
                    </a:cubicBezTo>
                    <a:lnTo>
                      <a:pt x="1187" y="1412"/>
                    </a:lnTo>
                    <a:cubicBezTo>
                      <a:pt x="1616" y="1224"/>
                      <a:pt x="2064" y="1071"/>
                      <a:pt x="2377" y="705"/>
                    </a:cubicBezTo>
                    <a:cubicBezTo>
                      <a:pt x="2635" y="405"/>
                      <a:pt x="2366" y="0"/>
                      <a:pt x="2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2019;p45"/>
              <p:cNvSpPr/>
              <p:nvPr/>
            </p:nvSpPr>
            <p:spPr>
              <a:xfrm>
                <a:off x="3021320" y="2836775"/>
                <a:ext cx="79154" cy="85099"/>
              </a:xfrm>
              <a:custGeom>
                <a:avLst/>
                <a:gdLst/>
                <a:ahLst/>
                <a:cxnLst/>
                <a:rect l="l" t="t" r="r" b="b"/>
                <a:pathLst>
                  <a:path w="5712" h="6141" extrusionOk="0">
                    <a:moveTo>
                      <a:pt x="3438" y="1"/>
                    </a:moveTo>
                    <a:cubicBezTo>
                      <a:pt x="1619" y="1"/>
                      <a:pt x="1" y="2274"/>
                      <a:pt x="363" y="4060"/>
                    </a:cubicBezTo>
                    <a:cubicBezTo>
                      <a:pt x="644" y="5453"/>
                      <a:pt x="1887" y="6140"/>
                      <a:pt x="3154" y="6140"/>
                    </a:cubicBezTo>
                    <a:cubicBezTo>
                      <a:pt x="3994" y="6140"/>
                      <a:pt x="4845" y="5838"/>
                      <a:pt x="5431" y="5239"/>
                    </a:cubicBezTo>
                    <a:cubicBezTo>
                      <a:pt x="5711" y="4954"/>
                      <a:pt x="5437" y="4548"/>
                      <a:pt x="5130" y="4548"/>
                    </a:cubicBezTo>
                    <a:cubicBezTo>
                      <a:pt x="5038" y="4548"/>
                      <a:pt x="4944" y="4584"/>
                      <a:pt x="4860" y="4670"/>
                    </a:cubicBezTo>
                    <a:cubicBezTo>
                      <a:pt x="4410" y="5128"/>
                      <a:pt x="3797" y="5357"/>
                      <a:pt x="3193" y="5357"/>
                    </a:cubicBezTo>
                    <a:cubicBezTo>
                      <a:pt x="2352" y="5357"/>
                      <a:pt x="1530" y="4914"/>
                      <a:pt x="1194" y="4031"/>
                    </a:cubicBezTo>
                    <a:cubicBezTo>
                      <a:pt x="689" y="2708"/>
                      <a:pt x="2059" y="835"/>
                      <a:pt x="3452" y="835"/>
                    </a:cubicBezTo>
                    <a:cubicBezTo>
                      <a:pt x="3736" y="835"/>
                      <a:pt x="4021" y="913"/>
                      <a:pt x="4291" y="1088"/>
                    </a:cubicBezTo>
                    <a:cubicBezTo>
                      <a:pt x="4362" y="1135"/>
                      <a:pt x="4433" y="1155"/>
                      <a:pt x="4500" y="1155"/>
                    </a:cubicBezTo>
                    <a:cubicBezTo>
                      <a:pt x="4838" y="1155"/>
                      <a:pt x="5060" y="628"/>
                      <a:pt x="4697" y="391"/>
                    </a:cubicBezTo>
                    <a:cubicBezTo>
                      <a:pt x="4281" y="120"/>
                      <a:pt x="3854" y="1"/>
                      <a:pt x="343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020;p45"/>
              <p:cNvSpPr/>
              <p:nvPr/>
            </p:nvSpPr>
            <p:spPr>
              <a:xfrm>
                <a:off x="3051280" y="2862979"/>
                <a:ext cx="40325" cy="37083"/>
              </a:xfrm>
              <a:custGeom>
                <a:avLst/>
                <a:gdLst/>
                <a:ahLst/>
                <a:cxnLst/>
                <a:rect l="l" t="t" r="r" b="b"/>
                <a:pathLst>
                  <a:path w="2910" h="2676" extrusionOk="0">
                    <a:moveTo>
                      <a:pt x="576" y="1"/>
                    </a:moveTo>
                    <a:cubicBezTo>
                      <a:pt x="150" y="1"/>
                      <a:pt x="0" y="678"/>
                      <a:pt x="468" y="793"/>
                    </a:cubicBezTo>
                    <a:cubicBezTo>
                      <a:pt x="902" y="901"/>
                      <a:pt x="1313" y="1071"/>
                      <a:pt x="1728" y="1231"/>
                    </a:cubicBezTo>
                    <a:lnTo>
                      <a:pt x="1728" y="1231"/>
                    </a:lnTo>
                    <a:cubicBezTo>
                      <a:pt x="1483" y="1479"/>
                      <a:pt x="1226" y="1716"/>
                      <a:pt x="993" y="1976"/>
                    </a:cubicBezTo>
                    <a:cubicBezTo>
                      <a:pt x="728" y="2271"/>
                      <a:pt x="998" y="2676"/>
                      <a:pt x="1297" y="2676"/>
                    </a:cubicBezTo>
                    <a:cubicBezTo>
                      <a:pt x="1388" y="2676"/>
                      <a:pt x="1482" y="2638"/>
                      <a:pt x="1564" y="2547"/>
                    </a:cubicBezTo>
                    <a:cubicBezTo>
                      <a:pt x="1936" y="2133"/>
                      <a:pt x="2367" y="1777"/>
                      <a:pt x="2717" y="1342"/>
                    </a:cubicBezTo>
                    <a:cubicBezTo>
                      <a:pt x="2909" y="1103"/>
                      <a:pt x="2849" y="767"/>
                      <a:pt x="2539" y="667"/>
                    </a:cubicBezTo>
                    <a:cubicBezTo>
                      <a:pt x="1914" y="466"/>
                      <a:pt x="1322" y="174"/>
                      <a:pt x="683" y="14"/>
                    </a:cubicBezTo>
                    <a:cubicBezTo>
                      <a:pt x="646" y="5"/>
                      <a:pt x="610" y="1"/>
                      <a:pt x="5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021;p45"/>
              <p:cNvSpPr/>
              <p:nvPr/>
            </p:nvSpPr>
            <p:spPr>
              <a:xfrm>
                <a:off x="3031450" y="2498527"/>
                <a:ext cx="510469" cy="295761"/>
              </a:xfrm>
              <a:custGeom>
                <a:avLst/>
                <a:gdLst/>
                <a:ahLst/>
                <a:cxnLst/>
                <a:rect l="l" t="t" r="r" b="b"/>
                <a:pathLst>
                  <a:path w="36837" h="21343" extrusionOk="0">
                    <a:moveTo>
                      <a:pt x="19037" y="1"/>
                    </a:moveTo>
                    <a:cubicBezTo>
                      <a:pt x="14538" y="1"/>
                      <a:pt x="9184" y="4030"/>
                      <a:pt x="4832" y="4030"/>
                    </a:cubicBezTo>
                    <a:cubicBezTo>
                      <a:pt x="3320" y="4030"/>
                      <a:pt x="1930" y="3544"/>
                      <a:pt x="738" y="2234"/>
                    </a:cubicBezTo>
                    <a:cubicBezTo>
                      <a:pt x="658" y="2146"/>
                      <a:pt x="563" y="2109"/>
                      <a:pt x="470" y="2109"/>
                    </a:cubicBezTo>
                    <a:cubicBezTo>
                      <a:pt x="230" y="2109"/>
                      <a:pt x="0" y="2357"/>
                      <a:pt x="63" y="2627"/>
                    </a:cubicBezTo>
                    <a:cubicBezTo>
                      <a:pt x="871" y="6169"/>
                      <a:pt x="989" y="9798"/>
                      <a:pt x="4229" y="11971"/>
                    </a:cubicBezTo>
                    <a:cubicBezTo>
                      <a:pt x="5690" y="12951"/>
                      <a:pt x="7388" y="13312"/>
                      <a:pt x="9148" y="13312"/>
                    </a:cubicBezTo>
                    <a:cubicBezTo>
                      <a:pt x="12068" y="13312"/>
                      <a:pt x="15159" y="12318"/>
                      <a:pt x="17622" y="11507"/>
                    </a:cubicBezTo>
                    <a:cubicBezTo>
                      <a:pt x="18528" y="11211"/>
                      <a:pt x="19407" y="10806"/>
                      <a:pt x="20299" y="10467"/>
                    </a:cubicBezTo>
                    <a:cubicBezTo>
                      <a:pt x="20914" y="10233"/>
                      <a:pt x="21479" y="10130"/>
                      <a:pt x="22007" y="10130"/>
                    </a:cubicBezTo>
                    <a:cubicBezTo>
                      <a:pt x="23669" y="10130"/>
                      <a:pt x="24953" y="11155"/>
                      <a:pt x="26229" y="12343"/>
                    </a:cubicBezTo>
                    <a:cubicBezTo>
                      <a:pt x="27578" y="13598"/>
                      <a:pt x="29182" y="14396"/>
                      <a:pt x="30950" y="14850"/>
                    </a:cubicBezTo>
                    <a:cubicBezTo>
                      <a:pt x="32419" y="15229"/>
                      <a:pt x="31606" y="17505"/>
                      <a:pt x="32231" y="18590"/>
                    </a:cubicBezTo>
                    <a:cubicBezTo>
                      <a:pt x="33162" y="20207"/>
                      <a:pt x="34412" y="20791"/>
                      <a:pt x="36169" y="21324"/>
                    </a:cubicBezTo>
                    <a:cubicBezTo>
                      <a:pt x="36213" y="21337"/>
                      <a:pt x="36254" y="21343"/>
                      <a:pt x="36293" y="21343"/>
                    </a:cubicBezTo>
                    <a:cubicBezTo>
                      <a:pt x="36701" y="21343"/>
                      <a:pt x="36837" y="20682"/>
                      <a:pt x="36384" y="20545"/>
                    </a:cubicBezTo>
                    <a:cubicBezTo>
                      <a:pt x="33557" y="19686"/>
                      <a:pt x="32733" y="17093"/>
                      <a:pt x="32464" y="14562"/>
                    </a:cubicBezTo>
                    <a:cubicBezTo>
                      <a:pt x="32438" y="14325"/>
                      <a:pt x="32298" y="14181"/>
                      <a:pt x="32061" y="14159"/>
                    </a:cubicBezTo>
                    <a:cubicBezTo>
                      <a:pt x="28206" y="13773"/>
                      <a:pt x="26894" y="10666"/>
                      <a:pt x="23778" y="9310"/>
                    </a:cubicBezTo>
                    <a:cubicBezTo>
                      <a:pt x="23409" y="9150"/>
                      <a:pt x="23009" y="9083"/>
                      <a:pt x="22593" y="9083"/>
                    </a:cubicBezTo>
                    <a:cubicBezTo>
                      <a:pt x="21121" y="9083"/>
                      <a:pt x="19454" y="9922"/>
                      <a:pt x="18291" y="10389"/>
                    </a:cubicBezTo>
                    <a:cubicBezTo>
                      <a:pt x="15567" y="11483"/>
                      <a:pt x="12592" y="12377"/>
                      <a:pt x="9638" y="12377"/>
                    </a:cubicBezTo>
                    <a:cubicBezTo>
                      <a:pt x="8522" y="12377"/>
                      <a:pt x="7409" y="12249"/>
                      <a:pt x="6314" y="11957"/>
                    </a:cubicBezTo>
                    <a:cubicBezTo>
                      <a:pt x="2288" y="10883"/>
                      <a:pt x="1768" y="7089"/>
                      <a:pt x="1093" y="3628"/>
                    </a:cubicBezTo>
                    <a:lnTo>
                      <a:pt x="1093" y="3628"/>
                    </a:lnTo>
                    <a:cubicBezTo>
                      <a:pt x="2143" y="4365"/>
                      <a:pt x="3356" y="4652"/>
                      <a:pt x="4645" y="4652"/>
                    </a:cubicBezTo>
                    <a:cubicBezTo>
                      <a:pt x="8378" y="4652"/>
                      <a:pt x="12754" y="2251"/>
                      <a:pt x="15685" y="1450"/>
                    </a:cubicBezTo>
                    <a:cubicBezTo>
                      <a:pt x="16570" y="1208"/>
                      <a:pt x="17424" y="1086"/>
                      <a:pt x="18246" y="1086"/>
                    </a:cubicBezTo>
                    <a:cubicBezTo>
                      <a:pt x="20307" y="1086"/>
                      <a:pt x="22170" y="1853"/>
                      <a:pt x="23823" y="3427"/>
                    </a:cubicBezTo>
                    <a:cubicBezTo>
                      <a:pt x="24607" y="4174"/>
                      <a:pt x="25841" y="4211"/>
                      <a:pt x="26842" y="4328"/>
                    </a:cubicBezTo>
                    <a:cubicBezTo>
                      <a:pt x="30602" y="4768"/>
                      <a:pt x="33507" y="5275"/>
                      <a:pt x="34677" y="9376"/>
                    </a:cubicBezTo>
                    <a:cubicBezTo>
                      <a:pt x="35288" y="11530"/>
                      <a:pt x="35516" y="14356"/>
                      <a:pt x="35622" y="16569"/>
                    </a:cubicBezTo>
                    <a:cubicBezTo>
                      <a:pt x="35634" y="16828"/>
                      <a:pt x="35842" y="16959"/>
                      <a:pt x="36045" y="16959"/>
                    </a:cubicBezTo>
                    <a:cubicBezTo>
                      <a:pt x="36247" y="16959"/>
                      <a:pt x="36442" y="16829"/>
                      <a:pt x="36430" y="16569"/>
                    </a:cubicBezTo>
                    <a:cubicBezTo>
                      <a:pt x="36288" y="13615"/>
                      <a:pt x="36294" y="8673"/>
                      <a:pt x="34176" y="6354"/>
                    </a:cubicBezTo>
                    <a:cubicBezTo>
                      <a:pt x="33385" y="5486"/>
                      <a:pt x="32342" y="4382"/>
                      <a:pt x="31166" y="4038"/>
                    </a:cubicBezTo>
                    <a:cubicBezTo>
                      <a:pt x="28532" y="3264"/>
                      <a:pt x="25502" y="4060"/>
                      <a:pt x="23385" y="1848"/>
                    </a:cubicBezTo>
                    <a:cubicBezTo>
                      <a:pt x="22096" y="499"/>
                      <a:pt x="20619" y="1"/>
                      <a:pt x="1903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2022;p45"/>
              <p:cNvSpPr/>
              <p:nvPr/>
            </p:nvSpPr>
            <p:spPr>
              <a:xfrm>
                <a:off x="3078898" y="2673353"/>
                <a:ext cx="86706" cy="169491"/>
              </a:xfrm>
              <a:custGeom>
                <a:avLst/>
                <a:gdLst/>
                <a:ahLst/>
                <a:cxnLst/>
                <a:rect l="l" t="t" r="r" b="b"/>
                <a:pathLst>
                  <a:path w="6257" h="12231" extrusionOk="0">
                    <a:moveTo>
                      <a:pt x="5692" y="1"/>
                    </a:moveTo>
                    <a:cubicBezTo>
                      <a:pt x="5569" y="1"/>
                      <a:pt x="5444" y="55"/>
                      <a:pt x="5358" y="186"/>
                    </a:cubicBezTo>
                    <a:cubicBezTo>
                      <a:pt x="4143" y="2033"/>
                      <a:pt x="2691" y="3693"/>
                      <a:pt x="1725" y="5696"/>
                    </a:cubicBezTo>
                    <a:cubicBezTo>
                      <a:pt x="838" y="7529"/>
                      <a:pt x="367" y="9724"/>
                      <a:pt x="49" y="11723"/>
                    </a:cubicBezTo>
                    <a:cubicBezTo>
                      <a:pt x="0" y="12029"/>
                      <a:pt x="262" y="12230"/>
                      <a:pt x="496" y="12230"/>
                    </a:cubicBezTo>
                    <a:cubicBezTo>
                      <a:pt x="651" y="12230"/>
                      <a:pt x="795" y="12142"/>
                      <a:pt x="828" y="11938"/>
                    </a:cubicBezTo>
                    <a:cubicBezTo>
                      <a:pt x="1112" y="10157"/>
                      <a:pt x="1598" y="8424"/>
                      <a:pt x="2182" y="6719"/>
                    </a:cubicBezTo>
                    <a:cubicBezTo>
                      <a:pt x="2973" y="4417"/>
                      <a:pt x="4740" y="2595"/>
                      <a:pt x="6056" y="594"/>
                    </a:cubicBezTo>
                    <a:cubicBezTo>
                      <a:pt x="6256" y="290"/>
                      <a:pt x="5976" y="1"/>
                      <a:pt x="56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2023;p45"/>
              <p:cNvSpPr/>
              <p:nvPr/>
            </p:nvSpPr>
            <p:spPr>
              <a:xfrm>
                <a:off x="3040485" y="2545546"/>
                <a:ext cx="499452" cy="239929"/>
              </a:xfrm>
              <a:custGeom>
                <a:avLst/>
                <a:gdLst/>
                <a:ahLst/>
                <a:cxnLst/>
                <a:rect l="l" t="t" r="r" b="b"/>
                <a:pathLst>
                  <a:path w="36042" h="17314" extrusionOk="0">
                    <a:moveTo>
                      <a:pt x="491" y="0"/>
                    </a:moveTo>
                    <a:cubicBezTo>
                      <a:pt x="242" y="0"/>
                      <a:pt x="1" y="194"/>
                      <a:pt x="112" y="489"/>
                    </a:cubicBezTo>
                    <a:cubicBezTo>
                      <a:pt x="960" y="2751"/>
                      <a:pt x="3702" y="3404"/>
                      <a:pt x="5797" y="4053"/>
                    </a:cubicBezTo>
                    <a:cubicBezTo>
                      <a:pt x="8057" y="4755"/>
                      <a:pt x="10405" y="5028"/>
                      <a:pt x="12759" y="5028"/>
                    </a:cubicBezTo>
                    <a:cubicBezTo>
                      <a:pt x="14534" y="5028"/>
                      <a:pt x="16313" y="4873"/>
                      <a:pt x="18059" y="4628"/>
                    </a:cubicBezTo>
                    <a:cubicBezTo>
                      <a:pt x="19776" y="4386"/>
                      <a:pt x="22311" y="3349"/>
                      <a:pt x="24495" y="3349"/>
                    </a:cubicBezTo>
                    <a:cubicBezTo>
                      <a:pt x="25797" y="3349"/>
                      <a:pt x="26974" y="3718"/>
                      <a:pt x="27777" y="4844"/>
                    </a:cubicBezTo>
                    <a:cubicBezTo>
                      <a:pt x="28588" y="5980"/>
                      <a:pt x="29164" y="7330"/>
                      <a:pt x="30353" y="8152"/>
                    </a:cubicBezTo>
                    <a:cubicBezTo>
                      <a:pt x="30807" y="8467"/>
                      <a:pt x="31236" y="8789"/>
                      <a:pt x="31766" y="8974"/>
                    </a:cubicBezTo>
                    <a:cubicBezTo>
                      <a:pt x="33363" y="9533"/>
                      <a:pt x="33185" y="11090"/>
                      <a:pt x="33071" y="12485"/>
                    </a:cubicBezTo>
                    <a:cubicBezTo>
                      <a:pt x="32906" y="14507"/>
                      <a:pt x="33981" y="15639"/>
                      <a:pt x="35122" y="17143"/>
                    </a:cubicBezTo>
                    <a:cubicBezTo>
                      <a:pt x="35214" y="17264"/>
                      <a:pt x="35340" y="17314"/>
                      <a:pt x="35464" y="17314"/>
                    </a:cubicBezTo>
                    <a:cubicBezTo>
                      <a:pt x="35759" y="17314"/>
                      <a:pt x="36042" y="17028"/>
                      <a:pt x="35820" y="16736"/>
                    </a:cubicBezTo>
                    <a:lnTo>
                      <a:pt x="35822" y="16736"/>
                    </a:lnTo>
                    <a:cubicBezTo>
                      <a:pt x="34847" y="15454"/>
                      <a:pt x="33933" y="14405"/>
                      <a:pt x="33879" y="12485"/>
                    </a:cubicBezTo>
                    <a:cubicBezTo>
                      <a:pt x="33879" y="12473"/>
                      <a:pt x="34122" y="10127"/>
                      <a:pt x="34122" y="9613"/>
                    </a:cubicBezTo>
                    <a:cubicBezTo>
                      <a:pt x="34122" y="9101"/>
                      <a:pt x="33801" y="8860"/>
                      <a:pt x="33419" y="8652"/>
                    </a:cubicBezTo>
                    <a:cubicBezTo>
                      <a:pt x="31451" y="7583"/>
                      <a:pt x="30223" y="7235"/>
                      <a:pt x="28948" y="5196"/>
                    </a:cubicBezTo>
                    <a:cubicBezTo>
                      <a:pt x="28382" y="4290"/>
                      <a:pt x="27642" y="2888"/>
                      <a:pt x="26503" y="2554"/>
                    </a:cubicBezTo>
                    <a:cubicBezTo>
                      <a:pt x="25960" y="2394"/>
                      <a:pt x="25459" y="2325"/>
                      <a:pt x="24974" y="2325"/>
                    </a:cubicBezTo>
                    <a:cubicBezTo>
                      <a:pt x="24025" y="2325"/>
                      <a:pt x="23134" y="2586"/>
                      <a:pt x="22086" y="2928"/>
                    </a:cubicBezTo>
                    <a:cubicBezTo>
                      <a:pt x="19726" y="3696"/>
                      <a:pt x="17183" y="3996"/>
                      <a:pt x="14724" y="4192"/>
                    </a:cubicBezTo>
                    <a:cubicBezTo>
                      <a:pt x="14189" y="4234"/>
                      <a:pt x="13655" y="4254"/>
                      <a:pt x="13122" y="4254"/>
                    </a:cubicBezTo>
                    <a:cubicBezTo>
                      <a:pt x="11096" y="4254"/>
                      <a:pt x="9079" y="3968"/>
                      <a:pt x="7098" y="3553"/>
                    </a:cubicBezTo>
                    <a:cubicBezTo>
                      <a:pt x="5139" y="3144"/>
                      <a:pt x="1661" y="2327"/>
                      <a:pt x="891" y="274"/>
                    </a:cubicBezTo>
                    <a:cubicBezTo>
                      <a:pt x="819" y="83"/>
                      <a:pt x="653" y="0"/>
                      <a:pt x="49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2024;p45"/>
              <p:cNvSpPr/>
              <p:nvPr/>
            </p:nvSpPr>
            <p:spPr>
              <a:xfrm>
                <a:off x="3235294" y="3066657"/>
                <a:ext cx="156798" cy="125521"/>
              </a:xfrm>
              <a:custGeom>
                <a:avLst/>
                <a:gdLst/>
                <a:ahLst/>
                <a:cxnLst/>
                <a:rect l="l" t="t" r="r" b="b"/>
                <a:pathLst>
                  <a:path w="11315" h="9058" extrusionOk="0">
                    <a:moveTo>
                      <a:pt x="10491" y="1"/>
                    </a:moveTo>
                    <a:cubicBezTo>
                      <a:pt x="10290" y="1"/>
                      <a:pt x="10106" y="128"/>
                      <a:pt x="10138" y="385"/>
                    </a:cubicBezTo>
                    <a:cubicBezTo>
                      <a:pt x="10463" y="3004"/>
                      <a:pt x="10114" y="6296"/>
                      <a:pt x="7682" y="7841"/>
                    </a:cubicBezTo>
                    <a:cubicBezTo>
                      <a:pt x="7175" y="8162"/>
                      <a:pt x="6656" y="8294"/>
                      <a:pt x="6140" y="8294"/>
                    </a:cubicBezTo>
                    <a:cubicBezTo>
                      <a:pt x="4810" y="8294"/>
                      <a:pt x="3498" y="7413"/>
                      <a:pt x="2464" y="6598"/>
                    </a:cubicBezTo>
                    <a:cubicBezTo>
                      <a:pt x="808" y="5289"/>
                      <a:pt x="1664" y="2985"/>
                      <a:pt x="1580" y="1147"/>
                    </a:cubicBezTo>
                    <a:cubicBezTo>
                      <a:pt x="1567" y="887"/>
                      <a:pt x="1359" y="757"/>
                      <a:pt x="1157" y="757"/>
                    </a:cubicBezTo>
                    <a:cubicBezTo>
                      <a:pt x="956" y="757"/>
                      <a:pt x="760" y="886"/>
                      <a:pt x="771" y="1147"/>
                    </a:cubicBezTo>
                    <a:cubicBezTo>
                      <a:pt x="875" y="3416"/>
                      <a:pt x="1" y="5528"/>
                      <a:pt x="1895" y="7169"/>
                    </a:cubicBezTo>
                    <a:cubicBezTo>
                      <a:pt x="3135" y="8244"/>
                      <a:pt x="4533" y="9058"/>
                      <a:pt x="6133" y="9058"/>
                    </a:cubicBezTo>
                    <a:cubicBezTo>
                      <a:pt x="6367" y="9058"/>
                      <a:pt x="6605" y="9040"/>
                      <a:pt x="6847" y="9004"/>
                    </a:cubicBezTo>
                    <a:cubicBezTo>
                      <a:pt x="10593" y="8441"/>
                      <a:pt x="11315" y="3355"/>
                      <a:pt x="10945" y="385"/>
                    </a:cubicBezTo>
                    <a:cubicBezTo>
                      <a:pt x="10912" y="130"/>
                      <a:pt x="10693" y="1"/>
                      <a:pt x="1049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2025;p45"/>
              <p:cNvSpPr/>
              <p:nvPr/>
            </p:nvSpPr>
            <p:spPr>
              <a:xfrm>
                <a:off x="3190797" y="3102562"/>
                <a:ext cx="135291" cy="144354"/>
              </a:xfrm>
              <a:custGeom>
                <a:avLst/>
                <a:gdLst/>
                <a:ahLst/>
                <a:cxnLst/>
                <a:rect l="l" t="t" r="r" b="b"/>
                <a:pathLst>
                  <a:path w="9763" h="10417" extrusionOk="0">
                    <a:moveTo>
                      <a:pt x="4236" y="1"/>
                    </a:moveTo>
                    <a:cubicBezTo>
                      <a:pt x="4232" y="1"/>
                      <a:pt x="4228" y="1"/>
                      <a:pt x="4225" y="1"/>
                    </a:cubicBezTo>
                    <a:cubicBezTo>
                      <a:pt x="2237" y="53"/>
                      <a:pt x="780" y="1273"/>
                      <a:pt x="439" y="3229"/>
                    </a:cubicBezTo>
                    <a:cubicBezTo>
                      <a:pt x="1" y="5724"/>
                      <a:pt x="1860" y="6470"/>
                      <a:pt x="3875" y="6851"/>
                    </a:cubicBezTo>
                    <a:cubicBezTo>
                      <a:pt x="5238" y="7109"/>
                      <a:pt x="4191" y="10417"/>
                      <a:pt x="5728" y="10417"/>
                    </a:cubicBezTo>
                    <a:cubicBezTo>
                      <a:pt x="5729" y="10417"/>
                      <a:pt x="5730" y="10417"/>
                      <a:pt x="5731" y="10417"/>
                    </a:cubicBezTo>
                    <a:cubicBezTo>
                      <a:pt x="7422" y="10415"/>
                      <a:pt x="8599" y="7931"/>
                      <a:pt x="9516" y="6801"/>
                    </a:cubicBezTo>
                    <a:cubicBezTo>
                      <a:pt x="9762" y="6496"/>
                      <a:pt x="9495" y="6091"/>
                      <a:pt x="9208" y="6091"/>
                    </a:cubicBezTo>
                    <a:cubicBezTo>
                      <a:pt x="9117" y="6091"/>
                      <a:pt x="9024" y="6132"/>
                      <a:pt x="8945" y="6229"/>
                    </a:cubicBezTo>
                    <a:cubicBezTo>
                      <a:pt x="8267" y="7065"/>
                      <a:pt x="7681" y="7964"/>
                      <a:pt x="6965" y="8772"/>
                    </a:cubicBezTo>
                    <a:cubicBezTo>
                      <a:pt x="6596" y="9189"/>
                      <a:pt x="6320" y="9357"/>
                      <a:pt x="6111" y="9357"/>
                    </a:cubicBezTo>
                    <a:cubicBezTo>
                      <a:pt x="5444" y="9357"/>
                      <a:pt x="5452" y="7655"/>
                      <a:pt x="5320" y="6794"/>
                    </a:cubicBezTo>
                    <a:cubicBezTo>
                      <a:pt x="5242" y="6274"/>
                      <a:pt x="4460" y="6170"/>
                      <a:pt x="4090" y="6072"/>
                    </a:cubicBezTo>
                    <a:cubicBezTo>
                      <a:pt x="2686" y="5698"/>
                      <a:pt x="1358" y="5643"/>
                      <a:pt x="1207" y="3827"/>
                    </a:cubicBezTo>
                    <a:cubicBezTo>
                      <a:pt x="1060" y="2068"/>
                      <a:pt x="2597" y="851"/>
                      <a:pt x="4225" y="809"/>
                    </a:cubicBezTo>
                    <a:cubicBezTo>
                      <a:pt x="4740" y="796"/>
                      <a:pt x="4746" y="1"/>
                      <a:pt x="4236" y="1"/>
                    </a:cubicBezTo>
                    <a:close/>
                  </a:path>
                </a:pathLst>
              </a:custGeom>
              <a:solidFill>
                <a:srgbClr val="1D1D1B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2026;p45"/>
              <p:cNvSpPr/>
              <p:nvPr/>
            </p:nvSpPr>
            <p:spPr>
              <a:xfrm>
                <a:off x="3310776" y="3103670"/>
                <a:ext cx="136469" cy="141596"/>
              </a:xfrm>
              <a:custGeom>
                <a:avLst/>
                <a:gdLst/>
                <a:ahLst/>
                <a:cxnLst/>
                <a:rect l="l" t="t" r="r" b="b"/>
                <a:pathLst>
                  <a:path w="9848" h="10218" extrusionOk="0">
                    <a:moveTo>
                      <a:pt x="5452" y="0"/>
                    </a:moveTo>
                    <a:cubicBezTo>
                      <a:pt x="4981" y="0"/>
                      <a:pt x="5001" y="760"/>
                      <a:pt x="5498" y="809"/>
                    </a:cubicBezTo>
                    <a:cubicBezTo>
                      <a:pt x="6500" y="909"/>
                      <a:pt x="7346" y="1200"/>
                      <a:pt x="8122" y="1865"/>
                    </a:cubicBezTo>
                    <a:cubicBezTo>
                      <a:pt x="9848" y="3347"/>
                      <a:pt x="8272" y="5175"/>
                      <a:pt x="6479" y="5317"/>
                    </a:cubicBezTo>
                    <a:cubicBezTo>
                      <a:pt x="5875" y="5363"/>
                      <a:pt x="5298" y="5647"/>
                      <a:pt x="5070" y="6236"/>
                    </a:cubicBezTo>
                    <a:cubicBezTo>
                      <a:pt x="4748" y="7058"/>
                      <a:pt x="4814" y="7957"/>
                      <a:pt x="4635" y="8812"/>
                    </a:cubicBezTo>
                    <a:cubicBezTo>
                      <a:pt x="4532" y="9311"/>
                      <a:pt x="4318" y="9510"/>
                      <a:pt x="4042" y="9510"/>
                    </a:cubicBezTo>
                    <a:cubicBezTo>
                      <a:pt x="3058" y="9510"/>
                      <a:pt x="1287" y="6975"/>
                      <a:pt x="921" y="6501"/>
                    </a:cubicBezTo>
                    <a:cubicBezTo>
                      <a:pt x="829" y="6381"/>
                      <a:pt x="703" y="6331"/>
                      <a:pt x="579" y="6331"/>
                    </a:cubicBezTo>
                    <a:cubicBezTo>
                      <a:pt x="283" y="6331"/>
                      <a:pt x="0" y="6616"/>
                      <a:pt x="225" y="6908"/>
                    </a:cubicBezTo>
                    <a:cubicBezTo>
                      <a:pt x="1222" y="8208"/>
                      <a:pt x="2131" y="10217"/>
                      <a:pt x="3997" y="10217"/>
                    </a:cubicBezTo>
                    <a:cubicBezTo>
                      <a:pt x="4096" y="10217"/>
                      <a:pt x="4198" y="10212"/>
                      <a:pt x="4303" y="10200"/>
                    </a:cubicBezTo>
                    <a:cubicBezTo>
                      <a:pt x="5709" y="10042"/>
                      <a:pt x="5520" y="7918"/>
                      <a:pt x="5686" y="6951"/>
                    </a:cubicBezTo>
                    <a:cubicBezTo>
                      <a:pt x="5884" y="5812"/>
                      <a:pt x="7798" y="6267"/>
                      <a:pt x="8529" y="5616"/>
                    </a:cubicBezTo>
                    <a:cubicBezTo>
                      <a:pt x="9285" y="4941"/>
                      <a:pt x="9604" y="4238"/>
                      <a:pt x="9614" y="3231"/>
                    </a:cubicBezTo>
                    <a:cubicBezTo>
                      <a:pt x="9638" y="1140"/>
                      <a:pt x="7192" y="170"/>
                      <a:pt x="5498" y="2"/>
                    </a:cubicBezTo>
                    <a:cubicBezTo>
                      <a:pt x="5482" y="1"/>
                      <a:pt x="5467" y="0"/>
                      <a:pt x="545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2027;p45"/>
              <p:cNvSpPr/>
              <p:nvPr/>
            </p:nvSpPr>
            <p:spPr>
              <a:xfrm>
                <a:off x="2892487" y="3111112"/>
                <a:ext cx="531103" cy="436068"/>
              </a:xfrm>
              <a:custGeom>
                <a:avLst/>
                <a:gdLst/>
                <a:ahLst/>
                <a:cxnLst/>
                <a:rect l="l" t="t" r="r" b="b"/>
                <a:pathLst>
                  <a:path w="38326" h="31468" extrusionOk="0">
                    <a:moveTo>
                      <a:pt x="23422" y="0"/>
                    </a:moveTo>
                    <a:cubicBezTo>
                      <a:pt x="23385" y="0"/>
                      <a:pt x="23345" y="6"/>
                      <a:pt x="23304" y="18"/>
                    </a:cubicBezTo>
                    <a:cubicBezTo>
                      <a:pt x="13840" y="2697"/>
                      <a:pt x="5337" y="12130"/>
                      <a:pt x="2557" y="21363"/>
                    </a:cubicBezTo>
                    <a:cubicBezTo>
                      <a:pt x="1560" y="24673"/>
                      <a:pt x="731" y="29087"/>
                      <a:pt x="4527" y="30756"/>
                    </a:cubicBezTo>
                    <a:cubicBezTo>
                      <a:pt x="6005" y="31404"/>
                      <a:pt x="7789" y="31445"/>
                      <a:pt x="9452" y="31445"/>
                    </a:cubicBezTo>
                    <a:cubicBezTo>
                      <a:pt x="9694" y="31445"/>
                      <a:pt x="9935" y="31444"/>
                      <a:pt x="10171" y="31444"/>
                    </a:cubicBezTo>
                    <a:cubicBezTo>
                      <a:pt x="10390" y="31444"/>
                      <a:pt x="10606" y="31445"/>
                      <a:pt x="10818" y="31448"/>
                    </a:cubicBezTo>
                    <a:cubicBezTo>
                      <a:pt x="11757" y="31461"/>
                      <a:pt x="12697" y="31467"/>
                      <a:pt x="13636" y="31467"/>
                    </a:cubicBezTo>
                    <a:cubicBezTo>
                      <a:pt x="16302" y="31467"/>
                      <a:pt x="18969" y="31417"/>
                      <a:pt x="21635" y="31329"/>
                    </a:cubicBezTo>
                    <a:cubicBezTo>
                      <a:pt x="25220" y="31211"/>
                      <a:pt x="28802" y="30958"/>
                      <a:pt x="32373" y="30602"/>
                    </a:cubicBezTo>
                    <a:cubicBezTo>
                      <a:pt x="33898" y="30451"/>
                      <a:pt x="35845" y="30700"/>
                      <a:pt x="37228" y="29892"/>
                    </a:cubicBezTo>
                    <a:cubicBezTo>
                      <a:pt x="38326" y="29248"/>
                      <a:pt x="38270" y="27856"/>
                      <a:pt x="38206" y="26767"/>
                    </a:cubicBezTo>
                    <a:cubicBezTo>
                      <a:pt x="38087" y="24799"/>
                      <a:pt x="37789" y="22795"/>
                      <a:pt x="37590" y="20826"/>
                    </a:cubicBezTo>
                    <a:cubicBezTo>
                      <a:pt x="37394" y="18876"/>
                      <a:pt x="35498" y="18561"/>
                      <a:pt x="33663" y="18561"/>
                    </a:cubicBezTo>
                    <a:cubicBezTo>
                      <a:pt x="32790" y="18561"/>
                      <a:pt x="31931" y="18632"/>
                      <a:pt x="31274" y="18632"/>
                    </a:cubicBezTo>
                    <a:cubicBezTo>
                      <a:pt x="31231" y="18632"/>
                      <a:pt x="31190" y="18632"/>
                      <a:pt x="31149" y="18631"/>
                    </a:cubicBezTo>
                    <a:cubicBezTo>
                      <a:pt x="28445" y="18591"/>
                      <a:pt x="25725" y="18475"/>
                      <a:pt x="23012" y="18475"/>
                    </a:cubicBezTo>
                    <a:cubicBezTo>
                      <a:pt x="19280" y="18475"/>
                      <a:pt x="15562" y="18695"/>
                      <a:pt x="11919" y="19635"/>
                    </a:cubicBezTo>
                    <a:cubicBezTo>
                      <a:pt x="11454" y="19755"/>
                      <a:pt x="11601" y="20429"/>
                      <a:pt x="12023" y="20429"/>
                    </a:cubicBezTo>
                    <a:cubicBezTo>
                      <a:pt x="12058" y="20429"/>
                      <a:pt x="12095" y="20424"/>
                      <a:pt x="12133" y="20414"/>
                    </a:cubicBezTo>
                    <a:cubicBezTo>
                      <a:pt x="15743" y="19484"/>
                      <a:pt x="19434" y="19283"/>
                      <a:pt x="23136" y="19283"/>
                    </a:cubicBezTo>
                    <a:cubicBezTo>
                      <a:pt x="24020" y="19283"/>
                      <a:pt x="24904" y="19294"/>
                      <a:pt x="25788" y="19310"/>
                    </a:cubicBezTo>
                    <a:cubicBezTo>
                      <a:pt x="25830" y="19311"/>
                      <a:pt x="25875" y="19311"/>
                      <a:pt x="25921" y="19311"/>
                    </a:cubicBezTo>
                    <a:cubicBezTo>
                      <a:pt x="26906" y="19311"/>
                      <a:pt x="28793" y="19153"/>
                      <a:pt x="30725" y="19153"/>
                    </a:cubicBezTo>
                    <a:cubicBezTo>
                      <a:pt x="33637" y="19153"/>
                      <a:pt x="36650" y="19512"/>
                      <a:pt x="36832" y="21309"/>
                    </a:cubicBezTo>
                    <a:cubicBezTo>
                      <a:pt x="36946" y="22447"/>
                      <a:pt x="36899" y="23589"/>
                      <a:pt x="37074" y="24723"/>
                    </a:cubicBezTo>
                    <a:cubicBezTo>
                      <a:pt x="37497" y="27437"/>
                      <a:pt x="37590" y="29419"/>
                      <a:pt x="34284" y="29672"/>
                    </a:cubicBezTo>
                    <a:cubicBezTo>
                      <a:pt x="29665" y="30029"/>
                      <a:pt x="25057" y="30408"/>
                      <a:pt x="20425" y="30562"/>
                    </a:cubicBezTo>
                    <a:cubicBezTo>
                      <a:pt x="17874" y="30646"/>
                      <a:pt x="15228" y="30793"/>
                      <a:pt x="12597" y="30793"/>
                    </a:cubicBezTo>
                    <a:cubicBezTo>
                      <a:pt x="10428" y="30793"/>
                      <a:pt x="8270" y="30693"/>
                      <a:pt x="6184" y="30377"/>
                    </a:cubicBezTo>
                    <a:cubicBezTo>
                      <a:pt x="1" y="29437"/>
                      <a:pt x="3187" y="21290"/>
                      <a:pt x="4777" y="17627"/>
                    </a:cubicBezTo>
                    <a:cubicBezTo>
                      <a:pt x="7896" y="10433"/>
                      <a:pt x="15969" y="2934"/>
                      <a:pt x="23518" y="797"/>
                    </a:cubicBezTo>
                    <a:cubicBezTo>
                      <a:pt x="23977" y="666"/>
                      <a:pt x="23836" y="0"/>
                      <a:pt x="2342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2028;p45"/>
              <p:cNvSpPr/>
              <p:nvPr/>
            </p:nvSpPr>
            <p:spPr>
              <a:xfrm>
                <a:off x="3389833" y="2664678"/>
                <a:ext cx="544530" cy="586283"/>
              </a:xfrm>
              <a:custGeom>
                <a:avLst/>
                <a:gdLst/>
                <a:ahLst/>
                <a:cxnLst/>
                <a:rect l="l" t="t" r="r" b="b"/>
                <a:pathLst>
                  <a:path w="39295" h="42308" extrusionOk="0">
                    <a:moveTo>
                      <a:pt x="28594" y="1"/>
                    </a:moveTo>
                    <a:cubicBezTo>
                      <a:pt x="28436" y="1"/>
                      <a:pt x="28253" y="141"/>
                      <a:pt x="28227" y="298"/>
                    </a:cubicBezTo>
                    <a:cubicBezTo>
                      <a:pt x="28040" y="1461"/>
                      <a:pt x="27321" y="2522"/>
                      <a:pt x="26932" y="3637"/>
                    </a:cubicBezTo>
                    <a:cubicBezTo>
                      <a:pt x="26432" y="5065"/>
                      <a:pt x="26179" y="6595"/>
                      <a:pt x="25843" y="8068"/>
                    </a:cubicBezTo>
                    <a:cubicBezTo>
                      <a:pt x="24938" y="12053"/>
                      <a:pt x="23115" y="15711"/>
                      <a:pt x="20932" y="19140"/>
                    </a:cubicBezTo>
                    <a:cubicBezTo>
                      <a:pt x="16487" y="26123"/>
                      <a:pt x="9064" y="31597"/>
                      <a:pt x="521" y="31654"/>
                    </a:cubicBezTo>
                    <a:cubicBezTo>
                      <a:pt x="4" y="31657"/>
                      <a:pt x="0" y="32460"/>
                      <a:pt x="516" y="32460"/>
                    </a:cubicBezTo>
                    <a:cubicBezTo>
                      <a:pt x="518" y="32460"/>
                      <a:pt x="520" y="32460"/>
                      <a:pt x="521" y="32460"/>
                    </a:cubicBezTo>
                    <a:lnTo>
                      <a:pt x="521" y="32460"/>
                    </a:lnTo>
                    <a:lnTo>
                      <a:pt x="520" y="32462"/>
                    </a:lnTo>
                    <a:cubicBezTo>
                      <a:pt x="8995" y="32405"/>
                      <a:pt x="16343" y="27214"/>
                      <a:pt x="21022" y="20457"/>
                    </a:cubicBezTo>
                    <a:cubicBezTo>
                      <a:pt x="23785" y="16467"/>
                      <a:pt x="25748" y="12124"/>
                      <a:pt x="26823" y="7397"/>
                    </a:cubicBezTo>
                    <a:cubicBezTo>
                      <a:pt x="27321" y="5212"/>
                      <a:pt x="27962" y="3282"/>
                      <a:pt x="28864" y="1234"/>
                    </a:cubicBezTo>
                    <a:cubicBezTo>
                      <a:pt x="28975" y="980"/>
                      <a:pt x="29398" y="881"/>
                      <a:pt x="30000" y="881"/>
                    </a:cubicBezTo>
                    <a:cubicBezTo>
                      <a:pt x="32062" y="881"/>
                      <a:pt x="36227" y="2054"/>
                      <a:pt x="37157" y="2231"/>
                    </a:cubicBezTo>
                    <a:cubicBezTo>
                      <a:pt x="39295" y="2638"/>
                      <a:pt x="30454" y="23634"/>
                      <a:pt x="29367" y="25580"/>
                    </a:cubicBezTo>
                    <a:cubicBezTo>
                      <a:pt x="24763" y="33819"/>
                      <a:pt x="17342" y="39646"/>
                      <a:pt x="8001" y="41519"/>
                    </a:cubicBezTo>
                    <a:cubicBezTo>
                      <a:pt x="7522" y="41615"/>
                      <a:pt x="7683" y="42307"/>
                      <a:pt x="8126" y="42307"/>
                    </a:cubicBezTo>
                    <a:cubicBezTo>
                      <a:pt x="8154" y="42307"/>
                      <a:pt x="8185" y="42304"/>
                      <a:pt x="8216" y="42298"/>
                    </a:cubicBezTo>
                    <a:cubicBezTo>
                      <a:pt x="27749" y="38382"/>
                      <a:pt x="34311" y="19208"/>
                      <a:pt x="38694" y="2127"/>
                    </a:cubicBezTo>
                    <a:cubicBezTo>
                      <a:pt x="38744" y="1932"/>
                      <a:pt x="38632" y="1669"/>
                      <a:pt x="38412" y="1631"/>
                    </a:cubicBezTo>
                    <a:cubicBezTo>
                      <a:pt x="35146" y="1072"/>
                      <a:pt x="31929" y="261"/>
                      <a:pt x="28616" y="2"/>
                    </a:cubicBezTo>
                    <a:cubicBezTo>
                      <a:pt x="28609" y="1"/>
                      <a:pt x="28602" y="1"/>
                      <a:pt x="2859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2029;p45"/>
              <p:cNvSpPr/>
              <p:nvPr/>
            </p:nvSpPr>
            <p:spPr>
              <a:xfrm>
                <a:off x="3404688" y="3361378"/>
                <a:ext cx="172734" cy="169560"/>
              </a:xfrm>
              <a:custGeom>
                <a:avLst/>
                <a:gdLst/>
                <a:ahLst/>
                <a:cxnLst/>
                <a:rect l="l" t="t" r="r" b="b"/>
                <a:pathLst>
                  <a:path w="12465" h="12236" extrusionOk="0">
                    <a:moveTo>
                      <a:pt x="6099" y="0"/>
                    </a:moveTo>
                    <a:cubicBezTo>
                      <a:pt x="5512" y="0"/>
                      <a:pt x="4837" y="464"/>
                      <a:pt x="4409" y="729"/>
                    </a:cubicBezTo>
                    <a:cubicBezTo>
                      <a:pt x="2956" y="1634"/>
                      <a:pt x="1518" y="2502"/>
                      <a:pt x="289" y="3699"/>
                    </a:cubicBezTo>
                    <a:cubicBezTo>
                      <a:pt x="1" y="3981"/>
                      <a:pt x="278" y="4387"/>
                      <a:pt x="592" y="4387"/>
                    </a:cubicBezTo>
                    <a:cubicBezTo>
                      <a:pt x="683" y="4387"/>
                      <a:pt x="777" y="4353"/>
                      <a:pt x="862" y="4271"/>
                    </a:cubicBezTo>
                    <a:lnTo>
                      <a:pt x="864" y="4271"/>
                    </a:lnTo>
                    <a:cubicBezTo>
                      <a:pt x="2129" y="3035"/>
                      <a:pt x="3635" y="2162"/>
                      <a:pt x="5125" y="1234"/>
                    </a:cubicBezTo>
                    <a:cubicBezTo>
                      <a:pt x="5225" y="1172"/>
                      <a:pt x="5289" y="1145"/>
                      <a:pt x="5323" y="1145"/>
                    </a:cubicBezTo>
                    <a:cubicBezTo>
                      <a:pt x="5603" y="1145"/>
                      <a:pt x="3879" y="3027"/>
                      <a:pt x="3619" y="3377"/>
                    </a:cubicBezTo>
                    <a:cubicBezTo>
                      <a:pt x="3443" y="3616"/>
                      <a:pt x="3671" y="3986"/>
                      <a:pt x="3950" y="3986"/>
                    </a:cubicBezTo>
                    <a:cubicBezTo>
                      <a:pt x="3956" y="3986"/>
                      <a:pt x="3963" y="3985"/>
                      <a:pt x="3969" y="3985"/>
                    </a:cubicBezTo>
                    <a:cubicBezTo>
                      <a:pt x="5949" y="3866"/>
                      <a:pt x="7808" y="3040"/>
                      <a:pt x="9811" y="3035"/>
                    </a:cubicBezTo>
                    <a:cubicBezTo>
                      <a:pt x="9822" y="3035"/>
                      <a:pt x="9832" y="3035"/>
                      <a:pt x="9843" y="3035"/>
                    </a:cubicBezTo>
                    <a:cubicBezTo>
                      <a:pt x="11803" y="3035"/>
                      <a:pt x="8938" y="3684"/>
                      <a:pt x="8492" y="3783"/>
                    </a:cubicBezTo>
                    <a:cubicBezTo>
                      <a:pt x="7343" y="4032"/>
                      <a:pt x="6221" y="4388"/>
                      <a:pt x="5137" y="4847"/>
                    </a:cubicBezTo>
                    <a:cubicBezTo>
                      <a:pt x="4791" y="4994"/>
                      <a:pt x="4938" y="5491"/>
                      <a:pt x="5234" y="5585"/>
                    </a:cubicBezTo>
                    <a:cubicBezTo>
                      <a:pt x="6830" y="6095"/>
                      <a:pt x="8620" y="5927"/>
                      <a:pt x="10273" y="6036"/>
                    </a:cubicBezTo>
                    <a:cubicBezTo>
                      <a:pt x="12375" y="6177"/>
                      <a:pt x="10223" y="6615"/>
                      <a:pt x="9418" y="6751"/>
                    </a:cubicBezTo>
                    <a:cubicBezTo>
                      <a:pt x="8321" y="6938"/>
                      <a:pt x="7211" y="6988"/>
                      <a:pt x="6122" y="7227"/>
                    </a:cubicBezTo>
                    <a:cubicBezTo>
                      <a:pt x="5704" y="7321"/>
                      <a:pt x="5775" y="7882"/>
                      <a:pt x="6122" y="8006"/>
                    </a:cubicBezTo>
                    <a:cubicBezTo>
                      <a:pt x="7589" y="8534"/>
                      <a:pt x="9261" y="8437"/>
                      <a:pt x="10765" y="8884"/>
                    </a:cubicBezTo>
                    <a:cubicBezTo>
                      <a:pt x="11245" y="9028"/>
                      <a:pt x="9787" y="9208"/>
                      <a:pt x="9680" y="9213"/>
                    </a:cubicBezTo>
                    <a:cubicBezTo>
                      <a:pt x="9193" y="9240"/>
                      <a:pt x="8703" y="9237"/>
                      <a:pt x="8217" y="9242"/>
                    </a:cubicBezTo>
                    <a:cubicBezTo>
                      <a:pt x="7448" y="9251"/>
                      <a:pt x="6611" y="9213"/>
                      <a:pt x="5880" y="9490"/>
                    </a:cubicBezTo>
                    <a:cubicBezTo>
                      <a:pt x="5549" y="9614"/>
                      <a:pt x="5479" y="10023"/>
                      <a:pt x="5783" y="10227"/>
                    </a:cubicBezTo>
                    <a:cubicBezTo>
                      <a:pt x="6219" y="10520"/>
                      <a:pt x="6626" y="10679"/>
                      <a:pt x="7133" y="10840"/>
                    </a:cubicBezTo>
                    <a:cubicBezTo>
                      <a:pt x="8128" y="11157"/>
                      <a:pt x="7877" y="11249"/>
                      <a:pt x="7316" y="11249"/>
                    </a:cubicBezTo>
                    <a:cubicBezTo>
                      <a:pt x="6735" y="11249"/>
                      <a:pt x="5822" y="11151"/>
                      <a:pt x="5615" y="11103"/>
                    </a:cubicBezTo>
                    <a:cubicBezTo>
                      <a:pt x="4168" y="10771"/>
                      <a:pt x="2264" y="10999"/>
                      <a:pt x="941" y="10418"/>
                    </a:cubicBezTo>
                    <a:cubicBezTo>
                      <a:pt x="882" y="10391"/>
                      <a:pt x="823" y="10380"/>
                      <a:pt x="767" y="10380"/>
                    </a:cubicBezTo>
                    <a:cubicBezTo>
                      <a:pt x="380" y="10380"/>
                      <a:pt x="119" y="10932"/>
                      <a:pt x="535" y="11115"/>
                    </a:cubicBezTo>
                    <a:cubicBezTo>
                      <a:pt x="1894" y="11712"/>
                      <a:pt x="3429" y="11422"/>
                      <a:pt x="4855" y="11750"/>
                    </a:cubicBezTo>
                    <a:cubicBezTo>
                      <a:pt x="5714" y="11949"/>
                      <a:pt x="6632" y="12235"/>
                      <a:pt x="7529" y="12235"/>
                    </a:cubicBezTo>
                    <a:cubicBezTo>
                      <a:pt x="7918" y="12235"/>
                      <a:pt x="8303" y="12181"/>
                      <a:pt x="8677" y="12043"/>
                    </a:cubicBezTo>
                    <a:cubicBezTo>
                      <a:pt x="8864" y="11976"/>
                      <a:pt x="9048" y="11763"/>
                      <a:pt x="8958" y="11548"/>
                    </a:cubicBezTo>
                    <a:cubicBezTo>
                      <a:pt x="8609" y="10698"/>
                      <a:pt x="8077" y="10422"/>
                      <a:pt x="7453" y="10156"/>
                    </a:cubicBezTo>
                    <a:lnTo>
                      <a:pt x="7453" y="10156"/>
                    </a:lnTo>
                    <a:cubicBezTo>
                      <a:pt x="7454" y="10156"/>
                      <a:pt x="7455" y="10156"/>
                      <a:pt x="7457" y="10156"/>
                    </a:cubicBezTo>
                    <a:cubicBezTo>
                      <a:pt x="7779" y="10156"/>
                      <a:pt x="8130" y="10160"/>
                      <a:pt x="8491" y="10160"/>
                    </a:cubicBezTo>
                    <a:cubicBezTo>
                      <a:pt x="10147" y="10160"/>
                      <a:pt x="11991" y="10065"/>
                      <a:pt x="11991" y="8996"/>
                    </a:cubicBezTo>
                    <a:cubicBezTo>
                      <a:pt x="11991" y="8137"/>
                      <a:pt x="10619" y="7795"/>
                      <a:pt x="9205" y="7606"/>
                    </a:cubicBezTo>
                    <a:lnTo>
                      <a:pt x="9205" y="7606"/>
                    </a:lnTo>
                    <a:cubicBezTo>
                      <a:pt x="10273" y="7461"/>
                      <a:pt x="11318" y="7240"/>
                      <a:pt x="12243" y="6675"/>
                    </a:cubicBezTo>
                    <a:cubicBezTo>
                      <a:pt x="12408" y="6575"/>
                      <a:pt x="12465" y="6402"/>
                      <a:pt x="12429" y="6220"/>
                    </a:cubicBezTo>
                    <a:cubicBezTo>
                      <a:pt x="12205" y="5066"/>
                      <a:pt x="9923" y="4978"/>
                      <a:pt x="7977" y="4957"/>
                    </a:cubicBezTo>
                    <a:lnTo>
                      <a:pt x="7977" y="4957"/>
                    </a:lnTo>
                    <a:cubicBezTo>
                      <a:pt x="9720" y="4538"/>
                      <a:pt x="11686" y="3925"/>
                      <a:pt x="11494" y="3004"/>
                    </a:cubicBezTo>
                    <a:cubicBezTo>
                      <a:pt x="11358" y="2354"/>
                      <a:pt x="10647" y="2132"/>
                      <a:pt x="9707" y="2132"/>
                    </a:cubicBezTo>
                    <a:cubicBezTo>
                      <a:pt x="8376" y="2132"/>
                      <a:pt x="6586" y="2578"/>
                      <a:pt x="5328" y="2888"/>
                    </a:cubicBezTo>
                    <a:lnTo>
                      <a:pt x="5328" y="2888"/>
                    </a:lnTo>
                    <a:cubicBezTo>
                      <a:pt x="6391" y="1902"/>
                      <a:pt x="7728" y="411"/>
                      <a:pt x="6354" y="33"/>
                    </a:cubicBezTo>
                    <a:cubicBezTo>
                      <a:pt x="6272" y="10"/>
                      <a:pt x="6187" y="0"/>
                      <a:pt x="60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2030;p45"/>
              <p:cNvSpPr/>
              <p:nvPr/>
            </p:nvSpPr>
            <p:spPr>
              <a:xfrm>
                <a:off x="3330703" y="3368667"/>
                <a:ext cx="19858" cy="159763"/>
              </a:xfrm>
              <a:custGeom>
                <a:avLst/>
                <a:gdLst/>
                <a:ahLst/>
                <a:cxnLst/>
                <a:rect l="l" t="t" r="r" b="b"/>
                <a:pathLst>
                  <a:path w="1433" h="11529" extrusionOk="0">
                    <a:moveTo>
                      <a:pt x="753" y="0"/>
                    </a:moveTo>
                    <a:cubicBezTo>
                      <a:pt x="551" y="0"/>
                      <a:pt x="348" y="130"/>
                      <a:pt x="346" y="390"/>
                    </a:cubicBezTo>
                    <a:cubicBezTo>
                      <a:pt x="317" y="4016"/>
                      <a:pt x="0" y="7638"/>
                      <a:pt x="603" y="11237"/>
                    </a:cubicBezTo>
                    <a:cubicBezTo>
                      <a:pt x="637" y="11441"/>
                      <a:pt x="781" y="11529"/>
                      <a:pt x="937" y="11529"/>
                    </a:cubicBezTo>
                    <a:cubicBezTo>
                      <a:pt x="1172" y="11529"/>
                      <a:pt x="1433" y="11328"/>
                      <a:pt x="1382" y="11022"/>
                    </a:cubicBezTo>
                    <a:cubicBezTo>
                      <a:pt x="793" y="7499"/>
                      <a:pt x="1127" y="3939"/>
                      <a:pt x="1153" y="390"/>
                    </a:cubicBezTo>
                    <a:cubicBezTo>
                      <a:pt x="1156" y="130"/>
                      <a:pt x="955" y="0"/>
                      <a:pt x="75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2031;p45"/>
              <p:cNvSpPr/>
              <p:nvPr/>
            </p:nvSpPr>
            <p:spPr>
              <a:xfrm>
                <a:off x="3765177" y="2712722"/>
                <a:ext cx="148012" cy="40270"/>
              </a:xfrm>
              <a:custGeom>
                <a:avLst/>
                <a:gdLst/>
                <a:ahLst/>
                <a:cxnLst/>
                <a:rect l="l" t="t" r="r" b="b"/>
                <a:pathLst>
                  <a:path w="10681" h="2906" extrusionOk="0">
                    <a:moveTo>
                      <a:pt x="544" y="0"/>
                    </a:moveTo>
                    <a:cubicBezTo>
                      <a:pt x="138" y="0"/>
                      <a:pt x="0" y="661"/>
                      <a:pt x="453" y="798"/>
                    </a:cubicBezTo>
                    <a:cubicBezTo>
                      <a:pt x="3574" y="1750"/>
                      <a:pt x="6775" y="2323"/>
                      <a:pt x="9981" y="2898"/>
                    </a:cubicBezTo>
                    <a:cubicBezTo>
                      <a:pt x="10009" y="2903"/>
                      <a:pt x="10036" y="2905"/>
                      <a:pt x="10062" y="2905"/>
                    </a:cubicBezTo>
                    <a:cubicBezTo>
                      <a:pt x="10512" y="2905"/>
                      <a:pt x="10680" y="2206"/>
                      <a:pt x="10196" y="2119"/>
                    </a:cubicBezTo>
                    <a:cubicBezTo>
                      <a:pt x="6990" y="1544"/>
                      <a:pt x="3787" y="970"/>
                      <a:pt x="668" y="19"/>
                    </a:cubicBezTo>
                    <a:cubicBezTo>
                      <a:pt x="624" y="6"/>
                      <a:pt x="583" y="0"/>
                      <a:pt x="54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2032;p45"/>
              <p:cNvSpPr/>
              <p:nvPr/>
            </p:nvSpPr>
            <p:spPr>
              <a:xfrm>
                <a:off x="3777524" y="2519687"/>
                <a:ext cx="174230" cy="173163"/>
              </a:xfrm>
              <a:custGeom>
                <a:avLst/>
                <a:gdLst/>
                <a:ahLst/>
                <a:cxnLst/>
                <a:rect l="l" t="t" r="r" b="b"/>
                <a:pathLst>
                  <a:path w="12573" h="12496" extrusionOk="0">
                    <a:moveTo>
                      <a:pt x="4655" y="0"/>
                    </a:moveTo>
                    <a:cubicBezTo>
                      <a:pt x="3196" y="0"/>
                      <a:pt x="2912" y="3642"/>
                      <a:pt x="2744" y="5802"/>
                    </a:cubicBezTo>
                    <a:lnTo>
                      <a:pt x="2744" y="5802"/>
                    </a:lnTo>
                    <a:cubicBezTo>
                      <a:pt x="2264" y="4785"/>
                      <a:pt x="1565" y="3559"/>
                      <a:pt x="941" y="3559"/>
                    </a:cubicBezTo>
                    <a:cubicBezTo>
                      <a:pt x="767" y="3559"/>
                      <a:pt x="599" y="3654"/>
                      <a:pt x="443" y="3875"/>
                    </a:cubicBezTo>
                    <a:cubicBezTo>
                      <a:pt x="0" y="4503"/>
                      <a:pt x="246" y="5358"/>
                      <a:pt x="414" y="6051"/>
                    </a:cubicBezTo>
                    <a:cubicBezTo>
                      <a:pt x="812" y="7712"/>
                      <a:pt x="1203" y="9350"/>
                      <a:pt x="1958" y="10889"/>
                    </a:cubicBezTo>
                    <a:cubicBezTo>
                      <a:pt x="2030" y="11035"/>
                      <a:pt x="2147" y="11095"/>
                      <a:pt x="2267" y="11095"/>
                    </a:cubicBezTo>
                    <a:cubicBezTo>
                      <a:pt x="2532" y="11095"/>
                      <a:pt x="2813" y="10802"/>
                      <a:pt x="2656" y="10482"/>
                    </a:cubicBezTo>
                    <a:cubicBezTo>
                      <a:pt x="1930" y="9002"/>
                      <a:pt x="1577" y="7427"/>
                      <a:pt x="1193" y="5836"/>
                    </a:cubicBezTo>
                    <a:cubicBezTo>
                      <a:pt x="1013" y="5091"/>
                      <a:pt x="993" y="4808"/>
                      <a:pt x="1070" y="4808"/>
                    </a:cubicBezTo>
                    <a:cubicBezTo>
                      <a:pt x="1285" y="4808"/>
                      <a:pt x="2261" y="7020"/>
                      <a:pt x="2632" y="7541"/>
                    </a:cubicBezTo>
                    <a:cubicBezTo>
                      <a:pt x="2721" y="7666"/>
                      <a:pt x="2864" y="7732"/>
                      <a:pt x="3002" y="7732"/>
                    </a:cubicBezTo>
                    <a:cubicBezTo>
                      <a:pt x="3163" y="7732"/>
                      <a:pt x="3318" y="7641"/>
                      <a:pt x="3369" y="7444"/>
                    </a:cubicBezTo>
                    <a:cubicBezTo>
                      <a:pt x="3899" y="5434"/>
                      <a:pt x="3552" y="3236"/>
                      <a:pt x="4421" y="1306"/>
                    </a:cubicBezTo>
                    <a:cubicBezTo>
                      <a:pt x="4459" y="1222"/>
                      <a:pt x="4490" y="1186"/>
                      <a:pt x="4516" y="1186"/>
                    </a:cubicBezTo>
                    <a:cubicBezTo>
                      <a:pt x="4690" y="1186"/>
                      <a:pt x="4606" y="2883"/>
                      <a:pt x="4581" y="3123"/>
                    </a:cubicBezTo>
                    <a:cubicBezTo>
                      <a:pt x="4466" y="4254"/>
                      <a:pt x="4440" y="5405"/>
                      <a:pt x="4539" y="6537"/>
                    </a:cubicBezTo>
                    <a:cubicBezTo>
                      <a:pt x="4560" y="6786"/>
                      <a:pt x="4745" y="6930"/>
                      <a:pt x="4940" y="6930"/>
                    </a:cubicBezTo>
                    <a:cubicBezTo>
                      <a:pt x="5067" y="6930"/>
                      <a:pt x="5198" y="6870"/>
                      <a:pt x="5292" y="6740"/>
                    </a:cubicBezTo>
                    <a:cubicBezTo>
                      <a:pt x="6303" y="5334"/>
                      <a:pt x="6687" y="3508"/>
                      <a:pt x="7356" y="1932"/>
                    </a:cubicBezTo>
                    <a:cubicBezTo>
                      <a:pt x="7533" y="1513"/>
                      <a:pt x="7647" y="1350"/>
                      <a:pt x="7716" y="1350"/>
                    </a:cubicBezTo>
                    <a:cubicBezTo>
                      <a:pt x="7939" y="1350"/>
                      <a:pt x="7707" y="3029"/>
                      <a:pt x="7653" y="3357"/>
                    </a:cubicBezTo>
                    <a:cubicBezTo>
                      <a:pt x="7482" y="4392"/>
                      <a:pt x="7226" y="5403"/>
                      <a:pt x="7117" y="6447"/>
                    </a:cubicBezTo>
                    <a:cubicBezTo>
                      <a:pt x="7093" y="6678"/>
                      <a:pt x="7328" y="6855"/>
                      <a:pt x="7545" y="6855"/>
                    </a:cubicBezTo>
                    <a:cubicBezTo>
                      <a:pt x="7645" y="6855"/>
                      <a:pt x="7740" y="6818"/>
                      <a:pt x="7806" y="6733"/>
                    </a:cubicBezTo>
                    <a:cubicBezTo>
                      <a:pt x="8817" y="5426"/>
                      <a:pt x="9213" y="3726"/>
                      <a:pt x="10234" y="2410"/>
                    </a:cubicBezTo>
                    <a:cubicBezTo>
                      <a:pt x="10234" y="2410"/>
                      <a:pt x="10234" y="2410"/>
                      <a:pt x="10234" y="2410"/>
                    </a:cubicBezTo>
                    <a:lnTo>
                      <a:pt x="10234" y="2410"/>
                    </a:lnTo>
                    <a:cubicBezTo>
                      <a:pt x="10236" y="2410"/>
                      <a:pt x="10137" y="3568"/>
                      <a:pt x="10106" y="3686"/>
                    </a:cubicBezTo>
                    <a:cubicBezTo>
                      <a:pt x="9980" y="4157"/>
                      <a:pt x="9824" y="4621"/>
                      <a:pt x="9677" y="5086"/>
                    </a:cubicBezTo>
                    <a:cubicBezTo>
                      <a:pt x="9447" y="5822"/>
                      <a:pt x="9154" y="6601"/>
                      <a:pt x="9189" y="7383"/>
                    </a:cubicBezTo>
                    <a:cubicBezTo>
                      <a:pt x="9200" y="7636"/>
                      <a:pt x="9383" y="7773"/>
                      <a:pt x="9584" y="7773"/>
                    </a:cubicBezTo>
                    <a:cubicBezTo>
                      <a:pt x="9684" y="7773"/>
                      <a:pt x="9789" y="7739"/>
                      <a:pt x="9879" y="7669"/>
                    </a:cubicBezTo>
                    <a:cubicBezTo>
                      <a:pt x="10168" y="7442"/>
                      <a:pt x="10385" y="7254"/>
                      <a:pt x="10603" y="6952"/>
                    </a:cubicBezTo>
                    <a:cubicBezTo>
                      <a:pt x="10990" y="6417"/>
                      <a:pt x="11216" y="6211"/>
                      <a:pt x="11324" y="6211"/>
                    </a:cubicBezTo>
                    <a:cubicBezTo>
                      <a:pt x="11532" y="6211"/>
                      <a:pt x="11299" y="6982"/>
                      <a:pt x="10934" y="7634"/>
                    </a:cubicBezTo>
                    <a:cubicBezTo>
                      <a:pt x="10146" y="9038"/>
                      <a:pt x="9317" y="10387"/>
                      <a:pt x="8687" y="11876"/>
                    </a:cubicBezTo>
                    <a:cubicBezTo>
                      <a:pt x="8550" y="12200"/>
                      <a:pt x="8833" y="12496"/>
                      <a:pt x="9090" y="12496"/>
                    </a:cubicBezTo>
                    <a:cubicBezTo>
                      <a:pt x="9208" y="12496"/>
                      <a:pt x="9321" y="12433"/>
                      <a:pt x="9384" y="12282"/>
                    </a:cubicBezTo>
                    <a:cubicBezTo>
                      <a:pt x="10250" y="10236"/>
                      <a:pt x="12573" y="7769"/>
                      <a:pt x="12490" y="5481"/>
                    </a:cubicBezTo>
                    <a:cubicBezTo>
                      <a:pt x="12483" y="5281"/>
                      <a:pt x="12324" y="5077"/>
                      <a:pt x="12112" y="5077"/>
                    </a:cubicBezTo>
                    <a:cubicBezTo>
                      <a:pt x="12104" y="5077"/>
                      <a:pt x="12095" y="5077"/>
                      <a:pt x="12086" y="5078"/>
                    </a:cubicBezTo>
                    <a:cubicBezTo>
                      <a:pt x="11179" y="5144"/>
                      <a:pt x="10737" y="5585"/>
                      <a:pt x="10280" y="6108"/>
                    </a:cubicBezTo>
                    <a:lnTo>
                      <a:pt x="10280" y="6108"/>
                    </a:lnTo>
                    <a:cubicBezTo>
                      <a:pt x="10831" y="4452"/>
                      <a:pt x="11892" y="2077"/>
                      <a:pt x="10696" y="1436"/>
                    </a:cubicBezTo>
                    <a:cubicBezTo>
                      <a:pt x="10597" y="1382"/>
                      <a:pt x="10497" y="1357"/>
                      <a:pt x="10396" y="1357"/>
                    </a:cubicBezTo>
                    <a:cubicBezTo>
                      <a:pt x="9704" y="1357"/>
                      <a:pt x="8994" y="2536"/>
                      <a:pt x="8406" y="3736"/>
                    </a:cubicBezTo>
                    <a:lnTo>
                      <a:pt x="8406" y="3736"/>
                    </a:lnTo>
                    <a:cubicBezTo>
                      <a:pt x="8613" y="2633"/>
                      <a:pt x="8747" y="1529"/>
                      <a:pt x="8495" y="414"/>
                    </a:cubicBezTo>
                    <a:cubicBezTo>
                      <a:pt x="8451" y="226"/>
                      <a:pt x="8280" y="137"/>
                      <a:pt x="8105" y="118"/>
                    </a:cubicBezTo>
                    <a:cubicBezTo>
                      <a:pt x="8073" y="115"/>
                      <a:pt x="8041" y="113"/>
                      <a:pt x="8010" y="113"/>
                    </a:cubicBezTo>
                    <a:cubicBezTo>
                      <a:pt x="6933" y="113"/>
                      <a:pt x="6158" y="2134"/>
                      <a:pt x="5547" y="3904"/>
                    </a:cubicBezTo>
                    <a:lnTo>
                      <a:pt x="5547" y="3904"/>
                    </a:lnTo>
                    <a:cubicBezTo>
                      <a:pt x="5686" y="2117"/>
                      <a:pt x="5699" y="110"/>
                      <a:pt x="4757" y="6"/>
                    </a:cubicBezTo>
                    <a:cubicBezTo>
                      <a:pt x="4723" y="2"/>
                      <a:pt x="4689" y="0"/>
                      <a:pt x="465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2033;p45"/>
              <p:cNvSpPr/>
              <p:nvPr/>
            </p:nvSpPr>
            <p:spPr>
              <a:xfrm>
                <a:off x="3494554" y="3242190"/>
                <a:ext cx="32330" cy="159680"/>
              </a:xfrm>
              <a:custGeom>
                <a:avLst/>
                <a:gdLst/>
                <a:ahLst/>
                <a:cxnLst/>
                <a:rect l="l" t="t" r="r" b="b"/>
                <a:pathLst>
                  <a:path w="2333" h="11523" extrusionOk="0">
                    <a:moveTo>
                      <a:pt x="492" y="1"/>
                    </a:moveTo>
                    <a:cubicBezTo>
                      <a:pt x="251" y="1"/>
                      <a:pt x="0" y="198"/>
                      <a:pt x="81" y="502"/>
                    </a:cubicBezTo>
                    <a:lnTo>
                      <a:pt x="82" y="502"/>
                    </a:lnTo>
                    <a:cubicBezTo>
                      <a:pt x="525" y="2165"/>
                      <a:pt x="711" y="3851"/>
                      <a:pt x="875" y="5562"/>
                    </a:cubicBezTo>
                    <a:cubicBezTo>
                      <a:pt x="1053" y="7434"/>
                      <a:pt x="1526" y="9238"/>
                      <a:pt x="1521" y="11132"/>
                    </a:cubicBezTo>
                    <a:cubicBezTo>
                      <a:pt x="1520" y="11393"/>
                      <a:pt x="1721" y="11523"/>
                      <a:pt x="1923" y="11523"/>
                    </a:cubicBezTo>
                    <a:cubicBezTo>
                      <a:pt x="2125" y="11523"/>
                      <a:pt x="2327" y="11393"/>
                      <a:pt x="2327" y="11132"/>
                    </a:cubicBezTo>
                    <a:cubicBezTo>
                      <a:pt x="2333" y="9477"/>
                      <a:pt x="2051" y="7883"/>
                      <a:pt x="1784" y="6254"/>
                    </a:cubicBezTo>
                    <a:cubicBezTo>
                      <a:pt x="1455" y="4246"/>
                      <a:pt x="1389" y="2264"/>
                      <a:pt x="860" y="287"/>
                    </a:cubicBezTo>
                    <a:cubicBezTo>
                      <a:pt x="807" y="87"/>
                      <a:pt x="651" y="1"/>
                      <a:pt x="4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2034;p45"/>
              <p:cNvSpPr/>
              <p:nvPr/>
            </p:nvSpPr>
            <p:spPr>
              <a:xfrm>
                <a:off x="3107874" y="3264445"/>
                <a:ext cx="14412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2035;p45"/>
              <p:cNvSpPr/>
              <p:nvPr/>
            </p:nvSpPr>
            <p:spPr>
              <a:xfrm>
                <a:off x="3206318" y="3237575"/>
                <a:ext cx="14440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9" extrusionOk="0">
                    <a:moveTo>
                      <a:pt x="522" y="0"/>
                    </a:moveTo>
                    <a:cubicBezTo>
                      <a:pt x="1" y="0"/>
                      <a:pt x="3" y="809"/>
                      <a:pt x="522" y="809"/>
                    </a:cubicBezTo>
                    <a:cubicBezTo>
                      <a:pt x="1041" y="809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2036;p45"/>
              <p:cNvSpPr/>
              <p:nvPr/>
            </p:nvSpPr>
            <p:spPr>
              <a:xfrm>
                <a:off x="3213066" y="3324836"/>
                <a:ext cx="14398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2037;p45"/>
              <p:cNvSpPr/>
              <p:nvPr/>
            </p:nvSpPr>
            <p:spPr>
              <a:xfrm>
                <a:off x="3349535" y="3280104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1" y="0"/>
                    </a:moveTo>
                    <a:cubicBezTo>
                      <a:pt x="0" y="0"/>
                      <a:pt x="2" y="807"/>
                      <a:pt x="521" y="807"/>
                    </a:cubicBezTo>
                    <a:cubicBezTo>
                      <a:pt x="1040" y="807"/>
                      <a:pt x="1040" y="0"/>
                      <a:pt x="521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2038;p45"/>
              <p:cNvSpPr/>
              <p:nvPr/>
            </p:nvSpPr>
            <p:spPr>
              <a:xfrm>
                <a:off x="3423368" y="3329326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7"/>
                      <a:pt x="521" y="807"/>
                    </a:cubicBezTo>
                    <a:cubicBezTo>
                      <a:pt x="1042" y="807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2039;p45"/>
              <p:cNvSpPr/>
              <p:nvPr/>
            </p:nvSpPr>
            <p:spPr>
              <a:xfrm>
                <a:off x="3486018" y="3201781"/>
                <a:ext cx="14440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8" extrusionOk="0">
                    <a:moveTo>
                      <a:pt x="522" y="1"/>
                    </a:moveTo>
                    <a:cubicBezTo>
                      <a:pt x="2" y="1"/>
                      <a:pt x="1" y="807"/>
                      <a:pt x="522" y="807"/>
                    </a:cubicBezTo>
                    <a:cubicBezTo>
                      <a:pt x="1041" y="807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2040;p45"/>
              <p:cNvSpPr/>
              <p:nvPr/>
            </p:nvSpPr>
            <p:spPr>
              <a:xfrm>
                <a:off x="3541988" y="3110031"/>
                <a:ext cx="1439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39" y="809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2041;p45"/>
              <p:cNvSpPr/>
              <p:nvPr/>
            </p:nvSpPr>
            <p:spPr>
              <a:xfrm>
                <a:off x="3640432" y="3130180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2042;p45"/>
              <p:cNvSpPr/>
              <p:nvPr/>
            </p:nvSpPr>
            <p:spPr>
              <a:xfrm>
                <a:off x="3673995" y="3022756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1" y="1"/>
                    </a:moveTo>
                    <a:cubicBezTo>
                      <a:pt x="0" y="1"/>
                      <a:pt x="2" y="809"/>
                      <a:pt x="521" y="809"/>
                    </a:cubicBezTo>
                    <a:cubicBezTo>
                      <a:pt x="1041" y="809"/>
                      <a:pt x="1041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2043;p45"/>
              <p:cNvSpPr/>
              <p:nvPr/>
            </p:nvSpPr>
            <p:spPr>
              <a:xfrm>
                <a:off x="3772438" y="2993683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8"/>
                      <a:pt x="521" y="808"/>
                    </a:cubicBezTo>
                    <a:cubicBezTo>
                      <a:pt x="1042" y="808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2044;p45"/>
              <p:cNvSpPr/>
              <p:nvPr/>
            </p:nvSpPr>
            <p:spPr>
              <a:xfrm>
                <a:off x="3743365" y="2890680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41" y="809"/>
                      <a:pt x="1041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2045;p45"/>
              <p:cNvSpPr/>
              <p:nvPr/>
            </p:nvSpPr>
            <p:spPr>
              <a:xfrm>
                <a:off x="3846299" y="2805678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41" y="807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2046;p45"/>
              <p:cNvSpPr/>
              <p:nvPr/>
            </p:nvSpPr>
            <p:spPr>
              <a:xfrm>
                <a:off x="3783635" y="2783285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1"/>
                    </a:moveTo>
                    <a:cubicBezTo>
                      <a:pt x="1" y="1"/>
                      <a:pt x="1" y="808"/>
                      <a:pt x="520" y="808"/>
                    </a:cubicBezTo>
                    <a:cubicBezTo>
                      <a:pt x="1039" y="808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2047;p45"/>
              <p:cNvSpPr/>
              <p:nvPr/>
            </p:nvSpPr>
            <p:spPr>
              <a:xfrm>
                <a:off x="3011662" y="3412110"/>
                <a:ext cx="1442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41" y="809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2048;p45"/>
              <p:cNvSpPr/>
              <p:nvPr/>
            </p:nvSpPr>
            <p:spPr>
              <a:xfrm>
                <a:off x="3112336" y="3362889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2049;p45"/>
              <p:cNvSpPr/>
              <p:nvPr/>
            </p:nvSpPr>
            <p:spPr>
              <a:xfrm>
                <a:off x="3112336" y="3454639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2050;p45"/>
              <p:cNvSpPr/>
              <p:nvPr/>
            </p:nvSpPr>
            <p:spPr>
              <a:xfrm>
                <a:off x="3233160" y="3405390"/>
                <a:ext cx="14440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10" extrusionOk="0">
                    <a:moveTo>
                      <a:pt x="522" y="1"/>
                    </a:moveTo>
                    <a:cubicBezTo>
                      <a:pt x="3" y="1"/>
                      <a:pt x="1" y="809"/>
                      <a:pt x="522" y="809"/>
                    </a:cubicBezTo>
                    <a:cubicBezTo>
                      <a:pt x="1041" y="809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2051;p45"/>
              <p:cNvSpPr/>
              <p:nvPr/>
            </p:nvSpPr>
            <p:spPr>
              <a:xfrm>
                <a:off x="3253336" y="3470298"/>
                <a:ext cx="1441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10" extrusionOk="0">
                    <a:moveTo>
                      <a:pt x="520" y="1"/>
                    </a:moveTo>
                    <a:cubicBezTo>
                      <a:pt x="1" y="1"/>
                      <a:pt x="1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" name="Google Shape;2052;p45"/>
            <p:cNvGrpSpPr/>
            <p:nvPr/>
          </p:nvGrpSpPr>
          <p:grpSpPr>
            <a:xfrm>
              <a:off x="3076557" y="2794399"/>
              <a:ext cx="314524" cy="180771"/>
              <a:chOff x="3380175" y="493600"/>
              <a:chExt cx="356725" cy="205025"/>
            </a:xfrm>
          </p:grpSpPr>
          <p:sp>
            <p:nvSpPr>
              <p:cNvPr id="8" name="Google Shape;2053;p45"/>
              <p:cNvSpPr/>
              <p:nvPr/>
            </p:nvSpPr>
            <p:spPr>
              <a:xfrm>
                <a:off x="3671450" y="625025"/>
                <a:ext cx="65450" cy="73600"/>
              </a:xfrm>
              <a:custGeom>
                <a:avLst/>
                <a:gdLst/>
                <a:ahLst/>
                <a:cxnLst/>
                <a:rect l="l" t="t" r="r" b="b"/>
                <a:pathLst>
                  <a:path w="2618" h="2944" extrusionOk="0">
                    <a:moveTo>
                      <a:pt x="1108" y="0"/>
                    </a:moveTo>
                    <a:cubicBezTo>
                      <a:pt x="1105" y="0"/>
                      <a:pt x="1103" y="0"/>
                      <a:pt x="1101" y="0"/>
                    </a:cubicBezTo>
                    <a:cubicBezTo>
                      <a:pt x="491" y="4"/>
                      <a:pt x="1" y="568"/>
                      <a:pt x="5" y="1266"/>
                    </a:cubicBezTo>
                    <a:cubicBezTo>
                      <a:pt x="5" y="2251"/>
                      <a:pt x="523" y="2929"/>
                      <a:pt x="1280" y="2943"/>
                    </a:cubicBezTo>
                    <a:cubicBezTo>
                      <a:pt x="1289" y="2943"/>
                      <a:pt x="1298" y="2943"/>
                      <a:pt x="1307" y="2943"/>
                    </a:cubicBezTo>
                    <a:cubicBezTo>
                      <a:pt x="2036" y="2943"/>
                      <a:pt x="2595" y="2412"/>
                      <a:pt x="2605" y="1706"/>
                    </a:cubicBezTo>
                    <a:cubicBezTo>
                      <a:pt x="2618" y="800"/>
                      <a:pt x="1911" y="0"/>
                      <a:pt x="1108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" name="Google Shape;2054;p45"/>
              <p:cNvSpPr/>
              <p:nvPr/>
            </p:nvSpPr>
            <p:spPr>
              <a:xfrm>
                <a:off x="3627025" y="493600"/>
                <a:ext cx="64050" cy="78675"/>
              </a:xfrm>
              <a:custGeom>
                <a:avLst/>
                <a:gdLst/>
                <a:ahLst/>
                <a:cxnLst/>
                <a:rect l="l" t="t" r="r" b="b"/>
                <a:pathLst>
                  <a:path w="2562" h="3147" extrusionOk="0">
                    <a:moveTo>
                      <a:pt x="1360" y="0"/>
                    </a:moveTo>
                    <a:cubicBezTo>
                      <a:pt x="1214" y="0"/>
                      <a:pt x="1064" y="63"/>
                      <a:pt x="934" y="205"/>
                    </a:cubicBezTo>
                    <a:cubicBezTo>
                      <a:pt x="329" y="874"/>
                      <a:pt x="0" y="1768"/>
                      <a:pt x="669" y="2689"/>
                    </a:cubicBezTo>
                    <a:cubicBezTo>
                      <a:pt x="890" y="2996"/>
                      <a:pt x="1176" y="3146"/>
                      <a:pt x="1455" y="3146"/>
                    </a:cubicBezTo>
                    <a:cubicBezTo>
                      <a:pt x="1778" y="3146"/>
                      <a:pt x="2091" y="2946"/>
                      <a:pt x="2282" y="2552"/>
                    </a:cubicBezTo>
                    <a:cubicBezTo>
                      <a:pt x="2392" y="2329"/>
                      <a:pt x="2415" y="2066"/>
                      <a:pt x="2479" y="1824"/>
                    </a:cubicBezTo>
                    <a:lnTo>
                      <a:pt x="2561" y="1755"/>
                    </a:lnTo>
                    <a:cubicBezTo>
                      <a:pt x="2342" y="1275"/>
                      <a:pt x="2173" y="756"/>
                      <a:pt x="1883" y="310"/>
                    </a:cubicBezTo>
                    <a:cubicBezTo>
                      <a:pt x="1759" y="119"/>
                      <a:pt x="1563" y="0"/>
                      <a:pt x="13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" name="Google Shape;2055;p45"/>
              <p:cNvSpPr/>
              <p:nvPr/>
            </p:nvSpPr>
            <p:spPr>
              <a:xfrm>
                <a:off x="3520425" y="584200"/>
                <a:ext cx="48400" cy="59025"/>
              </a:xfrm>
              <a:custGeom>
                <a:avLst/>
                <a:gdLst/>
                <a:ahLst/>
                <a:cxnLst/>
                <a:rect l="l" t="t" r="r" b="b"/>
                <a:pathLst>
                  <a:path w="1936" h="2361" extrusionOk="0">
                    <a:moveTo>
                      <a:pt x="779" y="1"/>
                    </a:moveTo>
                    <a:cubicBezTo>
                      <a:pt x="628" y="1"/>
                      <a:pt x="398" y="83"/>
                      <a:pt x="367" y="177"/>
                    </a:cubicBezTo>
                    <a:cubicBezTo>
                      <a:pt x="207" y="676"/>
                      <a:pt x="56" y="1189"/>
                      <a:pt x="15" y="1707"/>
                    </a:cubicBezTo>
                    <a:cubicBezTo>
                      <a:pt x="1" y="1890"/>
                      <a:pt x="280" y="2211"/>
                      <a:pt x="487" y="2275"/>
                    </a:cubicBezTo>
                    <a:cubicBezTo>
                      <a:pt x="678" y="2337"/>
                      <a:pt x="887" y="2360"/>
                      <a:pt x="1098" y="2360"/>
                    </a:cubicBezTo>
                    <a:cubicBezTo>
                      <a:pt x="1255" y="2360"/>
                      <a:pt x="1413" y="2347"/>
                      <a:pt x="1564" y="2330"/>
                    </a:cubicBezTo>
                    <a:cubicBezTo>
                      <a:pt x="1701" y="2312"/>
                      <a:pt x="1812" y="2073"/>
                      <a:pt x="1935" y="1936"/>
                    </a:cubicBezTo>
                    <a:cubicBezTo>
                      <a:pt x="1788" y="1826"/>
                      <a:pt x="1651" y="1660"/>
                      <a:pt x="1486" y="1616"/>
                    </a:cubicBezTo>
                    <a:cubicBezTo>
                      <a:pt x="1399" y="1593"/>
                      <a:pt x="1308" y="1587"/>
                      <a:pt x="1210" y="1587"/>
                    </a:cubicBezTo>
                    <a:cubicBezTo>
                      <a:pt x="1066" y="1587"/>
                      <a:pt x="907" y="1601"/>
                      <a:pt x="729" y="1601"/>
                    </a:cubicBezTo>
                    <a:cubicBezTo>
                      <a:pt x="831" y="1143"/>
                      <a:pt x="935" y="772"/>
                      <a:pt x="981" y="400"/>
                    </a:cubicBezTo>
                    <a:cubicBezTo>
                      <a:pt x="1000" y="268"/>
                      <a:pt x="886" y="6"/>
                      <a:pt x="812" y="2"/>
                    </a:cubicBezTo>
                    <a:cubicBezTo>
                      <a:pt x="802" y="1"/>
                      <a:pt x="790" y="1"/>
                      <a:pt x="77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" name="Google Shape;2056;p45"/>
              <p:cNvSpPr/>
              <p:nvPr/>
            </p:nvSpPr>
            <p:spPr>
              <a:xfrm>
                <a:off x="3441025" y="514975"/>
                <a:ext cx="50450" cy="68150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2726" extrusionOk="0">
                    <a:moveTo>
                      <a:pt x="993" y="0"/>
                    </a:moveTo>
                    <a:cubicBezTo>
                      <a:pt x="719" y="0"/>
                      <a:pt x="449" y="162"/>
                      <a:pt x="303" y="479"/>
                    </a:cubicBezTo>
                    <a:cubicBezTo>
                      <a:pt x="28" y="1070"/>
                      <a:pt x="0" y="1712"/>
                      <a:pt x="326" y="2275"/>
                    </a:cubicBezTo>
                    <a:cubicBezTo>
                      <a:pt x="459" y="2509"/>
                      <a:pt x="839" y="2725"/>
                      <a:pt x="1109" y="2725"/>
                    </a:cubicBezTo>
                    <a:cubicBezTo>
                      <a:pt x="1347" y="2725"/>
                      <a:pt x="1641" y="2459"/>
                      <a:pt x="1806" y="2235"/>
                    </a:cubicBezTo>
                    <a:cubicBezTo>
                      <a:pt x="1948" y="2051"/>
                      <a:pt x="1939" y="1753"/>
                      <a:pt x="2017" y="1414"/>
                    </a:cubicBezTo>
                    <a:cubicBezTo>
                      <a:pt x="1916" y="1116"/>
                      <a:pt x="1847" y="727"/>
                      <a:pt x="1659" y="411"/>
                    </a:cubicBezTo>
                    <a:cubicBezTo>
                      <a:pt x="1495" y="135"/>
                      <a:pt x="1242" y="0"/>
                      <a:pt x="99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" name="Google Shape;2057;p45"/>
              <p:cNvSpPr/>
              <p:nvPr/>
            </p:nvSpPr>
            <p:spPr>
              <a:xfrm>
                <a:off x="3380175" y="621125"/>
                <a:ext cx="74825" cy="77150"/>
              </a:xfrm>
              <a:custGeom>
                <a:avLst/>
                <a:gdLst/>
                <a:ahLst/>
                <a:cxnLst/>
                <a:rect l="l" t="t" r="r" b="b"/>
                <a:pathLst>
                  <a:path w="2993" h="3086" extrusionOk="0">
                    <a:moveTo>
                      <a:pt x="1189" y="0"/>
                    </a:moveTo>
                    <a:cubicBezTo>
                      <a:pt x="476" y="0"/>
                      <a:pt x="1" y="666"/>
                      <a:pt x="14" y="1655"/>
                    </a:cubicBezTo>
                    <a:cubicBezTo>
                      <a:pt x="28" y="2499"/>
                      <a:pt x="569" y="3080"/>
                      <a:pt x="1347" y="3086"/>
                    </a:cubicBezTo>
                    <a:cubicBezTo>
                      <a:pt x="2324" y="3086"/>
                      <a:pt x="2993" y="2544"/>
                      <a:pt x="2984" y="1765"/>
                    </a:cubicBezTo>
                    <a:cubicBezTo>
                      <a:pt x="2979" y="885"/>
                      <a:pt x="2104" y="19"/>
                      <a:pt x="1210" y="0"/>
                    </a:cubicBezTo>
                    <a:cubicBezTo>
                      <a:pt x="1203" y="0"/>
                      <a:pt x="1196" y="0"/>
                      <a:pt x="1189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" name="Google Shape;2058;p45"/>
            <p:cNvSpPr/>
            <p:nvPr/>
          </p:nvSpPr>
          <p:spPr>
            <a:xfrm>
              <a:off x="3191748" y="2987199"/>
              <a:ext cx="94224" cy="53856"/>
            </a:xfrm>
            <a:custGeom>
              <a:avLst/>
              <a:gdLst/>
              <a:ahLst/>
              <a:cxnLst/>
              <a:rect l="l" t="t" r="r" b="b"/>
              <a:pathLst>
                <a:path w="4034" h="2305" extrusionOk="0">
                  <a:moveTo>
                    <a:pt x="3636" y="0"/>
                  </a:moveTo>
                  <a:cubicBezTo>
                    <a:pt x="3636" y="0"/>
                    <a:pt x="3636" y="0"/>
                    <a:pt x="3636" y="0"/>
                  </a:cubicBezTo>
                  <a:cubicBezTo>
                    <a:pt x="3467" y="4"/>
                    <a:pt x="3237" y="91"/>
                    <a:pt x="3145" y="220"/>
                  </a:cubicBezTo>
                  <a:cubicBezTo>
                    <a:pt x="2985" y="439"/>
                    <a:pt x="2907" y="710"/>
                    <a:pt x="2815" y="971"/>
                  </a:cubicBezTo>
                  <a:cubicBezTo>
                    <a:pt x="2707" y="1292"/>
                    <a:pt x="2489" y="1483"/>
                    <a:pt x="2213" y="1483"/>
                  </a:cubicBezTo>
                  <a:cubicBezTo>
                    <a:pt x="2151" y="1483"/>
                    <a:pt x="2085" y="1473"/>
                    <a:pt x="2018" y="1453"/>
                  </a:cubicBezTo>
                  <a:cubicBezTo>
                    <a:pt x="1660" y="1337"/>
                    <a:pt x="1326" y="1108"/>
                    <a:pt x="1019" y="884"/>
                  </a:cubicBezTo>
                  <a:cubicBezTo>
                    <a:pt x="835" y="746"/>
                    <a:pt x="743" y="490"/>
                    <a:pt x="564" y="343"/>
                  </a:cubicBezTo>
                  <a:cubicBezTo>
                    <a:pt x="496" y="284"/>
                    <a:pt x="380" y="254"/>
                    <a:pt x="273" y="254"/>
                  </a:cubicBezTo>
                  <a:cubicBezTo>
                    <a:pt x="223" y="254"/>
                    <a:pt x="174" y="261"/>
                    <a:pt x="135" y="275"/>
                  </a:cubicBezTo>
                  <a:cubicBezTo>
                    <a:pt x="65" y="298"/>
                    <a:pt x="1" y="550"/>
                    <a:pt x="47" y="651"/>
                  </a:cubicBezTo>
                  <a:cubicBezTo>
                    <a:pt x="462" y="1593"/>
                    <a:pt x="970" y="2305"/>
                    <a:pt x="2100" y="2305"/>
                  </a:cubicBezTo>
                  <a:cubicBezTo>
                    <a:pt x="2107" y="2305"/>
                    <a:pt x="2115" y="2305"/>
                    <a:pt x="2123" y="2305"/>
                  </a:cubicBezTo>
                  <a:cubicBezTo>
                    <a:pt x="2125" y="2305"/>
                    <a:pt x="2127" y="2305"/>
                    <a:pt x="2129" y="2305"/>
                  </a:cubicBezTo>
                  <a:cubicBezTo>
                    <a:pt x="3071" y="2305"/>
                    <a:pt x="4033" y="1263"/>
                    <a:pt x="3911" y="338"/>
                  </a:cubicBezTo>
                  <a:cubicBezTo>
                    <a:pt x="3892" y="211"/>
                    <a:pt x="3733" y="0"/>
                    <a:pt x="36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09086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Кот в мешке 300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00100" y="1323004"/>
            <a:ext cx="7543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Comfortaa" panose="020F0803070200060003" pitchFamily="34" charset="0"/>
              </a:rPr>
              <a:t>Крышка стола имеет 4 угла, один из них отпилили. Сколько углов осталось?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727" y="3463774"/>
            <a:ext cx="3036071" cy="160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817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Кот в мешке 300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148646" y="1752844"/>
            <a:ext cx="846707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>
                <a:solidFill>
                  <a:srgbClr val="FF0000"/>
                </a:solidFill>
                <a:latin typeface="Comfortaa" panose="020F0803070200060003" pitchFamily="34" charset="0"/>
              </a:rPr>
              <a:t>5</a:t>
            </a:r>
          </a:p>
        </p:txBody>
      </p:sp>
      <p:grpSp>
        <p:nvGrpSpPr>
          <p:cNvPr id="4" name="Google Shape;1979;p45"/>
          <p:cNvGrpSpPr/>
          <p:nvPr/>
        </p:nvGrpSpPr>
        <p:grpSpPr>
          <a:xfrm>
            <a:off x="6938193" y="2545742"/>
            <a:ext cx="1578817" cy="2149384"/>
            <a:chOff x="2475306" y="2531490"/>
            <a:chExt cx="1411927" cy="1922354"/>
          </a:xfrm>
        </p:grpSpPr>
        <p:grpSp>
          <p:nvGrpSpPr>
            <p:cNvPr id="5" name="Google Shape;1980;p45"/>
            <p:cNvGrpSpPr/>
            <p:nvPr/>
          </p:nvGrpSpPr>
          <p:grpSpPr>
            <a:xfrm>
              <a:off x="2475306" y="2531490"/>
              <a:ext cx="1411927" cy="1922354"/>
              <a:chOff x="2541781" y="2498527"/>
              <a:chExt cx="1411927" cy="1922354"/>
            </a:xfrm>
          </p:grpSpPr>
          <p:sp>
            <p:nvSpPr>
              <p:cNvPr id="13" name="Google Shape;1981;p45"/>
              <p:cNvSpPr/>
              <p:nvPr/>
            </p:nvSpPr>
            <p:spPr>
              <a:xfrm>
                <a:off x="2917943" y="2716062"/>
                <a:ext cx="993735" cy="827487"/>
              </a:xfrm>
              <a:custGeom>
                <a:avLst/>
                <a:gdLst/>
                <a:ahLst/>
                <a:cxnLst/>
                <a:rect l="l" t="t" r="r" b="b"/>
                <a:pathLst>
                  <a:path w="71711" h="59714" extrusionOk="0">
                    <a:moveTo>
                      <a:pt x="62253" y="1"/>
                    </a:moveTo>
                    <a:cubicBezTo>
                      <a:pt x="61871" y="1"/>
                      <a:pt x="61577" y="307"/>
                      <a:pt x="61490" y="652"/>
                    </a:cubicBezTo>
                    <a:cubicBezTo>
                      <a:pt x="61255" y="789"/>
                      <a:pt x="61075" y="1026"/>
                      <a:pt x="61018" y="1381"/>
                    </a:cubicBezTo>
                    <a:cubicBezTo>
                      <a:pt x="60019" y="7474"/>
                      <a:pt x="57902" y="13031"/>
                      <a:pt x="53900" y="17804"/>
                    </a:cubicBezTo>
                    <a:cubicBezTo>
                      <a:pt x="53725" y="18006"/>
                      <a:pt x="53619" y="18262"/>
                      <a:pt x="53602" y="18529"/>
                    </a:cubicBezTo>
                    <a:cubicBezTo>
                      <a:pt x="52923" y="19187"/>
                      <a:pt x="52253" y="19855"/>
                      <a:pt x="51693" y="20634"/>
                    </a:cubicBezTo>
                    <a:cubicBezTo>
                      <a:pt x="51601" y="20762"/>
                      <a:pt x="51552" y="20918"/>
                      <a:pt x="51533" y="21080"/>
                    </a:cubicBezTo>
                    <a:cubicBezTo>
                      <a:pt x="50365" y="21837"/>
                      <a:pt x="49179" y="22469"/>
                      <a:pt x="48224" y="23480"/>
                    </a:cubicBezTo>
                    <a:cubicBezTo>
                      <a:pt x="47517" y="23791"/>
                      <a:pt x="46889" y="24203"/>
                      <a:pt x="46401" y="24835"/>
                    </a:cubicBezTo>
                    <a:cubicBezTo>
                      <a:pt x="43714" y="26511"/>
                      <a:pt x="40925" y="27182"/>
                      <a:pt x="37991" y="28217"/>
                    </a:cubicBezTo>
                    <a:cubicBezTo>
                      <a:pt x="37924" y="28242"/>
                      <a:pt x="37860" y="28275"/>
                      <a:pt x="37801" y="28314"/>
                    </a:cubicBezTo>
                    <a:cubicBezTo>
                      <a:pt x="37583" y="28214"/>
                      <a:pt x="37360" y="28127"/>
                      <a:pt x="37129" y="28057"/>
                    </a:cubicBezTo>
                    <a:cubicBezTo>
                      <a:pt x="37051" y="28033"/>
                      <a:pt x="36975" y="28022"/>
                      <a:pt x="36902" y="28022"/>
                    </a:cubicBezTo>
                    <a:cubicBezTo>
                      <a:pt x="36247" y="28022"/>
                      <a:pt x="35831" y="28904"/>
                      <a:pt x="36345" y="29405"/>
                    </a:cubicBezTo>
                    <a:cubicBezTo>
                      <a:pt x="37711" y="30741"/>
                      <a:pt x="37704" y="31685"/>
                      <a:pt x="36887" y="33232"/>
                    </a:cubicBezTo>
                    <a:cubicBezTo>
                      <a:pt x="36830" y="33322"/>
                      <a:pt x="36771" y="33412"/>
                      <a:pt x="36714" y="33502"/>
                    </a:cubicBezTo>
                    <a:cubicBezTo>
                      <a:pt x="36141" y="33710"/>
                      <a:pt x="35516" y="33843"/>
                      <a:pt x="34978" y="34082"/>
                    </a:cubicBezTo>
                    <a:cubicBezTo>
                      <a:pt x="34964" y="34089"/>
                      <a:pt x="34952" y="34096"/>
                      <a:pt x="34938" y="34103"/>
                    </a:cubicBezTo>
                    <a:cubicBezTo>
                      <a:pt x="34794" y="34053"/>
                      <a:pt x="34645" y="34018"/>
                      <a:pt x="34495" y="34003"/>
                    </a:cubicBezTo>
                    <a:cubicBezTo>
                      <a:pt x="34475" y="34001"/>
                      <a:pt x="34456" y="34000"/>
                      <a:pt x="34437" y="34000"/>
                    </a:cubicBezTo>
                    <a:cubicBezTo>
                      <a:pt x="34023" y="34000"/>
                      <a:pt x="33686" y="34419"/>
                      <a:pt x="33686" y="34809"/>
                    </a:cubicBezTo>
                    <a:cubicBezTo>
                      <a:pt x="33686" y="34866"/>
                      <a:pt x="33709" y="34913"/>
                      <a:pt x="33717" y="34963"/>
                    </a:cubicBezTo>
                    <a:cubicBezTo>
                      <a:pt x="33103" y="35647"/>
                      <a:pt x="32916" y="36532"/>
                      <a:pt x="33214" y="37588"/>
                    </a:cubicBezTo>
                    <a:cubicBezTo>
                      <a:pt x="32752" y="37622"/>
                      <a:pt x="32291" y="37664"/>
                      <a:pt x="31829" y="37717"/>
                    </a:cubicBezTo>
                    <a:cubicBezTo>
                      <a:pt x="31758" y="37728"/>
                      <a:pt x="31689" y="37749"/>
                      <a:pt x="31621" y="37775"/>
                    </a:cubicBezTo>
                    <a:cubicBezTo>
                      <a:pt x="31510" y="37465"/>
                      <a:pt x="31202" y="37260"/>
                      <a:pt x="30882" y="37243"/>
                    </a:cubicBezTo>
                    <a:cubicBezTo>
                      <a:pt x="30889" y="37060"/>
                      <a:pt x="30858" y="36887"/>
                      <a:pt x="30750" y="36745"/>
                    </a:cubicBezTo>
                    <a:cubicBezTo>
                      <a:pt x="30491" y="36398"/>
                      <a:pt x="30018" y="36127"/>
                      <a:pt x="29862" y="35727"/>
                    </a:cubicBezTo>
                    <a:cubicBezTo>
                      <a:pt x="29739" y="35408"/>
                      <a:pt x="29446" y="35123"/>
                      <a:pt x="29096" y="35123"/>
                    </a:cubicBezTo>
                    <a:cubicBezTo>
                      <a:pt x="29023" y="35123"/>
                      <a:pt x="28948" y="35135"/>
                      <a:pt x="28871" y="35162"/>
                    </a:cubicBezTo>
                    <a:cubicBezTo>
                      <a:pt x="27835" y="35524"/>
                      <a:pt x="26991" y="36634"/>
                      <a:pt x="26298" y="37700"/>
                    </a:cubicBezTo>
                    <a:cubicBezTo>
                      <a:pt x="25879" y="37756"/>
                      <a:pt x="25464" y="37825"/>
                      <a:pt x="25045" y="37878"/>
                    </a:cubicBezTo>
                    <a:cubicBezTo>
                      <a:pt x="25019" y="37799"/>
                      <a:pt x="24988" y="37723"/>
                      <a:pt x="24958" y="37643"/>
                    </a:cubicBezTo>
                    <a:cubicBezTo>
                      <a:pt x="24844" y="36736"/>
                      <a:pt x="24778" y="35820"/>
                      <a:pt x="24370" y="34967"/>
                    </a:cubicBezTo>
                    <a:cubicBezTo>
                      <a:pt x="24236" y="34686"/>
                      <a:pt x="23995" y="34568"/>
                      <a:pt x="23744" y="34568"/>
                    </a:cubicBezTo>
                    <a:cubicBezTo>
                      <a:pt x="23643" y="34568"/>
                      <a:pt x="23539" y="34588"/>
                      <a:pt x="23440" y="34624"/>
                    </a:cubicBezTo>
                    <a:cubicBezTo>
                      <a:pt x="22218" y="33293"/>
                      <a:pt x="19904" y="32826"/>
                      <a:pt x="20899" y="30260"/>
                    </a:cubicBezTo>
                    <a:cubicBezTo>
                      <a:pt x="21096" y="29753"/>
                      <a:pt x="20589" y="29225"/>
                      <a:pt x="20093" y="29225"/>
                    </a:cubicBezTo>
                    <a:cubicBezTo>
                      <a:pt x="19961" y="29225"/>
                      <a:pt x="19830" y="29263"/>
                      <a:pt x="19713" y="29348"/>
                    </a:cubicBezTo>
                    <a:cubicBezTo>
                      <a:pt x="17134" y="31228"/>
                      <a:pt x="13734" y="32433"/>
                      <a:pt x="11519" y="34818"/>
                    </a:cubicBezTo>
                    <a:cubicBezTo>
                      <a:pt x="11438" y="34786"/>
                      <a:pt x="11354" y="34768"/>
                      <a:pt x="11270" y="34768"/>
                    </a:cubicBezTo>
                    <a:cubicBezTo>
                      <a:pt x="11089" y="34768"/>
                      <a:pt x="10906" y="34849"/>
                      <a:pt x="10750" y="35045"/>
                    </a:cubicBezTo>
                    <a:cubicBezTo>
                      <a:pt x="9530" y="36584"/>
                      <a:pt x="8346" y="37885"/>
                      <a:pt x="7300" y="39279"/>
                    </a:cubicBezTo>
                    <a:cubicBezTo>
                      <a:pt x="7052" y="39424"/>
                      <a:pt x="6822" y="39596"/>
                      <a:pt x="6615" y="39791"/>
                    </a:cubicBezTo>
                    <a:cubicBezTo>
                      <a:pt x="6305" y="40080"/>
                      <a:pt x="6036" y="40411"/>
                      <a:pt x="5818" y="40773"/>
                    </a:cubicBezTo>
                    <a:cubicBezTo>
                      <a:pt x="4561" y="42431"/>
                      <a:pt x="3642" y="44242"/>
                      <a:pt x="2638" y="46097"/>
                    </a:cubicBezTo>
                    <a:cubicBezTo>
                      <a:pt x="1465" y="48265"/>
                      <a:pt x="49" y="50671"/>
                      <a:pt x="18" y="53217"/>
                    </a:cubicBezTo>
                    <a:cubicBezTo>
                      <a:pt x="0" y="54619"/>
                      <a:pt x="288" y="55684"/>
                      <a:pt x="795" y="56499"/>
                    </a:cubicBezTo>
                    <a:cubicBezTo>
                      <a:pt x="949" y="57264"/>
                      <a:pt x="1432" y="57988"/>
                      <a:pt x="2344" y="58509"/>
                    </a:cubicBezTo>
                    <a:cubicBezTo>
                      <a:pt x="2531" y="58616"/>
                      <a:pt x="2720" y="58724"/>
                      <a:pt x="2908" y="58831"/>
                    </a:cubicBezTo>
                    <a:cubicBezTo>
                      <a:pt x="3249" y="59028"/>
                      <a:pt x="3623" y="59167"/>
                      <a:pt x="4011" y="59238"/>
                    </a:cubicBezTo>
                    <a:cubicBezTo>
                      <a:pt x="4817" y="59528"/>
                      <a:pt x="5636" y="59714"/>
                      <a:pt x="6514" y="59714"/>
                    </a:cubicBezTo>
                    <a:cubicBezTo>
                      <a:pt x="6739" y="59714"/>
                      <a:pt x="6969" y="59701"/>
                      <a:pt x="7203" y="59676"/>
                    </a:cubicBezTo>
                    <a:cubicBezTo>
                      <a:pt x="7627" y="59631"/>
                      <a:pt x="8037" y="59508"/>
                      <a:pt x="8417" y="59312"/>
                    </a:cubicBezTo>
                    <a:cubicBezTo>
                      <a:pt x="8469" y="59338"/>
                      <a:pt x="8526" y="59351"/>
                      <a:pt x="8583" y="59351"/>
                    </a:cubicBezTo>
                    <a:cubicBezTo>
                      <a:pt x="8616" y="59351"/>
                      <a:pt x="8650" y="59347"/>
                      <a:pt x="8683" y="59338"/>
                    </a:cubicBezTo>
                    <a:cubicBezTo>
                      <a:pt x="8811" y="59305"/>
                      <a:pt x="8943" y="59281"/>
                      <a:pt x="9074" y="59264"/>
                    </a:cubicBezTo>
                    <a:cubicBezTo>
                      <a:pt x="10075" y="59401"/>
                      <a:pt x="11079" y="59515"/>
                      <a:pt x="12099" y="59515"/>
                    </a:cubicBezTo>
                    <a:cubicBezTo>
                      <a:pt x="12136" y="59515"/>
                      <a:pt x="12172" y="59515"/>
                      <a:pt x="12209" y="59515"/>
                    </a:cubicBezTo>
                    <a:cubicBezTo>
                      <a:pt x="13170" y="59506"/>
                      <a:pt x="14106" y="59376"/>
                      <a:pt x="15024" y="59174"/>
                    </a:cubicBezTo>
                    <a:cubicBezTo>
                      <a:pt x="16599" y="59213"/>
                      <a:pt x="18174" y="59274"/>
                      <a:pt x="19751" y="59352"/>
                    </a:cubicBezTo>
                    <a:cubicBezTo>
                      <a:pt x="21085" y="59419"/>
                      <a:pt x="22721" y="59590"/>
                      <a:pt x="24314" y="59590"/>
                    </a:cubicBezTo>
                    <a:cubicBezTo>
                      <a:pt x="25639" y="59590"/>
                      <a:pt x="26935" y="59471"/>
                      <a:pt x="28003" y="59077"/>
                    </a:cubicBezTo>
                    <a:cubicBezTo>
                      <a:pt x="28374" y="58940"/>
                      <a:pt x="28687" y="58748"/>
                      <a:pt x="28978" y="58531"/>
                    </a:cubicBezTo>
                    <a:cubicBezTo>
                      <a:pt x="29073" y="58561"/>
                      <a:pt x="29172" y="58582"/>
                      <a:pt x="29272" y="58594"/>
                    </a:cubicBezTo>
                    <a:cubicBezTo>
                      <a:pt x="29318" y="58744"/>
                      <a:pt x="29439" y="58870"/>
                      <a:pt x="29622" y="58870"/>
                    </a:cubicBezTo>
                    <a:cubicBezTo>
                      <a:pt x="29631" y="58870"/>
                      <a:pt x="29639" y="58869"/>
                      <a:pt x="29648" y="58869"/>
                    </a:cubicBezTo>
                    <a:cubicBezTo>
                      <a:pt x="29958" y="58850"/>
                      <a:pt x="30262" y="58777"/>
                      <a:pt x="30562" y="58692"/>
                    </a:cubicBezTo>
                    <a:cubicBezTo>
                      <a:pt x="31021" y="58564"/>
                      <a:pt x="30879" y="57897"/>
                      <a:pt x="30464" y="57897"/>
                    </a:cubicBezTo>
                    <a:cubicBezTo>
                      <a:pt x="30427" y="57897"/>
                      <a:pt x="30388" y="57902"/>
                      <a:pt x="30347" y="57913"/>
                    </a:cubicBezTo>
                    <a:lnTo>
                      <a:pt x="30337" y="57915"/>
                    </a:lnTo>
                    <a:cubicBezTo>
                      <a:pt x="30344" y="57894"/>
                      <a:pt x="30352" y="57877"/>
                      <a:pt x="30359" y="57855"/>
                    </a:cubicBezTo>
                    <a:cubicBezTo>
                      <a:pt x="30451" y="57484"/>
                      <a:pt x="30413" y="57103"/>
                      <a:pt x="30366" y="56724"/>
                    </a:cubicBezTo>
                    <a:cubicBezTo>
                      <a:pt x="31554" y="53987"/>
                      <a:pt x="30901" y="49771"/>
                      <a:pt x="30512" y="47164"/>
                    </a:cubicBezTo>
                    <a:lnTo>
                      <a:pt x="30512" y="47164"/>
                    </a:lnTo>
                    <a:cubicBezTo>
                      <a:pt x="30566" y="47165"/>
                      <a:pt x="30621" y="47165"/>
                      <a:pt x="30676" y="47165"/>
                    </a:cubicBezTo>
                    <a:cubicBezTo>
                      <a:pt x="30943" y="47165"/>
                      <a:pt x="31212" y="47155"/>
                      <a:pt x="31477" y="47136"/>
                    </a:cubicBezTo>
                    <a:cubicBezTo>
                      <a:pt x="31552" y="47135"/>
                      <a:pt x="31626" y="47135"/>
                      <a:pt x="31699" y="47135"/>
                    </a:cubicBezTo>
                    <a:cubicBezTo>
                      <a:pt x="31864" y="47135"/>
                      <a:pt x="32027" y="47137"/>
                      <a:pt x="32187" y="47143"/>
                    </a:cubicBezTo>
                    <a:cubicBezTo>
                      <a:pt x="32281" y="47240"/>
                      <a:pt x="32398" y="47313"/>
                      <a:pt x="32528" y="47354"/>
                    </a:cubicBezTo>
                    <a:cubicBezTo>
                      <a:pt x="33499" y="47641"/>
                      <a:pt x="34415" y="47744"/>
                      <a:pt x="35255" y="48289"/>
                    </a:cubicBezTo>
                    <a:cubicBezTo>
                      <a:pt x="35374" y="48599"/>
                      <a:pt x="35417" y="48931"/>
                      <a:pt x="35379" y="49260"/>
                    </a:cubicBezTo>
                    <a:cubicBezTo>
                      <a:pt x="35330" y="49760"/>
                      <a:pt x="35757" y="50047"/>
                      <a:pt x="36184" y="50047"/>
                    </a:cubicBezTo>
                    <a:cubicBezTo>
                      <a:pt x="36460" y="50047"/>
                      <a:pt x="36736" y="49927"/>
                      <a:pt x="36884" y="49667"/>
                    </a:cubicBezTo>
                    <a:cubicBezTo>
                      <a:pt x="37218" y="49078"/>
                      <a:pt x="37649" y="48588"/>
                      <a:pt x="38135" y="48152"/>
                    </a:cubicBezTo>
                    <a:cubicBezTo>
                      <a:pt x="38232" y="48152"/>
                      <a:pt x="38329" y="48135"/>
                      <a:pt x="38419" y="48100"/>
                    </a:cubicBezTo>
                    <a:cubicBezTo>
                      <a:pt x="38486" y="48076"/>
                      <a:pt x="38547" y="48045"/>
                      <a:pt x="38611" y="48017"/>
                    </a:cubicBezTo>
                    <a:cubicBezTo>
                      <a:pt x="38613" y="48017"/>
                      <a:pt x="38615" y="48015"/>
                      <a:pt x="38616" y="48015"/>
                    </a:cubicBezTo>
                    <a:cubicBezTo>
                      <a:pt x="39473" y="47655"/>
                      <a:pt x="40198" y="47079"/>
                      <a:pt x="40988" y="46613"/>
                    </a:cubicBezTo>
                    <a:cubicBezTo>
                      <a:pt x="41015" y="46622"/>
                      <a:pt x="41043" y="46629"/>
                      <a:pt x="41071" y="46636"/>
                    </a:cubicBezTo>
                    <a:cubicBezTo>
                      <a:pt x="41145" y="46892"/>
                      <a:pt x="41353" y="47082"/>
                      <a:pt x="41597" y="47169"/>
                    </a:cubicBezTo>
                    <a:cubicBezTo>
                      <a:pt x="41640" y="47318"/>
                      <a:pt x="41691" y="47465"/>
                      <a:pt x="41749" y="47610"/>
                    </a:cubicBezTo>
                    <a:cubicBezTo>
                      <a:pt x="41478" y="47830"/>
                      <a:pt x="41216" y="48064"/>
                      <a:pt x="40945" y="48287"/>
                    </a:cubicBezTo>
                    <a:cubicBezTo>
                      <a:pt x="40804" y="48386"/>
                      <a:pt x="40669" y="48493"/>
                      <a:pt x="40541" y="48607"/>
                    </a:cubicBezTo>
                    <a:cubicBezTo>
                      <a:pt x="39985" y="49105"/>
                      <a:pt x="40507" y="50016"/>
                      <a:pt x="41119" y="50016"/>
                    </a:cubicBezTo>
                    <a:cubicBezTo>
                      <a:pt x="41251" y="50016"/>
                      <a:pt x="41388" y="49973"/>
                      <a:pt x="41519" y="49874"/>
                    </a:cubicBezTo>
                    <a:cubicBezTo>
                      <a:pt x="41575" y="49833"/>
                      <a:pt x="41627" y="49788"/>
                      <a:pt x="41678" y="49745"/>
                    </a:cubicBezTo>
                    <a:cubicBezTo>
                      <a:pt x="41680" y="49746"/>
                      <a:pt x="41682" y="49748"/>
                      <a:pt x="41682" y="49750"/>
                    </a:cubicBezTo>
                    <a:cubicBezTo>
                      <a:pt x="42051" y="49421"/>
                      <a:pt x="42558" y="49234"/>
                      <a:pt x="42920" y="48907"/>
                    </a:cubicBezTo>
                    <a:cubicBezTo>
                      <a:pt x="42952" y="48911"/>
                      <a:pt x="42984" y="48913"/>
                      <a:pt x="43015" y="48913"/>
                    </a:cubicBezTo>
                    <a:cubicBezTo>
                      <a:pt x="43660" y="48913"/>
                      <a:pt x="44226" y="48101"/>
                      <a:pt x="43621" y="47558"/>
                    </a:cubicBezTo>
                    <a:cubicBezTo>
                      <a:pt x="43513" y="47458"/>
                      <a:pt x="43420" y="47345"/>
                      <a:pt x="43344" y="47221"/>
                    </a:cubicBezTo>
                    <a:cubicBezTo>
                      <a:pt x="43273" y="46774"/>
                      <a:pt x="43114" y="46341"/>
                      <a:pt x="42920" y="45917"/>
                    </a:cubicBezTo>
                    <a:cubicBezTo>
                      <a:pt x="42958" y="45723"/>
                      <a:pt x="42935" y="45521"/>
                      <a:pt x="42852" y="45341"/>
                    </a:cubicBezTo>
                    <a:cubicBezTo>
                      <a:pt x="42804" y="44695"/>
                      <a:pt x="42809" y="44050"/>
                      <a:pt x="42767" y="43561"/>
                    </a:cubicBezTo>
                    <a:cubicBezTo>
                      <a:pt x="42622" y="41874"/>
                      <a:pt x="42295" y="40219"/>
                      <a:pt x="42243" y="38521"/>
                    </a:cubicBezTo>
                    <a:cubicBezTo>
                      <a:pt x="42238" y="38332"/>
                      <a:pt x="42167" y="38152"/>
                      <a:pt x="42040" y="38012"/>
                    </a:cubicBezTo>
                    <a:cubicBezTo>
                      <a:pt x="44410" y="37660"/>
                      <a:pt x="46809" y="36790"/>
                      <a:pt x="48727" y="36009"/>
                    </a:cubicBezTo>
                    <a:cubicBezTo>
                      <a:pt x="52465" y="34487"/>
                      <a:pt x="56001" y="31692"/>
                      <a:pt x="58771" y="28799"/>
                    </a:cubicBezTo>
                    <a:cubicBezTo>
                      <a:pt x="60201" y="27304"/>
                      <a:pt x="61334" y="25515"/>
                      <a:pt x="62337" y="23630"/>
                    </a:cubicBezTo>
                    <a:cubicBezTo>
                      <a:pt x="62383" y="23578"/>
                      <a:pt x="62432" y="23530"/>
                      <a:pt x="62475" y="23476"/>
                    </a:cubicBezTo>
                    <a:cubicBezTo>
                      <a:pt x="62634" y="23423"/>
                      <a:pt x="62782" y="23307"/>
                      <a:pt x="62880" y="23104"/>
                    </a:cubicBezTo>
                    <a:cubicBezTo>
                      <a:pt x="62946" y="22972"/>
                      <a:pt x="63012" y="22839"/>
                      <a:pt x="63078" y="22708"/>
                    </a:cubicBezTo>
                    <a:cubicBezTo>
                      <a:pt x="63500" y="22124"/>
                      <a:pt x="63893" y="21518"/>
                      <a:pt x="64255" y="20893"/>
                    </a:cubicBezTo>
                    <a:cubicBezTo>
                      <a:pt x="64416" y="20757"/>
                      <a:pt x="64575" y="20622"/>
                      <a:pt x="64736" y="20485"/>
                    </a:cubicBezTo>
                    <a:cubicBezTo>
                      <a:pt x="65167" y="20116"/>
                      <a:pt x="65174" y="19552"/>
                      <a:pt x="64945" y="19100"/>
                    </a:cubicBezTo>
                    <a:cubicBezTo>
                      <a:pt x="66065" y="16919"/>
                      <a:pt x="67083" y="14698"/>
                      <a:pt x="67807" y="12330"/>
                    </a:cubicBezTo>
                    <a:cubicBezTo>
                      <a:pt x="67838" y="12230"/>
                      <a:pt x="67850" y="12124"/>
                      <a:pt x="67841" y="12018"/>
                    </a:cubicBezTo>
                    <a:cubicBezTo>
                      <a:pt x="68158" y="11307"/>
                      <a:pt x="68463" y="10589"/>
                      <a:pt x="68735" y="9851"/>
                    </a:cubicBezTo>
                    <a:cubicBezTo>
                      <a:pt x="69557" y="8146"/>
                      <a:pt x="70215" y="6413"/>
                      <a:pt x="70419" y="4445"/>
                    </a:cubicBezTo>
                    <a:cubicBezTo>
                      <a:pt x="70422" y="4414"/>
                      <a:pt x="70419" y="4388"/>
                      <a:pt x="70419" y="4359"/>
                    </a:cubicBezTo>
                    <a:cubicBezTo>
                      <a:pt x="70622" y="4011"/>
                      <a:pt x="70867" y="3689"/>
                      <a:pt x="71151" y="3401"/>
                    </a:cubicBezTo>
                    <a:cubicBezTo>
                      <a:pt x="71711" y="2843"/>
                      <a:pt x="71217" y="2039"/>
                      <a:pt x="70533" y="2039"/>
                    </a:cubicBezTo>
                    <a:cubicBezTo>
                      <a:pt x="70479" y="2039"/>
                      <a:pt x="70423" y="2044"/>
                      <a:pt x="70367" y="2055"/>
                    </a:cubicBezTo>
                    <a:cubicBezTo>
                      <a:pt x="69983" y="2128"/>
                      <a:pt x="69592" y="2161"/>
                      <a:pt x="69196" y="2161"/>
                    </a:cubicBezTo>
                    <a:cubicBezTo>
                      <a:pt x="67278" y="2161"/>
                      <a:pt x="65259" y="1379"/>
                      <a:pt x="63531" y="547"/>
                    </a:cubicBezTo>
                    <a:cubicBezTo>
                      <a:pt x="63211" y="322"/>
                      <a:pt x="62854" y="149"/>
                      <a:pt x="62480" y="36"/>
                    </a:cubicBezTo>
                    <a:cubicBezTo>
                      <a:pt x="62402" y="12"/>
                      <a:pt x="62326" y="1"/>
                      <a:pt x="62253" y="1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" name="Google Shape;1982;p45"/>
              <p:cNvSpPr/>
              <p:nvPr/>
            </p:nvSpPr>
            <p:spPr>
              <a:xfrm>
                <a:off x="2728982" y="3503916"/>
                <a:ext cx="1216037" cy="118967"/>
              </a:xfrm>
              <a:custGeom>
                <a:avLst/>
                <a:gdLst/>
                <a:ahLst/>
                <a:cxnLst/>
                <a:rect l="l" t="t" r="r" b="b"/>
                <a:pathLst>
                  <a:path w="87753" h="8585" extrusionOk="0">
                    <a:moveTo>
                      <a:pt x="14098" y="0"/>
                    </a:moveTo>
                    <a:cubicBezTo>
                      <a:pt x="13261" y="0"/>
                      <a:pt x="12436" y="93"/>
                      <a:pt x="11557" y="232"/>
                    </a:cubicBezTo>
                    <a:cubicBezTo>
                      <a:pt x="10793" y="353"/>
                      <a:pt x="10035" y="399"/>
                      <a:pt x="9277" y="399"/>
                    </a:cubicBezTo>
                    <a:cubicBezTo>
                      <a:pt x="7976" y="399"/>
                      <a:pt x="6678" y="264"/>
                      <a:pt x="5365" y="147"/>
                    </a:cubicBezTo>
                    <a:cubicBezTo>
                      <a:pt x="4976" y="112"/>
                      <a:pt x="4582" y="91"/>
                      <a:pt x="4193" y="91"/>
                    </a:cubicBezTo>
                    <a:cubicBezTo>
                      <a:pt x="2183" y="91"/>
                      <a:pt x="332" y="676"/>
                      <a:pt x="153" y="3093"/>
                    </a:cubicBezTo>
                    <a:cubicBezTo>
                      <a:pt x="1" y="5181"/>
                      <a:pt x="177" y="6857"/>
                      <a:pt x="2353" y="7591"/>
                    </a:cubicBezTo>
                    <a:cubicBezTo>
                      <a:pt x="2792" y="7739"/>
                      <a:pt x="3273" y="7780"/>
                      <a:pt x="3764" y="7780"/>
                    </a:cubicBezTo>
                    <a:cubicBezTo>
                      <a:pt x="4368" y="7780"/>
                      <a:pt x="4987" y="7718"/>
                      <a:pt x="5560" y="7718"/>
                    </a:cubicBezTo>
                    <a:cubicBezTo>
                      <a:pt x="5639" y="7718"/>
                      <a:pt x="5717" y="7719"/>
                      <a:pt x="5795" y="7722"/>
                    </a:cubicBezTo>
                    <a:cubicBezTo>
                      <a:pt x="8166" y="7805"/>
                      <a:pt x="10526" y="8016"/>
                      <a:pt x="12899" y="8044"/>
                    </a:cubicBezTo>
                    <a:cubicBezTo>
                      <a:pt x="12909" y="8044"/>
                      <a:pt x="12919" y="8044"/>
                      <a:pt x="12930" y="8044"/>
                    </a:cubicBezTo>
                    <a:cubicBezTo>
                      <a:pt x="13356" y="8044"/>
                      <a:pt x="13691" y="7904"/>
                      <a:pt x="13939" y="7686"/>
                    </a:cubicBezTo>
                    <a:cubicBezTo>
                      <a:pt x="17254" y="7772"/>
                      <a:pt x="20586" y="7707"/>
                      <a:pt x="23912" y="7866"/>
                    </a:cubicBezTo>
                    <a:cubicBezTo>
                      <a:pt x="28132" y="8067"/>
                      <a:pt x="32357" y="8143"/>
                      <a:pt x="36583" y="8153"/>
                    </a:cubicBezTo>
                    <a:cubicBezTo>
                      <a:pt x="36587" y="8153"/>
                      <a:pt x="36591" y="8153"/>
                      <a:pt x="36595" y="8153"/>
                    </a:cubicBezTo>
                    <a:cubicBezTo>
                      <a:pt x="36833" y="8153"/>
                      <a:pt x="37070" y="8103"/>
                      <a:pt x="37286" y="8001"/>
                    </a:cubicBezTo>
                    <a:cubicBezTo>
                      <a:pt x="37504" y="8101"/>
                      <a:pt x="37741" y="8153"/>
                      <a:pt x="37982" y="8153"/>
                    </a:cubicBezTo>
                    <a:cubicBezTo>
                      <a:pt x="42579" y="8184"/>
                      <a:pt x="47165" y="8551"/>
                      <a:pt x="51761" y="8584"/>
                    </a:cubicBezTo>
                    <a:cubicBezTo>
                      <a:pt x="51763" y="8584"/>
                      <a:pt x="51766" y="8584"/>
                      <a:pt x="51769" y="8584"/>
                    </a:cubicBezTo>
                    <a:cubicBezTo>
                      <a:pt x="52182" y="8584"/>
                      <a:pt x="52507" y="8451"/>
                      <a:pt x="52754" y="8247"/>
                    </a:cubicBezTo>
                    <a:cubicBezTo>
                      <a:pt x="56225" y="8390"/>
                      <a:pt x="59696" y="8562"/>
                      <a:pt x="63172" y="8584"/>
                    </a:cubicBezTo>
                    <a:cubicBezTo>
                      <a:pt x="63174" y="8584"/>
                      <a:pt x="63176" y="8584"/>
                      <a:pt x="63178" y="8584"/>
                    </a:cubicBezTo>
                    <a:cubicBezTo>
                      <a:pt x="63705" y="8584"/>
                      <a:pt x="64092" y="8375"/>
                      <a:pt x="64349" y="8067"/>
                    </a:cubicBezTo>
                    <a:cubicBezTo>
                      <a:pt x="65142" y="8082"/>
                      <a:pt x="65933" y="8106"/>
                      <a:pt x="66724" y="8153"/>
                    </a:cubicBezTo>
                    <a:cubicBezTo>
                      <a:pt x="66760" y="8155"/>
                      <a:pt x="66796" y="8156"/>
                      <a:pt x="66831" y="8156"/>
                    </a:cubicBezTo>
                    <a:cubicBezTo>
                      <a:pt x="67275" y="8156"/>
                      <a:pt x="67612" y="7997"/>
                      <a:pt x="67852" y="7753"/>
                    </a:cubicBezTo>
                    <a:cubicBezTo>
                      <a:pt x="70491" y="7809"/>
                      <a:pt x="73127" y="7926"/>
                      <a:pt x="75767" y="7937"/>
                    </a:cubicBezTo>
                    <a:cubicBezTo>
                      <a:pt x="75777" y="7937"/>
                      <a:pt x="75788" y="7937"/>
                      <a:pt x="75798" y="7937"/>
                    </a:cubicBezTo>
                    <a:cubicBezTo>
                      <a:pt x="76040" y="7937"/>
                      <a:pt x="76280" y="7880"/>
                      <a:pt x="76497" y="7774"/>
                    </a:cubicBezTo>
                    <a:cubicBezTo>
                      <a:pt x="76694" y="7778"/>
                      <a:pt x="76891" y="7779"/>
                      <a:pt x="77088" y="7779"/>
                    </a:cubicBezTo>
                    <a:cubicBezTo>
                      <a:pt x="78164" y="7779"/>
                      <a:pt x="79237" y="7725"/>
                      <a:pt x="80311" y="7589"/>
                    </a:cubicBezTo>
                    <a:cubicBezTo>
                      <a:pt x="81280" y="7558"/>
                      <a:pt x="82250" y="7530"/>
                      <a:pt x="83219" y="7518"/>
                    </a:cubicBezTo>
                    <a:cubicBezTo>
                      <a:pt x="83373" y="7634"/>
                      <a:pt x="83548" y="7720"/>
                      <a:pt x="83735" y="7772"/>
                    </a:cubicBezTo>
                    <a:cubicBezTo>
                      <a:pt x="83870" y="7810"/>
                      <a:pt x="84009" y="7828"/>
                      <a:pt x="84147" y="7828"/>
                    </a:cubicBezTo>
                    <a:cubicBezTo>
                      <a:pt x="84854" y="7828"/>
                      <a:pt x="85546" y="7359"/>
                      <a:pt x="85720" y="6644"/>
                    </a:cubicBezTo>
                    <a:cubicBezTo>
                      <a:pt x="85734" y="6581"/>
                      <a:pt x="85755" y="6523"/>
                      <a:pt x="85772" y="6462"/>
                    </a:cubicBezTo>
                    <a:lnTo>
                      <a:pt x="85772" y="6462"/>
                    </a:lnTo>
                    <a:cubicBezTo>
                      <a:pt x="85770" y="6472"/>
                      <a:pt x="85771" y="6476"/>
                      <a:pt x="85773" y="6476"/>
                    </a:cubicBezTo>
                    <a:cubicBezTo>
                      <a:pt x="85788" y="6476"/>
                      <a:pt x="85889" y="6258"/>
                      <a:pt x="85909" y="6225"/>
                    </a:cubicBezTo>
                    <a:cubicBezTo>
                      <a:pt x="86066" y="5970"/>
                      <a:pt x="86262" y="5735"/>
                      <a:pt x="86444" y="5496"/>
                    </a:cubicBezTo>
                    <a:cubicBezTo>
                      <a:pt x="86922" y="4857"/>
                      <a:pt x="87154" y="4179"/>
                      <a:pt x="87270" y="3403"/>
                    </a:cubicBezTo>
                    <a:cubicBezTo>
                      <a:pt x="87752" y="2432"/>
                      <a:pt x="86898" y="1074"/>
                      <a:pt x="85728" y="1074"/>
                    </a:cubicBezTo>
                    <a:cubicBezTo>
                      <a:pt x="85484" y="1074"/>
                      <a:pt x="85226" y="1133"/>
                      <a:pt x="84964" y="1267"/>
                    </a:cubicBezTo>
                    <a:cubicBezTo>
                      <a:pt x="84924" y="1286"/>
                      <a:pt x="84879" y="1298"/>
                      <a:pt x="84837" y="1316"/>
                    </a:cubicBezTo>
                    <a:cubicBezTo>
                      <a:pt x="84725" y="1269"/>
                      <a:pt x="84605" y="1234"/>
                      <a:pt x="84486" y="1212"/>
                    </a:cubicBezTo>
                    <a:cubicBezTo>
                      <a:pt x="82657" y="868"/>
                      <a:pt x="80851" y="587"/>
                      <a:pt x="79024" y="587"/>
                    </a:cubicBezTo>
                    <a:cubicBezTo>
                      <a:pt x="78195" y="587"/>
                      <a:pt x="77362" y="645"/>
                      <a:pt x="76521" y="781"/>
                    </a:cubicBezTo>
                    <a:cubicBezTo>
                      <a:pt x="76090" y="852"/>
                      <a:pt x="75796" y="1047"/>
                      <a:pt x="75607" y="1305"/>
                    </a:cubicBezTo>
                    <a:cubicBezTo>
                      <a:pt x="74275" y="1331"/>
                      <a:pt x="72943" y="1368"/>
                      <a:pt x="71614" y="1413"/>
                    </a:cubicBezTo>
                    <a:cubicBezTo>
                      <a:pt x="71375" y="1259"/>
                      <a:pt x="71100" y="1170"/>
                      <a:pt x="70814" y="1155"/>
                    </a:cubicBezTo>
                    <a:cubicBezTo>
                      <a:pt x="70099" y="1111"/>
                      <a:pt x="69384" y="1095"/>
                      <a:pt x="68669" y="1095"/>
                    </a:cubicBezTo>
                    <a:cubicBezTo>
                      <a:pt x="66514" y="1095"/>
                      <a:pt x="64360" y="1245"/>
                      <a:pt x="62202" y="1264"/>
                    </a:cubicBezTo>
                    <a:cubicBezTo>
                      <a:pt x="61752" y="1267"/>
                      <a:pt x="61404" y="1426"/>
                      <a:pt x="61150" y="1665"/>
                    </a:cubicBezTo>
                    <a:cubicBezTo>
                      <a:pt x="59779" y="1605"/>
                      <a:pt x="58408" y="1549"/>
                      <a:pt x="57035" y="1478"/>
                    </a:cubicBezTo>
                    <a:cubicBezTo>
                      <a:pt x="57003" y="1477"/>
                      <a:pt x="56971" y="1476"/>
                      <a:pt x="56940" y="1476"/>
                    </a:cubicBezTo>
                    <a:cubicBezTo>
                      <a:pt x="56499" y="1476"/>
                      <a:pt x="56163" y="1634"/>
                      <a:pt x="55920" y="1875"/>
                    </a:cubicBezTo>
                    <a:cubicBezTo>
                      <a:pt x="55398" y="1757"/>
                      <a:pt x="54875" y="1638"/>
                      <a:pt x="54350" y="1516"/>
                    </a:cubicBezTo>
                    <a:cubicBezTo>
                      <a:pt x="53538" y="1328"/>
                      <a:pt x="52241" y="741"/>
                      <a:pt x="51171" y="741"/>
                    </a:cubicBezTo>
                    <a:cubicBezTo>
                      <a:pt x="50762" y="741"/>
                      <a:pt x="50387" y="826"/>
                      <a:pt x="50085" y="1053"/>
                    </a:cubicBezTo>
                    <a:cubicBezTo>
                      <a:pt x="50068" y="1053"/>
                      <a:pt x="50056" y="1047"/>
                      <a:pt x="50038" y="1047"/>
                    </a:cubicBezTo>
                    <a:lnTo>
                      <a:pt x="49500" y="1047"/>
                    </a:lnTo>
                    <a:cubicBezTo>
                      <a:pt x="49287" y="1047"/>
                      <a:pt x="49076" y="1087"/>
                      <a:pt x="48877" y="1167"/>
                    </a:cubicBezTo>
                    <a:cubicBezTo>
                      <a:pt x="45036" y="2055"/>
                      <a:pt x="41021" y="1645"/>
                      <a:pt x="37121" y="2181"/>
                    </a:cubicBezTo>
                    <a:cubicBezTo>
                      <a:pt x="36586" y="2256"/>
                      <a:pt x="36254" y="2524"/>
                      <a:pt x="36086" y="2872"/>
                    </a:cubicBezTo>
                    <a:cubicBezTo>
                      <a:pt x="29596" y="2849"/>
                      <a:pt x="23110" y="2706"/>
                      <a:pt x="16624" y="2534"/>
                    </a:cubicBezTo>
                    <a:cubicBezTo>
                      <a:pt x="17228" y="1674"/>
                      <a:pt x="17107" y="346"/>
                      <a:pt x="15805" y="137"/>
                    </a:cubicBezTo>
                    <a:cubicBezTo>
                      <a:pt x="15218" y="41"/>
                      <a:pt x="14655" y="0"/>
                      <a:pt x="14098" y="0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" name="Google Shape;1983;p45"/>
              <p:cNvSpPr/>
              <p:nvPr/>
            </p:nvSpPr>
            <p:spPr>
              <a:xfrm>
                <a:off x="2823504" y="3611298"/>
                <a:ext cx="1069120" cy="747751"/>
              </a:xfrm>
              <a:custGeom>
                <a:avLst/>
                <a:gdLst/>
                <a:ahLst/>
                <a:cxnLst/>
                <a:rect l="l" t="t" r="r" b="b"/>
                <a:pathLst>
                  <a:path w="77151" h="53960" extrusionOk="0">
                    <a:moveTo>
                      <a:pt x="76197" y="0"/>
                    </a:moveTo>
                    <a:cubicBezTo>
                      <a:pt x="76116" y="0"/>
                      <a:pt x="76031" y="17"/>
                      <a:pt x="75944" y="53"/>
                    </a:cubicBezTo>
                    <a:cubicBezTo>
                      <a:pt x="75868" y="86"/>
                      <a:pt x="75806" y="129"/>
                      <a:pt x="75735" y="165"/>
                    </a:cubicBezTo>
                    <a:cubicBezTo>
                      <a:pt x="75732" y="165"/>
                      <a:pt x="75729" y="165"/>
                      <a:pt x="75726" y="165"/>
                    </a:cubicBezTo>
                    <a:cubicBezTo>
                      <a:pt x="75500" y="165"/>
                      <a:pt x="75279" y="229"/>
                      <a:pt x="75086" y="347"/>
                    </a:cubicBezTo>
                    <a:lnTo>
                      <a:pt x="71959" y="347"/>
                    </a:lnTo>
                    <a:cubicBezTo>
                      <a:pt x="71955" y="347"/>
                      <a:pt x="71951" y="347"/>
                      <a:pt x="71947" y="347"/>
                    </a:cubicBezTo>
                    <a:cubicBezTo>
                      <a:pt x="71839" y="347"/>
                      <a:pt x="71732" y="369"/>
                      <a:pt x="71632" y="411"/>
                    </a:cubicBezTo>
                    <a:cubicBezTo>
                      <a:pt x="71594" y="427"/>
                      <a:pt x="71568" y="454"/>
                      <a:pt x="71534" y="475"/>
                    </a:cubicBezTo>
                    <a:cubicBezTo>
                      <a:pt x="71492" y="501"/>
                      <a:pt x="71447" y="522"/>
                      <a:pt x="71412" y="555"/>
                    </a:cubicBezTo>
                    <a:cubicBezTo>
                      <a:pt x="71028" y="454"/>
                      <a:pt x="70634" y="404"/>
                      <a:pt x="70239" y="402"/>
                    </a:cubicBezTo>
                    <a:cubicBezTo>
                      <a:pt x="69268" y="402"/>
                      <a:pt x="68298" y="394"/>
                      <a:pt x="67332" y="295"/>
                    </a:cubicBezTo>
                    <a:cubicBezTo>
                      <a:pt x="67240" y="286"/>
                      <a:pt x="67147" y="281"/>
                      <a:pt x="67053" y="281"/>
                    </a:cubicBezTo>
                    <a:cubicBezTo>
                      <a:pt x="66668" y="281"/>
                      <a:pt x="66271" y="358"/>
                      <a:pt x="65885" y="489"/>
                    </a:cubicBezTo>
                    <a:cubicBezTo>
                      <a:pt x="64084" y="320"/>
                      <a:pt x="62259" y="264"/>
                      <a:pt x="60426" y="264"/>
                    </a:cubicBezTo>
                    <a:cubicBezTo>
                      <a:pt x="56770" y="264"/>
                      <a:pt x="53083" y="487"/>
                      <a:pt x="49491" y="487"/>
                    </a:cubicBezTo>
                    <a:cubicBezTo>
                      <a:pt x="49304" y="487"/>
                      <a:pt x="49116" y="487"/>
                      <a:pt x="48930" y="486"/>
                    </a:cubicBezTo>
                    <a:cubicBezTo>
                      <a:pt x="46959" y="471"/>
                      <a:pt x="44988" y="409"/>
                      <a:pt x="43017" y="409"/>
                    </a:cubicBezTo>
                    <a:cubicBezTo>
                      <a:pt x="41976" y="409"/>
                      <a:pt x="40934" y="427"/>
                      <a:pt x="39894" y="477"/>
                    </a:cubicBezTo>
                    <a:cubicBezTo>
                      <a:pt x="37989" y="568"/>
                      <a:pt x="36043" y="793"/>
                      <a:pt x="34114" y="793"/>
                    </a:cubicBezTo>
                    <a:cubicBezTo>
                      <a:pt x="33522" y="793"/>
                      <a:pt x="32932" y="772"/>
                      <a:pt x="32345" y="719"/>
                    </a:cubicBezTo>
                    <a:cubicBezTo>
                      <a:pt x="31673" y="318"/>
                      <a:pt x="30849" y="81"/>
                      <a:pt x="29869" y="81"/>
                    </a:cubicBezTo>
                    <a:lnTo>
                      <a:pt x="29331" y="81"/>
                    </a:lnTo>
                    <a:cubicBezTo>
                      <a:pt x="28907" y="82"/>
                      <a:pt x="28484" y="141"/>
                      <a:pt x="28076" y="255"/>
                    </a:cubicBezTo>
                    <a:cubicBezTo>
                      <a:pt x="27852" y="141"/>
                      <a:pt x="27605" y="80"/>
                      <a:pt x="27353" y="80"/>
                    </a:cubicBezTo>
                    <a:cubicBezTo>
                      <a:pt x="27346" y="80"/>
                      <a:pt x="27339" y="80"/>
                      <a:pt x="27331" y="81"/>
                    </a:cubicBezTo>
                    <a:lnTo>
                      <a:pt x="2849" y="81"/>
                    </a:lnTo>
                    <a:cubicBezTo>
                      <a:pt x="2794" y="81"/>
                      <a:pt x="2747" y="91"/>
                      <a:pt x="2695" y="94"/>
                    </a:cubicBezTo>
                    <a:cubicBezTo>
                      <a:pt x="2560" y="74"/>
                      <a:pt x="2424" y="64"/>
                      <a:pt x="2286" y="64"/>
                    </a:cubicBezTo>
                    <a:cubicBezTo>
                      <a:pt x="1855" y="64"/>
                      <a:pt x="1413" y="168"/>
                      <a:pt x="957" y="408"/>
                    </a:cubicBezTo>
                    <a:cubicBezTo>
                      <a:pt x="95" y="865"/>
                      <a:pt x="0" y="1715"/>
                      <a:pt x="327" y="2391"/>
                    </a:cubicBezTo>
                    <a:cubicBezTo>
                      <a:pt x="50" y="2971"/>
                      <a:pt x="152" y="3672"/>
                      <a:pt x="587" y="4178"/>
                    </a:cubicBezTo>
                    <a:cubicBezTo>
                      <a:pt x="601" y="6087"/>
                      <a:pt x="104" y="7965"/>
                      <a:pt x="265" y="9876"/>
                    </a:cubicBezTo>
                    <a:cubicBezTo>
                      <a:pt x="343" y="10790"/>
                      <a:pt x="943" y="11440"/>
                      <a:pt x="1880" y="11490"/>
                    </a:cubicBezTo>
                    <a:cubicBezTo>
                      <a:pt x="1932" y="11493"/>
                      <a:pt x="1983" y="11494"/>
                      <a:pt x="2034" y="11494"/>
                    </a:cubicBezTo>
                    <a:cubicBezTo>
                      <a:pt x="2178" y="11494"/>
                      <a:pt x="2318" y="11484"/>
                      <a:pt x="2458" y="11478"/>
                    </a:cubicBezTo>
                    <a:cubicBezTo>
                      <a:pt x="2514" y="11647"/>
                      <a:pt x="2612" y="11798"/>
                      <a:pt x="2746" y="11917"/>
                    </a:cubicBezTo>
                    <a:cubicBezTo>
                      <a:pt x="4058" y="13053"/>
                      <a:pt x="5013" y="15125"/>
                      <a:pt x="4587" y="16875"/>
                    </a:cubicBezTo>
                    <a:cubicBezTo>
                      <a:pt x="4461" y="17394"/>
                      <a:pt x="4655" y="17805"/>
                      <a:pt x="4973" y="18069"/>
                    </a:cubicBezTo>
                    <a:cubicBezTo>
                      <a:pt x="4918" y="18639"/>
                      <a:pt x="5328" y="19153"/>
                      <a:pt x="5865" y="19333"/>
                    </a:cubicBezTo>
                    <a:cubicBezTo>
                      <a:pt x="6192" y="19444"/>
                      <a:pt x="6538" y="19489"/>
                      <a:pt x="6894" y="19489"/>
                    </a:cubicBezTo>
                    <a:cubicBezTo>
                      <a:pt x="7274" y="19489"/>
                      <a:pt x="7665" y="19438"/>
                      <a:pt x="8058" y="19361"/>
                    </a:cubicBezTo>
                    <a:cubicBezTo>
                      <a:pt x="8119" y="19375"/>
                      <a:pt x="8182" y="19382"/>
                      <a:pt x="8245" y="19382"/>
                    </a:cubicBezTo>
                    <a:cubicBezTo>
                      <a:pt x="8277" y="19382"/>
                      <a:pt x="8309" y="19380"/>
                      <a:pt x="8340" y="19376"/>
                    </a:cubicBezTo>
                    <a:cubicBezTo>
                      <a:pt x="9268" y="19259"/>
                      <a:pt x="10201" y="19153"/>
                      <a:pt x="11106" y="18909"/>
                    </a:cubicBezTo>
                    <a:cubicBezTo>
                      <a:pt x="11707" y="19106"/>
                      <a:pt x="12325" y="19238"/>
                      <a:pt x="12979" y="19342"/>
                    </a:cubicBezTo>
                    <a:cubicBezTo>
                      <a:pt x="13057" y="19586"/>
                      <a:pt x="13232" y="19809"/>
                      <a:pt x="13542" y="19963"/>
                    </a:cubicBezTo>
                    <a:cubicBezTo>
                      <a:pt x="17328" y="21852"/>
                      <a:pt x="17381" y="29429"/>
                      <a:pt x="17141" y="33020"/>
                    </a:cubicBezTo>
                    <a:cubicBezTo>
                      <a:pt x="17111" y="33458"/>
                      <a:pt x="17285" y="33768"/>
                      <a:pt x="17546" y="33959"/>
                    </a:cubicBezTo>
                    <a:cubicBezTo>
                      <a:pt x="17518" y="34076"/>
                      <a:pt x="17529" y="34199"/>
                      <a:pt x="17574" y="34312"/>
                    </a:cubicBezTo>
                    <a:cubicBezTo>
                      <a:pt x="17740" y="34708"/>
                      <a:pt x="17861" y="35113"/>
                      <a:pt x="17963" y="35525"/>
                    </a:cubicBezTo>
                    <a:cubicBezTo>
                      <a:pt x="17797" y="35728"/>
                      <a:pt x="17733" y="35994"/>
                      <a:pt x="17788" y="36249"/>
                    </a:cubicBezTo>
                    <a:cubicBezTo>
                      <a:pt x="17845" y="36517"/>
                      <a:pt x="17923" y="36780"/>
                      <a:pt x="17999" y="37043"/>
                    </a:cubicBezTo>
                    <a:cubicBezTo>
                      <a:pt x="17960" y="37244"/>
                      <a:pt x="17975" y="37454"/>
                      <a:pt x="18046" y="37647"/>
                    </a:cubicBezTo>
                    <a:cubicBezTo>
                      <a:pt x="18389" y="38641"/>
                      <a:pt x="18775" y="39695"/>
                      <a:pt x="19093" y="40777"/>
                    </a:cubicBezTo>
                    <a:cubicBezTo>
                      <a:pt x="19029" y="40926"/>
                      <a:pt x="19012" y="41104"/>
                      <a:pt x="19081" y="41309"/>
                    </a:cubicBezTo>
                    <a:cubicBezTo>
                      <a:pt x="19308" y="42001"/>
                      <a:pt x="19518" y="42688"/>
                      <a:pt x="19672" y="43384"/>
                    </a:cubicBezTo>
                    <a:cubicBezTo>
                      <a:pt x="19706" y="43656"/>
                      <a:pt x="19732" y="43924"/>
                      <a:pt x="19746" y="44196"/>
                    </a:cubicBezTo>
                    <a:cubicBezTo>
                      <a:pt x="19627" y="44383"/>
                      <a:pt x="19583" y="44618"/>
                      <a:pt x="19618" y="44861"/>
                    </a:cubicBezTo>
                    <a:cubicBezTo>
                      <a:pt x="19653" y="45093"/>
                      <a:pt x="19680" y="45325"/>
                      <a:pt x="19710" y="45558"/>
                    </a:cubicBezTo>
                    <a:cubicBezTo>
                      <a:pt x="19694" y="45686"/>
                      <a:pt x="19680" y="45813"/>
                      <a:pt x="19660" y="45939"/>
                    </a:cubicBezTo>
                    <a:cubicBezTo>
                      <a:pt x="19611" y="46220"/>
                      <a:pt x="19661" y="46509"/>
                      <a:pt x="19801" y="46756"/>
                    </a:cubicBezTo>
                    <a:cubicBezTo>
                      <a:pt x="19801" y="46770"/>
                      <a:pt x="19805" y="46784"/>
                      <a:pt x="19805" y="46799"/>
                    </a:cubicBezTo>
                    <a:cubicBezTo>
                      <a:pt x="19807" y="47012"/>
                      <a:pt x="19878" y="47180"/>
                      <a:pt x="19987" y="47305"/>
                    </a:cubicBezTo>
                    <a:cubicBezTo>
                      <a:pt x="19718" y="48321"/>
                      <a:pt x="19159" y="49252"/>
                      <a:pt x="18661" y="50210"/>
                    </a:cubicBezTo>
                    <a:cubicBezTo>
                      <a:pt x="18081" y="51096"/>
                      <a:pt x="17387" y="51868"/>
                      <a:pt x="16597" y="52579"/>
                    </a:cubicBezTo>
                    <a:cubicBezTo>
                      <a:pt x="16062" y="53061"/>
                      <a:pt x="16490" y="53959"/>
                      <a:pt x="17167" y="53959"/>
                    </a:cubicBezTo>
                    <a:cubicBezTo>
                      <a:pt x="17858" y="53959"/>
                      <a:pt x="18529" y="53924"/>
                      <a:pt x="19211" y="53822"/>
                    </a:cubicBezTo>
                    <a:cubicBezTo>
                      <a:pt x="19353" y="53800"/>
                      <a:pt x="19471" y="53725"/>
                      <a:pt x="19564" y="53625"/>
                    </a:cubicBezTo>
                    <a:cubicBezTo>
                      <a:pt x="20206" y="53799"/>
                      <a:pt x="20843" y="53857"/>
                      <a:pt x="21493" y="53857"/>
                    </a:cubicBezTo>
                    <a:cubicBezTo>
                      <a:pt x="22251" y="53857"/>
                      <a:pt x="23025" y="53778"/>
                      <a:pt x="23842" y="53715"/>
                    </a:cubicBezTo>
                    <a:cubicBezTo>
                      <a:pt x="24094" y="53699"/>
                      <a:pt x="24337" y="53606"/>
                      <a:pt x="24534" y="53447"/>
                    </a:cubicBezTo>
                    <a:cubicBezTo>
                      <a:pt x="25034" y="53608"/>
                      <a:pt x="25558" y="53689"/>
                      <a:pt x="26084" y="53689"/>
                    </a:cubicBezTo>
                    <a:cubicBezTo>
                      <a:pt x="26090" y="53689"/>
                      <a:pt x="26095" y="53689"/>
                      <a:pt x="26101" y="53689"/>
                    </a:cubicBezTo>
                    <a:lnTo>
                      <a:pt x="57642" y="53689"/>
                    </a:lnTo>
                    <a:cubicBezTo>
                      <a:pt x="57648" y="53689"/>
                      <a:pt x="57654" y="53689"/>
                      <a:pt x="57661" y="53689"/>
                    </a:cubicBezTo>
                    <a:cubicBezTo>
                      <a:pt x="58125" y="53689"/>
                      <a:pt x="58588" y="53625"/>
                      <a:pt x="59036" y="53502"/>
                    </a:cubicBezTo>
                    <a:cubicBezTo>
                      <a:pt x="59334" y="53579"/>
                      <a:pt x="59650" y="53615"/>
                      <a:pt x="59973" y="53615"/>
                    </a:cubicBezTo>
                    <a:cubicBezTo>
                      <a:pt x="60804" y="53615"/>
                      <a:pt x="61682" y="53374"/>
                      <a:pt x="62437" y="52955"/>
                    </a:cubicBezTo>
                    <a:cubicBezTo>
                      <a:pt x="62629" y="52986"/>
                      <a:pt x="62823" y="53016"/>
                      <a:pt x="63026" y="53043"/>
                    </a:cubicBezTo>
                    <a:cubicBezTo>
                      <a:pt x="63680" y="53130"/>
                      <a:pt x="64339" y="53189"/>
                      <a:pt x="64997" y="53253"/>
                    </a:cubicBezTo>
                    <a:cubicBezTo>
                      <a:pt x="65053" y="53258"/>
                      <a:pt x="65144" y="53268"/>
                      <a:pt x="65241" y="53280"/>
                    </a:cubicBezTo>
                    <a:cubicBezTo>
                      <a:pt x="65584" y="53343"/>
                      <a:pt x="65923" y="53421"/>
                      <a:pt x="66257" y="53516"/>
                    </a:cubicBezTo>
                    <a:cubicBezTo>
                      <a:pt x="66667" y="53632"/>
                      <a:pt x="67082" y="53687"/>
                      <a:pt x="67495" y="53687"/>
                    </a:cubicBezTo>
                    <a:cubicBezTo>
                      <a:pt x="68236" y="53687"/>
                      <a:pt x="68967" y="53510"/>
                      <a:pt x="69631" y="53190"/>
                    </a:cubicBezTo>
                    <a:cubicBezTo>
                      <a:pt x="70133" y="53340"/>
                      <a:pt x="70660" y="53415"/>
                      <a:pt x="71186" y="53415"/>
                    </a:cubicBezTo>
                    <a:cubicBezTo>
                      <a:pt x="71772" y="53415"/>
                      <a:pt x="72357" y="53323"/>
                      <a:pt x="72910" y="53140"/>
                    </a:cubicBezTo>
                    <a:cubicBezTo>
                      <a:pt x="73081" y="53234"/>
                      <a:pt x="73272" y="53284"/>
                      <a:pt x="73467" y="53286"/>
                    </a:cubicBezTo>
                    <a:cubicBezTo>
                      <a:pt x="73715" y="53286"/>
                      <a:pt x="73964" y="53287"/>
                      <a:pt x="74212" y="53296"/>
                    </a:cubicBezTo>
                    <a:cubicBezTo>
                      <a:pt x="74336" y="53301"/>
                      <a:pt x="74461" y="53310"/>
                      <a:pt x="74585" y="53320"/>
                    </a:cubicBezTo>
                    <a:cubicBezTo>
                      <a:pt x="74613" y="53324"/>
                      <a:pt x="74625" y="53324"/>
                      <a:pt x="74643" y="53325"/>
                    </a:cubicBezTo>
                    <a:cubicBezTo>
                      <a:pt x="74662" y="53331"/>
                      <a:pt x="74693" y="53338"/>
                      <a:pt x="74759" y="53350"/>
                    </a:cubicBezTo>
                    <a:cubicBezTo>
                      <a:pt x="74836" y="53362"/>
                      <a:pt x="74915" y="53369"/>
                      <a:pt x="74993" y="53369"/>
                    </a:cubicBezTo>
                    <a:cubicBezTo>
                      <a:pt x="75033" y="53369"/>
                      <a:pt x="75073" y="53367"/>
                      <a:pt x="75113" y="53364"/>
                    </a:cubicBezTo>
                    <a:cubicBezTo>
                      <a:pt x="75327" y="53522"/>
                      <a:pt x="75584" y="53602"/>
                      <a:pt x="75841" y="53602"/>
                    </a:cubicBezTo>
                    <a:cubicBezTo>
                      <a:pt x="76150" y="53602"/>
                      <a:pt x="76459" y="53486"/>
                      <a:pt x="76692" y="53254"/>
                    </a:cubicBezTo>
                    <a:cubicBezTo>
                      <a:pt x="77102" y="52844"/>
                      <a:pt x="77151" y="52195"/>
                      <a:pt x="76844" y="51726"/>
                    </a:cubicBezTo>
                    <a:cubicBezTo>
                      <a:pt x="76839" y="51716"/>
                      <a:pt x="76838" y="51702"/>
                      <a:pt x="76832" y="51691"/>
                    </a:cubicBezTo>
                    <a:lnTo>
                      <a:pt x="76832" y="15253"/>
                    </a:lnTo>
                    <a:cubicBezTo>
                      <a:pt x="76909" y="15049"/>
                      <a:pt x="76931" y="14829"/>
                      <a:pt x="76896" y="14613"/>
                    </a:cubicBezTo>
                    <a:cubicBezTo>
                      <a:pt x="76869" y="14436"/>
                      <a:pt x="76853" y="14258"/>
                      <a:pt x="76832" y="14079"/>
                    </a:cubicBezTo>
                    <a:lnTo>
                      <a:pt x="76832" y="12566"/>
                    </a:lnTo>
                    <a:cubicBezTo>
                      <a:pt x="76834" y="12367"/>
                      <a:pt x="76786" y="12172"/>
                      <a:pt x="76694" y="11997"/>
                    </a:cubicBezTo>
                    <a:cubicBezTo>
                      <a:pt x="76654" y="10321"/>
                      <a:pt x="76732" y="8637"/>
                      <a:pt x="76616" y="6968"/>
                    </a:cubicBezTo>
                    <a:cubicBezTo>
                      <a:pt x="76602" y="6731"/>
                      <a:pt x="76521" y="6504"/>
                      <a:pt x="76381" y="6314"/>
                    </a:cubicBezTo>
                    <a:cubicBezTo>
                      <a:pt x="76410" y="5814"/>
                      <a:pt x="76452" y="5313"/>
                      <a:pt x="76509" y="4815"/>
                    </a:cubicBezTo>
                    <a:cubicBezTo>
                      <a:pt x="76533" y="4630"/>
                      <a:pt x="76510" y="4443"/>
                      <a:pt x="76445" y="4268"/>
                    </a:cubicBezTo>
                    <a:cubicBezTo>
                      <a:pt x="76478" y="4230"/>
                      <a:pt x="76507" y="4190"/>
                      <a:pt x="76533" y="4147"/>
                    </a:cubicBezTo>
                    <a:cubicBezTo>
                      <a:pt x="76962" y="3311"/>
                      <a:pt x="77066" y="2417"/>
                      <a:pt x="76921" y="1517"/>
                    </a:cubicBezTo>
                    <a:cubicBezTo>
                      <a:pt x="76938" y="1384"/>
                      <a:pt x="76933" y="1247"/>
                      <a:pt x="76907" y="1116"/>
                    </a:cubicBezTo>
                    <a:cubicBezTo>
                      <a:pt x="77077" y="640"/>
                      <a:pt x="76704" y="0"/>
                      <a:pt x="761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984;p45"/>
              <p:cNvSpPr/>
              <p:nvPr/>
            </p:nvSpPr>
            <p:spPr>
              <a:xfrm>
                <a:off x="2718672" y="3497140"/>
                <a:ext cx="1235036" cy="125438"/>
              </a:xfrm>
              <a:custGeom>
                <a:avLst/>
                <a:gdLst/>
                <a:ahLst/>
                <a:cxnLst/>
                <a:rect l="l" t="t" r="r" b="b"/>
                <a:pathLst>
                  <a:path w="89124" h="9052" extrusionOk="0">
                    <a:moveTo>
                      <a:pt x="15216" y="1"/>
                    </a:moveTo>
                    <a:cubicBezTo>
                      <a:pt x="15212" y="1"/>
                      <a:pt x="15208" y="1"/>
                      <a:pt x="15204" y="1"/>
                    </a:cubicBezTo>
                    <a:cubicBezTo>
                      <a:pt x="11768" y="84"/>
                      <a:pt x="8332" y="146"/>
                      <a:pt x="4894" y="228"/>
                    </a:cubicBezTo>
                    <a:cubicBezTo>
                      <a:pt x="4866" y="228"/>
                      <a:pt x="4837" y="229"/>
                      <a:pt x="4808" y="229"/>
                    </a:cubicBezTo>
                    <a:cubicBezTo>
                      <a:pt x="4240" y="229"/>
                      <a:pt x="3465" y="108"/>
                      <a:pt x="2748" y="108"/>
                    </a:cubicBezTo>
                    <a:cubicBezTo>
                      <a:pt x="1782" y="108"/>
                      <a:pt x="920" y="326"/>
                      <a:pt x="802" y="1349"/>
                    </a:cubicBezTo>
                    <a:cubicBezTo>
                      <a:pt x="655" y="2608"/>
                      <a:pt x="0" y="8064"/>
                      <a:pt x="1953" y="8312"/>
                    </a:cubicBezTo>
                    <a:cubicBezTo>
                      <a:pt x="5326" y="8737"/>
                      <a:pt x="8791" y="8803"/>
                      <a:pt x="12246" y="8803"/>
                    </a:cubicBezTo>
                    <a:cubicBezTo>
                      <a:pt x="13815" y="8803"/>
                      <a:pt x="15381" y="8789"/>
                      <a:pt x="16936" y="8789"/>
                    </a:cubicBezTo>
                    <a:cubicBezTo>
                      <a:pt x="17714" y="8789"/>
                      <a:pt x="18489" y="8793"/>
                      <a:pt x="19260" y="8803"/>
                    </a:cubicBezTo>
                    <a:cubicBezTo>
                      <a:pt x="30019" y="8946"/>
                      <a:pt x="40785" y="9052"/>
                      <a:pt x="51551" y="9052"/>
                    </a:cubicBezTo>
                    <a:cubicBezTo>
                      <a:pt x="60403" y="9052"/>
                      <a:pt x="69255" y="8980"/>
                      <a:pt x="78102" y="8798"/>
                    </a:cubicBezTo>
                    <a:cubicBezTo>
                      <a:pt x="80437" y="8750"/>
                      <a:pt x="82788" y="8731"/>
                      <a:pt x="85116" y="8526"/>
                    </a:cubicBezTo>
                    <a:cubicBezTo>
                      <a:pt x="87602" y="8310"/>
                      <a:pt x="89123" y="4685"/>
                      <a:pt x="88090" y="2520"/>
                    </a:cubicBezTo>
                    <a:cubicBezTo>
                      <a:pt x="87446" y="1169"/>
                      <a:pt x="86703" y="1090"/>
                      <a:pt x="85317" y="984"/>
                    </a:cubicBezTo>
                    <a:cubicBezTo>
                      <a:pt x="84215" y="902"/>
                      <a:pt x="83107" y="874"/>
                      <a:pt x="81997" y="874"/>
                    </a:cubicBezTo>
                    <a:cubicBezTo>
                      <a:pt x="80500" y="874"/>
                      <a:pt x="79002" y="924"/>
                      <a:pt x="77515" y="955"/>
                    </a:cubicBezTo>
                    <a:cubicBezTo>
                      <a:pt x="71035" y="1085"/>
                      <a:pt x="64558" y="1436"/>
                      <a:pt x="58075" y="1453"/>
                    </a:cubicBezTo>
                    <a:cubicBezTo>
                      <a:pt x="57556" y="1455"/>
                      <a:pt x="57554" y="2262"/>
                      <a:pt x="58073" y="2262"/>
                    </a:cubicBezTo>
                    <a:cubicBezTo>
                      <a:pt x="58074" y="2262"/>
                      <a:pt x="58075" y="2262"/>
                      <a:pt x="58075" y="2262"/>
                    </a:cubicBezTo>
                    <a:cubicBezTo>
                      <a:pt x="64305" y="2244"/>
                      <a:pt x="70530" y="1929"/>
                      <a:pt x="76757" y="1779"/>
                    </a:cubicBezTo>
                    <a:cubicBezTo>
                      <a:pt x="78365" y="1740"/>
                      <a:pt x="79975" y="1705"/>
                      <a:pt x="81584" y="1705"/>
                    </a:cubicBezTo>
                    <a:cubicBezTo>
                      <a:pt x="82537" y="1705"/>
                      <a:pt x="83490" y="1717"/>
                      <a:pt x="84442" y="1748"/>
                    </a:cubicBezTo>
                    <a:cubicBezTo>
                      <a:pt x="85190" y="1772"/>
                      <a:pt x="85955" y="1798"/>
                      <a:pt x="86684" y="1971"/>
                    </a:cubicBezTo>
                    <a:cubicBezTo>
                      <a:pt x="88668" y="2440"/>
                      <a:pt x="87084" y="7385"/>
                      <a:pt x="85587" y="7664"/>
                    </a:cubicBezTo>
                    <a:cubicBezTo>
                      <a:pt x="83003" y="8144"/>
                      <a:pt x="80266" y="8268"/>
                      <a:pt x="77511" y="8268"/>
                    </a:cubicBezTo>
                    <a:cubicBezTo>
                      <a:pt x="74541" y="8268"/>
                      <a:pt x="71551" y="8124"/>
                      <a:pt x="68711" y="8124"/>
                    </a:cubicBezTo>
                    <a:cubicBezTo>
                      <a:pt x="68491" y="8124"/>
                      <a:pt x="68271" y="8124"/>
                      <a:pt x="68053" y="8126"/>
                    </a:cubicBezTo>
                    <a:cubicBezTo>
                      <a:pt x="60884" y="8187"/>
                      <a:pt x="53712" y="8224"/>
                      <a:pt x="46539" y="8224"/>
                    </a:cubicBezTo>
                    <a:cubicBezTo>
                      <a:pt x="34120" y="8224"/>
                      <a:pt x="21699" y="8113"/>
                      <a:pt x="9289" y="7820"/>
                    </a:cubicBezTo>
                    <a:cubicBezTo>
                      <a:pt x="6881" y="7763"/>
                      <a:pt x="4366" y="7855"/>
                      <a:pt x="1976" y="7505"/>
                    </a:cubicBezTo>
                    <a:cubicBezTo>
                      <a:pt x="1532" y="7441"/>
                      <a:pt x="788" y="1152"/>
                      <a:pt x="2413" y="1104"/>
                    </a:cubicBezTo>
                    <a:cubicBezTo>
                      <a:pt x="6677" y="974"/>
                      <a:pt x="10941" y="913"/>
                      <a:pt x="15204" y="808"/>
                    </a:cubicBezTo>
                    <a:cubicBezTo>
                      <a:pt x="15720" y="796"/>
                      <a:pt x="15725" y="1"/>
                      <a:pt x="1521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985;p45"/>
              <p:cNvSpPr/>
              <p:nvPr/>
            </p:nvSpPr>
            <p:spPr>
              <a:xfrm>
                <a:off x="2820095" y="3613321"/>
                <a:ext cx="11183" cy="159999"/>
              </a:xfrm>
              <a:custGeom>
                <a:avLst/>
                <a:gdLst/>
                <a:ahLst/>
                <a:cxnLst/>
                <a:rect l="l" t="t" r="r" b="b"/>
                <a:pathLst>
                  <a:path w="807" h="11546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2"/>
                    </a:cubicBezTo>
                    <a:lnTo>
                      <a:pt x="0" y="11155"/>
                    </a:lnTo>
                    <a:cubicBezTo>
                      <a:pt x="0" y="11416"/>
                      <a:pt x="202" y="11546"/>
                      <a:pt x="404" y="11546"/>
                    </a:cubicBezTo>
                    <a:cubicBezTo>
                      <a:pt x="605" y="11546"/>
                      <a:pt x="807" y="11416"/>
                      <a:pt x="807" y="11155"/>
                    </a:cubicBezTo>
                    <a:lnTo>
                      <a:pt x="807" y="392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1986;p45"/>
              <p:cNvSpPr/>
              <p:nvPr/>
            </p:nvSpPr>
            <p:spPr>
              <a:xfrm>
                <a:off x="3034790" y="4348185"/>
                <a:ext cx="86175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62187" h="809" extrusionOk="0">
                    <a:moveTo>
                      <a:pt x="519" y="1"/>
                    </a:moveTo>
                    <a:cubicBezTo>
                      <a:pt x="0" y="1"/>
                      <a:pt x="0" y="809"/>
                      <a:pt x="519" y="809"/>
                    </a:cubicBezTo>
                    <a:lnTo>
                      <a:pt x="61665" y="809"/>
                    </a:lnTo>
                    <a:cubicBezTo>
                      <a:pt x="62186" y="809"/>
                      <a:pt x="62186" y="1"/>
                      <a:pt x="6166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" name="Google Shape;1987;p45"/>
              <p:cNvSpPr/>
              <p:nvPr/>
            </p:nvSpPr>
            <p:spPr>
              <a:xfrm>
                <a:off x="3883714" y="3611451"/>
                <a:ext cx="11197" cy="747765"/>
              </a:xfrm>
              <a:custGeom>
                <a:avLst/>
                <a:gdLst/>
                <a:ahLst/>
                <a:cxnLst/>
                <a:rect l="l" t="t" r="r" b="b"/>
                <a:pathLst>
                  <a:path w="808" h="53961" extrusionOk="0">
                    <a:moveTo>
                      <a:pt x="404" y="1"/>
                    </a:moveTo>
                    <a:cubicBezTo>
                      <a:pt x="202" y="1"/>
                      <a:pt x="1" y="131"/>
                      <a:pt x="1" y="391"/>
                    </a:cubicBezTo>
                    <a:lnTo>
                      <a:pt x="1" y="53571"/>
                    </a:lnTo>
                    <a:cubicBezTo>
                      <a:pt x="1" y="53830"/>
                      <a:pt x="202" y="53960"/>
                      <a:pt x="404" y="53960"/>
                    </a:cubicBezTo>
                    <a:cubicBezTo>
                      <a:pt x="606" y="53960"/>
                      <a:pt x="807" y="53830"/>
                      <a:pt x="807" y="53571"/>
                    </a:cubicBezTo>
                    <a:lnTo>
                      <a:pt x="807" y="391"/>
                    </a:lnTo>
                    <a:cubicBezTo>
                      <a:pt x="807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1988;p45"/>
              <p:cNvSpPr/>
              <p:nvPr/>
            </p:nvSpPr>
            <p:spPr>
              <a:xfrm>
                <a:off x="3002682" y="3711959"/>
                <a:ext cx="312057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22519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21999" y="807"/>
                    </a:lnTo>
                    <a:cubicBezTo>
                      <a:pt x="22518" y="807"/>
                      <a:pt x="22518" y="0"/>
                      <a:pt x="219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1989;p45"/>
              <p:cNvSpPr/>
              <p:nvPr/>
            </p:nvSpPr>
            <p:spPr>
              <a:xfrm>
                <a:off x="3407695" y="3799247"/>
                <a:ext cx="15764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1376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10856" y="807"/>
                    </a:lnTo>
                    <a:cubicBezTo>
                      <a:pt x="11376" y="807"/>
                      <a:pt x="11376" y="1"/>
                      <a:pt x="1085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1990;p45"/>
              <p:cNvSpPr/>
              <p:nvPr/>
            </p:nvSpPr>
            <p:spPr>
              <a:xfrm>
                <a:off x="3168307" y="3964817"/>
                <a:ext cx="24041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349" h="807" extrusionOk="0">
                    <a:moveTo>
                      <a:pt x="519" y="0"/>
                    </a:moveTo>
                    <a:cubicBezTo>
                      <a:pt x="0" y="0"/>
                      <a:pt x="0" y="807"/>
                      <a:pt x="519" y="807"/>
                    </a:cubicBezTo>
                    <a:lnTo>
                      <a:pt x="16828" y="807"/>
                    </a:lnTo>
                    <a:cubicBezTo>
                      <a:pt x="17349" y="807"/>
                      <a:pt x="17349" y="0"/>
                      <a:pt x="168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1991;p45"/>
              <p:cNvSpPr/>
              <p:nvPr/>
            </p:nvSpPr>
            <p:spPr>
              <a:xfrm>
                <a:off x="3559850" y="4029698"/>
                <a:ext cx="74858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5402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4882" y="807"/>
                    </a:lnTo>
                    <a:cubicBezTo>
                      <a:pt x="5402" y="807"/>
                      <a:pt x="5402" y="1"/>
                      <a:pt x="488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" name="Google Shape;1992;p45"/>
              <p:cNvSpPr/>
              <p:nvPr/>
            </p:nvSpPr>
            <p:spPr>
              <a:xfrm>
                <a:off x="3315972" y="4237796"/>
                <a:ext cx="37244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26877" h="809" extrusionOk="0">
                    <a:moveTo>
                      <a:pt x="521" y="0"/>
                    </a:moveTo>
                    <a:cubicBezTo>
                      <a:pt x="0" y="0"/>
                      <a:pt x="0" y="809"/>
                      <a:pt x="521" y="809"/>
                    </a:cubicBezTo>
                    <a:lnTo>
                      <a:pt x="26357" y="809"/>
                    </a:lnTo>
                    <a:cubicBezTo>
                      <a:pt x="26877" y="809"/>
                      <a:pt x="26877" y="0"/>
                      <a:pt x="2635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1993;p45"/>
              <p:cNvSpPr/>
              <p:nvPr/>
            </p:nvSpPr>
            <p:spPr>
              <a:xfrm>
                <a:off x="3734413" y="3884263"/>
                <a:ext cx="6363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4592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lnTo>
                      <a:pt x="4072" y="807"/>
                    </a:lnTo>
                    <a:cubicBezTo>
                      <a:pt x="4591" y="807"/>
                      <a:pt x="4591" y="0"/>
                      <a:pt x="4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1994;p45"/>
              <p:cNvSpPr/>
              <p:nvPr/>
            </p:nvSpPr>
            <p:spPr>
              <a:xfrm>
                <a:off x="2932951" y="3907003"/>
                <a:ext cx="136968" cy="431398"/>
              </a:xfrm>
              <a:custGeom>
                <a:avLst/>
                <a:gdLst/>
                <a:ahLst/>
                <a:cxnLst/>
                <a:rect l="l" t="t" r="r" b="b"/>
                <a:pathLst>
                  <a:path w="9884" h="31131" extrusionOk="0">
                    <a:moveTo>
                      <a:pt x="1077" y="0"/>
                    </a:moveTo>
                    <a:cubicBezTo>
                      <a:pt x="272" y="0"/>
                      <a:pt x="1" y="1101"/>
                      <a:pt x="679" y="1505"/>
                    </a:cubicBezTo>
                    <a:cubicBezTo>
                      <a:pt x="1017" y="1705"/>
                      <a:pt x="1360" y="1896"/>
                      <a:pt x="1701" y="2090"/>
                    </a:cubicBezTo>
                    <a:cubicBezTo>
                      <a:pt x="2433" y="3897"/>
                      <a:pt x="3771" y="5486"/>
                      <a:pt x="3859" y="7484"/>
                    </a:cubicBezTo>
                    <a:cubicBezTo>
                      <a:pt x="3878" y="7922"/>
                      <a:pt x="4088" y="8233"/>
                      <a:pt x="4372" y="8425"/>
                    </a:cubicBezTo>
                    <a:cubicBezTo>
                      <a:pt x="4550" y="10518"/>
                      <a:pt x="4965" y="12587"/>
                      <a:pt x="5043" y="14695"/>
                    </a:cubicBezTo>
                    <a:cubicBezTo>
                      <a:pt x="5055" y="15050"/>
                      <a:pt x="5182" y="15318"/>
                      <a:pt x="5367" y="15510"/>
                    </a:cubicBezTo>
                    <a:cubicBezTo>
                      <a:pt x="5398" y="16156"/>
                      <a:pt x="5445" y="16802"/>
                      <a:pt x="5476" y="17449"/>
                    </a:cubicBezTo>
                    <a:cubicBezTo>
                      <a:pt x="5499" y="17972"/>
                      <a:pt x="5509" y="18493"/>
                      <a:pt x="5499" y="19018"/>
                    </a:cubicBezTo>
                    <a:cubicBezTo>
                      <a:pt x="5052" y="20160"/>
                      <a:pt x="5042" y="21453"/>
                      <a:pt x="5338" y="22658"/>
                    </a:cubicBezTo>
                    <a:cubicBezTo>
                      <a:pt x="5303" y="22727"/>
                      <a:pt x="5277" y="22802"/>
                      <a:pt x="5263" y="22879"/>
                    </a:cubicBezTo>
                    <a:cubicBezTo>
                      <a:pt x="5047" y="24041"/>
                      <a:pt x="4931" y="25206"/>
                      <a:pt x="4725" y="26347"/>
                    </a:cubicBezTo>
                    <a:cubicBezTo>
                      <a:pt x="4491" y="26925"/>
                      <a:pt x="4337" y="27533"/>
                      <a:pt x="4264" y="28152"/>
                    </a:cubicBezTo>
                    <a:cubicBezTo>
                      <a:pt x="4264" y="28175"/>
                      <a:pt x="4266" y="28197"/>
                      <a:pt x="4268" y="28218"/>
                    </a:cubicBezTo>
                    <a:cubicBezTo>
                      <a:pt x="4079" y="28803"/>
                      <a:pt x="3826" y="29367"/>
                      <a:pt x="3513" y="29897"/>
                    </a:cubicBezTo>
                    <a:cubicBezTo>
                      <a:pt x="3193" y="30439"/>
                      <a:pt x="3663" y="31131"/>
                      <a:pt x="4217" y="31131"/>
                    </a:cubicBezTo>
                    <a:cubicBezTo>
                      <a:pt x="4349" y="31131"/>
                      <a:pt x="4486" y="31091"/>
                      <a:pt x="4618" y="31002"/>
                    </a:cubicBezTo>
                    <a:cubicBezTo>
                      <a:pt x="4936" y="30785"/>
                      <a:pt x="5239" y="30564"/>
                      <a:pt x="5533" y="30337"/>
                    </a:cubicBezTo>
                    <a:cubicBezTo>
                      <a:pt x="5665" y="30337"/>
                      <a:pt x="5793" y="30307"/>
                      <a:pt x="5909" y="30249"/>
                    </a:cubicBezTo>
                    <a:cubicBezTo>
                      <a:pt x="7493" y="29473"/>
                      <a:pt x="8448" y="28024"/>
                      <a:pt x="9078" y="26430"/>
                    </a:cubicBezTo>
                    <a:cubicBezTo>
                      <a:pt x="9087" y="26407"/>
                      <a:pt x="9089" y="26390"/>
                      <a:pt x="9096" y="26369"/>
                    </a:cubicBezTo>
                    <a:cubicBezTo>
                      <a:pt x="9340" y="25829"/>
                      <a:pt x="9539" y="25263"/>
                      <a:pt x="9724" y="24706"/>
                    </a:cubicBezTo>
                    <a:cubicBezTo>
                      <a:pt x="9883" y="24231"/>
                      <a:pt x="9606" y="23889"/>
                      <a:pt x="9239" y="23769"/>
                    </a:cubicBezTo>
                    <a:cubicBezTo>
                      <a:pt x="9189" y="23494"/>
                      <a:pt x="9137" y="23219"/>
                      <a:pt x="9070" y="22949"/>
                    </a:cubicBezTo>
                    <a:cubicBezTo>
                      <a:pt x="9018" y="22634"/>
                      <a:pt x="8949" y="22322"/>
                      <a:pt x="8864" y="22016"/>
                    </a:cubicBezTo>
                    <a:cubicBezTo>
                      <a:pt x="8836" y="21920"/>
                      <a:pt x="8793" y="21830"/>
                      <a:pt x="8734" y="21751"/>
                    </a:cubicBezTo>
                    <a:cubicBezTo>
                      <a:pt x="8659" y="21517"/>
                      <a:pt x="8587" y="21282"/>
                      <a:pt x="8505" y="21048"/>
                    </a:cubicBezTo>
                    <a:cubicBezTo>
                      <a:pt x="8583" y="18822"/>
                      <a:pt x="8454" y="16599"/>
                      <a:pt x="8353" y="14373"/>
                    </a:cubicBezTo>
                    <a:cubicBezTo>
                      <a:pt x="8332" y="13869"/>
                      <a:pt x="7938" y="13612"/>
                      <a:pt x="7546" y="13596"/>
                    </a:cubicBezTo>
                    <a:cubicBezTo>
                      <a:pt x="7832" y="9222"/>
                      <a:pt x="7965" y="149"/>
                      <a:pt x="2703" y="135"/>
                    </a:cubicBezTo>
                    <a:cubicBezTo>
                      <a:pt x="2608" y="135"/>
                      <a:pt x="2514" y="148"/>
                      <a:pt x="2424" y="170"/>
                    </a:cubicBezTo>
                    <a:cubicBezTo>
                      <a:pt x="1986" y="64"/>
                      <a:pt x="1538" y="7"/>
                      <a:pt x="1088" y="0"/>
                    </a:cubicBezTo>
                    <a:cubicBezTo>
                      <a:pt x="1084" y="0"/>
                      <a:pt x="1080" y="0"/>
                      <a:pt x="107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1995;p45"/>
              <p:cNvSpPr/>
              <p:nvPr/>
            </p:nvSpPr>
            <p:spPr>
              <a:xfrm>
                <a:off x="2822202" y="3796905"/>
                <a:ext cx="47171" cy="57509"/>
              </a:xfrm>
              <a:custGeom>
                <a:avLst/>
                <a:gdLst/>
                <a:ahLst/>
                <a:cxnLst/>
                <a:rect l="l" t="t" r="r" b="b"/>
                <a:pathLst>
                  <a:path w="3404" h="4150" extrusionOk="0">
                    <a:moveTo>
                      <a:pt x="1145" y="1"/>
                    </a:moveTo>
                    <a:cubicBezTo>
                      <a:pt x="817" y="1"/>
                      <a:pt x="510" y="173"/>
                      <a:pt x="444" y="573"/>
                    </a:cubicBezTo>
                    <a:cubicBezTo>
                      <a:pt x="342" y="1184"/>
                      <a:pt x="239" y="1795"/>
                      <a:pt x="120" y="2403"/>
                    </a:cubicBezTo>
                    <a:cubicBezTo>
                      <a:pt x="1" y="3011"/>
                      <a:pt x="506" y="3401"/>
                      <a:pt x="976" y="3401"/>
                    </a:cubicBezTo>
                    <a:cubicBezTo>
                      <a:pt x="1059" y="3401"/>
                      <a:pt x="1142" y="3389"/>
                      <a:pt x="1219" y="3363"/>
                    </a:cubicBezTo>
                    <a:cubicBezTo>
                      <a:pt x="1245" y="3401"/>
                      <a:pt x="1275" y="3438"/>
                      <a:pt x="1302" y="3474"/>
                    </a:cubicBezTo>
                    <a:cubicBezTo>
                      <a:pt x="1302" y="3474"/>
                      <a:pt x="1302" y="3476"/>
                      <a:pt x="1304" y="3478"/>
                    </a:cubicBezTo>
                    <a:cubicBezTo>
                      <a:pt x="1401" y="3760"/>
                      <a:pt x="1621" y="3971"/>
                      <a:pt x="1889" y="4042"/>
                    </a:cubicBezTo>
                    <a:cubicBezTo>
                      <a:pt x="2020" y="4112"/>
                      <a:pt x="2171" y="4149"/>
                      <a:pt x="2322" y="4149"/>
                    </a:cubicBezTo>
                    <a:cubicBezTo>
                      <a:pt x="2641" y="4149"/>
                      <a:pt x="2957" y="3979"/>
                      <a:pt x="3075" y="3585"/>
                    </a:cubicBezTo>
                    <a:cubicBezTo>
                      <a:pt x="3404" y="2500"/>
                      <a:pt x="2509" y="1219"/>
                      <a:pt x="1919" y="379"/>
                    </a:cubicBezTo>
                    <a:cubicBezTo>
                      <a:pt x="1750" y="140"/>
                      <a:pt x="1439" y="1"/>
                      <a:pt x="1145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996;p45"/>
              <p:cNvSpPr/>
              <p:nvPr/>
            </p:nvSpPr>
            <p:spPr>
              <a:xfrm>
                <a:off x="2674356" y="3898744"/>
                <a:ext cx="250072" cy="121239"/>
              </a:xfrm>
              <a:custGeom>
                <a:avLst/>
                <a:gdLst/>
                <a:ahLst/>
                <a:cxnLst/>
                <a:rect l="l" t="t" r="r" b="b"/>
                <a:pathLst>
                  <a:path w="18046" h="8749" extrusionOk="0">
                    <a:moveTo>
                      <a:pt x="8910" y="1"/>
                    </a:moveTo>
                    <a:cubicBezTo>
                      <a:pt x="4871" y="1"/>
                      <a:pt x="1521" y="3255"/>
                      <a:pt x="507" y="6975"/>
                    </a:cubicBezTo>
                    <a:cubicBezTo>
                      <a:pt x="491" y="7039"/>
                      <a:pt x="481" y="7105"/>
                      <a:pt x="477" y="7171"/>
                    </a:cubicBezTo>
                    <a:cubicBezTo>
                      <a:pt x="1" y="7579"/>
                      <a:pt x="311" y="8566"/>
                      <a:pt x="972" y="8566"/>
                    </a:cubicBezTo>
                    <a:cubicBezTo>
                      <a:pt x="995" y="8566"/>
                      <a:pt x="1019" y="8565"/>
                      <a:pt x="1043" y="8563"/>
                    </a:cubicBezTo>
                    <a:cubicBezTo>
                      <a:pt x="1419" y="8525"/>
                      <a:pt x="1793" y="8495"/>
                      <a:pt x="2168" y="8473"/>
                    </a:cubicBezTo>
                    <a:cubicBezTo>
                      <a:pt x="2302" y="8637"/>
                      <a:pt x="2488" y="8749"/>
                      <a:pt x="2700" y="8749"/>
                    </a:cubicBezTo>
                    <a:cubicBezTo>
                      <a:pt x="2781" y="8749"/>
                      <a:pt x="2867" y="8732"/>
                      <a:pt x="2954" y="8696"/>
                    </a:cubicBezTo>
                    <a:cubicBezTo>
                      <a:pt x="3155" y="8613"/>
                      <a:pt x="3354" y="8518"/>
                      <a:pt x="3552" y="8422"/>
                    </a:cubicBezTo>
                    <a:cubicBezTo>
                      <a:pt x="3775" y="8419"/>
                      <a:pt x="3998" y="8417"/>
                      <a:pt x="4221" y="8417"/>
                    </a:cubicBezTo>
                    <a:cubicBezTo>
                      <a:pt x="7214" y="8417"/>
                      <a:pt x="10215" y="8738"/>
                      <a:pt x="13194" y="8738"/>
                    </a:cubicBezTo>
                    <a:cubicBezTo>
                      <a:pt x="14604" y="8738"/>
                      <a:pt x="16010" y="8666"/>
                      <a:pt x="17407" y="8454"/>
                    </a:cubicBezTo>
                    <a:cubicBezTo>
                      <a:pt x="17864" y="8384"/>
                      <a:pt x="18046" y="7851"/>
                      <a:pt x="17969" y="7460"/>
                    </a:cubicBezTo>
                    <a:cubicBezTo>
                      <a:pt x="17036" y="2710"/>
                      <a:pt x="14146" y="368"/>
                      <a:pt x="9470" y="22"/>
                    </a:cubicBezTo>
                    <a:cubicBezTo>
                      <a:pt x="9282" y="8"/>
                      <a:pt x="9095" y="1"/>
                      <a:pt x="8910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1997;p45"/>
              <p:cNvSpPr/>
              <p:nvPr/>
            </p:nvSpPr>
            <p:spPr>
              <a:xfrm>
                <a:off x="2615212" y="4179594"/>
                <a:ext cx="343070" cy="186882"/>
              </a:xfrm>
              <a:custGeom>
                <a:avLst/>
                <a:gdLst/>
                <a:ahLst/>
                <a:cxnLst/>
                <a:rect l="l" t="t" r="r" b="b"/>
                <a:pathLst>
                  <a:path w="24757" h="13486" extrusionOk="0">
                    <a:moveTo>
                      <a:pt x="897" y="0"/>
                    </a:moveTo>
                    <a:cubicBezTo>
                      <a:pt x="424" y="0"/>
                      <a:pt x="0" y="577"/>
                      <a:pt x="172" y="1024"/>
                    </a:cubicBezTo>
                    <a:cubicBezTo>
                      <a:pt x="272" y="1284"/>
                      <a:pt x="406" y="1633"/>
                      <a:pt x="568" y="2002"/>
                    </a:cubicBezTo>
                    <a:cubicBezTo>
                      <a:pt x="213" y="3193"/>
                      <a:pt x="283" y="4277"/>
                      <a:pt x="598" y="5348"/>
                    </a:cubicBezTo>
                    <a:cubicBezTo>
                      <a:pt x="456" y="7179"/>
                      <a:pt x="641" y="8604"/>
                      <a:pt x="2026" y="10029"/>
                    </a:cubicBezTo>
                    <a:cubicBezTo>
                      <a:pt x="2022" y="10235"/>
                      <a:pt x="2097" y="10434"/>
                      <a:pt x="2237" y="10584"/>
                    </a:cubicBezTo>
                    <a:cubicBezTo>
                      <a:pt x="3374" y="11864"/>
                      <a:pt x="4787" y="12824"/>
                      <a:pt x="6468" y="13214"/>
                    </a:cubicBezTo>
                    <a:cubicBezTo>
                      <a:pt x="6536" y="13230"/>
                      <a:pt x="6602" y="13237"/>
                      <a:pt x="6664" y="13237"/>
                    </a:cubicBezTo>
                    <a:cubicBezTo>
                      <a:pt x="6892" y="13237"/>
                      <a:pt x="7077" y="13138"/>
                      <a:pt x="7215" y="12992"/>
                    </a:cubicBezTo>
                    <a:cubicBezTo>
                      <a:pt x="7231" y="12999"/>
                      <a:pt x="7247" y="13006"/>
                      <a:pt x="7262" y="13013"/>
                    </a:cubicBezTo>
                    <a:cubicBezTo>
                      <a:pt x="7369" y="13276"/>
                      <a:pt x="7603" y="13486"/>
                      <a:pt x="7975" y="13486"/>
                    </a:cubicBezTo>
                    <a:cubicBezTo>
                      <a:pt x="7981" y="13486"/>
                      <a:pt x="7986" y="13486"/>
                      <a:pt x="7991" y="13486"/>
                    </a:cubicBezTo>
                    <a:cubicBezTo>
                      <a:pt x="8147" y="13486"/>
                      <a:pt x="8298" y="13438"/>
                      <a:pt x="8427" y="13349"/>
                    </a:cubicBezTo>
                    <a:cubicBezTo>
                      <a:pt x="8686" y="13389"/>
                      <a:pt x="8947" y="13407"/>
                      <a:pt x="9210" y="13407"/>
                    </a:cubicBezTo>
                    <a:cubicBezTo>
                      <a:pt x="9591" y="13407"/>
                      <a:pt x="9977" y="13368"/>
                      <a:pt x="10369" y="13295"/>
                    </a:cubicBezTo>
                    <a:cubicBezTo>
                      <a:pt x="10465" y="13278"/>
                      <a:pt x="10556" y="13243"/>
                      <a:pt x="10639" y="13191"/>
                    </a:cubicBezTo>
                    <a:cubicBezTo>
                      <a:pt x="11227" y="13214"/>
                      <a:pt x="11818" y="13221"/>
                      <a:pt x="12410" y="13221"/>
                    </a:cubicBezTo>
                    <a:cubicBezTo>
                      <a:pt x="12968" y="13221"/>
                      <a:pt x="13528" y="13215"/>
                      <a:pt x="14086" y="13207"/>
                    </a:cubicBezTo>
                    <a:cubicBezTo>
                      <a:pt x="17101" y="13160"/>
                      <a:pt x="20579" y="13281"/>
                      <a:pt x="22674" y="10745"/>
                    </a:cubicBezTo>
                    <a:cubicBezTo>
                      <a:pt x="24756" y="8228"/>
                      <a:pt x="24446" y="3875"/>
                      <a:pt x="23852" y="918"/>
                    </a:cubicBezTo>
                    <a:cubicBezTo>
                      <a:pt x="23790" y="615"/>
                      <a:pt x="23449" y="323"/>
                      <a:pt x="23131" y="323"/>
                    </a:cubicBezTo>
                    <a:cubicBezTo>
                      <a:pt x="23111" y="323"/>
                      <a:pt x="23092" y="324"/>
                      <a:pt x="23074" y="326"/>
                    </a:cubicBezTo>
                    <a:cubicBezTo>
                      <a:pt x="22975" y="337"/>
                      <a:pt x="22878" y="347"/>
                      <a:pt x="22779" y="356"/>
                    </a:cubicBezTo>
                    <a:cubicBezTo>
                      <a:pt x="22741" y="347"/>
                      <a:pt x="22710" y="330"/>
                      <a:pt x="22670" y="326"/>
                    </a:cubicBezTo>
                    <a:cubicBezTo>
                      <a:pt x="20278" y="61"/>
                      <a:pt x="17887" y="63"/>
                      <a:pt x="15485" y="3"/>
                    </a:cubicBezTo>
                    <a:cubicBezTo>
                      <a:pt x="15476" y="2"/>
                      <a:pt x="15468" y="2"/>
                      <a:pt x="15460" y="2"/>
                    </a:cubicBezTo>
                    <a:cubicBezTo>
                      <a:pt x="15128" y="2"/>
                      <a:pt x="14909" y="173"/>
                      <a:pt x="14796" y="401"/>
                    </a:cubicBezTo>
                    <a:cubicBezTo>
                      <a:pt x="14295" y="340"/>
                      <a:pt x="13799" y="285"/>
                      <a:pt x="13304" y="245"/>
                    </a:cubicBezTo>
                    <a:cubicBezTo>
                      <a:pt x="12099" y="147"/>
                      <a:pt x="10894" y="119"/>
                      <a:pt x="9688" y="119"/>
                    </a:cubicBezTo>
                    <a:cubicBezTo>
                      <a:pt x="8125" y="119"/>
                      <a:pt x="6562" y="166"/>
                      <a:pt x="4998" y="166"/>
                    </a:cubicBezTo>
                    <a:cubicBezTo>
                      <a:pt x="3649" y="166"/>
                      <a:pt x="2299" y="131"/>
                      <a:pt x="951" y="3"/>
                    </a:cubicBezTo>
                    <a:cubicBezTo>
                      <a:pt x="933" y="1"/>
                      <a:pt x="915" y="0"/>
                      <a:pt x="8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1998;p45"/>
              <p:cNvSpPr/>
              <p:nvPr/>
            </p:nvSpPr>
            <p:spPr>
              <a:xfrm>
                <a:off x="2541781" y="3841637"/>
                <a:ext cx="474689" cy="579243"/>
              </a:xfrm>
              <a:custGeom>
                <a:avLst/>
                <a:gdLst/>
                <a:ahLst/>
                <a:cxnLst/>
                <a:rect l="l" t="t" r="r" b="b"/>
                <a:pathLst>
                  <a:path w="34255" h="41800" extrusionOk="0">
                    <a:moveTo>
                      <a:pt x="19930" y="809"/>
                    </a:moveTo>
                    <a:cubicBezTo>
                      <a:pt x="20068" y="809"/>
                      <a:pt x="20206" y="811"/>
                      <a:pt x="20346" y="815"/>
                    </a:cubicBezTo>
                    <a:lnTo>
                      <a:pt x="20346" y="815"/>
                    </a:lnTo>
                    <a:cubicBezTo>
                      <a:pt x="31126" y="2748"/>
                      <a:pt x="32825" y="15095"/>
                      <a:pt x="32923" y="24245"/>
                    </a:cubicBezTo>
                    <a:cubicBezTo>
                      <a:pt x="32977" y="29201"/>
                      <a:pt x="32266" y="35990"/>
                      <a:pt x="27841" y="39080"/>
                    </a:cubicBezTo>
                    <a:cubicBezTo>
                      <a:pt x="25757" y="40534"/>
                      <a:pt x="22726" y="40399"/>
                      <a:pt x="20311" y="40603"/>
                    </a:cubicBezTo>
                    <a:cubicBezTo>
                      <a:pt x="18407" y="40764"/>
                      <a:pt x="16549" y="40932"/>
                      <a:pt x="14678" y="40932"/>
                    </a:cubicBezTo>
                    <a:cubicBezTo>
                      <a:pt x="13567" y="40932"/>
                      <a:pt x="12451" y="40873"/>
                      <a:pt x="11318" y="40718"/>
                    </a:cubicBezTo>
                    <a:cubicBezTo>
                      <a:pt x="1" y="39163"/>
                      <a:pt x="1060" y="26198"/>
                      <a:pt x="3167" y="17923"/>
                    </a:cubicBezTo>
                    <a:cubicBezTo>
                      <a:pt x="5292" y="9576"/>
                      <a:pt x="10451" y="809"/>
                      <a:pt x="19930" y="809"/>
                    </a:cubicBezTo>
                    <a:close/>
                    <a:moveTo>
                      <a:pt x="19897" y="0"/>
                    </a:moveTo>
                    <a:cubicBezTo>
                      <a:pt x="9667" y="0"/>
                      <a:pt x="4471" y="9520"/>
                      <a:pt x="2197" y="18453"/>
                    </a:cubicBezTo>
                    <a:cubicBezTo>
                      <a:pt x="970" y="23281"/>
                      <a:pt x="472" y="28538"/>
                      <a:pt x="1676" y="33414"/>
                    </a:cubicBezTo>
                    <a:cubicBezTo>
                      <a:pt x="2940" y="38525"/>
                      <a:pt x="7140" y="40950"/>
                      <a:pt x="12118" y="41633"/>
                    </a:cubicBezTo>
                    <a:cubicBezTo>
                      <a:pt x="12989" y="41753"/>
                      <a:pt x="13863" y="41800"/>
                      <a:pt x="14739" y="41800"/>
                    </a:cubicBezTo>
                    <a:cubicBezTo>
                      <a:pt x="16902" y="41800"/>
                      <a:pt x="19071" y="41514"/>
                      <a:pt x="21216" y="41334"/>
                    </a:cubicBezTo>
                    <a:cubicBezTo>
                      <a:pt x="23683" y="41126"/>
                      <a:pt x="26022" y="40948"/>
                      <a:pt x="28248" y="39776"/>
                    </a:cubicBezTo>
                    <a:cubicBezTo>
                      <a:pt x="32664" y="37450"/>
                      <a:pt x="33441" y="30454"/>
                      <a:pt x="33690" y="26110"/>
                    </a:cubicBezTo>
                    <a:cubicBezTo>
                      <a:pt x="34255" y="16229"/>
                      <a:pt x="32132" y="2052"/>
                      <a:pt x="20486" y="23"/>
                    </a:cubicBezTo>
                    <a:cubicBezTo>
                      <a:pt x="20480" y="22"/>
                      <a:pt x="20475" y="21"/>
                      <a:pt x="20469" y="20"/>
                    </a:cubicBezTo>
                    <a:lnTo>
                      <a:pt x="20469" y="20"/>
                    </a:lnTo>
                    <a:cubicBezTo>
                      <a:pt x="20442" y="14"/>
                      <a:pt x="20412" y="10"/>
                      <a:pt x="20380" y="9"/>
                    </a:cubicBezTo>
                    <a:lnTo>
                      <a:pt x="20380" y="7"/>
                    </a:lnTo>
                    <a:cubicBezTo>
                      <a:pt x="20218" y="3"/>
                      <a:pt x="20057" y="0"/>
                      <a:pt x="1989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1999;p45"/>
              <p:cNvSpPr/>
              <p:nvPr/>
            </p:nvSpPr>
            <p:spPr>
              <a:xfrm>
                <a:off x="2719448" y="3761444"/>
                <a:ext cx="184402" cy="110486"/>
              </a:xfrm>
              <a:custGeom>
                <a:avLst/>
                <a:gdLst/>
                <a:ahLst/>
                <a:cxnLst/>
                <a:rect l="l" t="t" r="r" b="b"/>
                <a:pathLst>
                  <a:path w="13307" h="7973" extrusionOk="0">
                    <a:moveTo>
                      <a:pt x="7636" y="0"/>
                    </a:moveTo>
                    <a:cubicBezTo>
                      <a:pt x="4387" y="0"/>
                      <a:pt x="1" y="3433"/>
                      <a:pt x="2205" y="6807"/>
                    </a:cubicBezTo>
                    <a:cubicBezTo>
                      <a:pt x="2291" y="6939"/>
                      <a:pt x="2415" y="6993"/>
                      <a:pt x="2539" y="6993"/>
                    </a:cubicBezTo>
                    <a:cubicBezTo>
                      <a:pt x="2822" y="6993"/>
                      <a:pt x="3102" y="6704"/>
                      <a:pt x="2903" y="6400"/>
                    </a:cubicBezTo>
                    <a:lnTo>
                      <a:pt x="2901" y="6398"/>
                    </a:lnTo>
                    <a:cubicBezTo>
                      <a:pt x="1149" y="3717"/>
                      <a:pt x="4367" y="1607"/>
                      <a:pt x="6635" y="968"/>
                    </a:cubicBezTo>
                    <a:cubicBezTo>
                      <a:pt x="6988" y="868"/>
                      <a:pt x="7332" y="822"/>
                      <a:pt x="7665" y="822"/>
                    </a:cubicBezTo>
                    <a:cubicBezTo>
                      <a:pt x="8992" y="822"/>
                      <a:pt x="10155" y="1555"/>
                      <a:pt x="11108" y="2561"/>
                    </a:cubicBezTo>
                    <a:cubicBezTo>
                      <a:pt x="11998" y="3497"/>
                      <a:pt x="12819" y="5890"/>
                      <a:pt x="11859" y="7123"/>
                    </a:cubicBezTo>
                    <a:lnTo>
                      <a:pt x="11859" y="7123"/>
                    </a:lnTo>
                    <a:cubicBezTo>
                      <a:pt x="11713" y="7170"/>
                      <a:pt x="11596" y="7293"/>
                      <a:pt x="11596" y="7491"/>
                    </a:cubicBezTo>
                    <a:lnTo>
                      <a:pt x="11596" y="7572"/>
                    </a:lnTo>
                    <a:cubicBezTo>
                      <a:pt x="11596" y="7812"/>
                      <a:pt x="11799" y="7972"/>
                      <a:pt x="12008" y="7972"/>
                    </a:cubicBezTo>
                    <a:cubicBezTo>
                      <a:pt x="12106" y="7972"/>
                      <a:pt x="12205" y="7937"/>
                      <a:pt x="12285" y="7858"/>
                    </a:cubicBezTo>
                    <a:cubicBezTo>
                      <a:pt x="13306" y="6843"/>
                      <a:pt x="13244" y="4759"/>
                      <a:pt x="12652" y="3532"/>
                    </a:cubicBezTo>
                    <a:cubicBezTo>
                      <a:pt x="11729" y="1617"/>
                      <a:pt x="9967" y="70"/>
                      <a:pt x="7770" y="2"/>
                    </a:cubicBezTo>
                    <a:cubicBezTo>
                      <a:pt x="7726" y="1"/>
                      <a:pt x="7681" y="0"/>
                      <a:pt x="76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2000;p45"/>
              <p:cNvSpPr/>
              <p:nvPr/>
            </p:nvSpPr>
            <p:spPr>
              <a:xfrm>
                <a:off x="2771677" y="3791349"/>
                <a:ext cx="99469" cy="63758"/>
              </a:xfrm>
              <a:custGeom>
                <a:avLst/>
                <a:gdLst/>
                <a:ahLst/>
                <a:cxnLst/>
                <a:rect l="l" t="t" r="r" b="b"/>
                <a:pathLst>
                  <a:path w="7178" h="4601" extrusionOk="0">
                    <a:moveTo>
                      <a:pt x="3673" y="1"/>
                    </a:moveTo>
                    <a:cubicBezTo>
                      <a:pt x="1490" y="1"/>
                      <a:pt x="0" y="1883"/>
                      <a:pt x="494" y="3986"/>
                    </a:cubicBezTo>
                    <a:cubicBezTo>
                      <a:pt x="542" y="4188"/>
                      <a:pt x="694" y="4276"/>
                      <a:pt x="853" y="4276"/>
                    </a:cubicBezTo>
                    <a:cubicBezTo>
                      <a:pt x="1092" y="4276"/>
                      <a:pt x="1345" y="4076"/>
                      <a:pt x="1273" y="3771"/>
                    </a:cubicBezTo>
                    <a:lnTo>
                      <a:pt x="1272" y="3771"/>
                    </a:lnTo>
                    <a:cubicBezTo>
                      <a:pt x="896" y="2173"/>
                      <a:pt x="1961" y="944"/>
                      <a:pt x="3553" y="815"/>
                    </a:cubicBezTo>
                    <a:cubicBezTo>
                      <a:pt x="3639" y="808"/>
                      <a:pt x="3723" y="804"/>
                      <a:pt x="3804" y="804"/>
                    </a:cubicBezTo>
                    <a:cubicBezTo>
                      <a:pt x="5589" y="804"/>
                      <a:pt x="6292" y="2456"/>
                      <a:pt x="5985" y="4095"/>
                    </a:cubicBezTo>
                    <a:cubicBezTo>
                      <a:pt x="5928" y="4400"/>
                      <a:pt x="6187" y="4601"/>
                      <a:pt x="6423" y="4601"/>
                    </a:cubicBezTo>
                    <a:cubicBezTo>
                      <a:pt x="6579" y="4601"/>
                      <a:pt x="6726" y="4513"/>
                      <a:pt x="6764" y="4310"/>
                    </a:cubicBezTo>
                    <a:cubicBezTo>
                      <a:pt x="7178" y="2092"/>
                      <a:pt x="6160" y="24"/>
                      <a:pt x="3705" y="1"/>
                    </a:cubicBezTo>
                    <a:cubicBezTo>
                      <a:pt x="3694" y="1"/>
                      <a:pt x="3683" y="1"/>
                      <a:pt x="367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2001;p45"/>
              <p:cNvSpPr/>
              <p:nvPr/>
            </p:nvSpPr>
            <p:spPr>
              <a:xfrm>
                <a:off x="2660111" y="3892245"/>
                <a:ext cx="276845" cy="163172"/>
              </a:xfrm>
              <a:custGeom>
                <a:avLst/>
                <a:gdLst/>
                <a:ahLst/>
                <a:cxnLst/>
                <a:rect l="l" t="t" r="r" b="b"/>
                <a:pathLst>
                  <a:path w="19978" h="11775" extrusionOk="0">
                    <a:moveTo>
                      <a:pt x="10271" y="826"/>
                    </a:moveTo>
                    <a:cubicBezTo>
                      <a:pt x="11283" y="826"/>
                      <a:pt x="12280" y="976"/>
                      <a:pt x="13186" y="1266"/>
                    </a:cubicBezTo>
                    <a:cubicBezTo>
                      <a:pt x="13232" y="1281"/>
                      <a:pt x="13276" y="1288"/>
                      <a:pt x="13317" y="1288"/>
                    </a:cubicBezTo>
                    <a:cubicBezTo>
                      <a:pt x="13357" y="1288"/>
                      <a:pt x="13395" y="1281"/>
                      <a:pt x="13429" y="1269"/>
                    </a:cubicBezTo>
                    <a:lnTo>
                      <a:pt x="13429" y="1269"/>
                    </a:lnTo>
                    <a:cubicBezTo>
                      <a:pt x="15692" y="2081"/>
                      <a:pt x="17092" y="3750"/>
                      <a:pt x="17990" y="5911"/>
                    </a:cubicBezTo>
                    <a:cubicBezTo>
                      <a:pt x="18542" y="7235"/>
                      <a:pt x="19067" y="10854"/>
                      <a:pt x="16548" y="10948"/>
                    </a:cubicBezTo>
                    <a:cubicBezTo>
                      <a:pt x="16094" y="10964"/>
                      <a:pt x="15638" y="10971"/>
                      <a:pt x="15179" y="10971"/>
                    </a:cubicBezTo>
                    <a:cubicBezTo>
                      <a:pt x="12462" y="10971"/>
                      <a:pt x="9680" y="10724"/>
                      <a:pt x="6951" y="10724"/>
                    </a:cubicBezTo>
                    <a:cubicBezTo>
                      <a:pt x="6750" y="10724"/>
                      <a:pt x="6550" y="10725"/>
                      <a:pt x="6350" y="10728"/>
                    </a:cubicBezTo>
                    <a:cubicBezTo>
                      <a:pt x="6170" y="10730"/>
                      <a:pt x="5990" y="10732"/>
                      <a:pt x="5811" y="10732"/>
                    </a:cubicBezTo>
                    <a:cubicBezTo>
                      <a:pt x="4957" y="10732"/>
                      <a:pt x="4115" y="10698"/>
                      <a:pt x="3259" y="10574"/>
                    </a:cubicBezTo>
                    <a:cubicBezTo>
                      <a:pt x="252" y="10133"/>
                      <a:pt x="2205" y="6355"/>
                      <a:pt x="3020" y="4723"/>
                    </a:cubicBezTo>
                    <a:cubicBezTo>
                      <a:pt x="4352" y="2055"/>
                      <a:pt x="7371" y="826"/>
                      <a:pt x="10271" y="826"/>
                    </a:cubicBezTo>
                    <a:close/>
                    <a:moveTo>
                      <a:pt x="10305" y="0"/>
                    </a:moveTo>
                    <a:cubicBezTo>
                      <a:pt x="6866" y="0"/>
                      <a:pt x="3592" y="1777"/>
                      <a:pt x="1966" y="5033"/>
                    </a:cubicBezTo>
                    <a:cubicBezTo>
                      <a:pt x="1415" y="6134"/>
                      <a:pt x="1" y="8717"/>
                      <a:pt x="835" y="9961"/>
                    </a:cubicBezTo>
                    <a:cubicBezTo>
                      <a:pt x="1817" y="11429"/>
                      <a:pt x="3588" y="11493"/>
                      <a:pt x="5220" y="11538"/>
                    </a:cubicBezTo>
                    <a:cubicBezTo>
                      <a:pt x="5532" y="11547"/>
                      <a:pt x="5844" y="11550"/>
                      <a:pt x="6156" y="11550"/>
                    </a:cubicBezTo>
                    <a:cubicBezTo>
                      <a:pt x="7995" y="11550"/>
                      <a:pt x="9830" y="11424"/>
                      <a:pt x="11664" y="11424"/>
                    </a:cubicBezTo>
                    <a:cubicBezTo>
                      <a:pt x="12759" y="11424"/>
                      <a:pt x="13855" y="11469"/>
                      <a:pt x="14950" y="11613"/>
                    </a:cubicBezTo>
                    <a:cubicBezTo>
                      <a:pt x="15400" y="11671"/>
                      <a:pt x="16072" y="11775"/>
                      <a:pt x="16742" y="11775"/>
                    </a:cubicBezTo>
                    <a:cubicBezTo>
                      <a:pt x="17757" y="11775"/>
                      <a:pt x="18767" y="11537"/>
                      <a:pt x="18996" y="10543"/>
                    </a:cubicBezTo>
                    <a:cubicBezTo>
                      <a:pt x="19977" y="6260"/>
                      <a:pt x="17613" y="1768"/>
                      <a:pt x="13401" y="408"/>
                    </a:cubicBezTo>
                    <a:cubicBezTo>
                      <a:pt x="13355" y="393"/>
                      <a:pt x="13311" y="386"/>
                      <a:pt x="13270" y="386"/>
                    </a:cubicBezTo>
                    <a:cubicBezTo>
                      <a:pt x="13225" y="386"/>
                      <a:pt x="13184" y="394"/>
                      <a:pt x="13146" y="409"/>
                    </a:cubicBezTo>
                    <a:lnTo>
                      <a:pt x="13146" y="409"/>
                    </a:lnTo>
                    <a:cubicBezTo>
                      <a:pt x="12207" y="134"/>
                      <a:pt x="11250" y="0"/>
                      <a:pt x="10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2002;p45"/>
              <p:cNvSpPr/>
              <p:nvPr/>
            </p:nvSpPr>
            <p:spPr>
              <a:xfrm>
                <a:off x="2613342" y="4145352"/>
                <a:ext cx="341089" cy="15451"/>
              </a:xfrm>
              <a:custGeom>
                <a:avLst/>
                <a:gdLst/>
                <a:ahLst/>
                <a:cxnLst/>
                <a:rect l="l" t="t" r="r" b="b"/>
                <a:pathLst>
                  <a:path w="24614" h="1115" extrusionOk="0">
                    <a:moveTo>
                      <a:pt x="10850" y="0"/>
                    </a:moveTo>
                    <a:cubicBezTo>
                      <a:pt x="7992" y="0"/>
                      <a:pt x="5134" y="153"/>
                      <a:pt x="2274" y="153"/>
                    </a:cubicBezTo>
                    <a:cubicBezTo>
                      <a:pt x="1690" y="153"/>
                      <a:pt x="1106" y="147"/>
                      <a:pt x="521" y="132"/>
                    </a:cubicBezTo>
                    <a:cubicBezTo>
                      <a:pt x="518" y="131"/>
                      <a:pt x="514" y="131"/>
                      <a:pt x="510" y="131"/>
                    </a:cubicBezTo>
                    <a:cubicBezTo>
                      <a:pt x="0" y="131"/>
                      <a:pt x="6" y="926"/>
                      <a:pt x="521" y="940"/>
                    </a:cubicBezTo>
                    <a:cubicBezTo>
                      <a:pt x="1236" y="958"/>
                      <a:pt x="1951" y="966"/>
                      <a:pt x="2666" y="966"/>
                    </a:cubicBezTo>
                    <a:cubicBezTo>
                      <a:pt x="5755" y="966"/>
                      <a:pt x="8843" y="825"/>
                      <a:pt x="11933" y="825"/>
                    </a:cubicBezTo>
                    <a:cubicBezTo>
                      <a:pt x="12140" y="825"/>
                      <a:pt x="12346" y="826"/>
                      <a:pt x="12552" y="827"/>
                    </a:cubicBezTo>
                    <a:cubicBezTo>
                      <a:pt x="15286" y="846"/>
                      <a:pt x="17999" y="1114"/>
                      <a:pt x="20719" y="1114"/>
                    </a:cubicBezTo>
                    <a:cubicBezTo>
                      <a:pt x="21844" y="1114"/>
                      <a:pt x="22969" y="1069"/>
                      <a:pt x="24098" y="940"/>
                    </a:cubicBezTo>
                    <a:cubicBezTo>
                      <a:pt x="24591" y="883"/>
                      <a:pt x="24613" y="129"/>
                      <a:pt x="24149" y="129"/>
                    </a:cubicBezTo>
                    <a:cubicBezTo>
                      <a:pt x="24133" y="129"/>
                      <a:pt x="24116" y="130"/>
                      <a:pt x="24098" y="132"/>
                    </a:cubicBezTo>
                    <a:cubicBezTo>
                      <a:pt x="22882" y="271"/>
                      <a:pt x="21664" y="321"/>
                      <a:pt x="20447" y="321"/>
                    </a:cubicBezTo>
                    <a:cubicBezTo>
                      <a:pt x="17817" y="321"/>
                      <a:pt x="15185" y="88"/>
                      <a:pt x="12552" y="21"/>
                    </a:cubicBezTo>
                    <a:cubicBezTo>
                      <a:pt x="11985" y="6"/>
                      <a:pt x="11418" y="0"/>
                      <a:pt x="1085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2003;p45"/>
              <p:cNvSpPr/>
              <p:nvPr/>
            </p:nvSpPr>
            <p:spPr>
              <a:xfrm>
                <a:off x="2610515" y="4148484"/>
                <a:ext cx="356401" cy="225933"/>
              </a:xfrm>
              <a:custGeom>
                <a:avLst/>
                <a:gdLst/>
                <a:ahLst/>
                <a:cxnLst/>
                <a:rect l="l" t="t" r="r" b="b"/>
                <a:pathLst>
                  <a:path w="25719" h="16304" extrusionOk="0">
                    <a:moveTo>
                      <a:pt x="678" y="1"/>
                    </a:moveTo>
                    <a:cubicBezTo>
                      <a:pt x="476" y="1"/>
                      <a:pt x="262" y="131"/>
                      <a:pt x="241" y="388"/>
                    </a:cubicBezTo>
                    <a:lnTo>
                      <a:pt x="241" y="390"/>
                    </a:lnTo>
                    <a:cubicBezTo>
                      <a:pt x="0" y="3252"/>
                      <a:pt x="291" y="5981"/>
                      <a:pt x="589" y="8824"/>
                    </a:cubicBezTo>
                    <a:cubicBezTo>
                      <a:pt x="745" y="10316"/>
                      <a:pt x="1037" y="12070"/>
                      <a:pt x="2135" y="13191"/>
                    </a:cubicBezTo>
                    <a:cubicBezTo>
                      <a:pt x="4555" y="15660"/>
                      <a:pt x="7669" y="16304"/>
                      <a:pt x="10894" y="16304"/>
                    </a:cubicBezTo>
                    <a:cubicBezTo>
                      <a:pt x="12236" y="16304"/>
                      <a:pt x="13597" y="16192"/>
                      <a:pt x="14936" y="16054"/>
                    </a:cubicBezTo>
                    <a:cubicBezTo>
                      <a:pt x="18540" y="15680"/>
                      <a:pt x="21778" y="16214"/>
                      <a:pt x="23733" y="12632"/>
                    </a:cubicBezTo>
                    <a:cubicBezTo>
                      <a:pt x="25718" y="8993"/>
                      <a:pt x="24801" y="4449"/>
                      <a:pt x="24624" y="551"/>
                    </a:cubicBezTo>
                    <a:cubicBezTo>
                      <a:pt x="24612" y="292"/>
                      <a:pt x="24404" y="162"/>
                      <a:pt x="24203" y="162"/>
                    </a:cubicBezTo>
                    <a:cubicBezTo>
                      <a:pt x="24001" y="162"/>
                      <a:pt x="23805" y="292"/>
                      <a:pt x="23816" y="551"/>
                    </a:cubicBezTo>
                    <a:cubicBezTo>
                      <a:pt x="23953" y="3546"/>
                      <a:pt x="24358" y="6361"/>
                      <a:pt x="23902" y="9357"/>
                    </a:cubicBezTo>
                    <a:cubicBezTo>
                      <a:pt x="23646" y="11038"/>
                      <a:pt x="23026" y="12611"/>
                      <a:pt x="21879" y="13878"/>
                    </a:cubicBezTo>
                    <a:cubicBezTo>
                      <a:pt x="20494" y="15407"/>
                      <a:pt x="17582" y="15092"/>
                      <a:pt x="15709" y="15177"/>
                    </a:cubicBezTo>
                    <a:cubicBezTo>
                      <a:pt x="13960" y="15257"/>
                      <a:pt x="12231" y="15438"/>
                      <a:pt x="10546" y="15438"/>
                    </a:cubicBezTo>
                    <a:cubicBezTo>
                      <a:pt x="8020" y="15438"/>
                      <a:pt x="5592" y="15031"/>
                      <a:pt x="3341" y="13266"/>
                    </a:cubicBezTo>
                    <a:cubicBezTo>
                      <a:pt x="345" y="10917"/>
                      <a:pt x="760" y="3807"/>
                      <a:pt x="1047" y="388"/>
                    </a:cubicBezTo>
                    <a:cubicBezTo>
                      <a:pt x="1069" y="129"/>
                      <a:pt x="879" y="1"/>
                      <a:pt x="6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2004;p45"/>
              <p:cNvSpPr/>
              <p:nvPr/>
            </p:nvSpPr>
            <p:spPr>
              <a:xfrm>
                <a:off x="2939367" y="4099872"/>
                <a:ext cx="63883" cy="62151"/>
              </a:xfrm>
              <a:custGeom>
                <a:avLst/>
                <a:gdLst/>
                <a:ahLst/>
                <a:cxnLst/>
                <a:rect l="l" t="t" r="r" b="b"/>
                <a:pathLst>
                  <a:path w="4610" h="4485" extrusionOk="0">
                    <a:moveTo>
                      <a:pt x="2077" y="819"/>
                    </a:moveTo>
                    <a:cubicBezTo>
                      <a:pt x="2142" y="819"/>
                      <a:pt x="2209" y="835"/>
                      <a:pt x="2278" y="869"/>
                    </a:cubicBezTo>
                    <a:cubicBezTo>
                      <a:pt x="3166" y="1303"/>
                      <a:pt x="1658" y="2726"/>
                      <a:pt x="845" y="3398"/>
                    </a:cubicBezTo>
                    <a:lnTo>
                      <a:pt x="845" y="3398"/>
                    </a:lnTo>
                    <a:cubicBezTo>
                      <a:pt x="964" y="2561"/>
                      <a:pt x="1395" y="819"/>
                      <a:pt x="2077" y="819"/>
                    </a:cubicBezTo>
                    <a:close/>
                    <a:moveTo>
                      <a:pt x="2060" y="0"/>
                    </a:moveTo>
                    <a:cubicBezTo>
                      <a:pt x="702" y="0"/>
                      <a:pt x="29" y="2676"/>
                      <a:pt x="5" y="3737"/>
                    </a:cubicBezTo>
                    <a:cubicBezTo>
                      <a:pt x="0" y="3943"/>
                      <a:pt x="123" y="4067"/>
                      <a:pt x="275" y="4110"/>
                    </a:cubicBezTo>
                    <a:lnTo>
                      <a:pt x="275" y="4110"/>
                    </a:lnTo>
                    <a:cubicBezTo>
                      <a:pt x="301" y="4307"/>
                      <a:pt x="453" y="4484"/>
                      <a:pt x="642" y="4484"/>
                    </a:cubicBezTo>
                    <a:cubicBezTo>
                      <a:pt x="710" y="4484"/>
                      <a:pt x="782" y="4461"/>
                      <a:pt x="855" y="4409"/>
                    </a:cubicBezTo>
                    <a:cubicBezTo>
                      <a:pt x="1773" y="3744"/>
                      <a:pt x="4610" y="1392"/>
                      <a:pt x="2792" y="241"/>
                    </a:cubicBezTo>
                    <a:cubicBezTo>
                      <a:pt x="2529" y="74"/>
                      <a:pt x="2285" y="0"/>
                      <a:pt x="20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2005;p45"/>
              <p:cNvSpPr/>
              <p:nvPr/>
            </p:nvSpPr>
            <p:spPr>
              <a:xfrm>
                <a:off x="2613342" y="4175132"/>
                <a:ext cx="33104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23889" h="810" extrusionOk="0">
                    <a:moveTo>
                      <a:pt x="521" y="1"/>
                    </a:moveTo>
                    <a:cubicBezTo>
                      <a:pt x="0" y="1"/>
                      <a:pt x="0" y="809"/>
                      <a:pt x="521" y="809"/>
                    </a:cubicBezTo>
                    <a:lnTo>
                      <a:pt x="23369" y="809"/>
                    </a:lnTo>
                    <a:cubicBezTo>
                      <a:pt x="23889" y="809"/>
                      <a:pt x="23889" y="1"/>
                      <a:pt x="2336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2006;p45"/>
              <p:cNvSpPr/>
              <p:nvPr/>
            </p:nvSpPr>
            <p:spPr>
              <a:xfrm>
                <a:off x="2645172" y="4122751"/>
                <a:ext cx="11211" cy="30972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23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844"/>
                    </a:lnTo>
                    <a:cubicBezTo>
                      <a:pt x="1" y="2104"/>
                      <a:pt x="203" y="2235"/>
                      <a:pt x="405" y="2235"/>
                    </a:cubicBezTo>
                    <a:cubicBezTo>
                      <a:pt x="607" y="2235"/>
                      <a:pt x="809" y="2104"/>
                      <a:pt x="809" y="1844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2007;p45"/>
              <p:cNvSpPr/>
              <p:nvPr/>
            </p:nvSpPr>
            <p:spPr>
              <a:xfrm>
                <a:off x="2704468" y="4121642"/>
                <a:ext cx="11225" cy="28699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071" extrusionOk="0">
                    <a:moveTo>
                      <a:pt x="405" y="1"/>
                    </a:moveTo>
                    <a:cubicBezTo>
                      <a:pt x="203" y="1"/>
                      <a:pt x="1" y="131"/>
                      <a:pt x="1" y="390"/>
                    </a:cubicBezTo>
                    <a:lnTo>
                      <a:pt x="1" y="1682"/>
                    </a:lnTo>
                    <a:cubicBezTo>
                      <a:pt x="1" y="1941"/>
                      <a:pt x="203" y="2071"/>
                      <a:pt x="405" y="2071"/>
                    </a:cubicBezTo>
                    <a:cubicBezTo>
                      <a:pt x="607" y="2071"/>
                      <a:pt x="809" y="1941"/>
                      <a:pt x="809" y="1682"/>
                    </a:cubicBezTo>
                    <a:lnTo>
                      <a:pt x="809" y="390"/>
                    </a:lnTo>
                    <a:cubicBezTo>
                      <a:pt x="809" y="131"/>
                      <a:pt x="607" y="1"/>
                      <a:pt x="40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2008;p45"/>
              <p:cNvSpPr/>
              <p:nvPr/>
            </p:nvSpPr>
            <p:spPr>
              <a:xfrm>
                <a:off x="2774975" y="4119411"/>
                <a:ext cx="11183" cy="30930"/>
              </a:xfrm>
              <a:custGeom>
                <a:avLst/>
                <a:gdLst/>
                <a:ahLst/>
                <a:cxnLst/>
                <a:rect l="l" t="t" r="r" b="b"/>
                <a:pathLst>
                  <a:path w="807" h="2232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843"/>
                    </a:lnTo>
                    <a:cubicBezTo>
                      <a:pt x="0" y="2102"/>
                      <a:pt x="202" y="2232"/>
                      <a:pt x="404" y="2232"/>
                    </a:cubicBezTo>
                    <a:cubicBezTo>
                      <a:pt x="605" y="2232"/>
                      <a:pt x="807" y="2102"/>
                      <a:pt x="807" y="1843"/>
                    </a:cubicBezTo>
                    <a:lnTo>
                      <a:pt x="807" y="390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2009;p45"/>
              <p:cNvSpPr/>
              <p:nvPr/>
            </p:nvSpPr>
            <p:spPr>
              <a:xfrm>
                <a:off x="2847672" y="4122751"/>
                <a:ext cx="11225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31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925"/>
                    </a:lnTo>
                    <a:cubicBezTo>
                      <a:pt x="1" y="2185"/>
                      <a:pt x="203" y="2315"/>
                      <a:pt x="405" y="2315"/>
                    </a:cubicBezTo>
                    <a:cubicBezTo>
                      <a:pt x="607" y="2315"/>
                      <a:pt x="809" y="2185"/>
                      <a:pt x="809" y="1925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2010;p45"/>
              <p:cNvSpPr/>
              <p:nvPr/>
            </p:nvSpPr>
            <p:spPr>
              <a:xfrm>
                <a:off x="2906982" y="4121642"/>
                <a:ext cx="11211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315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924"/>
                    </a:lnTo>
                    <a:cubicBezTo>
                      <a:pt x="0" y="2184"/>
                      <a:pt x="202" y="2315"/>
                      <a:pt x="404" y="2315"/>
                    </a:cubicBezTo>
                    <a:cubicBezTo>
                      <a:pt x="606" y="2315"/>
                      <a:pt x="809" y="2184"/>
                      <a:pt x="809" y="1924"/>
                    </a:cubicBezTo>
                    <a:lnTo>
                      <a:pt x="809" y="390"/>
                    </a:lnTo>
                    <a:cubicBezTo>
                      <a:pt x="809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2011;p45"/>
              <p:cNvSpPr/>
              <p:nvPr/>
            </p:nvSpPr>
            <p:spPr>
              <a:xfrm>
                <a:off x="2673760" y="4009577"/>
                <a:ext cx="246040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755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17233" y="807"/>
                    </a:lnTo>
                    <a:cubicBezTo>
                      <a:pt x="17754" y="807"/>
                      <a:pt x="17754" y="0"/>
                      <a:pt x="1723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2012;p45"/>
              <p:cNvSpPr/>
              <p:nvPr/>
            </p:nvSpPr>
            <p:spPr>
              <a:xfrm>
                <a:off x="2903989" y="3873066"/>
                <a:ext cx="221748" cy="501364"/>
              </a:xfrm>
              <a:custGeom>
                <a:avLst/>
                <a:gdLst/>
                <a:ahLst/>
                <a:cxnLst/>
                <a:rect l="l" t="t" r="r" b="b"/>
                <a:pathLst>
                  <a:path w="16002" h="36180" extrusionOk="0">
                    <a:moveTo>
                      <a:pt x="4128" y="0"/>
                    </a:moveTo>
                    <a:cubicBezTo>
                      <a:pt x="2968" y="0"/>
                      <a:pt x="1748" y="178"/>
                      <a:pt x="486" y="393"/>
                    </a:cubicBezTo>
                    <a:cubicBezTo>
                      <a:pt x="1" y="475"/>
                      <a:pt x="171" y="1179"/>
                      <a:pt x="623" y="1179"/>
                    </a:cubicBezTo>
                    <a:cubicBezTo>
                      <a:pt x="648" y="1179"/>
                      <a:pt x="674" y="1176"/>
                      <a:pt x="701" y="1172"/>
                    </a:cubicBezTo>
                    <a:cubicBezTo>
                      <a:pt x="1893" y="969"/>
                      <a:pt x="3019" y="807"/>
                      <a:pt x="4075" y="807"/>
                    </a:cubicBezTo>
                    <a:cubicBezTo>
                      <a:pt x="6146" y="807"/>
                      <a:pt x="7947" y="1430"/>
                      <a:pt x="9451" y="3590"/>
                    </a:cubicBezTo>
                    <a:cubicBezTo>
                      <a:pt x="12011" y="7269"/>
                      <a:pt x="11407" y="12308"/>
                      <a:pt x="11586" y="16542"/>
                    </a:cubicBezTo>
                    <a:cubicBezTo>
                      <a:pt x="11741" y="20213"/>
                      <a:pt x="13287" y="23610"/>
                      <a:pt x="13405" y="27286"/>
                    </a:cubicBezTo>
                    <a:cubicBezTo>
                      <a:pt x="13512" y="30636"/>
                      <a:pt x="10063" y="35385"/>
                      <a:pt x="6336" y="35385"/>
                    </a:cubicBezTo>
                    <a:cubicBezTo>
                      <a:pt x="5788" y="35385"/>
                      <a:pt x="5234" y="35282"/>
                      <a:pt x="4684" y="35057"/>
                    </a:cubicBezTo>
                    <a:cubicBezTo>
                      <a:pt x="4630" y="35035"/>
                      <a:pt x="4580" y="35025"/>
                      <a:pt x="4534" y="35025"/>
                    </a:cubicBezTo>
                    <a:cubicBezTo>
                      <a:pt x="4163" y="35025"/>
                      <a:pt x="4046" y="35662"/>
                      <a:pt x="4469" y="35836"/>
                    </a:cubicBezTo>
                    <a:cubicBezTo>
                      <a:pt x="5051" y="36074"/>
                      <a:pt x="5634" y="36180"/>
                      <a:pt x="6211" y="36180"/>
                    </a:cubicBezTo>
                    <a:cubicBezTo>
                      <a:pt x="8762" y="36180"/>
                      <a:pt x="11185" y="34107"/>
                      <a:pt x="12695" y="32178"/>
                    </a:cubicBezTo>
                    <a:cubicBezTo>
                      <a:pt x="16001" y="27958"/>
                      <a:pt x="13055" y="22225"/>
                      <a:pt x="12482" y="17677"/>
                    </a:cubicBezTo>
                    <a:cubicBezTo>
                      <a:pt x="11850" y="12666"/>
                      <a:pt x="13204" y="6597"/>
                      <a:pt x="9585" y="2380"/>
                    </a:cubicBezTo>
                    <a:cubicBezTo>
                      <a:pt x="8007" y="543"/>
                      <a:pt x="6158" y="0"/>
                      <a:pt x="41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2013;p45"/>
              <p:cNvSpPr/>
              <p:nvPr/>
            </p:nvSpPr>
            <p:spPr>
              <a:xfrm>
                <a:off x="2927851" y="3900255"/>
                <a:ext cx="149813" cy="447168"/>
              </a:xfrm>
              <a:custGeom>
                <a:avLst/>
                <a:gdLst/>
                <a:ahLst/>
                <a:cxnLst/>
                <a:rect l="l" t="t" r="r" b="b"/>
                <a:pathLst>
                  <a:path w="10811" h="32269" extrusionOk="0">
                    <a:moveTo>
                      <a:pt x="2105" y="0"/>
                    </a:moveTo>
                    <a:cubicBezTo>
                      <a:pt x="1605" y="0"/>
                      <a:pt x="1066" y="50"/>
                      <a:pt x="485" y="155"/>
                    </a:cubicBezTo>
                    <a:cubicBezTo>
                      <a:pt x="1" y="242"/>
                      <a:pt x="169" y="941"/>
                      <a:pt x="618" y="941"/>
                    </a:cubicBezTo>
                    <a:cubicBezTo>
                      <a:pt x="644" y="941"/>
                      <a:pt x="671" y="939"/>
                      <a:pt x="699" y="934"/>
                    </a:cubicBezTo>
                    <a:lnTo>
                      <a:pt x="701" y="931"/>
                    </a:lnTo>
                    <a:cubicBezTo>
                      <a:pt x="1205" y="840"/>
                      <a:pt x="1673" y="796"/>
                      <a:pt x="2107" y="796"/>
                    </a:cubicBezTo>
                    <a:cubicBezTo>
                      <a:pt x="7671" y="796"/>
                      <a:pt x="7657" y="7908"/>
                      <a:pt x="7755" y="12437"/>
                    </a:cubicBezTo>
                    <a:cubicBezTo>
                      <a:pt x="7798" y="14476"/>
                      <a:pt x="7792" y="16531"/>
                      <a:pt x="8178" y="18542"/>
                    </a:cubicBezTo>
                    <a:cubicBezTo>
                      <a:pt x="8583" y="20645"/>
                      <a:pt x="9505" y="22520"/>
                      <a:pt x="9716" y="24687"/>
                    </a:cubicBezTo>
                    <a:cubicBezTo>
                      <a:pt x="10025" y="27859"/>
                      <a:pt x="6613" y="30955"/>
                      <a:pt x="3822" y="31482"/>
                    </a:cubicBezTo>
                    <a:cubicBezTo>
                      <a:pt x="3340" y="31571"/>
                      <a:pt x="3507" y="32268"/>
                      <a:pt x="3954" y="32268"/>
                    </a:cubicBezTo>
                    <a:cubicBezTo>
                      <a:pt x="3980" y="32268"/>
                      <a:pt x="4008" y="32266"/>
                      <a:pt x="4037" y="32261"/>
                    </a:cubicBezTo>
                    <a:cubicBezTo>
                      <a:pt x="7970" y="31523"/>
                      <a:pt x="10810" y="27637"/>
                      <a:pt x="10428" y="23707"/>
                    </a:cubicBezTo>
                    <a:cubicBezTo>
                      <a:pt x="10206" y="21423"/>
                      <a:pt x="9027" y="19331"/>
                      <a:pt x="8759" y="17041"/>
                    </a:cubicBezTo>
                    <a:cubicBezTo>
                      <a:pt x="8555" y="15314"/>
                      <a:pt x="8586" y="13550"/>
                      <a:pt x="8548" y="11812"/>
                    </a:cubicBezTo>
                    <a:cubicBezTo>
                      <a:pt x="8438" y="6738"/>
                      <a:pt x="7917" y="0"/>
                      <a:pt x="21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2014;p45"/>
              <p:cNvSpPr/>
              <p:nvPr/>
            </p:nvSpPr>
            <p:spPr>
              <a:xfrm>
                <a:off x="2818599" y="3791958"/>
                <a:ext cx="11197" cy="55569"/>
              </a:xfrm>
              <a:custGeom>
                <a:avLst/>
                <a:gdLst/>
                <a:ahLst/>
                <a:cxnLst/>
                <a:rect l="l" t="t" r="r" b="b"/>
                <a:pathLst>
                  <a:path w="808" h="4010" extrusionOk="0">
                    <a:moveTo>
                      <a:pt x="404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3620"/>
                    </a:lnTo>
                    <a:cubicBezTo>
                      <a:pt x="1" y="3880"/>
                      <a:pt x="203" y="4009"/>
                      <a:pt x="404" y="4009"/>
                    </a:cubicBezTo>
                    <a:cubicBezTo>
                      <a:pt x="606" y="4009"/>
                      <a:pt x="808" y="3880"/>
                      <a:pt x="808" y="3620"/>
                    </a:cubicBezTo>
                    <a:lnTo>
                      <a:pt x="808" y="390"/>
                    </a:lnTo>
                    <a:cubicBezTo>
                      <a:pt x="808" y="130"/>
                      <a:pt x="606" y="0"/>
                      <a:pt x="40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2015;p45"/>
              <p:cNvSpPr/>
              <p:nvPr/>
            </p:nvSpPr>
            <p:spPr>
              <a:xfrm>
                <a:off x="3202216" y="3109061"/>
                <a:ext cx="255796" cy="133766"/>
              </a:xfrm>
              <a:custGeom>
                <a:avLst/>
                <a:gdLst/>
                <a:ahLst/>
                <a:cxnLst/>
                <a:rect l="l" t="t" r="r" b="b"/>
                <a:pathLst>
                  <a:path w="18459" h="9653" extrusionOk="0">
                    <a:moveTo>
                      <a:pt x="2596" y="1"/>
                    </a:moveTo>
                    <a:cubicBezTo>
                      <a:pt x="2392" y="1"/>
                      <a:pt x="2185" y="70"/>
                      <a:pt x="2023" y="218"/>
                    </a:cubicBezTo>
                    <a:cubicBezTo>
                      <a:pt x="1934" y="299"/>
                      <a:pt x="1860" y="387"/>
                      <a:pt x="1775" y="470"/>
                    </a:cubicBezTo>
                    <a:cubicBezTo>
                      <a:pt x="1739" y="465"/>
                      <a:pt x="1702" y="463"/>
                      <a:pt x="1666" y="463"/>
                    </a:cubicBezTo>
                    <a:cubicBezTo>
                      <a:pt x="1536" y="463"/>
                      <a:pt x="1409" y="496"/>
                      <a:pt x="1299" y="576"/>
                    </a:cubicBezTo>
                    <a:cubicBezTo>
                      <a:pt x="321" y="1280"/>
                      <a:pt x="1" y="2364"/>
                      <a:pt x="91" y="3534"/>
                    </a:cubicBezTo>
                    <a:cubicBezTo>
                      <a:pt x="113" y="3811"/>
                      <a:pt x="247" y="4012"/>
                      <a:pt x="427" y="4140"/>
                    </a:cubicBezTo>
                    <a:cubicBezTo>
                      <a:pt x="434" y="4170"/>
                      <a:pt x="432" y="4199"/>
                      <a:pt x="440" y="4228"/>
                    </a:cubicBezTo>
                    <a:cubicBezTo>
                      <a:pt x="958" y="6072"/>
                      <a:pt x="3222" y="5864"/>
                      <a:pt x="4500" y="6714"/>
                    </a:cubicBezTo>
                    <a:cubicBezTo>
                      <a:pt x="4477" y="6771"/>
                      <a:pt x="4458" y="6832"/>
                      <a:pt x="4441" y="6891"/>
                    </a:cubicBezTo>
                    <a:cubicBezTo>
                      <a:pt x="4337" y="7268"/>
                      <a:pt x="4361" y="7689"/>
                      <a:pt x="4392" y="8070"/>
                    </a:cubicBezTo>
                    <a:cubicBezTo>
                      <a:pt x="4432" y="8563"/>
                      <a:pt x="4662" y="9068"/>
                      <a:pt x="5178" y="9210"/>
                    </a:cubicBezTo>
                    <a:cubicBezTo>
                      <a:pt x="5268" y="9235"/>
                      <a:pt x="5354" y="9246"/>
                      <a:pt x="5439" y="9246"/>
                    </a:cubicBezTo>
                    <a:cubicBezTo>
                      <a:pt x="6372" y="9246"/>
                      <a:pt x="7016" y="7837"/>
                      <a:pt x="7429" y="7033"/>
                    </a:cubicBezTo>
                    <a:cubicBezTo>
                      <a:pt x="7645" y="7064"/>
                      <a:pt x="7865" y="7081"/>
                      <a:pt x="8085" y="7086"/>
                    </a:cubicBezTo>
                    <a:cubicBezTo>
                      <a:pt x="8093" y="7087"/>
                      <a:pt x="8101" y="7087"/>
                      <a:pt x="8110" y="7087"/>
                    </a:cubicBezTo>
                    <a:cubicBezTo>
                      <a:pt x="8262" y="7087"/>
                      <a:pt x="8412" y="7042"/>
                      <a:pt x="8538" y="6956"/>
                    </a:cubicBezTo>
                    <a:cubicBezTo>
                      <a:pt x="8549" y="6962"/>
                      <a:pt x="8554" y="6969"/>
                      <a:pt x="8564" y="6976"/>
                    </a:cubicBezTo>
                    <a:cubicBezTo>
                      <a:pt x="9487" y="7533"/>
                      <a:pt x="9856" y="8719"/>
                      <a:pt x="10752" y="9325"/>
                    </a:cubicBezTo>
                    <a:cubicBezTo>
                      <a:pt x="11040" y="9519"/>
                      <a:pt x="11467" y="9653"/>
                      <a:pt x="11880" y="9653"/>
                    </a:cubicBezTo>
                    <a:cubicBezTo>
                      <a:pt x="12351" y="9653"/>
                      <a:pt x="12804" y="9479"/>
                      <a:pt x="13010" y="9025"/>
                    </a:cubicBezTo>
                    <a:cubicBezTo>
                      <a:pt x="13550" y="7831"/>
                      <a:pt x="12468" y="6567"/>
                      <a:pt x="14161" y="6126"/>
                    </a:cubicBezTo>
                    <a:cubicBezTo>
                      <a:pt x="15348" y="5814"/>
                      <a:pt x="16361" y="5078"/>
                      <a:pt x="17083" y="4105"/>
                    </a:cubicBezTo>
                    <a:cubicBezTo>
                      <a:pt x="18459" y="2251"/>
                      <a:pt x="16261" y="12"/>
                      <a:pt x="14332" y="12"/>
                    </a:cubicBezTo>
                    <a:cubicBezTo>
                      <a:pt x="14197" y="12"/>
                      <a:pt x="14062" y="23"/>
                      <a:pt x="13930" y="46"/>
                    </a:cubicBezTo>
                    <a:cubicBezTo>
                      <a:pt x="13060" y="197"/>
                      <a:pt x="12693" y="1318"/>
                      <a:pt x="12449" y="2021"/>
                    </a:cubicBezTo>
                    <a:cubicBezTo>
                      <a:pt x="11900" y="3600"/>
                      <a:pt x="10801" y="5089"/>
                      <a:pt x="9090" y="5475"/>
                    </a:cubicBezTo>
                    <a:cubicBezTo>
                      <a:pt x="9051" y="5468"/>
                      <a:pt x="9010" y="5464"/>
                      <a:pt x="8970" y="5464"/>
                    </a:cubicBezTo>
                    <a:cubicBezTo>
                      <a:pt x="8814" y="5464"/>
                      <a:pt x="8660" y="5517"/>
                      <a:pt x="8535" y="5615"/>
                    </a:cubicBezTo>
                    <a:cubicBezTo>
                      <a:pt x="8403" y="5521"/>
                      <a:pt x="8246" y="5473"/>
                      <a:pt x="8083" y="5473"/>
                    </a:cubicBezTo>
                    <a:cubicBezTo>
                      <a:pt x="7602" y="5464"/>
                      <a:pt x="7121" y="5362"/>
                      <a:pt x="6657" y="5191"/>
                    </a:cubicBezTo>
                    <a:cubicBezTo>
                      <a:pt x="5291" y="4213"/>
                      <a:pt x="3909" y="3408"/>
                      <a:pt x="3613" y="1544"/>
                    </a:cubicBezTo>
                    <a:cubicBezTo>
                      <a:pt x="3593" y="1409"/>
                      <a:pt x="3511" y="1298"/>
                      <a:pt x="3413" y="1203"/>
                    </a:cubicBezTo>
                    <a:cubicBezTo>
                      <a:pt x="3401" y="1066"/>
                      <a:pt x="3397" y="927"/>
                      <a:pt x="3401" y="789"/>
                    </a:cubicBezTo>
                    <a:cubicBezTo>
                      <a:pt x="3418" y="292"/>
                      <a:pt x="3013" y="1"/>
                      <a:pt x="2596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2016;p45"/>
              <p:cNvSpPr/>
              <p:nvPr/>
            </p:nvSpPr>
            <p:spPr>
              <a:xfrm>
                <a:off x="3062158" y="2656516"/>
                <a:ext cx="494948" cy="432673"/>
              </a:xfrm>
              <a:custGeom>
                <a:avLst/>
                <a:gdLst/>
                <a:ahLst/>
                <a:cxnLst/>
                <a:rect l="l" t="t" r="r" b="b"/>
                <a:pathLst>
                  <a:path w="35717" h="31223" extrusionOk="0">
                    <a:moveTo>
                      <a:pt x="2087" y="1"/>
                    </a:moveTo>
                    <a:cubicBezTo>
                      <a:pt x="1931" y="1"/>
                      <a:pt x="1789" y="89"/>
                      <a:pt x="1757" y="293"/>
                    </a:cubicBezTo>
                    <a:lnTo>
                      <a:pt x="1759" y="293"/>
                    </a:lnTo>
                    <a:cubicBezTo>
                      <a:pt x="0" y="11797"/>
                      <a:pt x="720" y="27652"/>
                      <a:pt x="14584" y="30828"/>
                    </a:cubicBezTo>
                    <a:cubicBezTo>
                      <a:pt x="15751" y="31096"/>
                      <a:pt x="16870" y="31222"/>
                      <a:pt x="17939" y="31222"/>
                    </a:cubicBezTo>
                    <a:cubicBezTo>
                      <a:pt x="29869" y="31222"/>
                      <a:pt x="35717" y="15533"/>
                      <a:pt x="34249" y="5261"/>
                    </a:cubicBezTo>
                    <a:cubicBezTo>
                      <a:pt x="34220" y="5056"/>
                      <a:pt x="34079" y="4968"/>
                      <a:pt x="33924" y="4968"/>
                    </a:cubicBezTo>
                    <a:cubicBezTo>
                      <a:pt x="33691" y="4968"/>
                      <a:pt x="33426" y="5169"/>
                      <a:pt x="33470" y="5476"/>
                    </a:cubicBezTo>
                    <a:cubicBezTo>
                      <a:pt x="34998" y="16171"/>
                      <a:pt x="28894" y="30242"/>
                      <a:pt x="17421" y="30242"/>
                    </a:cubicBezTo>
                    <a:cubicBezTo>
                      <a:pt x="16027" y="30242"/>
                      <a:pt x="14554" y="30034"/>
                      <a:pt x="13006" y="29587"/>
                    </a:cubicBezTo>
                    <a:cubicBezTo>
                      <a:pt x="985" y="26118"/>
                      <a:pt x="1020" y="10425"/>
                      <a:pt x="2536" y="508"/>
                    </a:cubicBezTo>
                    <a:cubicBezTo>
                      <a:pt x="2583" y="202"/>
                      <a:pt x="2321" y="1"/>
                      <a:pt x="208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2017;p45"/>
              <p:cNvSpPr/>
              <p:nvPr/>
            </p:nvSpPr>
            <p:spPr>
              <a:xfrm>
                <a:off x="3519941" y="2813910"/>
                <a:ext cx="70438" cy="69329"/>
              </a:xfrm>
              <a:custGeom>
                <a:avLst/>
                <a:gdLst/>
                <a:ahLst/>
                <a:cxnLst/>
                <a:rect l="l" t="t" r="r" b="b"/>
                <a:pathLst>
                  <a:path w="5083" h="5003" extrusionOk="0">
                    <a:moveTo>
                      <a:pt x="2806" y="1"/>
                    </a:moveTo>
                    <a:cubicBezTo>
                      <a:pt x="1946" y="1"/>
                      <a:pt x="1038" y="432"/>
                      <a:pt x="525" y="1232"/>
                    </a:cubicBezTo>
                    <a:cubicBezTo>
                      <a:pt x="330" y="1539"/>
                      <a:pt x="609" y="1828"/>
                      <a:pt x="891" y="1828"/>
                    </a:cubicBezTo>
                    <a:cubicBezTo>
                      <a:pt x="1014" y="1828"/>
                      <a:pt x="1137" y="1773"/>
                      <a:pt x="1223" y="1641"/>
                    </a:cubicBezTo>
                    <a:cubicBezTo>
                      <a:pt x="1575" y="1090"/>
                      <a:pt x="2194" y="793"/>
                      <a:pt x="2772" y="793"/>
                    </a:cubicBezTo>
                    <a:cubicBezTo>
                      <a:pt x="3451" y="793"/>
                      <a:pt x="4072" y="1204"/>
                      <a:pt x="4134" y="2100"/>
                    </a:cubicBezTo>
                    <a:cubicBezTo>
                      <a:pt x="4232" y="3502"/>
                      <a:pt x="3152" y="4183"/>
                      <a:pt x="1993" y="4183"/>
                    </a:cubicBezTo>
                    <a:cubicBezTo>
                      <a:pt x="1599" y="4183"/>
                      <a:pt x="1195" y="4104"/>
                      <a:pt x="826" y="3948"/>
                    </a:cubicBezTo>
                    <a:cubicBezTo>
                      <a:pt x="767" y="3923"/>
                      <a:pt x="710" y="3912"/>
                      <a:pt x="655" y="3912"/>
                    </a:cubicBezTo>
                    <a:cubicBezTo>
                      <a:pt x="265" y="3912"/>
                      <a:pt x="1" y="4467"/>
                      <a:pt x="419" y="4644"/>
                    </a:cubicBezTo>
                    <a:cubicBezTo>
                      <a:pt x="960" y="4873"/>
                      <a:pt x="1514" y="5003"/>
                      <a:pt x="2067" y="5003"/>
                    </a:cubicBezTo>
                    <a:cubicBezTo>
                      <a:pt x="2554" y="5003"/>
                      <a:pt x="3041" y="4903"/>
                      <a:pt x="3516" y="4682"/>
                    </a:cubicBezTo>
                    <a:cubicBezTo>
                      <a:pt x="4558" y="4201"/>
                      <a:pt x="5083" y="2906"/>
                      <a:pt x="4915" y="1812"/>
                    </a:cubicBezTo>
                    <a:cubicBezTo>
                      <a:pt x="4726" y="573"/>
                      <a:pt x="3798" y="1"/>
                      <a:pt x="280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2018;p45"/>
              <p:cNvSpPr/>
              <p:nvPr/>
            </p:nvSpPr>
            <p:spPr>
              <a:xfrm>
                <a:off x="3526703" y="2834267"/>
                <a:ext cx="36515" cy="36556"/>
              </a:xfrm>
              <a:custGeom>
                <a:avLst/>
                <a:gdLst/>
                <a:ahLst/>
                <a:cxnLst/>
                <a:rect l="l" t="t" r="r" b="b"/>
                <a:pathLst>
                  <a:path w="2635" h="2638" extrusionOk="0">
                    <a:moveTo>
                      <a:pt x="2072" y="0"/>
                    </a:moveTo>
                    <a:cubicBezTo>
                      <a:pt x="1981" y="0"/>
                      <a:pt x="1887" y="40"/>
                      <a:pt x="1806" y="134"/>
                    </a:cubicBezTo>
                    <a:cubicBezTo>
                      <a:pt x="1427" y="577"/>
                      <a:pt x="759" y="660"/>
                      <a:pt x="283" y="973"/>
                    </a:cubicBezTo>
                    <a:cubicBezTo>
                      <a:pt x="115" y="1084"/>
                      <a:pt x="1" y="1342"/>
                      <a:pt x="137" y="1525"/>
                    </a:cubicBezTo>
                    <a:cubicBezTo>
                      <a:pt x="558" y="2092"/>
                      <a:pt x="1217" y="2216"/>
                      <a:pt x="1787" y="2573"/>
                    </a:cubicBezTo>
                    <a:cubicBezTo>
                      <a:pt x="1858" y="2618"/>
                      <a:pt x="1929" y="2637"/>
                      <a:pt x="1995" y="2637"/>
                    </a:cubicBezTo>
                    <a:cubicBezTo>
                      <a:pt x="2339" y="2637"/>
                      <a:pt x="2564" y="2108"/>
                      <a:pt x="2196" y="1877"/>
                    </a:cubicBezTo>
                    <a:cubicBezTo>
                      <a:pt x="1913" y="1698"/>
                      <a:pt x="1507" y="1593"/>
                      <a:pt x="1187" y="1412"/>
                    </a:cubicBezTo>
                    <a:lnTo>
                      <a:pt x="1187" y="1412"/>
                    </a:lnTo>
                    <a:cubicBezTo>
                      <a:pt x="1616" y="1224"/>
                      <a:pt x="2064" y="1071"/>
                      <a:pt x="2377" y="705"/>
                    </a:cubicBezTo>
                    <a:cubicBezTo>
                      <a:pt x="2635" y="405"/>
                      <a:pt x="2366" y="0"/>
                      <a:pt x="2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2019;p45"/>
              <p:cNvSpPr/>
              <p:nvPr/>
            </p:nvSpPr>
            <p:spPr>
              <a:xfrm>
                <a:off x="3021320" y="2836775"/>
                <a:ext cx="79154" cy="85099"/>
              </a:xfrm>
              <a:custGeom>
                <a:avLst/>
                <a:gdLst/>
                <a:ahLst/>
                <a:cxnLst/>
                <a:rect l="l" t="t" r="r" b="b"/>
                <a:pathLst>
                  <a:path w="5712" h="6141" extrusionOk="0">
                    <a:moveTo>
                      <a:pt x="3438" y="1"/>
                    </a:moveTo>
                    <a:cubicBezTo>
                      <a:pt x="1619" y="1"/>
                      <a:pt x="1" y="2274"/>
                      <a:pt x="363" y="4060"/>
                    </a:cubicBezTo>
                    <a:cubicBezTo>
                      <a:pt x="644" y="5453"/>
                      <a:pt x="1887" y="6140"/>
                      <a:pt x="3154" y="6140"/>
                    </a:cubicBezTo>
                    <a:cubicBezTo>
                      <a:pt x="3994" y="6140"/>
                      <a:pt x="4845" y="5838"/>
                      <a:pt x="5431" y="5239"/>
                    </a:cubicBezTo>
                    <a:cubicBezTo>
                      <a:pt x="5711" y="4954"/>
                      <a:pt x="5437" y="4548"/>
                      <a:pt x="5130" y="4548"/>
                    </a:cubicBezTo>
                    <a:cubicBezTo>
                      <a:pt x="5038" y="4548"/>
                      <a:pt x="4944" y="4584"/>
                      <a:pt x="4860" y="4670"/>
                    </a:cubicBezTo>
                    <a:cubicBezTo>
                      <a:pt x="4410" y="5128"/>
                      <a:pt x="3797" y="5357"/>
                      <a:pt x="3193" y="5357"/>
                    </a:cubicBezTo>
                    <a:cubicBezTo>
                      <a:pt x="2352" y="5357"/>
                      <a:pt x="1530" y="4914"/>
                      <a:pt x="1194" y="4031"/>
                    </a:cubicBezTo>
                    <a:cubicBezTo>
                      <a:pt x="689" y="2708"/>
                      <a:pt x="2059" y="835"/>
                      <a:pt x="3452" y="835"/>
                    </a:cubicBezTo>
                    <a:cubicBezTo>
                      <a:pt x="3736" y="835"/>
                      <a:pt x="4021" y="913"/>
                      <a:pt x="4291" y="1088"/>
                    </a:cubicBezTo>
                    <a:cubicBezTo>
                      <a:pt x="4362" y="1135"/>
                      <a:pt x="4433" y="1155"/>
                      <a:pt x="4500" y="1155"/>
                    </a:cubicBezTo>
                    <a:cubicBezTo>
                      <a:pt x="4838" y="1155"/>
                      <a:pt x="5060" y="628"/>
                      <a:pt x="4697" y="391"/>
                    </a:cubicBezTo>
                    <a:cubicBezTo>
                      <a:pt x="4281" y="120"/>
                      <a:pt x="3854" y="1"/>
                      <a:pt x="343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020;p45"/>
              <p:cNvSpPr/>
              <p:nvPr/>
            </p:nvSpPr>
            <p:spPr>
              <a:xfrm>
                <a:off x="3051280" y="2862979"/>
                <a:ext cx="40325" cy="37083"/>
              </a:xfrm>
              <a:custGeom>
                <a:avLst/>
                <a:gdLst/>
                <a:ahLst/>
                <a:cxnLst/>
                <a:rect l="l" t="t" r="r" b="b"/>
                <a:pathLst>
                  <a:path w="2910" h="2676" extrusionOk="0">
                    <a:moveTo>
                      <a:pt x="576" y="1"/>
                    </a:moveTo>
                    <a:cubicBezTo>
                      <a:pt x="150" y="1"/>
                      <a:pt x="0" y="678"/>
                      <a:pt x="468" y="793"/>
                    </a:cubicBezTo>
                    <a:cubicBezTo>
                      <a:pt x="902" y="901"/>
                      <a:pt x="1313" y="1071"/>
                      <a:pt x="1728" y="1231"/>
                    </a:cubicBezTo>
                    <a:lnTo>
                      <a:pt x="1728" y="1231"/>
                    </a:lnTo>
                    <a:cubicBezTo>
                      <a:pt x="1483" y="1479"/>
                      <a:pt x="1226" y="1716"/>
                      <a:pt x="993" y="1976"/>
                    </a:cubicBezTo>
                    <a:cubicBezTo>
                      <a:pt x="728" y="2271"/>
                      <a:pt x="998" y="2676"/>
                      <a:pt x="1297" y="2676"/>
                    </a:cubicBezTo>
                    <a:cubicBezTo>
                      <a:pt x="1388" y="2676"/>
                      <a:pt x="1482" y="2638"/>
                      <a:pt x="1564" y="2547"/>
                    </a:cubicBezTo>
                    <a:cubicBezTo>
                      <a:pt x="1936" y="2133"/>
                      <a:pt x="2367" y="1777"/>
                      <a:pt x="2717" y="1342"/>
                    </a:cubicBezTo>
                    <a:cubicBezTo>
                      <a:pt x="2909" y="1103"/>
                      <a:pt x="2849" y="767"/>
                      <a:pt x="2539" y="667"/>
                    </a:cubicBezTo>
                    <a:cubicBezTo>
                      <a:pt x="1914" y="466"/>
                      <a:pt x="1322" y="174"/>
                      <a:pt x="683" y="14"/>
                    </a:cubicBezTo>
                    <a:cubicBezTo>
                      <a:pt x="646" y="5"/>
                      <a:pt x="610" y="1"/>
                      <a:pt x="5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021;p45"/>
              <p:cNvSpPr/>
              <p:nvPr/>
            </p:nvSpPr>
            <p:spPr>
              <a:xfrm>
                <a:off x="3031450" y="2498527"/>
                <a:ext cx="510469" cy="295761"/>
              </a:xfrm>
              <a:custGeom>
                <a:avLst/>
                <a:gdLst/>
                <a:ahLst/>
                <a:cxnLst/>
                <a:rect l="l" t="t" r="r" b="b"/>
                <a:pathLst>
                  <a:path w="36837" h="21343" extrusionOk="0">
                    <a:moveTo>
                      <a:pt x="19037" y="1"/>
                    </a:moveTo>
                    <a:cubicBezTo>
                      <a:pt x="14538" y="1"/>
                      <a:pt x="9184" y="4030"/>
                      <a:pt x="4832" y="4030"/>
                    </a:cubicBezTo>
                    <a:cubicBezTo>
                      <a:pt x="3320" y="4030"/>
                      <a:pt x="1930" y="3544"/>
                      <a:pt x="738" y="2234"/>
                    </a:cubicBezTo>
                    <a:cubicBezTo>
                      <a:pt x="658" y="2146"/>
                      <a:pt x="563" y="2109"/>
                      <a:pt x="470" y="2109"/>
                    </a:cubicBezTo>
                    <a:cubicBezTo>
                      <a:pt x="230" y="2109"/>
                      <a:pt x="0" y="2357"/>
                      <a:pt x="63" y="2627"/>
                    </a:cubicBezTo>
                    <a:cubicBezTo>
                      <a:pt x="871" y="6169"/>
                      <a:pt x="989" y="9798"/>
                      <a:pt x="4229" y="11971"/>
                    </a:cubicBezTo>
                    <a:cubicBezTo>
                      <a:pt x="5690" y="12951"/>
                      <a:pt x="7388" y="13312"/>
                      <a:pt x="9148" y="13312"/>
                    </a:cubicBezTo>
                    <a:cubicBezTo>
                      <a:pt x="12068" y="13312"/>
                      <a:pt x="15159" y="12318"/>
                      <a:pt x="17622" y="11507"/>
                    </a:cubicBezTo>
                    <a:cubicBezTo>
                      <a:pt x="18528" y="11211"/>
                      <a:pt x="19407" y="10806"/>
                      <a:pt x="20299" y="10467"/>
                    </a:cubicBezTo>
                    <a:cubicBezTo>
                      <a:pt x="20914" y="10233"/>
                      <a:pt x="21479" y="10130"/>
                      <a:pt x="22007" y="10130"/>
                    </a:cubicBezTo>
                    <a:cubicBezTo>
                      <a:pt x="23669" y="10130"/>
                      <a:pt x="24953" y="11155"/>
                      <a:pt x="26229" y="12343"/>
                    </a:cubicBezTo>
                    <a:cubicBezTo>
                      <a:pt x="27578" y="13598"/>
                      <a:pt x="29182" y="14396"/>
                      <a:pt x="30950" y="14850"/>
                    </a:cubicBezTo>
                    <a:cubicBezTo>
                      <a:pt x="32419" y="15229"/>
                      <a:pt x="31606" y="17505"/>
                      <a:pt x="32231" y="18590"/>
                    </a:cubicBezTo>
                    <a:cubicBezTo>
                      <a:pt x="33162" y="20207"/>
                      <a:pt x="34412" y="20791"/>
                      <a:pt x="36169" y="21324"/>
                    </a:cubicBezTo>
                    <a:cubicBezTo>
                      <a:pt x="36213" y="21337"/>
                      <a:pt x="36254" y="21343"/>
                      <a:pt x="36293" y="21343"/>
                    </a:cubicBezTo>
                    <a:cubicBezTo>
                      <a:pt x="36701" y="21343"/>
                      <a:pt x="36837" y="20682"/>
                      <a:pt x="36384" y="20545"/>
                    </a:cubicBezTo>
                    <a:cubicBezTo>
                      <a:pt x="33557" y="19686"/>
                      <a:pt x="32733" y="17093"/>
                      <a:pt x="32464" y="14562"/>
                    </a:cubicBezTo>
                    <a:cubicBezTo>
                      <a:pt x="32438" y="14325"/>
                      <a:pt x="32298" y="14181"/>
                      <a:pt x="32061" y="14159"/>
                    </a:cubicBezTo>
                    <a:cubicBezTo>
                      <a:pt x="28206" y="13773"/>
                      <a:pt x="26894" y="10666"/>
                      <a:pt x="23778" y="9310"/>
                    </a:cubicBezTo>
                    <a:cubicBezTo>
                      <a:pt x="23409" y="9150"/>
                      <a:pt x="23009" y="9083"/>
                      <a:pt x="22593" y="9083"/>
                    </a:cubicBezTo>
                    <a:cubicBezTo>
                      <a:pt x="21121" y="9083"/>
                      <a:pt x="19454" y="9922"/>
                      <a:pt x="18291" y="10389"/>
                    </a:cubicBezTo>
                    <a:cubicBezTo>
                      <a:pt x="15567" y="11483"/>
                      <a:pt x="12592" y="12377"/>
                      <a:pt x="9638" y="12377"/>
                    </a:cubicBezTo>
                    <a:cubicBezTo>
                      <a:pt x="8522" y="12377"/>
                      <a:pt x="7409" y="12249"/>
                      <a:pt x="6314" y="11957"/>
                    </a:cubicBezTo>
                    <a:cubicBezTo>
                      <a:pt x="2288" y="10883"/>
                      <a:pt x="1768" y="7089"/>
                      <a:pt x="1093" y="3628"/>
                    </a:cubicBezTo>
                    <a:lnTo>
                      <a:pt x="1093" y="3628"/>
                    </a:lnTo>
                    <a:cubicBezTo>
                      <a:pt x="2143" y="4365"/>
                      <a:pt x="3356" y="4652"/>
                      <a:pt x="4645" y="4652"/>
                    </a:cubicBezTo>
                    <a:cubicBezTo>
                      <a:pt x="8378" y="4652"/>
                      <a:pt x="12754" y="2251"/>
                      <a:pt x="15685" y="1450"/>
                    </a:cubicBezTo>
                    <a:cubicBezTo>
                      <a:pt x="16570" y="1208"/>
                      <a:pt x="17424" y="1086"/>
                      <a:pt x="18246" y="1086"/>
                    </a:cubicBezTo>
                    <a:cubicBezTo>
                      <a:pt x="20307" y="1086"/>
                      <a:pt x="22170" y="1853"/>
                      <a:pt x="23823" y="3427"/>
                    </a:cubicBezTo>
                    <a:cubicBezTo>
                      <a:pt x="24607" y="4174"/>
                      <a:pt x="25841" y="4211"/>
                      <a:pt x="26842" y="4328"/>
                    </a:cubicBezTo>
                    <a:cubicBezTo>
                      <a:pt x="30602" y="4768"/>
                      <a:pt x="33507" y="5275"/>
                      <a:pt x="34677" y="9376"/>
                    </a:cubicBezTo>
                    <a:cubicBezTo>
                      <a:pt x="35288" y="11530"/>
                      <a:pt x="35516" y="14356"/>
                      <a:pt x="35622" y="16569"/>
                    </a:cubicBezTo>
                    <a:cubicBezTo>
                      <a:pt x="35634" y="16828"/>
                      <a:pt x="35842" y="16959"/>
                      <a:pt x="36045" y="16959"/>
                    </a:cubicBezTo>
                    <a:cubicBezTo>
                      <a:pt x="36247" y="16959"/>
                      <a:pt x="36442" y="16829"/>
                      <a:pt x="36430" y="16569"/>
                    </a:cubicBezTo>
                    <a:cubicBezTo>
                      <a:pt x="36288" y="13615"/>
                      <a:pt x="36294" y="8673"/>
                      <a:pt x="34176" y="6354"/>
                    </a:cubicBezTo>
                    <a:cubicBezTo>
                      <a:pt x="33385" y="5486"/>
                      <a:pt x="32342" y="4382"/>
                      <a:pt x="31166" y="4038"/>
                    </a:cubicBezTo>
                    <a:cubicBezTo>
                      <a:pt x="28532" y="3264"/>
                      <a:pt x="25502" y="4060"/>
                      <a:pt x="23385" y="1848"/>
                    </a:cubicBezTo>
                    <a:cubicBezTo>
                      <a:pt x="22096" y="499"/>
                      <a:pt x="20619" y="1"/>
                      <a:pt x="1903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2022;p45"/>
              <p:cNvSpPr/>
              <p:nvPr/>
            </p:nvSpPr>
            <p:spPr>
              <a:xfrm>
                <a:off x="3078898" y="2673353"/>
                <a:ext cx="86706" cy="169491"/>
              </a:xfrm>
              <a:custGeom>
                <a:avLst/>
                <a:gdLst/>
                <a:ahLst/>
                <a:cxnLst/>
                <a:rect l="l" t="t" r="r" b="b"/>
                <a:pathLst>
                  <a:path w="6257" h="12231" extrusionOk="0">
                    <a:moveTo>
                      <a:pt x="5692" y="1"/>
                    </a:moveTo>
                    <a:cubicBezTo>
                      <a:pt x="5569" y="1"/>
                      <a:pt x="5444" y="55"/>
                      <a:pt x="5358" y="186"/>
                    </a:cubicBezTo>
                    <a:cubicBezTo>
                      <a:pt x="4143" y="2033"/>
                      <a:pt x="2691" y="3693"/>
                      <a:pt x="1725" y="5696"/>
                    </a:cubicBezTo>
                    <a:cubicBezTo>
                      <a:pt x="838" y="7529"/>
                      <a:pt x="367" y="9724"/>
                      <a:pt x="49" y="11723"/>
                    </a:cubicBezTo>
                    <a:cubicBezTo>
                      <a:pt x="0" y="12029"/>
                      <a:pt x="262" y="12230"/>
                      <a:pt x="496" y="12230"/>
                    </a:cubicBezTo>
                    <a:cubicBezTo>
                      <a:pt x="651" y="12230"/>
                      <a:pt x="795" y="12142"/>
                      <a:pt x="828" y="11938"/>
                    </a:cubicBezTo>
                    <a:cubicBezTo>
                      <a:pt x="1112" y="10157"/>
                      <a:pt x="1598" y="8424"/>
                      <a:pt x="2182" y="6719"/>
                    </a:cubicBezTo>
                    <a:cubicBezTo>
                      <a:pt x="2973" y="4417"/>
                      <a:pt x="4740" y="2595"/>
                      <a:pt x="6056" y="594"/>
                    </a:cubicBezTo>
                    <a:cubicBezTo>
                      <a:pt x="6256" y="290"/>
                      <a:pt x="5976" y="1"/>
                      <a:pt x="56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2023;p45"/>
              <p:cNvSpPr/>
              <p:nvPr/>
            </p:nvSpPr>
            <p:spPr>
              <a:xfrm>
                <a:off x="3040485" y="2545546"/>
                <a:ext cx="499452" cy="239929"/>
              </a:xfrm>
              <a:custGeom>
                <a:avLst/>
                <a:gdLst/>
                <a:ahLst/>
                <a:cxnLst/>
                <a:rect l="l" t="t" r="r" b="b"/>
                <a:pathLst>
                  <a:path w="36042" h="17314" extrusionOk="0">
                    <a:moveTo>
                      <a:pt x="491" y="0"/>
                    </a:moveTo>
                    <a:cubicBezTo>
                      <a:pt x="242" y="0"/>
                      <a:pt x="1" y="194"/>
                      <a:pt x="112" y="489"/>
                    </a:cubicBezTo>
                    <a:cubicBezTo>
                      <a:pt x="960" y="2751"/>
                      <a:pt x="3702" y="3404"/>
                      <a:pt x="5797" y="4053"/>
                    </a:cubicBezTo>
                    <a:cubicBezTo>
                      <a:pt x="8057" y="4755"/>
                      <a:pt x="10405" y="5028"/>
                      <a:pt x="12759" y="5028"/>
                    </a:cubicBezTo>
                    <a:cubicBezTo>
                      <a:pt x="14534" y="5028"/>
                      <a:pt x="16313" y="4873"/>
                      <a:pt x="18059" y="4628"/>
                    </a:cubicBezTo>
                    <a:cubicBezTo>
                      <a:pt x="19776" y="4386"/>
                      <a:pt x="22311" y="3349"/>
                      <a:pt x="24495" y="3349"/>
                    </a:cubicBezTo>
                    <a:cubicBezTo>
                      <a:pt x="25797" y="3349"/>
                      <a:pt x="26974" y="3718"/>
                      <a:pt x="27777" y="4844"/>
                    </a:cubicBezTo>
                    <a:cubicBezTo>
                      <a:pt x="28588" y="5980"/>
                      <a:pt x="29164" y="7330"/>
                      <a:pt x="30353" y="8152"/>
                    </a:cubicBezTo>
                    <a:cubicBezTo>
                      <a:pt x="30807" y="8467"/>
                      <a:pt x="31236" y="8789"/>
                      <a:pt x="31766" y="8974"/>
                    </a:cubicBezTo>
                    <a:cubicBezTo>
                      <a:pt x="33363" y="9533"/>
                      <a:pt x="33185" y="11090"/>
                      <a:pt x="33071" y="12485"/>
                    </a:cubicBezTo>
                    <a:cubicBezTo>
                      <a:pt x="32906" y="14507"/>
                      <a:pt x="33981" y="15639"/>
                      <a:pt x="35122" y="17143"/>
                    </a:cubicBezTo>
                    <a:cubicBezTo>
                      <a:pt x="35214" y="17264"/>
                      <a:pt x="35340" y="17314"/>
                      <a:pt x="35464" y="17314"/>
                    </a:cubicBezTo>
                    <a:cubicBezTo>
                      <a:pt x="35759" y="17314"/>
                      <a:pt x="36042" y="17028"/>
                      <a:pt x="35820" y="16736"/>
                    </a:cubicBezTo>
                    <a:lnTo>
                      <a:pt x="35822" y="16736"/>
                    </a:lnTo>
                    <a:cubicBezTo>
                      <a:pt x="34847" y="15454"/>
                      <a:pt x="33933" y="14405"/>
                      <a:pt x="33879" y="12485"/>
                    </a:cubicBezTo>
                    <a:cubicBezTo>
                      <a:pt x="33879" y="12473"/>
                      <a:pt x="34122" y="10127"/>
                      <a:pt x="34122" y="9613"/>
                    </a:cubicBezTo>
                    <a:cubicBezTo>
                      <a:pt x="34122" y="9101"/>
                      <a:pt x="33801" y="8860"/>
                      <a:pt x="33419" y="8652"/>
                    </a:cubicBezTo>
                    <a:cubicBezTo>
                      <a:pt x="31451" y="7583"/>
                      <a:pt x="30223" y="7235"/>
                      <a:pt x="28948" y="5196"/>
                    </a:cubicBezTo>
                    <a:cubicBezTo>
                      <a:pt x="28382" y="4290"/>
                      <a:pt x="27642" y="2888"/>
                      <a:pt x="26503" y="2554"/>
                    </a:cubicBezTo>
                    <a:cubicBezTo>
                      <a:pt x="25960" y="2394"/>
                      <a:pt x="25459" y="2325"/>
                      <a:pt x="24974" y="2325"/>
                    </a:cubicBezTo>
                    <a:cubicBezTo>
                      <a:pt x="24025" y="2325"/>
                      <a:pt x="23134" y="2586"/>
                      <a:pt x="22086" y="2928"/>
                    </a:cubicBezTo>
                    <a:cubicBezTo>
                      <a:pt x="19726" y="3696"/>
                      <a:pt x="17183" y="3996"/>
                      <a:pt x="14724" y="4192"/>
                    </a:cubicBezTo>
                    <a:cubicBezTo>
                      <a:pt x="14189" y="4234"/>
                      <a:pt x="13655" y="4254"/>
                      <a:pt x="13122" y="4254"/>
                    </a:cubicBezTo>
                    <a:cubicBezTo>
                      <a:pt x="11096" y="4254"/>
                      <a:pt x="9079" y="3968"/>
                      <a:pt x="7098" y="3553"/>
                    </a:cubicBezTo>
                    <a:cubicBezTo>
                      <a:pt x="5139" y="3144"/>
                      <a:pt x="1661" y="2327"/>
                      <a:pt x="891" y="274"/>
                    </a:cubicBezTo>
                    <a:cubicBezTo>
                      <a:pt x="819" y="83"/>
                      <a:pt x="653" y="0"/>
                      <a:pt x="49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2024;p45"/>
              <p:cNvSpPr/>
              <p:nvPr/>
            </p:nvSpPr>
            <p:spPr>
              <a:xfrm>
                <a:off x="3235294" y="3066657"/>
                <a:ext cx="156798" cy="125521"/>
              </a:xfrm>
              <a:custGeom>
                <a:avLst/>
                <a:gdLst/>
                <a:ahLst/>
                <a:cxnLst/>
                <a:rect l="l" t="t" r="r" b="b"/>
                <a:pathLst>
                  <a:path w="11315" h="9058" extrusionOk="0">
                    <a:moveTo>
                      <a:pt x="10491" y="1"/>
                    </a:moveTo>
                    <a:cubicBezTo>
                      <a:pt x="10290" y="1"/>
                      <a:pt x="10106" y="128"/>
                      <a:pt x="10138" y="385"/>
                    </a:cubicBezTo>
                    <a:cubicBezTo>
                      <a:pt x="10463" y="3004"/>
                      <a:pt x="10114" y="6296"/>
                      <a:pt x="7682" y="7841"/>
                    </a:cubicBezTo>
                    <a:cubicBezTo>
                      <a:pt x="7175" y="8162"/>
                      <a:pt x="6656" y="8294"/>
                      <a:pt x="6140" y="8294"/>
                    </a:cubicBezTo>
                    <a:cubicBezTo>
                      <a:pt x="4810" y="8294"/>
                      <a:pt x="3498" y="7413"/>
                      <a:pt x="2464" y="6598"/>
                    </a:cubicBezTo>
                    <a:cubicBezTo>
                      <a:pt x="808" y="5289"/>
                      <a:pt x="1664" y="2985"/>
                      <a:pt x="1580" y="1147"/>
                    </a:cubicBezTo>
                    <a:cubicBezTo>
                      <a:pt x="1567" y="887"/>
                      <a:pt x="1359" y="757"/>
                      <a:pt x="1157" y="757"/>
                    </a:cubicBezTo>
                    <a:cubicBezTo>
                      <a:pt x="956" y="757"/>
                      <a:pt x="760" y="886"/>
                      <a:pt x="771" y="1147"/>
                    </a:cubicBezTo>
                    <a:cubicBezTo>
                      <a:pt x="875" y="3416"/>
                      <a:pt x="1" y="5528"/>
                      <a:pt x="1895" y="7169"/>
                    </a:cubicBezTo>
                    <a:cubicBezTo>
                      <a:pt x="3135" y="8244"/>
                      <a:pt x="4533" y="9058"/>
                      <a:pt x="6133" y="9058"/>
                    </a:cubicBezTo>
                    <a:cubicBezTo>
                      <a:pt x="6367" y="9058"/>
                      <a:pt x="6605" y="9040"/>
                      <a:pt x="6847" y="9004"/>
                    </a:cubicBezTo>
                    <a:cubicBezTo>
                      <a:pt x="10593" y="8441"/>
                      <a:pt x="11315" y="3355"/>
                      <a:pt x="10945" y="385"/>
                    </a:cubicBezTo>
                    <a:cubicBezTo>
                      <a:pt x="10912" y="130"/>
                      <a:pt x="10693" y="1"/>
                      <a:pt x="1049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2025;p45"/>
              <p:cNvSpPr/>
              <p:nvPr/>
            </p:nvSpPr>
            <p:spPr>
              <a:xfrm>
                <a:off x="3190797" y="3102562"/>
                <a:ext cx="135291" cy="144354"/>
              </a:xfrm>
              <a:custGeom>
                <a:avLst/>
                <a:gdLst/>
                <a:ahLst/>
                <a:cxnLst/>
                <a:rect l="l" t="t" r="r" b="b"/>
                <a:pathLst>
                  <a:path w="9763" h="10417" extrusionOk="0">
                    <a:moveTo>
                      <a:pt x="4236" y="1"/>
                    </a:moveTo>
                    <a:cubicBezTo>
                      <a:pt x="4232" y="1"/>
                      <a:pt x="4228" y="1"/>
                      <a:pt x="4225" y="1"/>
                    </a:cubicBezTo>
                    <a:cubicBezTo>
                      <a:pt x="2237" y="53"/>
                      <a:pt x="780" y="1273"/>
                      <a:pt x="439" y="3229"/>
                    </a:cubicBezTo>
                    <a:cubicBezTo>
                      <a:pt x="1" y="5724"/>
                      <a:pt x="1860" y="6470"/>
                      <a:pt x="3875" y="6851"/>
                    </a:cubicBezTo>
                    <a:cubicBezTo>
                      <a:pt x="5238" y="7109"/>
                      <a:pt x="4191" y="10417"/>
                      <a:pt x="5728" y="10417"/>
                    </a:cubicBezTo>
                    <a:cubicBezTo>
                      <a:pt x="5729" y="10417"/>
                      <a:pt x="5730" y="10417"/>
                      <a:pt x="5731" y="10417"/>
                    </a:cubicBezTo>
                    <a:cubicBezTo>
                      <a:pt x="7422" y="10415"/>
                      <a:pt x="8599" y="7931"/>
                      <a:pt x="9516" y="6801"/>
                    </a:cubicBezTo>
                    <a:cubicBezTo>
                      <a:pt x="9762" y="6496"/>
                      <a:pt x="9495" y="6091"/>
                      <a:pt x="9208" y="6091"/>
                    </a:cubicBezTo>
                    <a:cubicBezTo>
                      <a:pt x="9117" y="6091"/>
                      <a:pt x="9024" y="6132"/>
                      <a:pt x="8945" y="6229"/>
                    </a:cubicBezTo>
                    <a:cubicBezTo>
                      <a:pt x="8267" y="7065"/>
                      <a:pt x="7681" y="7964"/>
                      <a:pt x="6965" y="8772"/>
                    </a:cubicBezTo>
                    <a:cubicBezTo>
                      <a:pt x="6596" y="9189"/>
                      <a:pt x="6320" y="9357"/>
                      <a:pt x="6111" y="9357"/>
                    </a:cubicBezTo>
                    <a:cubicBezTo>
                      <a:pt x="5444" y="9357"/>
                      <a:pt x="5452" y="7655"/>
                      <a:pt x="5320" y="6794"/>
                    </a:cubicBezTo>
                    <a:cubicBezTo>
                      <a:pt x="5242" y="6274"/>
                      <a:pt x="4460" y="6170"/>
                      <a:pt x="4090" y="6072"/>
                    </a:cubicBezTo>
                    <a:cubicBezTo>
                      <a:pt x="2686" y="5698"/>
                      <a:pt x="1358" y="5643"/>
                      <a:pt x="1207" y="3827"/>
                    </a:cubicBezTo>
                    <a:cubicBezTo>
                      <a:pt x="1060" y="2068"/>
                      <a:pt x="2597" y="851"/>
                      <a:pt x="4225" y="809"/>
                    </a:cubicBezTo>
                    <a:cubicBezTo>
                      <a:pt x="4740" y="796"/>
                      <a:pt x="4746" y="1"/>
                      <a:pt x="4236" y="1"/>
                    </a:cubicBezTo>
                    <a:close/>
                  </a:path>
                </a:pathLst>
              </a:custGeom>
              <a:solidFill>
                <a:srgbClr val="1D1D1B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2026;p45"/>
              <p:cNvSpPr/>
              <p:nvPr/>
            </p:nvSpPr>
            <p:spPr>
              <a:xfrm>
                <a:off x="3310776" y="3103670"/>
                <a:ext cx="136469" cy="141596"/>
              </a:xfrm>
              <a:custGeom>
                <a:avLst/>
                <a:gdLst/>
                <a:ahLst/>
                <a:cxnLst/>
                <a:rect l="l" t="t" r="r" b="b"/>
                <a:pathLst>
                  <a:path w="9848" h="10218" extrusionOk="0">
                    <a:moveTo>
                      <a:pt x="5452" y="0"/>
                    </a:moveTo>
                    <a:cubicBezTo>
                      <a:pt x="4981" y="0"/>
                      <a:pt x="5001" y="760"/>
                      <a:pt x="5498" y="809"/>
                    </a:cubicBezTo>
                    <a:cubicBezTo>
                      <a:pt x="6500" y="909"/>
                      <a:pt x="7346" y="1200"/>
                      <a:pt x="8122" y="1865"/>
                    </a:cubicBezTo>
                    <a:cubicBezTo>
                      <a:pt x="9848" y="3347"/>
                      <a:pt x="8272" y="5175"/>
                      <a:pt x="6479" y="5317"/>
                    </a:cubicBezTo>
                    <a:cubicBezTo>
                      <a:pt x="5875" y="5363"/>
                      <a:pt x="5298" y="5647"/>
                      <a:pt x="5070" y="6236"/>
                    </a:cubicBezTo>
                    <a:cubicBezTo>
                      <a:pt x="4748" y="7058"/>
                      <a:pt x="4814" y="7957"/>
                      <a:pt x="4635" y="8812"/>
                    </a:cubicBezTo>
                    <a:cubicBezTo>
                      <a:pt x="4532" y="9311"/>
                      <a:pt x="4318" y="9510"/>
                      <a:pt x="4042" y="9510"/>
                    </a:cubicBezTo>
                    <a:cubicBezTo>
                      <a:pt x="3058" y="9510"/>
                      <a:pt x="1287" y="6975"/>
                      <a:pt x="921" y="6501"/>
                    </a:cubicBezTo>
                    <a:cubicBezTo>
                      <a:pt x="829" y="6381"/>
                      <a:pt x="703" y="6331"/>
                      <a:pt x="579" y="6331"/>
                    </a:cubicBezTo>
                    <a:cubicBezTo>
                      <a:pt x="283" y="6331"/>
                      <a:pt x="0" y="6616"/>
                      <a:pt x="225" y="6908"/>
                    </a:cubicBezTo>
                    <a:cubicBezTo>
                      <a:pt x="1222" y="8208"/>
                      <a:pt x="2131" y="10217"/>
                      <a:pt x="3997" y="10217"/>
                    </a:cubicBezTo>
                    <a:cubicBezTo>
                      <a:pt x="4096" y="10217"/>
                      <a:pt x="4198" y="10212"/>
                      <a:pt x="4303" y="10200"/>
                    </a:cubicBezTo>
                    <a:cubicBezTo>
                      <a:pt x="5709" y="10042"/>
                      <a:pt x="5520" y="7918"/>
                      <a:pt x="5686" y="6951"/>
                    </a:cubicBezTo>
                    <a:cubicBezTo>
                      <a:pt x="5884" y="5812"/>
                      <a:pt x="7798" y="6267"/>
                      <a:pt x="8529" y="5616"/>
                    </a:cubicBezTo>
                    <a:cubicBezTo>
                      <a:pt x="9285" y="4941"/>
                      <a:pt x="9604" y="4238"/>
                      <a:pt x="9614" y="3231"/>
                    </a:cubicBezTo>
                    <a:cubicBezTo>
                      <a:pt x="9638" y="1140"/>
                      <a:pt x="7192" y="170"/>
                      <a:pt x="5498" y="2"/>
                    </a:cubicBezTo>
                    <a:cubicBezTo>
                      <a:pt x="5482" y="1"/>
                      <a:pt x="5467" y="0"/>
                      <a:pt x="545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2027;p45"/>
              <p:cNvSpPr/>
              <p:nvPr/>
            </p:nvSpPr>
            <p:spPr>
              <a:xfrm>
                <a:off x="2892487" y="3111112"/>
                <a:ext cx="531103" cy="436068"/>
              </a:xfrm>
              <a:custGeom>
                <a:avLst/>
                <a:gdLst/>
                <a:ahLst/>
                <a:cxnLst/>
                <a:rect l="l" t="t" r="r" b="b"/>
                <a:pathLst>
                  <a:path w="38326" h="31468" extrusionOk="0">
                    <a:moveTo>
                      <a:pt x="23422" y="0"/>
                    </a:moveTo>
                    <a:cubicBezTo>
                      <a:pt x="23385" y="0"/>
                      <a:pt x="23345" y="6"/>
                      <a:pt x="23304" y="18"/>
                    </a:cubicBezTo>
                    <a:cubicBezTo>
                      <a:pt x="13840" y="2697"/>
                      <a:pt x="5337" y="12130"/>
                      <a:pt x="2557" y="21363"/>
                    </a:cubicBezTo>
                    <a:cubicBezTo>
                      <a:pt x="1560" y="24673"/>
                      <a:pt x="731" y="29087"/>
                      <a:pt x="4527" y="30756"/>
                    </a:cubicBezTo>
                    <a:cubicBezTo>
                      <a:pt x="6005" y="31404"/>
                      <a:pt x="7789" y="31445"/>
                      <a:pt x="9452" y="31445"/>
                    </a:cubicBezTo>
                    <a:cubicBezTo>
                      <a:pt x="9694" y="31445"/>
                      <a:pt x="9935" y="31444"/>
                      <a:pt x="10171" y="31444"/>
                    </a:cubicBezTo>
                    <a:cubicBezTo>
                      <a:pt x="10390" y="31444"/>
                      <a:pt x="10606" y="31445"/>
                      <a:pt x="10818" y="31448"/>
                    </a:cubicBezTo>
                    <a:cubicBezTo>
                      <a:pt x="11757" y="31461"/>
                      <a:pt x="12697" y="31467"/>
                      <a:pt x="13636" y="31467"/>
                    </a:cubicBezTo>
                    <a:cubicBezTo>
                      <a:pt x="16302" y="31467"/>
                      <a:pt x="18969" y="31417"/>
                      <a:pt x="21635" y="31329"/>
                    </a:cubicBezTo>
                    <a:cubicBezTo>
                      <a:pt x="25220" y="31211"/>
                      <a:pt x="28802" y="30958"/>
                      <a:pt x="32373" y="30602"/>
                    </a:cubicBezTo>
                    <a:cubicBezTo>
                      <a:pt x="33898" y="30451"/>
                      <a:pt x="35845" y="30700"/>
                      <a:pt x="37228" y="29892"/>
                    </a:cubicBezTo>
                    <a:cubicBezTo>
                      <a:pt x="38326" y="29248"/>
                      <a:pt x="38270" y="27856"/>
                      <a:pt x="38206" y="26767"/>
                    </a:cubicBezTo>
                    <a:cubicBezTo>
                      <a:pt x="38087" y="24799"/>
                      <a:pt x="37789" y="22795"/>
                      <a:pt x="37590" y="20826"/>
                    </a:cubicBezTo>
                    <a:cubicBezTo>
                      <a:pt x="37394" y="18876"/>
                      <a:pt x="35498" y="18561"/>
                      <a:pt x="33663" y="18561"/>
                    </a:cubicBezTo>
                    <a:cubicBezTo>
                      <a:pt x="32790" y="18561"/>
                      <a:pt x="31931" y="18632"/>
                      <a:pt x="31274" y="18632"/>
                    </a:cubicBezTo>
                    <a:cubicBezTo>
                      <a:pt x="31231" y="18632"/>
                      <a:pt x="31190" y="18632"/>
                      <a:pt x="31149" y="18631"/>
                    </a:cubicBezTo>
                    <a:cubicBezTo>
                      <a:pt x="28445" y="18591"/>
                      <a:pt x="25725" y="18475"/>
                      <a:pt x="23012" y="18475"/>
                    </a:cubicBezTo>
                    <a:cubicBezTo>
                      <a:pt x="19280" y="18475"/>
                      <a:pt x="15562" y="18695"/>
                      <a:pt x="11919" y="19635"/>
                    </a:cubicBezTo>
                    <a:cubicBezTo>
                      <a:pt x="11454" y="19755"/>
                      <a:pt x="11601" y="20429"/>
                      <a:pt x="12023" y="20429"/>
                    </a:cubicBezTo>
                    <a:cubicBezTo>
                      <a:pt x="12058" y="20429"/>
                      <a:pt x="12095" y="20424"/>
                      <a:pt x="12133" y="20414"/>
                    </a:cubicBezTo>
                    <a:cubicBezTo>
                      <a:pt x="15743" y="19484"/>
                      <a:pt x="19434" y="19283"/>
                      <a:pt x="23136" y="19283"/>
                    </a:cubicBezTo>
                    <a:cubicBezTo>
                      <a:pt x="24020" y="19283"/>
                      <a:pt x="24904" y="19294"/>
                      <a:pt x="25788" y="19310"/>
                    </a:cubicBezTo>
                    <a:cubicBezTo>
                      <a:pt x="25830" y="19311"/>
                      <a:pt x="25875" y="19311"/>
                      <a:pt x="25921" y="19311"/>
                    </a:cubicBezTo>
                    <a:cubicBezTo>
                      <a:pt x="26906" y="19311"/>
                      <a:pt x="28793" y="19153"/>
                      <a:pt x="30725" y="19153"/>
                    </a:cubicBezTo>
                    <a:cubicBezTo>
                      <a:pt x="33637" y="19153"/>
                      <a:pt x="36650" y="19512"/>
                      <a:pt x="36832" y="21309"/>
                    </a:cubicBezTo>
                    <a:cubicBezTo>
                      <a:pt x="36946" y="22447"/>
                      <a:pt x="36899" y="23589"/>
                      <a:pt x="37074" y="24723"/>
                    </a:cubicBezTo>
                    <a:cubicBezTo>
                      <a:pt x="37497" y="27437"/>
                      <a:pt x="37590" y="29419"/>
                      <a:pt x="34284" y="29672"/>
                    </a:cubicBezTo>
                    <a:cubicBezTo>
                      <a:pt x="29665" y="30029"/>
                      <a:pt x="25057" y="30408"/>
                      <a:pt x="20425" y="30562"/>
                    </a:cubicBezTo>
                    <a:cubicBezTo>
                      <a:pt x="17874" y="30646"/>
                      <a:pt x="15228" y="30793"/>
                      <a:pt x="12597" y="30793"/>
                    </a:cubicBezTo>
                    <a:cubicBezTo>
                      <a:pt x="10428" y="30793"/>
                      <a:pt x="8270" y="30693"/>
                      <a:pt x="6184" y="30377"/>
                    </a:cubicBezTo>
                    <a:cubicBezTo>
                      <a:pt x="1" y="29437"/>
                      <a:pt x="3187" y="21290"/>
                      <a:pt x="4777" y="17627"/>
                    </a:cubicBezTo>
                    <a:cubicBezTo>
                      <a:pt x="7896" y="10433"/>
                      <a:pt x="15969" y="2934"/>
                      <a:pt x="23518" y="797"/>
                    </a:cubicBezTo>
                    <a:cubicBezTo>
                      <a:pt x="23977" y="666"/>
                      <a:pt x="23836" y="0"/>
                      <a:pt x="2342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2028;p45"/>
              <p:cNvSpPr/>
              <p:nvPr/>
            </p:nvSpPr>
            <p:spPr>
              <a:xfrm>
                <a:off x="3389833" y="2664678"/>
                <a:ext cx="544530" cy="586283"/>
              </a:xfrm>
              <a:custGeom>
                <a:avLst/>
                <a:gdLst/>
                <a:ahLst/>
                <a:cxnLst/>
                <a:rect l="l" t="t" r="r" b="b"/>
                <a:pathLst>
                  <a:path w="39295" h="42308" extrusionOk="0">
                    <a:moveTo>
                      <a:pt x="28594" y="1"/>
                    </a:moveTo>
                    <a:cubicBezTo>
                      <a:pt x="28436" y="1"/>
                      <a:pt x="28253" y="141"/>
                      <a:pt x="28227" y="298"/>
                    </a:cubicBezTo>
                    <a:cubicBezTo>
                      <a:pt x="28040" y="1461"/>
                      <a:pt x="27321" y="2522"/>
                      <a:pt x="26932" y="3637"/>
                    </a:cubicBezTo>
                    <a:cubicBezTo>
                      <a:pt x="26432" y="5065"/>
                      <a:pt x="26179" y="6595"/>
                      <a:pt x="25843" y="8068"/>
                    </a:cubicBezTo>
                    <a:cubicBezTo>
                      <a:pt x="24938" y="12053"/>
                      <a:pt x="23115" y="15711"/>
                      <a:pt x="20932" y="19140"/>
                    </a:cubicBezTo>
                    <a:cubicBezTo>
                      <a:pt x="16487" y="26123"/>
                      <a:pt x="9064" y="31597"/>
                      <a:pt x="521" y="31654"/>
                    </a:cubicBezTo>
                    <a:cubicBezTo>
                      <a:pt x="4" y="31657"/>
                      <a:pt x="0" y="32460"/>
                      <a:pt x="516" y="32460"/>
                    </a:cubicBezTo>
                    <a:cubicBezTo>
                      <a:pt x="518" y="32460"/>
                      <a:pt x="520" y="32460"/>
                      <a:pt x="521" y="32460"/>
                    </a:cubicBezTo>
                    <a:lnTo>
                      <a:pt x="521" y="32460"/>
                    </a:lnTo>
                    <a:lnTo>
                      <a:pt x="520" y="32462"/>
                    </a:lnTo>
                    <a:cubicBezTo>
                      <a:pt x="8995" y="32405"/>
                      <a:pt x="16343" y="27214"/>
                      <a:pt x="21022" y="20457"/>
                    </a:cubicBezTo>
                    <a:cubicBezTo>
                      <a:pt x="23785" y="16467"/>
                      <a:pt x="25748" y="12124"/>
                      <a:pt x="26823" y="7397"/>
                    </a:cubicBezTo>
                    <a:cubicBezTo>
                      <a:pt x="27321" y="5212"/>
                      <a:pt x="27962" y="3282"/>
                      <a:pt x="28864" y="1234"/>
                    </a:cubicBezTo>
                    <a:cubicBezTo>
                      <a:pt x="28975" y="980"/>
                      <a:pt x="29398" y="881"/>
                      <a:pt x="30000" y="881"/>
                    </a:cubicBezTo>
                    <a:cubicBezTo>
                      <a:pt x="32062" y="881"/>
                      <a:pt x="36227" y="2054"/>
                      <a:pt x="37157" y="2231"/>
                    </a:cubicBezTo>
                    <a:cubicBezTo>
                      <a:pt x="39295" y="2638"/>
                      <a:pt x="30454" y="23634"/>
                      <a:pt x="29367" y="25580"/>
                    </a:cubicBezTo>
                    <a:cubicBezTo>
                      <a:pt x="24763" y="33819"/>
                      <a:pt x="17342" y="39646"/>
                      <a:pt x="8001" y="41519"/>
                    </a:cubicBezTo>
                    <a:cubicBezTo>
                      <a:pt x="7522" y="41615"/>
                      <a:pt x="7683" y="42307"/>
                      <a:pt x="8126" y="42307"/>
                    </a:cubicBezTo>
                    <a:cubicBezTo>
                      <a:pt x="8154" y="42307"/>
                      <a:pt x="8185" y="42304"/>
                      <a:pt x="8216" y="42298"/>
                    </a:cubicBezTo>
                    <a:cubicBezTo>
                      <a:pt x="27749" y="38382"/>
                      <a:pt x="34311" y="19208"/>
                      <a:pt x="38694" y="2127"/>
                    </a:cubicBezTo>
                    <a:cubicBezTo>
                      <a:pt x="38744" y="1932"/>
                      <a:pt x="38632" y="1669"/>
                      <a:pt x="38412" y="1631"/>
                    </a:cubicBezTo>
                    <a:cubicBezTo>
                      <a:pt x="35146" y="1072"/>
                      <a:pt x="31929" y="261"/>
                      <a:pt x="28616" y="2"/>
                    </a:cubicBezTo>
                    <a:cubicBezTo>
                      <a:pt x="28609" y="1"/>
                      <a:pt x="28602" y="1"/>
                      <a:pt x="2859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2029;p45"/>
              <p:cNvSpPr/>
              <p:nvPr/>
            </p:nvSpPr>
            <p:spPr>
              <a:xfrm>
                <a:off x="3404688" y="3361378"/>
                <a:ext cx="172734" cy="169560"/>
              </a:xfrm>
              <a:custGeom>
                <a:avLst/>
                <a:gdLst/>
                <a:ahLst/>
                <a:cxnLst/>
                <a:rect l="l" t="t" r="r" b="b"/>
                <a:pathLst>
                  <a:path w="12465" h="12236" extrusionOk="0">
                    <a:moveTo>
                      <a:pt x="6099" y="0"/>
                    </a:moveTo>
                    <a:cubicBezTo>
                      <a:pt x="5512" y="0"/>
                      <a:pt x="4837" y="464"/>
                      <a:pt x="4409" y="729"/>
                    </a:cubicBezTo>
                    <a:cubicBezTo>
                      <a:pt x="2956" y="1634"/>
                      <a:pt x="1518" y="2502"/>
                      <a:pt x="289" y="3699"/>
                    </a:cubicBezTo>
                    <a:cubicBezTo>
                      <a:pt x="1" y="3981"/>
                      <a:pt x="278" y="4387"/>
                      <a:pt x="592" y="4387"/>
                    </a:cubicBezTo>
                    <a:cubicBezTo>
                      <a:pt x="683" y="4387"/>
                      <a:pt x="777" y="4353"/>
                      <a:pt x="862" y="4271"/>
                    </a:cubicBezTo>
                    <a:lnTo>
                      <a:pt x="864" y="4271"/>
                    </a:lnTo>
                    <a:cubicBezTo>
                      <a:pt x="2129" y="3035"/>
                      <a:pt x="3635" y="2162"/>
                      <a:pt x="5125" y="1234"/>
                    </a:cubicBezTo>
                    <a:cubicBezTo>
                      <a:pt x="5225" y="1172"/>
                      <a:pt x="5289" y="1145"/>
                      <a:pt x="5323" y="1145"/>
                    </a:cubicBezTo>
                    <a:cubicBezTo>
                      <a:pt x="5603" y="1145"/>
                      <a:pt x="3879" y="3027"/>
                      <a:pt x="3619" y="3377"/>
                    </a:cubicBezTo>
                    <a:cubicBezTo>
                      <a:pt x="3443" y="3616"/>
                      <a:pt x="3671" y="3986"/>
                      <a:pt x="3950" y="3986"/>
                    </a:cubicBezTo>
                    <a:cubicBezTo>
                      <a:pt x="3956" y="3986"/>
                      <a:pt x="3963" y="3985"/>
                      <a:pt x="3969" y="3985"/>
                    </a:cubicBezTo>
                    <a:cubicBezTo>
                      <a:pt x="5949" y="3866"/>
                      <a:pt x="7808" y="3040"/>
                      <a:pt x="9811" y="3035"/>
                    </a:cubicBezTo>
                    <a:cubicBezTo>
                      <a:pt x="9822" y="3035"/>
                      <a:pt x="9832" y="3035"/>
                      <a:pt x="9843" y="3035"/>
                    </a:cubicBezTo>
                    <a:cubicBezTo>
                      <a:pt x="11803" y="3035"/>
                      <a:pt x="8938" y="3684"/>
                      <a:pt x="8492" y="3783"/>
                    </a:cubicBezTo>
                    <a:cubicBezTo>
                      <a:pt x="7343" y="4032"/>
                      <a:pt x="6221" y="4388"/>
                      <a:pt x="5137" y="4847"/>
                    </a:cubicBezTo>
                    <a:cubicBezTo>
                      <a:pt x="4791" y="4994"/>
                      <a:pt x="4938" y="5491"/>
                      <a:pt x="5234" y="5585"/>
                    </a:cubicBezTo>
                    <a:cubicBezTo>
                      <a:pt x="6830" y="6095"/>
                      <a:pt x="8620" y="5927"/>
                      <a:pt x="10273" y="6036"/>
                    </a:cubicBezTo>
                    <a:cubicBezTo>
                      <a:pt x="12375" y="6177"/>
                      <a:pt x="10223" y="6615"/>
                      <a:pt x="9418" y="6751"/>
                    </a:cubicBezTo>
                    <a:cubicBezTo>
                      <a:pt x="8321" y="6938"/>
                      <a:pt x="7211" y="6988"/>
                      <a:pt x="6122" y="7227"/>
                    </a:cubicBezTo>
                    <a:cubicBezTo>
                      <a:pt x="5704" y="7321"/>
                      <a:pt x="5775" y="7882"/>
                      <a:pt x="6122" y="8006"/>
                    </a:cubicBezTo>
                    <a:cubicBezTo>
                      <a:pt x="7589" y="8534"/>
                      <a:pt x="9261" y="8437"/>
                      <a:pt x="10765" y="8884"/>
                    </a:cubicBezTo>
                    <a:cubicBezTo>
                      <a:pt x="11245" y="9028"/>
                      <a:pt x="9787" y="9208"/>
                      <a:pt x="9680" y="9213"/>
                    </a:cubicBezTo>
                    <a:cubicBezTo>
                      <a:pt x="9193" y="9240"/>
                      <a:pt x="8703" y="9237"/>
                      <a:pt x="8217" y="9242"/>
                    </a:cubicBezTo>
                    <a:cubicBezTo>
                      <a:pt x="7448" y="9251"/>
                      <a:pt x="6611" y="9213"/>
                      <a:pt x="5880" y="9490"/>
                    </a:cubicBezTo>
                    <a:cubicBezTo>
                      <a:pt x="5549" y="9614"/>
                      <a:pt x="5479" y="10023"/>
                      <a:pt x="5783" y="10227"/>
                    </a:cubicBezTo>
                    <a:cubicBezTo>
                      <a:pt x="6219" y="10520"/>
                      <a:pt x="6626" y="10679"/>
                      <a:pt x="7133" y="10840"/>
                    </a:cubicBezTo>
                    <a:cubicBezTo>
                      <a:pt x="8128" y="11157"/>
                      <a:pt x="7877" y="11249"/>
                      <a:pt x="7316" y="11249"/>
                    </a:cubicBezTo>
                    <a:cubicBezTo>
                      <a:pt x="6735" y="11249"/>
                      <a:pt x="5822" y="11151"/>
                      <a:pt x="5615" y="11103"/>
                    </a:cubicBezTo>
                    <a:cubicBezTo>
                      <a:pt x="4168" y="10771"/>
                      <a:pt x="2264" y="10999"/>
                      <a:pt x="941" y="10418"/>
                    </a:cubicBezTo>
                    <a:cubicBezTo>
                      <a:pt x="882" y="10391"/>
                      <a:pt x="823" y="10380"/>
                      <a:pt x="767" y="10380"/>
                    </a:cubicBezTo>
                    <a:cubicBezTo>
                      <a:pt x="380" y="10380"/>
                      <a:pt x="119" y="10932"/>
                      <a:pt x="535" y="11115"/>
                    </a:cubicBezTo>
                    <a:cubicBezTo>
                      <a:pt x="1894" y="11712"/>
                      <a:pt x="3429" y="11422"/>
                      <a:pt x="4855" y="11750"/>
                    </a:cubicBezTo>
                    <a:cubicBezTo>
                      <a:pt x="5714" y="11949"/>
                      <a:pt x="6632" y="12235"/>
                      <a:pt x="7529" y="12235"/>
                    </a:cubicBezTo>
                    <a:cubicBezTo>
                      <a:pt x="7918" y="12235"/>
                      <a:pt x="8303" y="12181"/>
                      <a:pt x="8677" y="12043"/>
                    </a:cubicBezTo>
                    <a:cubicBezTo>
                      <a:pt x="8864" y="11976"/>
                      <a:pt x="9048" y="11763"/>
                      <a:pt x="8958" y="11548"/>
                    </a:cubicBezTo>
                    <a:cubicBezTo>
                      <a:pt x="8609" y="10698"/>
                      <a:pt x="8077" y="10422"/>
                      <a:pt x="7453" y="10156"/>
                    </a:cubicBezTo>
                    <a:lnTo>
                      <a:pt x="7453" y="10156"/>
                    </a:lnTo>
                    <a:cubicBezTo>
                      <a:pt x="7454" y="10156"/>
                      <a:pt x="7455" y="10156"/>
                      <a:pt x="7457" y="10156"/>
                    </a:cubicBezTo>
                    <a:cubicBezTo>
                      <a:pt x="7779" y="10156"/>
                      <a:pt x="8130" y="10160"/>
                      <a:pt x="8491" y="10160"/>
                    </a:cubicBezTo>
                    <a:cubicBezTo>
                      <a:pt x="10147" y="10160"/>
                      <a:pt x="11991" y="10065"/>
                      <a:pt x="11991" y="8996"/>
                    </a:cubicBezTo>
                    <a:cubicBezTo>
                      <a:pt x="11991" y="8137"/>
                      <a:pt x="10619" y="7795"/>
                      <a:pt x="9205" y="7606"/>
                    </a:cubicBezTo>
                    <a:lnTo>
                      <a:pt x="9205" y="7606"/>
                    </a:lnTo>
                    <a:cubicBezTo>
                      <a:pt x="10273" y="7461"/>
                      <a:pt x="11318" y="7240"/>
                      <a:pt x="12243" y="6675"/>
                    </a:cubicBezTo>
                    <a:cubicBezTo>
                      <a:pt x="12408" y="6575"/>
                      <a:pt x="12465" y="6402"/>
                      <a:pt x="12429" y="6220"/>
                    </a:cubicBezTo>
                    <a:cubicBezTo>
                      <a:pt x="12205" y="5066"/>
                      <a:pt x="9923" y="4978"/>
                      <a:pt x="7977" y="4957"/>
                    </a:cubicBezTo>
                    <a:lnTo>
                      <a:pt x="7977" y="4957"/>
                    </a:lnTo>
                    <a:cubicBezTo>
                      <a:pt x="9720" y="4538"/>
                      <a:pt x="11686" y="3925"/>
                      <a:pt x="11494" y="3004"/>
                    </a:cubicBezTo>
                    <a:cubicBezTo>
                      <a:pt x="11358" y="2354"/>
                      <a:pt x="10647" y="2132"/>
                      <a:pt x="9707" y="2132"/>
                    </a:cubicBezTo>
                    <a:cubicBezTo>
                      <a:pt x="8376" y="2132"/>
                      <a:pt x="6586" y="2578"/>
                      <a:pt x="5328" y="2888"/>
                    </a:cubicBezTo>
                    <a:lnTo>
                      <a:pt x="5328" y="2888"/>
                    </a:lnTo>
                    <a:cubicBezTo>
                      <a:pt x="6391" y="1902"/>
                      <a:pt x="7728" y="411"/>
                      <a:pt x="6354" y="33"/>
                    </a:cubicBezTo>
                    <a:cubicBezTo>
                      <a:pt x="6272" y="10"/>
                      <a:pt x="6187" y="0"/>
                      <a:pt x="60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2030;p45"/>
              <p:cNvSpPr/>
              <p:nvPr/>
            </p:nvSpPr>
            <p:spPr>
              <a:xfrm>
                <a:off x="3330703" y="3368667"/>
                <a:ext cx="19858" cy="159763"/>
              </a:xfrm>
              <a:custGeom>
                <a:avLst/>
                <a:gdLst/>
                <a:ahLst/>
                <a:cxnLst/>
                <a:rect l="l" t="t" r="r" b="b"/>
                <a:pathLst>
                  <a:path w="1433" h="11529" extrusionOk="0">
                    <a:moveTo>
                      <a:pt x="753" y="0"/>
                    </a:moveTo>
                    <a:cubicBezTo>
                      <a:pt x="551" y="0"/>
                      <a:pt x="348" y="130"/>
                      <a:pt x="346" y="390"/>
                    </a:cubicBezTo>
                    <a:cubicBezTo>
                      <a:pt x="317" y="4016"/>
                      <a:pt x="0" y="7638"/>
                      <a:pt x="603" y="11237"/>
                    </a:cubicBezTo>
                    <a:cubicBezTo>
                      <a:pt x="637" y="11441"/>
                      <a:pt x="781" y="11529"/>
                      <a:pt x="937" y="11529"/>
                    </a:cubicBezTo>
                    <a:cubicBezTo>
                      <a:pt x="1172" y="11529"/>
                      <a:pt x="1433" y="11328"/>
                      <a:pt x="1382" y="11022"/>
                    </a:cubicBezTo>
                    <a:cubicBezTo>
                      <a:pt x="793" y="7499"/>
                      <a:pt x="1127" y="3939"/>
                      <a:pt x="1153" y="390"/>
                    </a:cubicBezTo>
                    <a:cubicBezTo>
                      <a:pt x="1156" y="130"/>
                      <a:pt x="955" y="0"/>
                      <a:pt x="75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2031;p45"/>
              <p:cNvSpPr/>
              <p:nvPr/>
            </p:nvSpPr>
            <p:spPr>
              <a:xfrm>
                <a:off x="3765177" y="2712722"/>
                <a:ext cx="148012" cy="40270"/>
              </a:xfrm>
              <a:custGeom>
                <a:avLst/>
                <a:gdLst/>
                <a:ahLst/>
                <a:cxnLst/>
                <a:rect l="l" t="t" r="r" b="b"/>
                <a:pathLst>
                  <a:path w="10681" h="2906" extrusionOk="0">
                    <a:moveTo>
                      <a:pt x="544" y="0"/>
                    </a:moveTo>
                    <a:cubicBezTo>
                      <a:pt x="138" y="0"/>
                      <a:pt x="0" y="661"/>
                      <a:pt x="453" y="798"/>
                    </a:cubicBezTo>
                    <a:cubicBezTo>
                      <a:pt x="3574" y="1750"/>
                      <a:pt x="6775" y="2323"/>
                      <a:pt x="9981" y="2898"/>
                    </a:cubicBezTo>
                    <a:cubicBezTo>
                      <a:pt x="10009" y="2903"/>
                      <a:pt x="10036" y="2905"/>
                      <a:pt x="10062" y="2905"/>
                    </a:cubicBezTo>
                    <a:cubicBezTo>
                      <a:pt x="10512" y="2905"/>
                      <a:pt x="10680" y="2206"/>
                      <a:pt x="10196" y="2119"/>
                    </a:cubicBezTo>
                    <a:cubicBezTo>
                      <a:pt x="6990" y="1544"/>
                      <a:pt x="3787" y="970"/>
                      <a:pt x="668" y="19"/>
                    </a:cubicBezTo>
                    <a:cubicBezTo>
                      <a:pt x="624" y="6"/>
                      <a:pt x="583" y="0"/>
                      <a:pt x="54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2032;p45"/>
              <p:cNvSpPr/>
              <p:nvPr/>
            </p:nvSpPr>
            <p:spPr>
              <a:xfrm>
                <a:off x="3777524" y="2519687"/>
                <a:ext cx="174230" cy="173163"/>
              </a:xfrm>
              <a:custGeom>
                <a:avLst/>
                <a:gdLst/>
                <a:ahLst/>
                <a:cxnLst/>
                <a:rect l="l" t="t" r="r" b="b"/>
                <a:pathLst>
                  <a:path w="12573" h="12496" extrusionOk="0">
                    <a:moveTo>
                      <a:pt x="4655" y="0"/>
                    </a:moveTo>
                    <a:cubicBezTo>
                      <a:pt x="3196" y="0"/>
                      <a:pt x="2912" y="3642"/>
                      <a:pt x="2744" y="5802"/>
                    </a:cubicBezTo>
                    <a:lnTo>
                      <a:pt x="2744" y="5802"/>
                    </a:lnTo>
                    <a:cubicBezTo>
                      <a:pt x="2264" y="4785"/>
                      <a:pt x="1565" y="3559"/>
                      <a:pt x="941" y="3559"/>
                    </a:cubicBezTo>
                    <a:cubicBezTo>
                      <a:pt x="767" y="3559"/>
                      <a:pt x="599" y="3654"/>
                      <a:pt x="443" y="3875"/>
                    </a:cubicBezTo>
                    <a:cubicBezTo>
                      <a:pt x="0" y="4503"/>
                      <a:pt x="246" y="5358"/>
                      <a:pt x="414" y="6051"/>
                    </a:cubicBezTo>
                    <a:cubicBezTo>
                      <a:pt x="812" y="7712"/>
                      <a:pt x="1203" y="9350"/>
                      <a:pt x="1958" y="10889"/>
                    </a:cubicBezTo>
                    <a:cubicBezTo>
                      <a:pt x="2030" y="11035"/>
                      <a:pt x="2147" y="11095"/>
                      <a:pt x="2267" y="11095"/>
                    </a:cubicBezTo>
                    <a:cubicBezTo>
                      <a:pt x="2532" y="11095"/>
                      <a:pt x="2813" y="10802"/>
                      <a:pt x="2656" y="10482"/>
                    </a:cubicBezTo>
                    <a:cubicBezTo>
                      <a:pt x="1930" y="9002"/>
                      <a:pt x="1577" y="7427"/>
                      <a:pt x="1193" y="5836"/>
                    </a:cubicBezTo>
                    <a:cubicBezTo>
                      <a:pt x="1013" y="5091"/>
                      <a:pt x="993" y="4808"/>
                      <a:pt x="1070" y="4808"/>
                    </a:cubicBezTo>
                    <a:cubicBezTo>
                      <a:pt x="1285" y="4808"/>
                      <a:pt x="2261" y="7020"/>
                      <a:pt x="2632" y="7541"/>
                    </a:cubicBezTo>
                    <a:cubicBezTo>
                      <a:pt x="2721" y="7666"/>
                      <a:pt x="2864" y="7732"/>
                      <a:pt x="3002" y="7732"/>
                    </a:cubicBezTo>
                    <a:cubicBezTo>
                      <a:pt x="3163" y="7732"/>
                      <a:pt x="3318" y="7641"/>
                      <a:pt x="3369" y="7444"/>
                    </a:cubicBezTo>
                    <a:cubicBezTo>
                      <a:pt x="3899" y="5434"/>
                      <a:pt x="3552" y="3236"/>
                      <a:pt x="4421" y="1306"/>
                    </a:cubicBezTo>
                    <a:cubicBezTo>
                      <a:pt x="4459" y="1222"/>
                      <a:pt x="4490" y="1186"/>
                      <a:pt x="4516" y="1186"/>
                    </a:cubicBezTo>
                    <a:cubicBezTo>
                      <a:pt x="4690" y="1186"/>
                      <a:pt x="4606" y="2883"/>
                      <a:pt x="4581" y="3123"/>
                    </a:cubicBezTo>
                    <a:cubicBezTo>
                      <a:pt x="4466" y="4254"/>
                      <a:pt x="4440" y="5405"/>
                      <a:pt x="4539" y="6537"/>
                    </a:cubicBezTo>
                    <a:cubicBezTo>
                      <a:pt x="4560" y="6786"/>
                      <a:pt x="4745" y="6930"/>
                      <a:pt x="4940" y="6930"/>
                    </a:cubicBezTo>
                    <a:cubicBezTo>
                      <a:pt x="5067" y="6930"/>
                      <a:pt x="5198" y="6870"/>
                      <a:pt x="5292" y="6740"/>
                    </a:cubicBezTo>
                    <a:cubicBezTo>
                      <a:pt x="6303" y="5334"/>
                      <a:pt x="6687" y="3508"/>
                      <a:pt x="7356" y="1932"/>
                    </a:cubicBezTo>
                    <a:cubicBezTo>
                      <a:pt x="7533" y="1513"/>
                      <a:pt x="7647" y="1350"/>
                      <a:pt x="7716" y="1350"/>
                    </a:cubicBezTo>
                    <a:cubicBezTo>
                      <a:pt x="7939" y="1350"/>
                      <a:pt x="7707" y="3029"/>
                      <a:pt x="7653" y="3357"/>
                    </a:cubicBezTo>
                    <a:cubicBezTo>
                      <a:pt x="7482" y="4392"/>
                      <a:pt x="7226" y="5403"/>
                      <a:pt x="7117" y="6447"/>
                    </a:cubicBezTo>
                    <a:cubicBezTo>
                      <a:pt x="7093" y="6678"/>
                      <a:pt x="7328" y="6855"/>
                      <a:pt x="7545" y="6855"/>
                    </a:cubicBezTo>
                    <a:cubicBezTo>
                      <a:pt x="7645" y="6855"/>
                      <a:pt x="7740" y="6818"/>
                      <a:pt x="7806" y="6733"/>
                    </a:cubicBezTo>
                    <a:cubicBezTo>
                      <a:pt x="8817" y="5426"/>
                      <a:pt x="9213" y="3726"/>
                      <a:pt x="10234" y="2410"/>
                    </a:cubicBezTo>
                    <a:cubicBezTo>
                      <a:pt x="10234" y="2410"/>
                      <a:pt x="10234" y="2410"/>
                      <a:pt x="10234" y="2410"/>
                    </a:cubicBezTo>
                    <a:lnTo>
                      <a:pt x="10234" y="2410"/>
                    </a:lnTo>
                    <a:cubicBezTo>
                      <a:pt x="10236" y="2410"/>
                      <a:pt x="10137" y="3568"/>
                      <a:pt x="10106" y="3686"/>
                    </a:cubicBezTo>
                    <a:cubicBezTo>
                      <a:pt x="9980" y="4157"/>
                      <a:pt x="9824" y="4621"/>
                      <a:pt x="9677" y="5086"/>
                    </a:cubicBezTo>
                    <a:cubicBezTo>
                      <a:pt x="9447" y="5822"/>
                      <a:pt x="9154" y="6601"/>
                      <a:pt x="9189" y="7383"/>
                    </a:cubicBezTo>
                    <a:cubicBezTo>
                      <a:pt x="9200" y="7636"/>
                      <a:pt x="9383" y="7773"/>
                      <a:pt x="9584" y="7773"/>
                    </a:cubicBezTo>
                    <a:cubicBezTo>
                      <a:pt x="9684" y="7773"/>
                      <a:pt x="9789" y="7739"/>
                      <a:pt x="9879" y="7669"/>
                    </a:cubicBezTo>
                    <a:cubicBezTo>
                      <a:pt x="10168" y="7442"/>
                      <a:pt x="10385" y="7254"/>
                      <a:pt x="10603" y="6952"/>
                    </a:cubicBezTo>
                    <a:cubicBezTo>
                      <a:pt x="10990" y="6417"/>
                      <a:pt x="11216" y="6211"/>
                      <a:pt x="11324" y="6211"/>
                    </a:cubicBezTo>
                    <a:cubicBezTo>
                      <a:pt x="11532" y="6211"/>
                      <a:pt x="11299" y="6982"/>
                      <a:pt x="10934" y="7634"/>
                    </a:cubicBezTo>
                    <a:cubicBezTo>
                      <a:pt x="10146" y="9038"/>
                      <a:pt x="9317" y="10387"/>
                      <a:pt x="8687" y="11876"/>
                    </a:cubicBezTo>
                    <a:cubicBezTo>
                      <a:pt x="8550" y="12200"/>
                      <a:pt x="8833" y="12496"/>
                      <a:pt x="9090" y="12496"/>
                    </a:cubicBezTo>
                    <a:cubicBezTo>
                      <a:pt x="9208" y="12496"/>
                      <a:pt x="9321" y="12433"/>
                      <a:pt x="9384" y="12282"/>
                    </a:cubicBezTo>
                    <a:cubicBezTo>
                      <a:pt x="10250" y="10236"/>
                      <a:pt x="12573" y="7769"/>
                      <a:pt x="12490" y="5481"/>
                    </a:cubicBezTo>
                    <a:cubicBezTo>
                      <a:pt x="12483" y="5281"/>
                      <a:pt x="12324" y="5077"/>
                      <a:pt x="12112" y="5077"/>
                    </a:cubicBezTo>
                    <a:cubicBezTo>
                      <a:pt x="12104" y="5077"/>
                      <a:pt x="12095" y="5077"/>
                      <a:pt x="12086" y="5078"/>
                    </a:cubicBezTo>
                    <a:cubicBezTo>
                      <a:pt x="11179" y="5144"/>
                      <a:pt x="10737" y="5585"/>
                      <a:pt x="10280" y="6108"/>
                    </a:cubicBezTo>
                    <a:lnTo>
                      <a:pt x="10280" y="6108"/>
                    </a:lnTo>
                    <a:cubicBezTo>
                      <a:pt x="10831" y="4452"/>
                      <a:pt x="11892" y="2077"/>
                      <a:pt x="10696" y="1436"/>
                    </a:cubicBezTo>
                    <a:cubicBezTo>
                      <a:pt x="10597" y="1382"/>
                      <a:pt x="10497" y="1357"/>
                      <a:pt x="10396" y="1357"/>
                    </a:cubicBezTo>
                    <a:cubicBezTo>
                      <a:pt x="9704" y="1357"/>
                      <a:pt x="8994" y="2536"/>
                      <a:pt x="8406" y="3736"/>
                    </a:cubicBezTo>
                    <a:lnTo>
                      <a:pt x="8406" y="3736"/>
                    </a:lnTo>
                    <a:cubicBezTo>
                      <a:pt x="8613" y="2633"/>
                      <a:pt x="8747" y="1529"/>
                      <a:pt x="8495" y="414"/>
                    </a:cubicBezTo>
                    <a:cubicBezTo>
                      <a:pt x="8451" y="226"/>
                      <a:pt x="8280" y="137"/>
                      <a:pt x="8105" y="118"/>
                    </a:cubicBezTo>
                    <a:cubicBezTo>
                      <a:pt x="8073" y="115"/>
                      <a:pt x="8041" y="113"/>
                      <a:pt x="8010" y="113"/>
                    </a:cubicBezTo>
                    <a:cubicBezTo>
                      <a:pt x="6933" y="113"/>
                      <a:pt x="6158" y="2134"/>
                      <a:pt x="5547" y="3904"/>
                    </a:cubicBezTo>
                    <a:lnTo>
                      <a:pt x="5547" y="3904"/>
                    </a:lnTo>
                    <a:cubicBezTo>
                      <a:pt x="5686" y="2117"/>
                      <a:pt x="5699" y="110"/>
                      <a:pt x="4757" y="6"/>
                    </a:cubicBezTo>
                    <a:cubicBezTo>
                      <a:pt x="4723" y="2"/>
                      <a:pt x="4689" y="0"/>
                      <a:pt x="465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2033;p45"/>
              <p:cNvSpPr/>
              <p:nvPr/>
            </p:nvSpPr>
            <p:spPr>
              <a:xfrm>
                <a:off x="3494554" y="3242190"/>
                <a:ext cx="32330" cy="159680"/>
              </a:xfrm>
              <a:custGeom>
                <a:avLst/>
                <a:gdLst/>
                <a:ahLst/>
                <a:cxnLst/>
                <a:rect l="l" t="t" r="r" b="b"/>
                <a:pathLst>
                  <a:path w="2333" h="11523" extrusionOk="0">
                    <a:moveTo>
                      <a:pt x="492" y="1"/>
                    </a:moveTo>
                    <a:cubicBezTo>
                      <a:pt x="251" y="1"/>
                      <a:pt x="0" y="198"/>
                      <a:pt x="81" y="502"/>
                    </a:cubicBezTo>
                    <a:lnTo>
                      <a:pt x="82" y="502"/>
                    </a:lnTo>
                    <a:cubicBezTo>
                      <a:pt x="525" y="2165"/>
                      <a:pt x="711" y="3851"/>
                      <a:pt x="875" y="5562"/>
                    </a:cubicBezTo>
                    <a:cubicBezTo>
                      <a:pt x="1053" y="7434"/>
                      <a:pt x="1526" y="9238"/>
                      <a:pt x="1521" y="11132"/>
                    </a:cubicBezTo>
                    <a:cubicBezTo>
                      <a:pt x="1520" y="11393"/>
                      <a:pt x="1721" y="11523"/>
                      <a:pt x="1923" y="11523"/>
                    </a:cubicBezTo>
                    <a:cubicBezTo>
                      <a:pt x="2125" y="11523"/>
                      <a:pt x="2327" y="11393"/>
                      <a:pt x="2327" y="11132"/>
                    </a:cubicBezTo>
                    <a:cubicBezTo>
                      <a:pt x="2333" y="9477"/>
                      <a:pt x="2051" y="7883"/>
                      <a:pt x="1784" y="6254"/>
                    </a:cubicBezTo>
                    <a:cubicBezTo>
                      <a:pt x="1455" y="4246"/>
                      <a:pt x="1389" y="2264"/>
                      <a:pt x="860" y="287"/>
                    </a:cubicBezTo>
                    <a:cubicBezTo>
                      <a:pt x="807" y="87"/>
                      <a:pt x="651" y="1"/>
                      <a:pt x="4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2034;p45"/>
              <p:cNvSpPr/>
              <p:nvPr/>
            </p:nvSpPr>
            <p:spPr>
              <a:xfrm>
                <a:off x="3107874" y="3264445"/>
                <a:ext cx="14412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2035;p45"/>
              <p:cNvSpPr/>
              <p:nvPr/>
            </p:nvSpPr>
            <p:spPr>
              <a:xfrm>
                <a:off x="3206318" y="3237575"/>
                <a:ext cx="14440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9" extrusionOk="0">
                    <a:moveTo>
                      <a:pt x="522" y="0"/>
                    </a:moveTo>
                    <a:cubicBezTo>
                      <a:pt x="1" y="0"/>
                      <a:pt x="3" y="809"/>
                      <a:pt x="522" y="809"/>
                    </a:cubicBezTo>
                    <a:cubicBezTo>
                      <a:pt x="1041" y="809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2036;p45"/>
              <p:cNvSpPr/>
              <p:nvPr/>
            </p:nvSpPr>
            <p:spPr>
              <a:xfrm>
                <a:off x="3213066" y="3324836"/>
                <a:ext cx="14398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2037;p45"/>
              <p:cNvSpPr/>
              <p:nvPr/>
            </p:nvSpPr>
            <p:spPr>
              <a:xfrm>
                <a:off x="3349535" y="3280104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1" y="0"/>
                    </a:moveTo>
                    <a:cubicBezTo>
                      <a:pt x="0" y="0"/>
                      <a:pt x="2" y="807"/>
                      <a:pt x="521" y="807"/>
                    </a:cubicBezTo>
                    <a:cubicBezTo>
                      <a:pt x="1040" y="807"/>
                      <a:pt x="1040" y="0"/>
                      <a:pt x="521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2038;p45"/>
              <p:cNvSpPr/>
              <p:nvPr/>
            </p:nvSpPr>
            <p:spPr>
              <a:xfrm>
                <a:off x="3423368" y="3329326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7"/>
                      <a:pt x="521" y="807"/>
                    </a:cubicBezTo>
                    <a:cubicBezTo>
                      <a:pt x="1042" y="807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2039;p45"/>
              <p:cNvSpPr/>
              <p:nvPr/>
            </p:nvSpPr>
            <p:spPr>
              <a:xfrm>
                <a:off x="3486018" y="3201781"/>
                <a:ext cx="14440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8" extrusionOk="0">
                    <a:moveTo>
                      <a:pt x="522" y="1"/>
                    </a:moveTo>
                    <a:cubicBezTo>
                      <a:pt x="2" y="1"/>
                      <a:pt x="1" y="807"/>
                      <a:pt x="522" y="807"/>
                    </a:cubicBezTo>
                    <a:cubicBezTo>
                      <a:pt x="1041" y="807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2040;p45"/>
              <p:cNvSpPr/>
              <p:nvPr/>
            </p:nvSpPr>
            <p:spPr>
              <a:xfrm>
                <a:off x="3541988" y="3110031"/>
                <a:ext cx="1439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39" y="809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2041;p45"/>
              <p:cNvSpPr/>
              <p:nvPr/>
            </p:nvSpPr>
            <p:spPr>
              <a:xfrm>
                <a:off x="3640432" y="3130180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2042;p45"/>
              <p:cNvSpPr/>
              <p:nvPr/>
            </p:nvSpPr>
            <p:spPr>
              <a:xfrm>
                <a:off x="3673995" y="3022756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1" y="1"/>
                    </a:moveTo>
                    <a:cubicBezTo>
                      <a:pt x="0" y="1"/>
                      <a:pt x="2" y="809"/>
                      <a:pt x="521" y="809"/>
                    </a:cubicBezTo>
                    <a:cubicBezTo>
                      <a:pt x="1041" y="809"/>
                      <a:pt x="1041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2043;p45"/>
              <p:cNvSpPr/>
              <p:nvPr/>
            </p:nvSpPr>
            <p:spPr>
              <a:xfrm>
                <a:off x="3772438" y="2993683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8"/>
                      <a:pt x="521" y="808"/>
                    </a:cubicBezTo>
                    <a:cubicBezTo>
                      <a:pt x="1042" y="808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2044;p45"/>
              <p:cNvSpPr/>
              <p:nvPr/>
            </p:nvSpPr>
            <p:spPr>
              <a:xfrm>
                <a:off x="3743365" y="2890680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41" y="809"/>
                      <a:pt x="1041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2045;p45"/>
              <p:cNvSpPr/>
              <p:nvPr/>
            </p:nvSpPr>
            <p:spPr>
              <a:xfrm>
                <a:off x="3846299" y="2805678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41" y="807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2046;p45"/>
              <p:cNvSpPr/>
              <p:nvPr/>
            </p:nvSpPr>
            <p:spPr>
              <a:xfrm>
                <a:off x="3783635" y="2783285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1"/>
                    </a:moveTo>
                    <a:cubicBezTo>
                      <a:pt x="1" y="1"/>
                      <a:pt x="1" y="808"/>
                      <a:pt x="520" y="808"/>
                    </a:cubicBezTo>
                    <a:cubicBezTo>
                      <a:pt x="1039" y="808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2047;p45"/>
              <p:cNvSpPr/>
              <p:nvPr/>
            </p:nvSpPr>
            <p:spPr>
              <a:xfrm>
                <a:off x="3011662" y="3412110"/>
                <a:ext cx="1442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41" y="809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2048;p45"/>
              <p:cNvSpPr/>
              <p:nvPr/>
            </p:nvSpPr>
            <p:spPr>
              <a:xfrm>
                <a:off x="3112336" y="3362889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2049;p45"/>
              <p:cNvSpPr/>
              <p:nvPr/>
            </p:nvSpPr>
            <p:spPr>
              <a:xfrm>
                <a:off x="3112336" y="3454639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2050;p45"/>
              <p:cNvSpPr/>
              <p:nvPr/>
            </p:nvSpPr>
            <p:spPr>
              <a:xfrm>
                <a:off x="3233160" y="3405390"/>
                <a:ext cx="14440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10" extrusionOk="0">
                    <a:moveTo>
                      <a:pt x="522" y="1"/>
                    </a:moveTo>
                    <a:cubicBezTo>
                      <a:pt x="3" y="1"/>
                      <a:pt x="1" y="809"/>
                      <a:pt x="522" y="809"/>
                    </a:cubicBezTo>
                    <a:cubicBezTo>
                      <a:pt x="1041" y="809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2051;p45"/>
              <p:cNvSpPr/>
              <p:nvPr/>
            </p:nvSpPr>
            <p:spPr>
              <a:xfrm>
                <a:off x="3253336" y="3470298"/>
                <a:ext cx="1441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10" extrusionOk="0">
                    <a:moveTo>
                      <a:pt x="520" y="1"/>
                    </a:moveTo>
                    <a:cubicBezTo>
                      <a:pt x="1" y="1"/>
                      <a:pt x="1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" name="Google Shape;2052;p45"/>
            <p:cNvGrpSpPr/>
            <p:nvPr/>
          </p:nvGrpSpPr>
          <p:grpSpPr>
            <a:xfrm>
              <a:off x="3076557" y="2794399"/>
              <a:ext cx="314524" cy="180771"/>
              <a:chOff x="3380175" y="493600"/>
              <a:chExt cx="356725" cy="205025"/>
            </a:xfrm>
          </p:grpSpPr>
          <p:sp>
            <p:nvSpPr>
              <p:cNvPr id="8" name="Google Shape;2053;p45"/>
              <p:cNvSpPr/>
              <p:nvPr/>
            </p:nvSpPr>
            <p:spPr>
              <a:xfrm>
                <a:off x="3671450" y="625025"/>
                <a:ext cx="65450" cy="73600"/>
              </a:xfrm>
              <a:custGeom>
                <a:avLst/>
                <a:gdLst/>
                <a:ahLst/>
                <a:cxnLst/>
                <a:rect l="l" t="t" r="r" b="b"/>
                <a:pathLst>
                  <a:path w="2618" h="2944" extrusionOk="0">
                    <a:moveTo>
                      <a:pt x="1108" y="0"/>
                    </a:moveTo>
                    <a:cubicBezTo>
                      <a:pt x="1105" y="0"/>
                      <a:pt x="1103" y="0"/>
                      <a:pt x="1101" y="0"/>
                    </a:cubicBezTo>
                    <a:cubicBezTo>
                      <a:pt x="491" y="4"/>
                      <a:pt x="1" y="568"/>
                      <a:pt x="5" y="1266"/>
                    </a:cubicBezTo>
                    <a:cubicBezTo>
                      <a:pt x="5" y="2251"/>
                      <a:pt x="523" y="2929"/>
                      <a:pt x="1280" y="2943"/>
                    </a:cubicBezTo>
                    <a:cubicBezTo>
                      <a:pt x="1289" y="2943"/>
                      <a:pt x="1298" y="2943"/>
                      <a:pt x="1307" y="2943"/>
                    </a:cubicBezTo>
                    <a:cubicBezTo>
                      <a:pt x="2036" y="2943"/>
                      <a:pt x="2595" y="2412"/>
                      <a:pt x="2605" y="1706"/>
                    </a:cubicBezTo>
                    <a:cubicBezTo>
                      <a:pt x="2618" y="800"/>
                      <a:pt x="1911" y="0"/>
                      <a:pt x="1108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" name="Google Shape;2054;p45"/>
              <p:cNvSpPr/>
              <p:nvPr/>
            </p:nvSpPr>
            <p:spPr>
              <a:xfrm>
                <a:off x="3627025" y="493600"/>
                <a:ext cx="64050" cy="78675"/>
              </a:xfrm>
              <a:custGeom>
                <a:avLst/>
                <a:gdLst/>
                <a:ahLst/>
                <a:cxnLst/>
                <a:rect l="l" t="t" r="r" b="b"/>
                <a:pathLst>
                  <a:path w="2562" h="3147" extrusionOk="0">
                    <a:moveTo>
                      <a:pt x="1360" y="0"/>
                    </a:moveTo>
                    <a:cubicBezTo>
                      <a:pt x="1214" y="0"/>
                      <a:pt x="1064" y="63"/>
                      <a:pt x="934" y="205"/>
                    </a:cubicBezTo>
                    <a:cubicBezTo>
                      <a:pt x="329" y="874"/>
                      <a:pt x="0" y="1768"/>
                      <a:pt x="669" y="2689"/>
                    </a:cubicBezTo>
                    <a:cubicBezTo>
                      <a:pt x="890" y="2996"/>
                      <a:pt x="1176" y="3146"/>
                      <a:pt x="1455" y="3146"/>
                    </a:cubicBezTo>
                    <a:cubicBezTo>
                      <a:pt x="1778" y="3146"/>
                      <a:pt x="2091" y="2946"/>
                      <a:pt x="2282" y="2552"/>
                    </a:cubicBezTo>
                    <a:cubicBezTo>
                      <a:pt x="2392" y="2329"/>
                      <a:pt x="2415" y="2066"/>
                      <a:pt x="2479" y="1824"/>
                    </a:cubicBezTo>
                    <a:lnTo>
                      <a:pt x="2561" y="1755"/>
                    </a:lnTo>
                    <a:cubicBezTo>
                      <a:pt x="2342" y="1275"/>
                      <a:pt x="2173" y="756"/>
                      <a:pt x="1883" y="310"/>
                    </a:cubicBezTo>
                    <a:cubicBezTo>
                      <a:pt x="1759" y="119"/>
                      <a:pt x="1563" y="0"/>
                      <a:pt x="13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" name="Google Shape;2055;p45"/>
              <p:cNvSpPr/>
              <p:nvPr/>
            </p:nvSpPr>
            <p:spPr>
              <a:xfrm>
                <a:off x="3520425" y="584200"/>
                <a:ext cx="48400" cy="59025"/>
              </a:xfrm>
              <a:custGeom>
                <a:avLst/>
                <a:gdLst/>
                <a:ahLst/>
                <a:cxnLst/>
                <a:rect l="l" t="t" r="r" b="b"/>
                <a:pathLst>
                  <a:path w="1936" h="2361" extrusionOk="0">
                    <a:moveTo>
                      <a:pt x="779" y="1"/>
                    </a:moveTo>
                    <a:cubicBezTo>
                      <a:pt x="628" y="1"/>
                      <a:pt x="398" y="83"/>
                      <a:pt x="367" y="177"/>
                    </a:cubicBezTo>
                    <a:cubicBezTo>
                      <a:pt x="207" y="676"/>
                      <a:pt x="56" y="1189"/>
                      <a:pt x="15" y="1707"/>
                    </a:cubicBezTo>
                    <a:cubicBezTo>
                      <a:pt x="1" y="1890"/>
                      <a:pt x="280" y="2211"/>
                      <a:pt x="487" y="2275"/>
                    </a:cubicBezTo>
                    <a:cubicBezTo>
                      <a:pt x="678" y="2337"/>
                      <a:pt x="887" y="2360"/>
                      <a:pt x="1098" y="2360"/>
                    </a:cubicBezTo>
                    <a:cubicBezTo>
                      <a:pt x="1255" y="2360"/>
                      <a:pt x="1413" y="2347"/>
                      <a:pt x="1564" y="2330"/>
                    </a:cubicBezTo>
                    <a:cubicBezTo>
                      <a:pt x="1701" y="2312"/>
                      <a:pt x="1812" y="2073"/>
                      <a:pt x="1935" y="1936"/>
                    </a:cubicBezTo>
                    <a:cubicBezTo>
                      <a:pt x="1788" y="1826"/>
                      <a:pt x="1651" y="1660"/>
                      <a:pt x="1486" y="1616"/>
                    </a:cubicBezTo>
                    <a:cubicBezTo>
                      <a:pt x="1399" y="1593"/>
                      <a:pt x="1308" y="1587"/>
                      <a:pt x="1210" y="1587"/>
                    </a:cubicBezTo>
                    <a:cubicBezTo>
                      <a:pt x="1066" y="1587"/>
                      <a:pt x="907" y="1601"/>
                      <a:pt x="729" y="1601"/>
                    </a:cubicBezTo>
                    <a:cubicBezTo>
                      <a:pt x="831" y="1143"/>
                      <a:pt x="935" y="772"/>
                      <a:pt x="981" y="400"/>
                    </a:cubicBezTo>
                    <a:cubicBezTo>
                      <a:pt x="1000" y="268"/>
                      <a:pt x="886" y="6"/>
                      <a:pt x="812" y="2"/>
                    </a:cubicBezTo>
                    <a:cubicBezTo>
                      <a:pt x="802" y="1"/>
                      <a:pt x="790" y="1"/>
                      <a:pt x="77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" name="Google Shape;2056;p45"/>
              <p:cNvSpPr/>
              <p:nvPr/>
            </p:nvSpPr>
            <p:spPr>
              <a:xfrm>
                <a:off x="3441025" y="514975"/>
                <a:ext cx="50450" cy="68150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2726" extrusionOk="0">
                    <a:moveTo>
                      <a:pt x="993" y="0"/>
                    </a:moveTo>
                    <a:cubicBezTo>
                      <a:pt x="719" y="0"/>
                      <a:pt x="449" y="162"/>
                      <a:pt x="303" y="479"/>
                    </a:cubicBezTo>
                    <a:cubicBezTo>
                      <a:pt x="28" y="1070"/>
                      <a:pt x="0" y="1712"/>
                      <a:pt x="326" y="2275"/>
                    </a:cubicBezTo>
                    <a:cubicBezTo>
                      <a:pt x="459" y="2509"/>
                      <a:pt x="839" y="2725"/>
                      <a:pt x="1109" y="2725"/>
                    </a:cubicBezTo>
                    <a:cubicBezTo>
                      <a:pt x="1347" y="2725"/>
                      <a:pt x="1641" y="2459"/>
                      <a:pt x="1806" y="2235"/>
                    </a:cubicBezTo>
                    <a:cubicBezTo>
                      <a:pt x="1948" y="2051"/>
                      <a:pt x="1939" y="1753"/>
                      <a:pt x="2017" y="1414"/>
                    </a:cubicBezTo>
                    <a:cubicBezTo>
                      <a:pt x="1916" y="1116"/>
                      <a:pt x="1847" y="727"/>
                      <a:pt x="1659" y="411"/>
                    </a:cubicBezTo>
                    <a:cubicBezTo>
                      <a:pt x="1495" y="135"/>
                      <a:pt x="1242" y="0"/>
                      <a:pt x="99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" name="Google Shape;2057;p45"/>
              <p:cNvSpPr/>
              <p:nvPr/>
            </p:nvSpPr>
            <p:spPr>
              <a:xfrm>
                <a:off x="3380175" y="621125"/>
                <a:ext cx="74825" cy="77150"/>
              </a:xfrm>
              <a:custGeom>
                <a:avLst/>
                <a:gdLst/>
                <a:ahLst/>
                <a:cxnLst/>
                <a:rect l="l" t="t" r="r" b="b"/>
                <a:pathLst>
                  <a:path w="2993" h="3086" extrusionOk="0">
                    <a:moveTo>
                      <a:pt x="1189" y="0"/>
                    </a:moveTo>
                    <a:cubicBezTo>
                      <a:pt x="476" y="0"/>
                      <a:pt x="1" y="666"/>
                      <a:pt x="14" y="1655"/>
                    </a:cubicBezTo>
                    <a:cubicBezTo>
                      <a:pt x="28" y="2499"/>
                      <a:pt x="569" y="3080"/>
                      <a:pt x="1347" y="3086"/>
                    </a:cubicBezTo>
                    <a:cubicBezTo>
                      <a:pt x="2324" y="3086"/>
                      <a:pt x="2993" y="2544"/>
                      <a:pt x="2984" y="1765"/>
                    </a:cubicBezTo>
                    <a:cubicBezTo>
                      <a:pt x="2979" y="885"/>
                      <a:pt x="2104" y="19"/>
                      <a:pt x="1210" y="0"/>
                    </a:cubicBezTo>
                    <a:cubicBezTo>
                      <a:pt x="1203" y="0"/>
                      <a:pt x="1196" y="0"/>
                      <a:pt x="1189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" name="Google Shape;2058;p45"/>
            <p:cNvSpPr/>
            <p:nvPr/>
          </p:nvSpPr>
          <p:spPr>
            <a:xfrm>
              <a:off x="3191748" y="2987199"/>
              <a:ext cx="94224" cy="53856"/>
            </a:xfrm>
            <a:custGeom>
              <a:avLst/>
              <a:gdLst/>
              <a:ahLst/>
              <a:cxnLst/>
              <a:rect l="l" t="t" r="r" b="b"/>
              <a:pathLst>
                <a:path w="4034" h="2305" extrusionOk="0">
                  <a:moveTo>
                    <a:pt x="3636" y="0"/>
                  </a:moveTo>
                  <a:cubicBezTo>
                    <a:pt x="3636" y="0"/>
                    <a:pt x="3636" y="0"/>
                    <a:pt x="3636" y="0"/>
                  </a:cubicBezTo>
                  <a:cubicBezTo>
                    <a:pt x="3467" y="4"/>
                    <a:pt x="3237" y="91"/>
                    <a:pt x="3145" y="220"/>
                  </a:cubicBezTo>
                  <a:cubicBezTo>
                    <a:pt x="2985" y="439"/>
                    <a:pt x="2907" y="710"/>
                    <a:pt x="2815" y="971"/>
                  </a:cubicBezTo>
                  <a:cubicBezTo>
                    <a:pt x="2707" y="1292"/>
                    <a:pt x="2489" y="1483"/>
                    <a:pt x="2213" y="1483"/>
                  </a:cubicBezTo>
                  <a:cubicBezTo>
                    <a:pt x="2151" y="1483"/>
                    <a:pt x="2085" y="1473"/>
                    <a:pt x="2018" y="1453"/>
                  </a:cubicBezTo>
                  <a:cubicBezTo>
                    <a:pt x="1660" y="1337"/>
                    <a:pt x="1326" y="1108"/>
                    <a:pt x="1019" y="884"/>
                  </a:cubicBezTo>
                  <a:cubicBezTo>
                    <a:pt x="835" y="746"/>
                    <a:pt x="743" y="490"/>
                    <a:pt x="564" y="343"/>
                  </a:cubicBezTo>
                  <a:cubicBezTo>
                    <a:pt x="496" y="284"/>
                    <a:pt x="380" y="254"/>
                    <a:pt x="273" y="254"/>
                  </a:cubicBezTo>
                  <a:cubicBezTo>
                    <a:pt x="223" y="254"/>
                    <a:pt x="174" y="261"/>
                    <a:pt x="135" y="275"/>
                  </a:cubicBezTo>
                  <a:cubicBezTo>
                    <a:pt x="65" y="298"/>
                    <a:pt x="1" y="550"/>
                    <a:pt x="47" y="651"/>
                  </a:cubicBezTo>
                  <a:cubicBezTo>
                    <a:pt x="462" y="1593"/>
                    <a:pt x="970" y="2305"/>
                    <a:pt x="2100" y="2305"/>
                  </a:cubicBezTo>
                  <a:cubicBezTo>
                    <a:pt x="2107" y="2305"/>
                    <a:pt x="2115" y="2305"/>
                    <a:pt x="2123" y="2305"/>
                  </a:cubicBezTo>
                  <a:cubicBezTo>
                    <a:pt x="2125" y="2305"/>
                    <a:pt x="2127" y="2305"/>
                    <a:pt x="2129" y="2305"/>
                  </a:cubicBezTo>
                  <a:cubicBezTo>
                    <a:pt x="3071" y="2305"/>
                    <a:pt x="4033" y="1263"/>
                    <a:pt x="3911" y="338"/>
                  </a:cubicBezTo>
                  <a:cubicBezTo>
                    <a:pt x="3892" y="211"/>
                    <a:pt x="3733" y="0"/>
                    <a:pt x="36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217675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Кот в мешке 400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0277" y="1350364"/>
            <a:ext cx="886344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Comfortaa" panose="020F0803070200060003" pitchFamily="34" charset="0"/>
              </a:rPr>
              <a:t>Жителей этой страны объединяет любовь к растительной пище, они очень редко употребляют в пищу мясо, а мясо коров - никогда.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7651" y="3297520"/>
            <a:ext cx="3036071" cy="160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90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700" y="434634"/>
            <a:ext cx="8520600" cy="572700"/>
          </a:xfrm>
        </p:spPr>
        <p:txBody>
          <a:bodyPr/>
          <a:lstStyle/>
          <a:p>
            <a:r>
              <a:rPr lang="ru-RU" dirty="0" smtClean="0"/>
              <a:t>Кот в мешке 400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29004" y="1690498"/>
            <a:ext cx="349166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>
                <a:solidFill>
                  <a:srgbClr val="FF0000"/>
                </a:solidFill>
                <a:latin typeface="Comfortaa" panose="020F0803070200060003" pitchFamily="34" charset="0"/>
              </a:rPr>
              <a:t>Индия</a:t>
            </a:r>
          </a:p>
        </p:txBody>
      </p:sp>
      <p:grpSp>
        <p:nvGrpSpPr>
          <p:cNvPr id="4" name="Google Shape;1979;p45"/>
          <p:cNvGrpSpPr/>
          <p:nvPr/>
        </p:nvGrpSpPr>
        <p:grpSpPr>
          <a:xfrm>
            <a:off x="412702" y="2649651"/>
            <a:ext cx="1578817" cy="2149384"/>
            <a:chOff x="2475306" y="2531490"/>
            <a:chExt cx="1411927" cy="1922354"/>
          </a:xfrm>
        </p:grpSpPr>
        <p:grpSp>
          <p:nvGrpSpPr>
            <p:cNvPr id="5" name="Google Shape;1980;p45"/>
            <p:cNvGrpSpPr/>
            <p:nvPr/>
          </p:nvGrpSpPr>
          <p:grpSpPr>
            <a:xfrm>
              <a:off x="2475306" y="2531490"/>
              <a:ext cx="1411927" cy="1922354"/>
              <a:chOff x="2541781" y="2498527"/>
              <a:chExt cx="1411927" cy="1922354"/>
            </a:xfrm>
          </p:grpSpPr>
          <p:sp>
            <p:nvSpPr>
              <p:cNvPr id="13" name="Google Shape;1981;p45"/>
              <p:cNvSpPr/>
              <p:nvPr/>
            </p:nvSpPr>
            <p:spPr>
              <a:xfrm>
                <a:off x="2917943" y="2716062"/>
                <a:ext cx="993735" cy="827487"/>
              </a:xfrm>
              <a:custGeom>
                <a:avLst/>
                <a:gdLst/>
                <a:ahLst/>
                <a:cxnLst/>
                <a:rect l="l" t="t" r="r" b="b"/>
                <a:pathLst>
                  <a:path w="71711" h="59714" extrusionOk="0">
                    <a:moveTo>
                      <a:pt x="62253" y="1"/>
                    </a:moveTo>
                    <a:cubicBezTo>
                      <a:pt x="61871" y="1"/>
                      <a:pt x="61577" y="307"/>
                      <a:pt x="61490" y="652"/>
                    </a:cubicBezTo>
                    <a:cubicBezTo>
                      <a:pt x="61255" y="789"/>
                      <a:pt x="61075" y="1026"/>
                      <a:pt x="61018" y="1381"/>
                    </a:cubicBezTo>
                    <a:cubicBezTo>
                      <a:pt x="60019" y="7474"/>
                      <a:pt x="57902" y="13031"/>
                      <a:pt x="53900" y="17804"/>
                    </a:cubicBezTo>
                    <a:cubicBezTo>
                      <a:pt x="53725" y="18006"/>
                      <a:pt x="53619" y="18262"/>
                      <a:pt x="53602" y="18529"/>
                    </a:cubicBezTo>
                    <a:cubicBezTo>
                      <a:pt x="52923" y="19187"/>
                      <a:pt x="52253" y="19855"/>
                      <a:pt x="51693" y="20634"/>
                    </a:cubicBezTo>
                    <a:cubicBezTo>
                      <a:pt x="51601" y="20762"/>
                      <a:pt x="51552" y="20918"/>
                      <a:pt x="51533" y="21080"/>
                    </a:cubicBezTo>
                    <a:cubicBezTo>
                      <a:pt x="50365" y="21837"/>
                      <a:pt x="49179" y="22469"/>
                      <a:pt x="48224" y="23480"/>
                    </a:cubicBezTo>
                    <a:cubicBezTo>
                      <a:pt x="47517" y="23791"/>
                      <a:pt x="46889" y="24203"/>
                      <a:pt x="46401" y="24835"/>
                    </a:cubicBezTo>
                    <a:cubicBezTo>
                      <a:pt x="43714" y="26511"/>
                      <a:pt x="40925" y="27182"/>
                      <a:pt x="37991" y="28217"/>
                    </a:cubicBezTo>
                    <a:cubicBezTo>
                      <a:pt x="37924" y="28242"/>
                      <a:pt x="37860" y="28275"/>
                      <a:pt x="37801" y="28314"/>
                    </a:cubicBezTo>
                    <a:cubicBezTo>
                      <a:pt x="37583" y="28214"/>
                      <a:pt x="37360" y="28127"/>
                      <a:pt x="37129" y="28057"/>
                    </a:cubicBezTo>
                    <a:cubicBezTo>
                      <a:pt x="37051" y="28033"/>
                      <a:pt x="36975" y="28022"/>
                      <a:pt x="36902" y="28022"/>
                    </a:cubicBezTo>
                    <a:cubicBezTo>
                      <a:pt x="36247" y="28022"/>
                      <a:pt x="35831" y="28904"/>
                      <a:pt x="36345" y="29405"/>
                    </a:cubicBezTo>
                    <a:cubicBezTo>
                      <a:pt x="37711" y="30741"/>
                      <a:pt x="37704" y="31685"/>
                      <a:pt x="36887" y="33232"/>
                    </a:cubicBezTo>
                    <a:cubicBezTo>
                      <a:pt x="36830" y="33322"/>
                      <a:pt x="36771" y="33412"/>
                      <a:pt x="36714" y="33502"/>
                    </a:cubicBezTo>
                    <a:cubicBezTo>
                      <a:pt x="36141" y="33710"/>
                      <a:pt x="35516" y="33843"/>
                      <a:pt x="34978" y="34082"/>
                    </a:cubicBezTo>
                    <a:cubicBezTo>
                      <a:pt x="34964" y="34089"/>
                      <a:pt x="34952" y="34096"/>
                      <a:pt x="34938" y="34103"/>
                    </a:cubicBezTo>
                    <a:cubicBezTo>
                      <a:pt x="34794" y="34053"/>
                      <a:pt x="34645" y="34018"/>
                      <a:pt x="34495" y="34003"/>
                    </a:cubicBezTo>
                    <a:cubicBezTo>
                      <a:pt x="34475" y="34001"/>
                      <a:pt x="34456" y="34000"/>
                      <a:pt x="34437" y="34000"/>
                    </a:cubicBezTo>
                    <a:cubicBezTo>
                      <a:pt x="34023" y="34000"/>
                      <a:pt x="33686" y="34419"/>
                      <a:pt x="33686" y="34809"/>
                    </a:cubicBezTo>
                    <a:cubicBezTo>
                      <a:pt x="33686" y="34866"/>
                      <a:pt x="33709" y="34913"/>
                      <a:pt x="33717" y="34963"/>
                    </a:cubicBezTo>
                    <a:cubicBezTo>
                      <a:pt x="33103" y="35647"/>
                      <a:pt x="32916" y="36532"/>
                      <a:pt x="33214" y="37588"/>
                    </a:cubicBezTo>
                    <a:cubicBezTo>
                      <a:pt x="32752" y="37622"/>
                      <a:pt x="32291" y="37664"/>
                      <a:pt x="31829" y="37717"/>
                    </a:cubicBezTo>
                    <a:cubicBezTo>
                      <a:pt x="31758" y="37728"/>
                      <a:pt x="31689" y="37749"/>
                      <a:pt x="31621" y="37775"/>
                    </a:cubicBezTo>
                    <a:cubicBezTo>
                      <a:pt x="31510" y="37465"/>
                      <a:pt x="31202" y="37260"/>
                      <a:pt x="30882" y="37243"/>
                    </a:cubicBezTo>
                    <a:cubicBezTo>
                      <a:pt x="30889" y="37060"/>
                      <a:pt x="30858" y="36887"/>
                      <a:pt x="30750" y="36745"/>
                    </a:cubicBezTo>
                    <a:cubicBezTo>
                      <a:pt x="30491" y="36398"/>
                      <a:pt x="30018" y="36127"/>
                      <a:pt x="29862" y="35727"/>
                    </a:cubicBezTo>
                    <a:cubicBezTo>
                      <a:pt x="29739" y="35408"/>
                      <a:pt x="29446" y="35123"/>
                      <a:pt x="29096" y="35123"/>
                    </a:cubicBezTo>
                    <a:cubicBezTo>
                      <a:pt x="29023" y="35123"/>
                      <a:pt x="28948" y="35135"/>
                      <a:pt x="28871" y="35162"/>
                    </a:cubicBezTo>
                    <a:cubicBezTo>
                      <a:pt x="27835" y="35524"/>
                      <a:pt x="26991" y="36634"/>
                      <a:pt x="26298" y="37700"/>
                    </a:cubicBezTo>
                    <a:cubicBezTo>
                      <a:pt x="25879" y="37756"/>
                      <a:pt x="25464" y="37825"/>
                      <a:pt x="25045" y="37878"/>
                    </a:cubicBezTo>
                    <a:cubicBezTo>
                      <a:pt x="25019" y="37799"/>
                      <a:pt x="24988" y="37723"/>
                      <a:pt x="24958" y="37643"/>
                    </a:cubicBezTo>
                    <a:cubicBezTo>
                      <a:pt x="24844" y="36736"/>
                      <a:pt x="24778" y="35820"/>
                      <a:pt x="24370" y="34967"/>
                    </a:cubicBezTo>
                    <a:cubicBezTo>
                      <a:pt x="24236" y="34686"/>
                      <a:pt x="23995" y="34568"/>
                      <a:pt x="23744" y="34568"/>
                    </a:cubicBezTo>
                    <a:cubicBezTo>
                      <a:pt x="23643" y="34568"/>
                      <a:pt x="23539" y="34588"/>
                      <a:pt x="23440" y="34624"/>
                    </a:cubicBezTo>
                    <a:cubicBezTo>
                      <a:pt x="22218" y="33293"/>
                      <a:pt x="19904" y="32826"/>
                      <a:pt x="20899" y="30260"/>
                    </a:cubicBezTo>
                    <a:cubicBezTo>
                      <a:pt x="21096" y="29753"/>
                      <a:pt x="20589" y="29225"/>
                      <a:pt x="20093" y="29225"/>
                    </a:cubicBezTo>
                    <a:cubicBezTo>
                      <a:pt x="19961" y="29225"/>
                      <a:pt x="19830" y="29263"/>
                      <a:pt x="19713" y="29348"/>
                    </a:cubicBezTo>
                    <a:cubicBezTo>
                      <a:pt x="17134" y="31228"/>
                      <a:pt x="13734" y="32433"/>
                      <a:pt x="11519" y="34818"/>
                    </a:cubicBezTo>
                    <a:cubicBezTo>
                      <a:pt x="11438" y="34786"/>
                      <a:pt x="11354" y="34768"/>
                      <a:pt x="11270" y="34768"/>
                    </a:cubicBezTo>
                    <a:cubicBezTo>
                      <a:pt x="11089" y="34768"/>
                      <a:pt x="10906" y="34849"/>
                      <a:pt x="10750" y="35045"/>
                    </a:cubicBezTo>
                    <a:cubicBezTo>
                      <a:pt x="9530" y="36584"/>
                      <a:pt x="8346" y="37885"/>
                      <a:pt x="7300" y="39279"/>
                    </a:cubicBezTo>
                    <a:cubicBezTo>
                      <a:pt x="7052" y="39424"/>
                      <a:pt x="6822" y="39596"/>
                      <a:pt x="6615" y="39791"/>
                    </a:cubicBezTo>
                    <a:cubicBezTo>
                      <a:pt x="6305" y="40080"/>
                      <a:pt x="6036" y="40411"/>
                      <a:pt x="5818" y="40773"/>
                    </a:cubicBezTo>
                    <a:cubicBezTo>
                      <a:pt x="4561" y="42431"/>
                      <a:pt x="3642" y="44242"/>
                      <a:pt x="2638" y="46097"/>
                    </a:cubicBezTo>
                    <a:cubicBezTo>
                      <a:pt x="1465" y="48265"/>
                      <a:pt x="49" y="50671"/>
                      <a:pt x="18" y="53217"/>
                    </a:cubicBezTo>
                    <a:cubicBezTo>
                      <a:pt x="0" y="54619"/>
                      <a:pt x="288" y="55684"/>
                      <a:pt x="795" y="56499"/>
                    </a:cubicBezTo>
                    <a:cubicBezTo>
                      <a:pt x="949" y="57264"/>
                      <a:pt x="1432" y="57988"/>
                      <a:pt x="2344" y="58509"/>
                    </a:cubicBezTo>
                    <a:cubicBezTo>
                      <a:pt x="2531" y="58616"/>
                      <a:pt x="2720" y="58724"/>
                      <a:pt x="2908" y="58831"/>
                    </a:cubicBezTo>
                    <a:cubicBezTo>
                      <a:pt x="3249" y="59028"/>
                      <a:pt x="3623" y="59167"/>
                      <a:pt x="4011" y="59238"/>
                    </a:cubicBezTo>
                    <a:cubicBezTo>
                      <a:pt x="4817" y="59528"/>
                      <a:pt x="5636" y="59714"/>
                      <a:pt x="6514" y="59714"/>
                    </a:cubicBezTo>
                    <a:cubicBezTo>
                      <a:pt x="6739" y="59714"/>
                      <a:pt x="6969" y="59701"/>
                      <a:pt x="7203" y="59676"/>
                    </a:cubicBezTo>
                    <a:cubicBezTo>
                      <a:pt x="7627" y="59631"/>
                      <a:pt x="8037" y="59508"/>
                      <a:pt x="8417" y="59312"/>
                    </a:cubicBezTo>
                    <a:cubicBezTo>
                      <a:pt x="8469" y="59338"/>
                      <a:pt x="8526" y="59351"/>
                      <a:pt x="8583" y="59351"/>
                    </a:cubicBezTo>
                    <a:cubicBezTo>
                      <a:pt x="8616" y="59351"/>
                      <a:pt x="8650" y="59347"/>
                      <a:pt x="8683" y="59338"/>
                    </a:cubicBezTo>
                    <a:cubicBezTo>
                      <a:pt x="8811" y="59305"/>
                      <a:pt x="8943" y="59281"/>
                      <a:pt x="9074" y="59264"/>
                    </a:cubicBezTo>
                    <a:cubicBezTo>
                      <a:pt x="10075" y="59401"/>
                      <a:pt x="11079" y="59515"/>
                      <a:pt x="12099" y="59515"/>
                    </a:cubicBezTo>
                    <a:cubicBezTo>
                      <a:pt x="12136" y="59515"/>
                      <a:pt x="12172" y="59515"/>
                      <a:pt x="12209" y="59515"/>
                    </a:cubicBezTo>
                    <a:cubicBezTo>
                      <a:pt x="13170" y="59506"/>
                      <a:pt x="14106" y="59376"/>
                      <a:pt x="15024" y="59174"/>
                    </a:cubicBezTo>
                    <a:cubicBezTo>
                      <a:pt x="16599" y="59213"/>
                      <a:pt x="18174" y="59274"/>
                      <a:pt x="19751" y="59352"/>
                    </a:cubicBezTo>
                    <a:cubicBezTo>
                      <a:pt x="21085" y="59419"/>
                      <a:pt x="22721" y="59590"/>
                      <a:pt x="24314" y="59590"/>
                    </a:cubicBezTo>
                    <a:cubicBezTo>
                      <a:pt x="25639" y="59590"/>
                      <a:pt x="26935" y="59471"/>
                      <a:pt x="28003" y="59077"/>
                    </a:cubicBezTo>
                    <a:cubicBezTo>
                      <a:pt x="28374" y="58940"/>
                      <a:pt x="28687" y="58748"/>
                      <a:pt x="28978" y="58531"/>
                    </a:cubicBezTo>
                    <a:cubicBezTo>
                      <a:pt x="29073" y="58561"/>
                      <a:pt x="29172" y="58582"/>
                      <a:pt x="29272" y="58594"/>
                    </a:cubicBezTo>
                    <a:cubicBezTo>
                      <a:pt x="29318" y="58744"/>
                      <a:pt x="29439" y="58870"/>
                      <a:pt x="29622" y="58870"/>
                    </a:cubicBezTo>
                    <a:cubicBezTo>
                      <a:pt x="29631" y="58870"/>
                      <a:pt x="29639" y="58869"/>
                      <a:pt x="29648" y="58869"/>
                    </a:cubicBezTo>
                    <a:cubicBezTo>
                      <a:pt x="29958" y="58850"/>
                      <a:pt x="30262" y="58777"/>
                      <a:pt x="30562" y="58692"/>
                    </a:cubicBezTo>
                    <a:cubicBezTo>
                      <a:pt x="31021" y="58564"/>
                      <a:pt x="30879" y="57897"/>
                      <a:pt x="30464" y="57897"/>
                    </a:cubicBezTo>
                    <a:cubicBezTo>
                      <a:pt x="30427" y="57897"/>
                      <a:pt x="30388" y="57902"/>
                      <a:pt x="30347" y="57913"/>
                    </a:cubicBezTo>
                    <a:lnTo>
                      <a:pt x="30337" y="57915"/>
                    </a:lnTo>
                    <a:cubicBezTo>
                      <a:pt x="30344" y="57894"/>
                      <a:pt x="30352" y="57877"/>
                      <a:pt x="30359" y="57855"/>
                    </a:cubicBezTo>
                    <a:cubicBezTo>
                      <a:pt x="30451" y="57484"/>
                      <a:pt x="30413" y="57103"/>
                      <a:pt x="30366" y="56724"/>
                    </a:cubicBezTo>
                    <a:cubicBezTo>
                      <a:pt x="31554" y="53987"/>
                      <a:pt x="30901" y="49771"/>
                      <a:pt x="30512" y="47164"/>
                    </a:cubicBezTo>
                    <a:lnTo>
                      <a:pt x="30512" y="47164"/>
                    </a:lnTo>
                    <a:cubicBezTo>
                      <a:pt x="30566" y="47165"/>
                      <a:pt x="30621" y="47165"/>
                      <a:pt x="30676" y="47165"/>
                    </a:cubicBezTo>
                    <a:cubicBezTo>
                      <a:pt x="30943" y="47165"/>
                      <a:pt x="31212" y="47155"/>
                      <a:pt x="31477" y="47136"/>
                    </a:cubicBezTo>
                    <a:cubicBezTo>
                      <a:pt x="31552" y="47135"/>
                      <a:pt x="31626" y="47135"/>
                      <a:pt x="31699" y="47135"/>
                    </a:cubicBezTo>
                    <a:cubicBezTo>
                      <a:pt x="31864" y="47135"/>
                      <a:pt x="32027" y="47137"/>
                      <a:pt x="32187" y="47143"/>
                    </a:cubicBezTo>
                    <a:cubicBezTo>
                      <a:pt x="32281" y="47240"/>
                      <a:pt x="32398" y="47313"/>
                      <a:pt x="32528" y="47354"/>
                    </a:cubicBezTo>
                    <a:cubicBezTo>
                      <a:pt x="33499" y="47641"/>
                      <a:pt x="34415" y="47744"/>
                      <a:pt x="35255" y="48289"/>
                    </a:cubicBezTo>
                    <a:cubicBezTo>
                      <a:pt x="35374" y="48599"/>
                      <a:pt x="35417" y="48931"/>
                      <a:pt x="35379" y="49260"/>
                    </a:cubicBezTo>
                    <a:cubicBezTo>
                      <a:pt x="35330" y="49760"/>
                      <a:pt x="35757" y="50047"/>
                      <a:pt x="36184" y="50047"/>
                    </a:cubicBezTo>
                    <a:cubicBezTo>
                      <a:pt x="36460" y="50047"/>
                      <a:pt x="36736" y="49927"/>
                      <a:pt x="36884" y="49667"/>
                    </a:cubicBezTo>
                    <a:cubicBezTo>
                      <a:pt x="37218" y="49078"/>
                      <a:pt x="37649" y="48588"/>
                      <a:pt x="38135" y="48152"/>
                    </a:cubicBezTo>
                    <a:cubicBezTo>
                      <a:pt x="38232" y="48152"/>
                      <a:pt x="38329" y="48135"/>
                      <a:pt x="38419" y="48100"/>
                    </a:cubicBezTo>
                    <a:cubicBezTo>
                      <a:pt x="38486" y="48076"/>
                      <a:pt x="38547" y="48045"/>
                      <a:pt x="38611" y="48017"/>
                    </a:cubicBezTo>
                    <a:cubicBezTo>
                      <a:pt x="38613" y="48017"/>
                      <a:pt x="38615" y="48015"/>
                      <a:pt x="38616" y="48015"/>
                    </a:cubicBezTo>
                    <a:cubicBezTo>
                      <a:pt x="39473" y="47655"/>
                      <a:pt x="40198" y="47079"/>
                      <a:pt x="40988" y="46613"/>
                    </a:cubicBezTo>
                    <a:cubicBezTo>
                      <a:pt x="41015" y="46622"/>
                      <a:pt x="41043" y="46629"/>
                      <a:pt x="41071" y="46636"/>
                    </a:cubicBezTo>
                    <a:cubicBezTo>
                      <a:pt x="41145" y="46892"/>
                      <a:pt x="41353" y="47082"/>
                      <a:pt x="41597" y="47169"/>
                    </a:cubicBezTo>
                    <a:cubicBezTo>
                      <a:pt x="41640" y="47318"/>
                      <a:pt x="41691" y="47465"/>
                      <a:pt x="41749" y="47610"/>
                    </a:cubicBezTo>
                    <a:cubicBezTo>
                      <a:pt x="41478" y="47830"/>
                      <a:pt x="41216" y="48064"/>
                      <a:pt x="40945" y="48287"/>
                    </a:cubicBezTo>
                    <a:cubicBezTo>
                      <a:pt x="40804" y="48386"/>
                      <a:pt x="40669" y="48493"/>
                      <a:pt x="40541" y="48607"/>
                    </a:cubicBezTo>
                    <a:cubicBezTo>
                      <a:pt x="39985" y="49105"/>
                      <a:pt x="40507" y="50016"/>
                      <a:pt x="41119" y="50016"/>
                    </a:cubicBezTo>
                    <a:cubicBezTo>
                      <a:pt x="41251" y="50016"/>
                      <a:pt x="41388" y="49973"/>
                      <a:pt x="41519" y="49874"/>
                    </a:cubicBezTo>
                    <a:cubicBezTo>
                      <a:pt x="41575" y="49833"/>
                      <a:pt x="41627" y="49788"/>
                      <a:pt x="41678" y="49745"/>
                    </a:cubicBezTo>
                    <a:cubicBezTo>
                      <a:pt x="41680" y="49746"/>
                      <a:pt x="41682" y="49748"/>
                      <a:pt x="41682" y="49750"/>
                    </a:cubicBezTo>
                    <a:cubicBezTo>
                      <a:pt x="42051" y="49421"/>
                      <a:pt x="42558" y="49234"/>
                      <a:pt x="42920" y="48907"/>
                    </a:cubicBezTo>
                    <a:cubicBezTo>
                      <a:pt x="42952" y="48911"/>
                      <a:pt x="42984" y="48913"/>
                      <a:pt x="43015" y="48913"/>
                    </a:cubicBezTo>
                    <a:cubicBezTo>
                      <a:pt x="43660" y="48913"/>
                      <a:pt x="44226" y="48101"/>
                      <a:pt x="43621" y="47558"/>
                    </a:cubicBezTo>
                    <a:cubicBezTo>
                      <a:pt x="43513" y="47458"/>
                      <a:pt x="43420" y="47345"/>
                      <a:pt x="43344" y="47221"/>
                    </a:cubicBezTo>
                    <a:cubicBezTo>
                      <a:pt x="43273" y="46774"/>
                      <a:pt x="43114" y="46341"/>
                      <a:pt x="42920" y="45917"/>
                    </a:cubicBezTo>
                    <a:cubicBezTo>
                      <a:pt x="42958" y="45723"/>
                      <a:pt x="42935" y="45521"/>
                      <a:pt x="42852" y="45341"/>
                    </a:cubicBezTo>
                    <a:cubicBezTo>
                      <a:pt x="42804" y="44695"/>
                      <a:pt x="42809" y="44050"/>
                      <a:pt x="42767" y="43561"/>
                    </a:cubicBezTo>
                    <a:cubicBezTo>
                      <a:pt x="42622" y="41874"/>
                      <a:pt x="42295" y="40219"/>
                      <a:pt x="42243" y="38521"/>
                    </a:cubicBezTo>
                    <a:cubicBezTo>
                      <a:pt x="42238" y="38332"/>
                      <a:pt x="42167" y="38152"/>
                      <a:pt x="42040" y="38012"/>
                    </a:cubicBezTo>
                    <a:cubicBezTo>
                      <a:pt x="44410" y="37660"/>
                      <a:pt x="46809" y="36790"/>
                      <a:pt x="48727" y="36009"/>
                    </a:cubicBezTo>
                    <a:cubicBezTo>
                      <a:pt x="52465" y="34487"/>
                      <a:pt x="56001" y="31692"/>
                      <a:pt x="58771" y="28799"/>
                    </a:cubicBezTo>
                    <a:cubicBezTo>
                      <a:pt x="60201" y="27304"/>
                      <a:pt x="61334" y="25515"/>
                      <a:pt x="62337" y="23630"/>
                    </a:cubicBezTo>
                    <a:cubicBezTo>
                      <a:pt x="62383" y="23578"/>
                      <a:pt x="62432" y="23530"/>
                      <a:pt x="62475" y="23476"/>
                    </a:cubicBezTo>
                    <a:cubicBezTo>
                      <a:pt x="62634" y="23423"/>
                      <a:pt x="62782" y="23307"/>
                      <a:pt x="62880" y="23104"/>
                    </a:cubicBezTo>
                    <a:cubicBezTo>
                      <a:pt x="62946" y="22972"/>
                      <a:pt x="63012" y="22839"/>
                      <a:pt x="63078" y="22708"/>
                    </a:cubicBezTo>
                    <a:cubicBezTo>
                      <a:pt x="63500" y="22124"/>
                      <a:pt x="63893" y="21518"/>
                      <a:pt x="64255" y="20893"/>
                    </a:cubicBezTo>
                    <a:cubicBezTo>
                      <a:pt x="64416" y="20757"/>
                      <a:pt x="64575" y="20622"/>
                      <a:pt x="64736" y="20485"/>
                    </a:cubicBezTo>
                    <a:cubicBezTo>
                      <a:pt x="65167" y="20116"/>
                      <a:pt x="65174" y="19552"/>
                      <a:pt x="64945" y="19100"/>
                    </a:cubicBezTo>
                    <a:cubicBezTo>
                      <a:pt x="66065" y="16919"/>
                      <a:pt x="67083" y="14698"/>
                      <a:pt x="67807" y="12330"/>
                    </a:cubicBezTo>
                    <a:cubicBezTo>
                      <a:pt x="67838" y="12230"/>
                      <a:pt x="67850" y="12124"/>
                      <a:pt x="67841" y="12018"/>
                    </a:cubicBezTo>
                    <a:cubicBezTo>
                      <a:pt x="68158" y="11307"/>
                      <a:pt x="68463" y="10589"/>
                      <a:pt x="68735" y="9851"/>
                    </a:cubicBezTo>
                    <a:cubicBezTo>
                      <a:pt x="69557" y="8146"/>
                      <a:pt x="70215" y="6413"/>
                      <a:pt x="70419" y="4445"/>
                    </a:cubicBezTo>
                    <a:cubicBezTo>
                      <a:pt x="70422" y="4414"/>
                      <a:pt x="70419" y="4388"/>
                      <a:pt x="70419" y="4359"/>
                    </a:cubicBezTo>
                    <a:cubicBezTo>
                      <a:pt x="70622" y="4011"/>
                      <a:pt x="70867" y="3689"/>
                      <a:pt x="71151" y="3401"/>
                    </a:cubicBezTo>
                    <a:cubicBezTo>
                      <a:pt x="71711" y="2843"/>
                      <a:pt x="71217" y="2039"/>
                      <a:pt x="70533" y="2039"/>
                    </a:cubicBezTo>
                    <a:cubicBezTo>
                      <a:pt x="70479" y="2039"/>
                      <a:pt x="70423" y="2044"/>
                      <a:pt x="70367" y="2055"/>
                    </a:cubicBezTo>
                    <a:cubicBezTo>
                      <a:pt x="69983" y="2128"/>
                      <a:pt x="69592" y="2161"/>
                      <a:pt x="69196" y="2161"/>
                    </a:cubicBezTo>
                    <a:cubicBezTo>
                      <a:pt x="67278" y="2161"/>
                      <a:pt x="65259" y="1379"/>
                      <a:pt x="63531" y="547"/>
                    </a:cubicBezTo>
                    <a:cubicBezTo>
                      <a:pt x="63211" y="322"/>
                      <a:pt x="62854" y="149"/>
                      <a:pt x="62480" y="36"/>
                    </a:cubicBezTo>
                    <a:cubicBezTo>
                      <a:pt x="62402" y="12"/>
                      <a:pt x="62326" y="1"/>
                      <a:pt x="62253" y="1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" name="Google Shape;1982;p45"/>
              <p:cNvSpPr/>
              <p:nvPr/>
            </p:nvSpPr>
            <p:spPr>
              <a:xfrm>
                <a:off x="2728982" y="3503916"/>
                <a:ext cx="1216037" cy="118967"/>
              </a:xfrm>
              <a:custGeom>
                <a:avLst/>
                <a:gdLst/>
                <a:ahLst/>
                <a:cxnLst/>
                <a:rect l="l" t="t" r="r" b="b"/>
                <a:pathLst>
                  <a:path w="87753" h="8585" extrusionOk="0">
                    <a:moveTo>
                      <a:pt x="14098" y="0"/>
                    </a:moveTo>
                    <a:cubicBezTo>
                      <a:pt x="13261" y="0"/>
                      <a:pt x="12436" y="93"/>
                      <a:pt x="11557" y="232"/>
                    </a:cubicBezTo>
                    <a:cubicBezTo>
                      <a:pt x="10793" y="353"/>
                      <a:pt x="10035" y="399"/>
                      <a:pt x="9277" y="399"/>
                    </a:cubicBezTo>
                    <a:cubicBezTo>
                      <a:pt x="7976" y="399"/>
                      <a:pt x="6678" y="264"/>
                      <a:pt x="5365" y="147"/>
                    </a:cubicBezTo>
                    <a:cubicBezTo>
                      <a:pt x="4976" y="112"/>
                      <a:pt x="4582" y="91"/>
                      <a:pt x="4193" y="91"/>
                    </a:cubicBezTo>
                    <a:cubicBezTo>
                      <a:pt x="2183" y="91"/>
                      <a:pt x="332" y="676"/>
                      <a:pt x="153" y="3093"/>
                    </a:cubicBezTo>
                    <a:cubicBezTo>
                      <a:pt x="1" y="5181"/>
                      <a:pt x="177" y="6857"/>
                      <a:pt x="2353" y="7591"/>
                    </a:cubicBezTo>
                    <a:cubicBezTo>
                      <a:pt x="2792" y="7739"/>
                      <a:pt x="3273" y="7780"/>
                      <a:pt x="3764" y="7780"/>
                    </a:cubicBezTo>
                    <a:cubicBezTo>
                      <a:pt x="4368" y="7780"/>
                      <a:pt x="4987" y="7718"/>
                      <a:pt x="5560" y="7718"/>
                    </a:cubicBezTo>
                    <a:cubicBezTo>
                      <a:pt x="5639" y="7718"/>
                      <a:pt x="5717" y="7719"/>
                      <a:pt x="5795" y="7722"/>
                    </a:cubicBezTo>
                    <a:cubicBezTo>
                      <a:pt x="8166" y="7805"/>
                      <a:pt x="10526" y="8016"/>
                      <a:pt x="12899" y="8044"/>
                    </a:cubicBezTo>
                    <a:cubicBezTo>
                      <a:pt x="12909" y="8044"/>
                      <a:pt x="12919" y="8044"/>
                      <a:pt x="12930" y="8044"/>
                    </a:cubicBezTo>
                    <a:cubicBezTo>
                      <a:pt x="13356" y="8044"/>
                      <a:pt x="13691" y="7904"/>
                      <a:pt x="13939" y="7686"/>
                    </a:cubicBezTo>
                    <a:cubicBezTo>
                      <a:pt x="17254" y="7772"/>
                      <a:pt x="20586" y="7707"/>
                      <a:pt x="23912" y="7866"/>
                    </a:cubicBezTo>
                    <a:cubicBezTo>
                      <a:pt x="28132" y="8067"/>
                      <a:pt x="32357" y="8143"/>
                      <a:pt x="36583" y="8153"/>
                    </a:cubicBezTo>
                    <a:cubicBezTo>
                      <a:pt x="36587" y="8153"/>
                      <a:pt x="36591" y="8153"/>
                      <a:pt x="36595" y="8153"/>
                    </a:cubicBezTo>
                    <a:cubicBezTo>
                      <a:pt x="36833" y="8153"/>
                      <a:pt x="37070" y="8103"/>
                      <a:pt x="37286" y="8001"/>
                    </a:cubicBezTo>
                    <a:cubicBezTo>
                      <a:pt x="37504" y="8101"/>
                      <a:pt x="37741" y="8153"/>
                      <a:pt x="37982" y="8153"/>
                    </a:cubicBezTo>
                    <a:cubicBezTo>
                      <a:pt x="42579" y="8184"/>
                      <a:pt x="47165" y="8551"/>
                      <a:pt x="51761" y="8584"/>
                    </a:cubicBezTo>
                    <a:cubicBezTo>
                      <a:pt x="51763" y="8584"/>
                      <a:pt x="51766" y="8584"/>
                      <a:pt x="51769" y="8584"/>
                    </a:cubicBezTo>
                    <a:cubicBezTo>
                      <a:pt x="52182" y="8584"/>
                      <a:pt x="52507" y="8451"/>
                      <a:pt x="52754" y="8247"/>
                    </a:cubicBezTo>
                    <a:cubicBezTo>
                      <a:pt x="56225" y="8390"/>
                      <a:pt x="59696" y="8562"/>
                      <a:pt x="63172" y="8584"/>
                    </a:cubicBezTo>
                    <a:cubicBezTo>
                      <a:pt x="63174" y="8584"/>
                      <a:pt x="63176" y="8584"/>
                      <a:pt x="63178" y="8584"/>
                    </a:cubicBezTo>
                    <a:cubicBezTo>
                      <a:pt x="63705" y="8584"/>
                      <a:pt x="64092" y="8375"/>
                      <a:pt x="64349" y="8067"/>
                    </a:cubicBezTo>
                    <a:cubicBezTo>
                      <a:pt x="65142" y="8082"/>
                      <a:pt x="65933" y="8106"/>
                      <a:pt x="66724" y="8153"/>
                    </a:cubicBezTo>
                    <a:cubicBezTo>
                      <a:pt x="66760" y="8155"/>
                      <a:pt x="66796" y="8156"/>
                      <a:pt x="66831" y="8156"/>
                    </a:cubicBezTo>
                    <a:cubicBezTo>
                      <a:pt x="67275" y="8156"/>
                      <a:pt x="67612" y="7997"/>
                      <a:pt x="67852" y="7753"/>
                    </a:cubicBezTo>
                    <a:cubicBezTo>
                      <a:pt x="70491" y="7809"/>
                      <a:pt x="73127" y="7926"/>
                      <a:pt x="75767" y="7937"/>
                    </a:cubicBezTo>
                    <a:cubicBezTo>
                      <a:pt x="75777" y="7937"/>
                      <a:pt x="75788" y="7937"/>
                      <a:pt x="75798" y="7937"/>
                    </a:cubicBezTo>
                    <a:cubicBezTo>
                      <a:pt x="76040" y="7937"/>
                      <a:pt x="76280" y="7880"/>
                      <a:pt x="76497" y="7774"/>
                    </a:cubicBezTo>
                    <a:cubicBezTo>
                      <a:pt x="76694" y="7778"/>
                      <a:pt x="76891" y="7779"/>
                      <a:pt x="77088" y="7779"/>
                    </a:cubicBezTo>
                    <a:cubicBezTo>
                      <a:pt x="78164" y="7779"/>
                      <a:pt x="79237" y="7725"/>
                      <a:pt x="80311" y="7589"/>
                    </a:cubicBezTo>
                    <a:cubicBezTo>
                      <a:pt x="81280" y="7558"/>
                      <a:pt x="82250" y="7530"/>
                      <a:pt x="83219" y="7518"/>
                    </a:cubicBezTo>
                    <a:cubicBezTo>
                      <a:pt x="83373" y="7634"/>
                      <a:pt x="83548" y="7720"/>
                      <a:pt x="83735" y="7772"/>
                    </a:cubicBezTo>
                    <a:cubicBezTo>
                      <a:pt x="83870" y="7810"/>
                      <a:pt x="84009" y="7828"/>
                      <a:pt x="84147" y="7828"/>
                    </a:cubicBezTo>
                    <a:cubicBezTo>
                      <a:pt x="84854" y="7828"/>
                      <a:pt x="85546" y="7359"/>
                      <a:pt x="85720" y="6644"/>
                    </a:cubicBezTo>
                    <a:cubicBezTo>
                      <a:pt x="85734" y="6581"/>
                      <a:pt x="85755" y="6523"/>
                      <a:pt x="85772" y="6462"/>
                    </a:cubicBezTo>
                    <a:lnTo>
                      <a:pt x="85772" y="6462"/>
                    </a:lnTo>
                    <a:cubicBezTo>
                      <a:pt x="85770" y="6472"/>
                      <a:pt x="85771" y="6476"/>
                      <a:pt x="85773" y="6476"/>
                    </a:cubicBezTo>
                    <a:cubicBezTo>
                      <a:pt x="85788" y="6476"/>
                      <a:pt x="85889" y="6258"/>
                      <a:pt x="85909" y="6225"/>
                    </a:cubicBezTo>
                    <a:cubicBezTo>
                      <a:pt x="86066" y="5970"/>
                      <a:pt x="86262" y="5735"/>
                      <a:pt x="86444" y="5496"/>
                    </a:cubicBezTo>
                    <a:cubicBezTo>
                      <a:pt x="86922" y="4857"/>
                      <a:pt x="87154" y="4179"/>
                      <a:pt x="87270" y="3403"/>
                    </a:cubicBezTo>
                    <a:cubicBezTo>
                      <a:pt x="87752" y="2432"/>
                      <a:pt x="86898" y="1074"/>
                      <a:pt x="85728" y="1074"/>
                    </a:cubicBezTo>
                    <a:cubicBezTo>
                      <a:pt x="85484" y="1074"/>
                      <a:pt x="85226" y="1133"/>
                      <a:pt x="84964" y="1267"/>
                    </a:cubicBezTo>
                    <a:cubicBezTo>
                      <a:pt x="84924" y="1286"/>
                      <a:pt x="84879" y="1298"/>
                      <a:pt x="84837" y="1316"/>
                    </a:cubicBezTo>
                    <a:cubicBezTo>
                      <a:pt x="84725" y="1269"/>
                      <a:pt x="84605" y="1234"/>
                      <a:pt x="84486" y="1212"/>
                    </a:cubicBezTo>
                    <a:cubicBezTo>
                      <a:pt x="82657" y="868"/>
                      <a:pt x="80851" y="587"/>
                      <a:pt x="79024" y="587"/>
                    </a:cubicBezTo>
                    <a:cubicBezTo>
                      <a:pt x="78195" y="587"/>
                      <a:pt x="77362" y="645"/>
                      <a:pt x="76521" y="781"/>
                    </a:cubicBezTo>
                    <a:cubicBezTo>
                      <a:pt x="76090" y="852"/>
                      <a:pt x="75796" y="1047"/>
                      <a:pt x="75607" y="1305"/>
                    </a:cubicBezTo>
                    <a:cubicBezTo>
                      <a:pt x="74275" y="1331"/>
                      <a:pt x="72943" y="1368"/>
                      <a:pt x="71614" y="1413"/>
                    </a:cubicBezTo>
                    <a:cubicBezTo>
                      <a:pt x="71375" y="1259"/>
                      <a:pt x="71100" y="1170"/>
                      <a:pt x="70814" y="1155"/>
                    </a:cubicBezTo>
                    <a:cubicBezTo>
                      <a:pt x="70099" y="1111"/>
                      <a:pt x="69384" y="1095"/>
                      <a:pt x="68669" y="1095"/>
                    </a:cubicBezTo>
                    <a:cubicBezTo>
                      <a:pt x="66514" y="1095"/>
                      <a:pt x="64360" y="1245"/>
                      <a:pt x="62202" y="1264"/>
                    </a:cubicBezTo>
                    <a:cubicBezTo>
                      <a:pt x="61752" y="1267"/>
                      <a:pt x="61404" y="1426"/>
                      <a:pt x="61150" y="1665"/>
                    </a:cubicBezTo>
                    <a:cubicBezTo>
                      <a:pt x="59779" y="1605"/>
                      <a:pt x="58408" y="1549"/>
                      <a:pt x="57035" y="1478"/>
                    </a:cubicBezTo>
                    <a:cubicBezTo>
                      <a:pt x="57003" y="1477"/>
                      <a:pt x="56971" y="1476"/>
                      <a:pt x="56940" y="1476"/>
                    </a:cubicBezTo>
                    <a:cubicBezTo>
                      <a:pt x="56499" y="1476"/>
                      <a:pt x="56163" y="1634"/>
                      <a:pt x="55920" y="1875"/>
                    </a:cubicBezTo>
                    <a:cubicBezTo>
                      <a:pt x="55398" y="1757"/>
                      <a:pt x="54875" y="1638"/>
                      <a:pt x="54350" y="1516"/>
                    </a:cubicBezTo>
                    <a:cubicBezTo>
                      <a:pt x="53538" y="1328"/>
                      <a:pt x="52241" y="741"/>
                      <a:pt x="51171" y="741"/>
                    </a:cubicBezTo>
                    <a:cubicBezTo>
                      <a:pt x="50762" y="741"/>
                      <a:pt x="50387" y="826"/>
                      <a:pt x="50085" y="1053"/>
                    </a:cubicBezTo>
                    <a:cubicBezTo>
                      <a:pt x="50068" y="1053"/>
                      <a:pt x="50056" y="1047"/>
                      <a:pt x="50038" y="1047"/>
                    </a:cubicBezTo>
                    <a:lnTo>
                      <a:pt x="49500" y="1047"/>
                    </a:lnTo>
                    <a:cubicBezTo>
                      <a:pt x="49287" y="1047"/>
                      <a:pt x="49076" y="1087"/>
                      <a:pt x="48877" y="1167"/>
                    </a:cubicBezTo>
                    <a:cubicBezTo>
                      <a:pt x="45036" y="2055"/>
                      <a:pt x="41021" y="1645"/>
                      <a:pt x="37121" y="2181"/>
                    </a:cubicBezTo>
                    <a:cubicBezTo>
                      <a:pt x="36586" y="2256"/>
                      <a:pt x="36254" y="2524"/>
                      <a:pt x="36086" y="2872"/>
                    </a:cubicBezTo>
                    <a:cubicBezTo>
                      <a:pt x="29596" y="2849"/>
                      <a:pt x="23110" y="2706"/>
                      <a:pt x="16624" y="2534"/>
                    </a:cubicBezTo>
                    <a:cubicBezTo>
                      <a:pt x="17228" y="1674"/>
                      <a:pt x="17107" y="346"/>
                      <a:pt x="15805" y="137"/>
                    </a:cubicBezTo>
                    <a:cubicBezTo>
                      <a:pt x="15218" y="41"/>
                      <a:pt x="14655" y="0"/>
                      <a:pt x="14098" y="0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" name="Google Shape;1983;p45"/>
              <p:cNvSpPr/>
              <p:nvPr/>
            </p:nvSpPr>
            <p:spPr>
              <a:xfrm>
                <a:off x="2823504" y="3611298"/>
                <a:ext cx="1069120" cy="747751"/>
              </a:xfrm>
              <a:custGeom>
                <a:avLst/>
                <a:gdLst/>
                <a:ahLst/>
                <a:cxnLst/>
                <a:rect l="l" t="t" r="r" b="b"/>
                <a:pathLst>
                  <a:path w="77151" h="53960" extrusionOk="0">
                    <a:moveTo>
                      <a:pt x="76197" y="0"/>
                    </a:moveTo>
                    <a:cubicBezTo>
                      <a:pt x="76116" y="0"/>
                      <a:pt x="76031" y="17"/>
                      <a:pt x="75944" y="53"/>
                    </a:cubicBezTo>
                    <a:cubicBezTo>
                      <a:pt x="75868" y="86"/>
                      <a:pt x="75806" y="129"/>
                      <a:pt x="75735" y="165"/>
                    </a:cubicBezTo>
                    <a:cubicBezTo>
                      <a:pt x="75732" y="165"/>
                      <a:pt x="75729" y="165"/>
                      <a:pt x="75726" y="165"/>
                    </a:cubicBezTo>
                    <a:cubicBezTo>
                      <a:pt x="75500" y="165"/>
                      <a:pt x="75279" y="229"/>
                      <a:pt x="75086" y="347"/>
                    </a:cubicBezTo>
                    <a:lnTo>
                      <a:pt x="71959" y="347"/>
                    </a:lnTo>
                    <a:cubicBezTo>
                      <a:pt x="71955" y="347"/>
                      <a:pt x="71951" y="347"/>
                      <a:pt x="71947" y="347"/>
                    </a:cubicBezTo>
                    <a:cubicBezTo>
                      <a:pt x="71839" y="347"/>
                      <a:pt x="71732" y="369"/>
                      <a:pt x="71632" y="411"/>
                    </a:cubicBezTo>
                    <a:cubicBezTo>
                      <a:pt x="71594" y="427"/>
                      <a:pt x="71568" y="454"/>
                      <a:pt x="71534" y="475"/>
                    </a:cubicBezTo>
                    <a:cubicBezTo>
                      <a:pt x="71492" y="501"/>
                      <a:pt x="71447" y="522"/>
                      <a:pt x="71412" y="555"/>
                    </a:cubicBezTo>
                    <a:cubicBezTo>
                      <a:pt x="71028" y="454"/>
                      <a:pt x="70634" y="404"/>
                      <a:pt x="70239" y="402"/>
                    </a:cubicBezTo>
                    <a:cubicBezTo>
                      <a:pt x="69268" y="402"/>
                      <a:pt x="68298" y="394"/>
                      <a:pt x="67332" y="295"/>
                    </a:cubicBezTo>
                    <a:cubicBezTo>
                      <a:pt x="67240" y="286"/>
                      <a:pt x="67147" y="281"/>
                      <a:pt x="67053" y="281"/>
                    </a:cubicBezTo>
                    <a:cubicBezTo>
                      <a:pt x="66668" y="281"/>
                      <a:pt x="66271" y="358"/>
                      <a:pt x="65885" y="489"/>
                    </a:cubicBezTo>
                    <a:cubicBezTo>
                      <a:pt x="64084" y="320"/>
                      <a:pt x="62259" y="264"/>
                      <a:pt x="60426" y="264"/>
                    </a:cubicBezTo>
                    <a:cubicBezTo>
                      <a:pt x="56770" y="264"/>
                      <a:pt x="53083" y="487"/>
                      <a:pt x="49491" y="487"/>
                    </a:cubicBezTo>
                    <a:cubicBezTo>
                      <a:pt x="49304" y="487"/>
                      <a:pt x="49116" y="487"/>
                      <a:pt x="48930" y="486"/>
                    </a:cubicBezTo>
                    <a:cubicBezTo>
                      <a:pt x="46959" y="471"/>
                      <a:pt x="44988" y="409"/>
                      <a:pt x="43017" y="409"/>
                    </a:cubicBezTo>
                    <a:cubicBezTo>
                      <a:pt x="41976" y="409"/>
                      <a:pt x="40934" y="427"/>
                      <a:pt x="39894" y="477"/>
                    </a:cubicBezTo>
                    <a:cubicBezTo>
                      <a:pt x="37989" y="568"/>
                      <a:pt x="36043" y="793"/>
                      <a:pt x="34114" y="793"/>
                    </a:cubicBezTo>
                    <a:cubicBezTo>
                      <a:pt x="33522" y="793"/>
                      <a:pt x="32932" y="772"/>
                      <a:pt x="32345" y="719"/>
                    </a:cubicBezTo>
                    <a:cubicBezTo>
                      <a:pt x="31673" y="318"/>
                      <a:pt x="30849" y="81"/>
                      <a:pt x="29869" y="81"/>
                    </a:cubicBezTo>
                    <a:lnTo>
                      <a:pt x="29331" y="81"/>
                    </a:lnTo>
                    <a:cubicBezTo>
                      <a:pt x="28907" y="82"/>
                      <a:pt x="28484" y="141"/>
                      <a:pt x="28076" y="255"/>
                    </a:cubicBezTo>
                    <a:cubicBezTo>
                      <a:pt x="27852" y="141"/>
                      <a:pt x="27605" y="80"/>
                      <a:pt x="27353" y="80"/>
                    </a:cubicBezTo>
                    <a:cubicBezTo>
                      <a:pt x="27346" y="80"/>
                      <a:pt x="27339" y="80"/>
                      <a:pt x="27331" y="81"/>
                    </a:cubicBezTo>
                    <a:lnTo>
                      <a:pt x="2849" y="81"/>
                    </a:lnTo>
                    <a:cubicBezTo>
                      <a:pt x="2794" y="81"/>
                      <a:pt x="2747" y="91"/>
                      <a:pt x="2695" y="94"/>
                    </a:cubicBezTo>
                    <a:cubicBezTo>
                      <a:pt x="2560" y="74"/>
                      <a:pt x="2424" y="64"/>
                      <a:pt x="2286" y="64"/>
                    </a:cubicBezTo>
                    <a:cubicBezTo>
                      <a:pt x="1855" y="64"/>
                      <a:pt x="1413" y="168"/>
                      <a:pt x="957" y="408"/>
                    </a:cubicBezTo>
                    <a:cubicBezTo>
                      <a:pt x="95" y="865"/>
                      <a:pt x="0" y="1715"/>
                      <a:pt x="327" y="2391"/>
                    </a:cubicBezTo>
                    <a:cubicBezTo>
                      <a:pt x="50" y="2971"/>
                      <a:pt x="152" y="3672"/>
                      <a:pt x="587" y="4178"/>
                    </a:cubicBezTo>
                    <a:cubicBezTo>
                      <a:pt x="601" y="6087"/>
                      <a:pt x="104" y="7965"/>
                      <a:pt x="265" y="9876"/>
                    </a:cubicBezTo>
                    <a:cubicBezTo>
                      <a:pt x="343" y="10790"/>
                      <a:pt x="943" y="11440"/>
                      <a:pt x="1880" y="11490"/>
                    </a:cubicBezTo>
                    <a:cubicBezTo>
                      <a:pt x="1932" y="11493"/>
                      <a:pt x="1983" y="11494"/>
                      <a:pt x="2034" y="11494"/>
                    </a:cubicBezTo>
                    <a:cubicBezTo>
                      <a:pt x="2178" y="11494"/>
                      <a:pt x="2318" y="11484"/>
                      <a:pt x="2458" y="11478"/>
                    </a:cubicBezTo>
                    <a:cubicBezTo>
                      <a:pt x="2514" y="11647"/>
                      <a:pt x="2612" y="11798"/>
                      <a:pt x="2746" y="11917"/>
                    </a:cubicBezTo>
                    <a:cubicBezTo>
                      <a:pt x="4058" y="13053"/>
                      <a:pt x="5013" y="15125"/>
                      <a:pt x="4587" y="16875"/>
                    </a:cubicBezTo>
                    <a:cubicBezTo>
                      <a:pt x="4461" y="17394"/>
                      <a:pt x="4655" y="17805"/>
                      <a:pt x="4973" y="18069"/>
                    </a:cubicBezTo>
                    <a:cubicBezTo>
                      <a:pt x="4918" y="18639"/>
                      <a:pt x="5328" y="19153"/>
                      <a:pt x="5865" y="19333"/>
                    </a:cubicBezTo>
                    <a:cubicBezTo>
                      <a:pt x="6192" y="19444"/>
                      <a:pt x="6538" y="19489"/>
                      <a:pt x="6894" y="19489"/>
                    </a:cubicBezTo>
                    <a:cubicBezTo>
                      <a:pt x="7274" y="19489"/>
                      <a:pt x="7665" y="19438"/>
                      <a:pt x="8058" y="19361"/>
                    </a:cubicBezTo>
                    <a:cubicBezTo>
                      <a:pt x="8119" y="19375"/>
                      <a:pt x="8182" y="19382"/>
                      <a:pt x="8245" y="19382"/>
                    </a:cubicBezTo>
                    <a:cubicBezTo>
                      <a:pt x="8277" y="19382"/>
                      <a:pt x="8309" y="19380"/>
                      <a:pt x="8340" y="19376"/>
                    </a:cubicBezTo>
                    <a:cubicBezTo>
                      <a:pt x="9268" y="19259"/>
                      <a:pt x="10201" y="19153"/>
                      <a:pt x="11106" y="18909"/>
                    </a:cubicBezTo>
                    <a:cubicBezTo>
                      <a:pt x="11707" y="19106"/>
                      <a:pt x="12325" y="19238"/>
                      <a:pt x="12979" y="19342"/>
                    </a:cubicBezTo>
                    <a:cubicBezTo>
                      <a:pt x="13057" y="19586"/>
                      <a:pt x="13232" y="19809"/>
                      <a:pt x="13542" y="19963"/>
                    </a:cubicBezTo>
                    <a:cubicBezTo>
                      <a:pt x="17328" y="21852"/>
                      <a:pt x="17381" y="29429"/>
                      <a:pt x="17141" y="33020"/>
                    </a:cubicBezTo>
                    <a:cubicBezTo>
                      <a:pt x="17111" y="33458"/>
                      <a:pt x="17285" y="33768"/>
                      <a:pt x="17546" y="33959"/>
                    </a:cubicBezTo>
                    <a:cubicBezTo>
                      <a:pt x="17518" y="34076"/>
                      <a:pt x="17529" y="34199"/>
                      <a:pt x="17574" y="34312"/>
                    </a:cubicBezTo>
                    <a:cubicBezTo>
                      <a:pt x="17740" y="34708"/>
                      <a:pt x="17861" y="35113"/>
                      <a:pt x="17963" y="35525"/>
                    </a:cubicBezTo>
                    <a:cubicBezTo>
                      <a:pt x="17797" y="35728"/>
                      <a:pt x="17733" y="35994"/>
                      <a:pt x="17788" y="36249"/>
                    </a:cubicBezTo>
                    <a:cubicBezTo>
                      <a:pt x="17845" y="36517"/>
                      <a:pt x="17923" y="36780"/>
                      <a:pt x="17999" y="37043"/>
                    </a:cubicBezTo>
                    <a:cubicBezTo>
                      <a:pt x="17960" y="37244"/>
                      <a:pt x="17975" y="37454"/>
                      <a:pt x="18046" y="37647"/>
                    </a:cubicBezTo>
                    <a:cubicBezTo>
                      <a:pt x="18389" y="38641"/>
                      <a:pt x="18775" y="39695"/>
                      <a:pt x="19093" y="40777"/>
                    </a:cubicBezTo>
                    <a:cubicBezTo>
                      <a:pt x="19029" y="40926"/>
                      <a:pt x="19012" y="41104"/>
                      <a:pt x="19081" y="41309"/>
                    </a:cubicBezTo>
                    <a:cubicBezTo>
                      <a:pt x="19308" y="42001"/>
                      <a:pt x="19518" y="42688"/>
                      <a:pt x="19672" y="43384"/>
                    </a:cubicBezTo>
                    <a:cubicBezTo>
                      <a:pt x="19706" y="43656"/>
                      <a:pt x="19732" y="43924"/>
                      <a:pt x="19746" y="44196"/>
                    </a:cubicBezTo>
                    <a:cubicBezTo>
                      <a:pt x="19627" y="44383"/>
                      <a:pt x="19583" y="44618"/>
                      <a:pt x="19618" y="44861"/>
                    </a:cubicBezTo>
                    <a:cubicBezTo>
                      <a:pt x="19653" y="45093"/>
                      <a:pt x="19680" y="45325"/>
                      <a:pt x="19710" y="45558"/>
                    </a:cubicBezTo>
                    <a:cubicBezTo>
                      <a:pt x="19694" y="45686"/>
                      <a:pt x="19680" y="45813"/>
                      <a:pt x="19660" y="45939"/>
                    </a:cubicBezTo>
                    <a:cubicBezTo>
                      <a:pt x="19611" y="46220"/>
                      <a:pt x="19661" y="46509"/>
                      <a:pt x="19801" y="46756"/>
                    </a:cubicBezTo>
                    <a:cubicBezTo>
                      <a:pt x="19801" y="46770"/>
                      <a:pt x="19805" y="46784"/>
                      <a:pt x="19805" y="46799"/>
                    </a:cubicBezTo>
                    <a:cubicBezTo>
                      <a:pt x="19807" y="47012"/>
                      <a:pt x="19878" y="47180"/>
                      <a:pt x="19987" y="47305"/>
                    </a:cubicBezTo>
                    <a:cubicBezTo>
                      <a:pt x="19718" y="48321"/>
                      <a:pt x="19159" y="49252"/>
                      <a:pt x="18661" y="50210"/>
                    </a:cubicBezTo>
                    <a:cubicBezTo>
                      <a:pt x="18081" y="51096"/>
                      <a:pt x="17387" y="51868"/>
                      <a:pt x="16597" y="52579"/>
                    </a:cubicBezTo>
                    <a:cubicBezTo>
                      <a:pt x="16062" y="53061"/>
                      <a:pt x="16490" y="53959"/>
                      <a:pt x="17167" y="53959"/>
                    </a:cubicBezTo>
                    <a:cubicBezTo>
                      <a:pt x="17858" y="53959"/>
                      <a:pt x="18529" y="53924"/>
                      <a:pt x="19211" y="53822"/>
                    </a:cubicBezTo>
                    <a:cubicBezTo>
                      <a:pt x="19353" y="53800"/>
                      <a:pt x="19471" y="53725"/>
                      <a:pt x="19564" y="53625"/>
                    </a:cubicBezTo>
                    <a:cubicBezTo>
                      <a:pt x="20206" y="53799"/>
                      <a:pt x="20843" y="53857"/>
                      <a:pt x="21493" y="53857"/>
                    </a:cubicBezTo>
                    <a:cubicBezTo>
                      <a:pt x="22251" y="53857"/>
                      <a:pt x="23025" y="53778"/>
                      <a:pt x="23842" y="53715"/>
                    </a:cubicBezTo>
                    <a:cubicBezTo>
                      <a:pt x="24094" y="53699"/>
                      <a:pt x="24337" y="53606"/>
                      <a:pt x="24534" y="53447"/>
                    </a:cubicBezTo>
                    <a:cubicBezTo>
                      <a:pt x="25034" y="53608"/>
                      <a:pt x="25558" y="53689"/>
                      <a:pt x="26084" y="53689"/>
                    </a:cubicBezTo>
                    <a:cubicBezTo>
                      <a:pt x="26090" y="53689"/>
                      <a:pt x="26095" y="53689"/>
                      <a:pt x="26101" y="53689"/>
                    </a:cubicBezTo>
                    <a:lnTo>
                      <a:pt x="57642" y="53689"/>
                    </a:lnTo>
                    <a:cubicBezTo>
                      <a:pt x="57648" y="53689"/>
                      <a:pt x="57654" y="53689"/>
                      <a:pt x="57661" y="53689"/>
                    </a:cubicBezTo>
                    <a:cubicBezTo>
                      <a:pt x="58125" y="53689"/>
                      <a:pt x="58588" y="53625"/>
                      <a:pt x="59036" y="53502"/>
                    </a:cubicBezTo>
                    <a:cubicBezTo>
                      <a:pt x="59334" y="53579"/>
                      <a:pt x="59650" y="53615"/>
                      <a:pt x="59973" y="53615"/>
                    </a:cubicBezTo>
                    <a:cubicBezTo>
                      <a:pt x="60804" y="53615"/>
                      <a:pt x="61682" y="53374"/>
                      <a:pt x="62437" y="52955"/>
                    </a:cubicBezTo>
                    <a:cubicBezTo>
                      <a:pt x="62629" y="52986"/>
                      <a:pt x="62823" y="53016"/>
                      <a:pt x="63026" y="53043"/>
                    </a:cubicBezTo>
                    <a:cubicBezTo>
                      <a:pt x="63680" y="53130"/>
                      <a:pt x="64339" y="53189"/>
                      <a:pt x="64997" y="53253"/>
                    </a:cubicBezTo>
                    <a:cubicBezTo>
                      <a:pt x="65053" y="53258"/>
                      <a:pt x="65144" y="53268"/>
                      <a:pt x="65241" y="53280"/>
                    </a:cubicBezTo>
                    <a:cubicBezTo>
                      <a:pt x="65584" y="53343"/>
                      <a:pt x="65923" y="53421"/>
                      <a:pt x="66257" y="53516"/>
                    </a:cubicBezTo>
                    <a:cubicBezTo>
                      <a:pt x="66667" y="53632"/>
                      <a:pt x="67082" y="53687"/>
                      <a:pt x="67495" y="53687"/>
                    </a:cubicBezTo>
                    <a:cubicBezTo>
                      <a:pt x="68236" y="53687"/>
                      <a:pt x="68967" y="53510"/>
                      <a:pt x="69631" y="53190"/>
                    </a:cubicBezTo>
                    <a:cubicBezTo>
                      <a:pt x="70133" y="53340"/>
                      <a:pt x="70660" y="53415"/>
                      <a:pt x="71186" y="53415"/>
                    </a:cubicBezTo>
                    <a:cubicBezTo>
                      <a:pt x="71772" y="53415"/>
                      <a:pt x="72357" y="53323"/>
                      <a:pt x="72910" y="53140"/>
                    </a:cubicBezTo>
                    <a:cubicBezTo>
                      <a:pt x="73081" y="53234"/>
                      <a:pt x="73272" y="53284"/>
                      <a:pt x="73467" y="53286"/>
                    </a:cubicBezTo>
                    <a:cubicBezTo>
                      <a:pt x="73715" y="53286"/>
                      <a:pt x="73964" y="53287"/>
                      <a:pt x="74212" y="53296"/>
                    </a:cubicBezTo>
                    <a:cubicBezTo>
                      <a:pt x="74336" y="53301"/>
                      <a:pt x="74461" y="53310"/>
                      <a:pt x="74585" y="53320"/>
                    </a:cubicBezTo>
                    <a:cubicBezTo>
                      <a:pt x="74613" y="53324"/>
                      <a:pt x="74625" y="53324"/>
                      <a:pt x="74643" y="53325"/>
                    </a:cubicBezTo>
                    <a:cubicBezTo>
                      <a:pt x="74662" y="53331"/>
                      <a:pt x="74693" y="53338"/>
                      <a:pt x="74759" y="53350"/>
                    </a:cubicBezTo>
                    <a:cubicBezTo>
                      <a:pt x="74836" y="53362"/>
                      <a:pt x="74915" y="53369"/>
                      <a:pt x="74993" y="53369"/>
                    </a:cubicBezTo>
                    <a:cubicBezTo>
                      <a:pt x="75033" y="53369"/>
                      <a:pt x="75073" y="53367"/>
                      <a:pt x="75113" y="53364"/>
                    </a:cubicBezTo>
                    <a:cubicBezTo>
                      <a:pt x="75327" y="53522"/>
                      <a:pt x="75584" y="53602"/>
                      <a:pt x="75841" y="53602"/>
                    </a:cubicBezTo>
                    <a:cubicBezTo>
                      <a:pt x="76150" y="53602"/>
                      <a:pt x="76459" y="53486"/>
                      <a:pt x="76692" y="53254"/>
                    </a:cubicBezTo>
                    <a:cubicBezTo>
                      <a:pt x="77102" y="52844"/>
                      <a:pt x="77151" y="52195"/>
                      <a:pt x="76844" y="51726"/>
                    </a:cubicBezTo>
                    <a:cubicBezTo>
                      <a:pt x="76839" y="51716"/>
                      <a:pt x="76838" y="51702"/>
                      <a:pt x="76832" y="51691"/>
                    </a:cubicBezTo>
                    <a:lnTo>
                      <a:pt x="76832" y="15253"/>
                    </a:lnTo>
                    <a:cubicBezTo>
                      <a:pt x="76909" y="15049"/>
                      <a:pt x="76931" y="14829"/>
                      <a:pt x="76896" y="14613"/>
                    </a:cubicBezTo>
                    <a:cubicBezTo>
                      <a:pt x="76869" y="14436"/>
                      <a:pt x="76853" y="14258"/>
                      <a:pt x="76832" y="14079"/>
                    </a:cubicBezTo>
                    <a:lnTo>
                      <a:pt x="76832" y="12566"/>
                    </a:lnTo>
                    <a:cubicBezTo>
                      <a:pt x="76834" y="12367"/>
                      <a:pt x="76786" y="12172"/>
                      <a:pt x="76694" y="11997"/>
                    </a:cubicBezTo>
                    <a:cubicBezTo>
                      <a:pt x="76654" y="10321"/>
                      <a:pt x="76732" y="8637"/>
                      <a:pt x="76616" y="6968"/>
                    </a:cubicBezTo>
                    <a:cubicBezTo>
                      <a:pt x="76602" y="6731"/>
                      <a:pt x="76521" y="6504"/>
                      <a:pt x="76381" y="6314"/>
                    </a:cubicBezTo>
                    <a:cubicBezTo>
                      <a:pt x="76410" y="5814"/>
                      <a:pt x="76452" y="5313"/>
                      <a:pt x="76509" y="4815"/>
                    </a:cubicBezTo>
                    <a:cubicBezTo>
                      <a:pt x="76533" y="4630"/>
                      <a:pt x="76510" y="4443"/>
                      <a:pt x="76445" y="4268"/>
                    </a:cubicBezTo>
                    <a:cubicBezTo>
                      <a:pt x="76478" y="4230"/>
                      <a:pt x="76507" y="4190"/>
                      <a:pt x="76533" y="4147"/>
                    </a:cubicBezTo>
                    <a:cubicBezTo>
                      <a:pt x="76962" y="3311"/>
                      <a:pt x="77066" y="2417"/>
                      <a:pt x="76921" y="1517"/>
                    </a:cubicBezTo>
                    <a:cubicBezTo>
                      <a:pt x="76938" y="1384"/>
                      <a:pt x="76933" y="1247"/>
                      <a:pt x="76907" y="1116"/>
                    </a:cubicBezTo>
                    <a:cubicBezTo>
                      <a:pt x="77077" y="640"/>
                      <a:pt x="76704" y="0"/>
                      <a:pt x="761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984;p45"/>
              <p:cNvSpPr/>
              <p:nvPr/>
            </p:nvSpPr>
            <p:spPr>
              <a:xfrm>
                <a:off x="2718672" y="3497140"/>
                <a:ext cx="1235036" cy="125438"/>
              </a:xfrm>
              <a:custGeom>
                <a:avLst/>
                <a:gdLst/>
                <a:ahLst/>
                <a:cxnLst/>
                <a:rect l="l" t="t" r="r" b="b"/>
                <a:pathLst>
                  <a:path w="89124" h="9052" extrusionOk="0">
                    <a:moveTo>
                      <a:pt x="15216" y="1"/>
                    </a:moveTo>
                    <a:cubicBezTo>
                      <a:pt x="15212" y="1"/>
                      <a:pt x="15208" y="1"/>
                      <a:pt x="15204" y="1"/>
                    </a:cubicBezTo>
                    <a:cubicBezTo>
                      <a:pt x="11768" y="84"/>
                      <a:pt x="8332" y="146"/>
                      <a:pt x="4894" y="228"/>
                    </a:cubicBezTo>
                    <a:cubicBezTo>
                      <a:pt x="4866" y="228"/>
                      <a:pt x="4837" y="229"/>
                      <a:pt x="4808" y="229"/>
                    </a:cubicBezTo>
                    <a:cubicBezTo>
                      <a:pt x="4240" y="229"/>
                      <a:pt x="3465" y="108"/>
                      <a:pt x="2748" y="108"/>
                    </a:cubicBezTo>
                    <a:cubicBezTo>
                      <a:pt x="1782" y="108"/>
                      <a:pt x="920" y="326"/>
                      <a:pt x="802" y="1349"/>
                    </a:cubicBezTo>
                    <a:cubicBezTo>
                      <a:pt x="655" y="2608"/>
                      <a:pt x="0" y="8064"/>
                      <a:pt x="1953" y="8312"/>
                    </a:cubicBezTo>
                    <a:cubicBezTo>
                      <a:pt x="5326" y="8737"/>
                      <a:pt x="8791" y="8803"/>
                      <a:pt x="12246" y="8803"/>
                    </a:cubicBezTo>
                    <a:cubicBezTo>
                      <a:pt x="13815" y="8803"/>
                      <a:pt x="15381" y="8789"/>
                      <a:pt x="16936" y="8789"/>
                    </a:cubicBezTo>
                    <a:cubicBezTo>
                      <a:pt x="17714" y="8789"/>
                      <a:pt x="18489" y="8793"/>
                      <a:pt x="19260" y="8803"/>
                    </a:cubicBezTo>
                    <a:cubicBezTo>
                      <a:pt x="30019" y="8946"/>
                      <a:pt x="40785" y="9052"/>
                      <a:pt x="51551" y="9052"/>
                    </a:cubicBezTo>
                    <a:cubicBezTo>
                      <a:pt x="60403" y="9052"/>
                      <a:pt x="69255" y="8980"/>
                      <a:pt x="78102" y="8798"/>
                    </a:cubicBezTo>
                    <a:cubicBezTo>
                      <a:pt x="80437" y="8750"/>
                      <a:pt x="82788" y="8731"/>
                      <a:pt x="85116" y="8526"/>
                    </a:cubicBezTo>
                    <a:cubicBezTo>
                      <a:pt x="87602" y="8310"/>
                      <a:pt x="89123" y="4685"/>
                      <a:pt x="88090" y="2520"/>
                    </a:cubicBezTo>
                    <a:cubicBezTo>
                      <a:pt x="87446" y="1169"/>
                      <a:pt x="86703" y="1090"/>
                      <a:pt x="85317" y="984"/>
                    </a:cubicBezTo>
                    <a:cubicBezTo>
                      <a:pt x="84215" y="902"/>
                      <a:pt x="83107" y="874"/>
                      <a:pt x="81997" y="874"/>
                    </a:cubicBezTo>
                    <a:cubicBezTo>
                      <a:pt x="80500" y="874"/>
                      <a:pt x="79002" y="924"/>
                      <a:pt x="77515" y="955"/>
                    </a:cubicBezTo>
                    <a:cubicBezTo>
                      <a:pt x="71035" y="1085"/>
                      <a:pt x="64558" y="1436"/>
                      <a:pt x="58075" y="1453"/>
                    </a:cubicBezTo>
                    <a:cubicBezTo>
                      <a:pt x="57556" y="1455"/>
                      <a:pt x="57554" y="2262"/>
                      <a:pt x="58073" y="2262"/>
                    </a:cubicBezTo>
                    <a:cubicBezTo>
                      <a:pt x="58074" y="2262"/>
                      <a:pt x="58075" y="2262"/>
                      <a:pt x="58075" y="2262"/>
                    </a:cubicBezTo>
                    <a:cubicBezTo>
                      <a:pt x="64305" y="2244"/>
                      <a:pt x="70530" y="1929"/>
                      <a:pt x="76757" y="1779"/>
                    </a:cubicBezTo>
                    <a:cubicBezTo>
                      <a:pt x="78365" y="1740"/>
                      <a:pt x="79975" y="1705"/>
                      <a:pt x="81584" y="1705"/>
                    </a:cubicBezTo>
                    <a:cubicBezTo>
                      <a:pt x="82537" y="1705"/>
                      <a:pt x="83490" y="1717"/>
                      <a:pt x="84442" y="1748"/>
                    </a:cubicBezTo>
                    <a:cubicBezTo>
                      <a:pt x="85190" y="1772"/>
                      <a:pt x="85955" y="1798"/>
                      <a:pt x="86684" y="1971"/>
                    </a:cubicBezTo>
                    <a:cubicBezTo>
                      <a:pt x="88668" y="2440"/>
                      <a:pt x="87084" y="7385"/>
                      <a:pt x="85587" y="7664"/>
                    </a:cubicBezTo>
                    <a:cubicBezTo>
                      <a:pt x="83003" y="8144"/>
                      <a:pt x="80266" y="8268"/>
                      <a:pt x="77511" y="8268"/>
                    </a:cubicBezTo>
                    <a:cubicBezTo>
                      <a:pt x="74541" y="8268"/>
                      <a:pt x="71551" y="8124"/>
                      <a:pt x="68711" y="8124"/>
                    </a:cubicBezTo>
                    <a:cubicBezTo>
                      <a:pt x="68491" y="8124"/>
                      <a:pt x="68271" y="8124"/>
                      <a:pt x="68053" y="8126"/>
                    </a:cubicBezTo>
                    <a:cubicBezTo>
                      <a:pt x="60884" y="8187"/>
                      <a:pt x="53712" y="8224"/>
                      <a:pt x="46539" y="8224"/>
                    </a:cubicBezTo>
                    <a:cubicBezTo>
                      <a:pt x="34120" y="8224"/>
                      <a:pt x="21699" y="8113"/>
                      <a:pt x="9289" y="7820"/>
                    </a:cubicBezTo>
                    <a:cubicBezTo>
                      <a:pt x="6881" y="7763"/>
                      <a:pt x="4366" y="7855"/>
                      <a:pt x="1976" y="7505"/>
                    </a:cubicBezTo>
                    <a:cubicBezTo>
                      <a:pt x="1532" y="7441"/>
                      <a:pt x="788" y="1152"/>
                      <a:pt x="2413" y="1104"/>
                    </a:cubicBezTo>
                    <a:cubicBezTo>
                      <a:pt x="6677" y="974"/>
                      <a:pt x="10941" y="913"/>
                      <a:pt x="15204" y="808"/>
                    </a:cubicBezTo>
                    <a:cubicBezTo>
                      <a:pt x="15720" y="796"/>
                      <a:pt x="15725" y="1"/>
                      <a:pt x="1521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985;p45"/>
              <p:cNvSpPr/>
              <p:nvPr/>
            </p:nvSpPr>
            <p:spPr>
              <a:xfrm>
                <a:off x="2820095" y="3613321"/>
                <a:ext cx="11183" cy="159999"/>
              </a:xfrm>
              <a:custGeom>
                <a:avLst/>
                <a:gdLst/>
                <a:ahLst/>
                <a:cxnLst/>
                <a:rect l="l" t="t" r="r" b="b"/>
                <a:pathLst>
                  <a:path w="807" h="11546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2"/>
                    </a:cubicBezTo>
                    <a:lnTo>
                      <a:pt x="0" y="11155"/>
                    </a:lnTo>
                    <a:cubicBezTo>
                      <a:pt x="0" y="11416"/>
                      <a:pt x="202" y="11546"/>
                      <a:pt x="404" y="11546"/>
                    </a:cubicBezTo>
                    <a:cubicBezTo>
                      <a:pt x="605" y="11546"/>
                      <a:pt x="807" y="11416"/>
                      <a:pt x="807" y="11155"/>
                    </a:cubicBezTo>
                    <a:lnTo>
                      <a:pt x="807" y="392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1986;p45"/>
              <p:cNvSpPr/>
              <p:nvPr/>
            </p:nvSpPr>
            <p:spPr>
              <a:xfrm>
                <a:off x="3034790" y="4348185"/>
                <a:ext cx="86175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62187" h="809" extrusionOk="0">
                    <a:moveTo>
                      <a:pt x="519" y="1"/>
                    </a:moveTo>
                    <a:cubicBezTo>
                      <a:pt x="0" y="1"/>
                      <a:pt x="0" y="809"/>
                      <a:pt x="519" y="809"/>
                    </a:cubicBezTo>
                    <a:lnTo>
                      <a:pt x="61665" y="809"/>
                    </a:lnTo>
                    <a:cubicBezTo>
                      <a:pt x="62186" y="809"/>
                      <a:pt x="62186" y="1"/>
                      <a:pt x="6166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" name="Google Shape;1987;p45"/>
              <p:cNvSpPr/>
              <p:nvPr/>
            </p:nvSpPr>
            <p:spPr>
              <a:xfrm>
                <a:off x="3883714" y="3611451"/>
                <a:ext cx="11197" cy="747765"/>
              </a:xfrm>
              <a:custGeom>
                <a:avLst/>
                <a:gdLst/>
                <a:ahLst/>
                <a:cxnLst/>
                <a:rect l="l" t="t" r="r" b="b"/>
                <a:pathLst>
                  <a:path w="808" h="53961" extrusionOk="0">
                    <a:moveTo>
                      <a:pt x="404" y="1"/>
                    </a:moveTo>
                    <a:cubicBezTo>
                      <a:pt x="202" y="1"/>
                      <a:pt x="1" y="131"/>
                      <a:pt x="1" y="391"/>
                    </a:cubicBezTo>
                    <a:lnTo>
                      <a:pt x="1" y="53571"/>
                    </a:lnTo>
                    <a:cubicBezTo>
                      <a:pt x="1" y="53830"/>
                      <a:pt x="202" y="53960"/>
                      <a:pt x="404" y="53960"/>
                    </a:cubicBezTo>
                    <a:cubicBezTo>
                      <a:pt x="606" y="53960"/>
                      <a:pt x="807" y="53830"/>
                      <a:pt x="807" y="53571"/>
                    </a:cubicBezTo>
                    <a:lnTo>
                      <a:pt x="807" y="391"/>
                    </a:lnTo>
                    <a:cubicBezTo>
                      <a:pt x="807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1988;p45"/>
              <p:cNvSpPr/>
              <p:nvPr/>
            </p:nvSpPr>
            <p:spPr>
              <a:xfrm>
                <a:off x="3002682" y="3711959"/>
                <a:ext cx="312057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22519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21999" y="807"/>
                    </a:lnTo>
                    <a:cubicBezTo>
                      <a:pt x="22518" y="807"/>
                      <a:pt x="22518" y="0"/>
                      <a:pt x="219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1989;p45"/>
              <p:cNvSpPr/>
              <p:nvPr/>
            </p:nvSpPr>
            <p:spPr>
              <a:xfrm>
                <a:off x="3407695" y="3799247"/>
                <a:ext cx="15764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1376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10856" y="807"/>
                    </a:lnTo>
                    <a:cubicBezTo>
                      <a:pt x="11376" y="807"/>
                      <a:pt x="11376" y="1"/>
                      <a:pt x="1085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1990;p45"/>
              <p:cNvSpPr/>
              <p:nvPr/>
            </p:nvSpPr>
            <p:spPr>
              <a:xfrm>
                <a:off x="3168307" y="3964817"/>
                <a:ext cx="24041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349" h="807" extrusionOk="0">
                    <a:moveTo>
                      <a:pt x="519" y="0"/>
                    </a:moveTo>
                    <a:cubicBezTo>
                      <a:pt x="0" y="0"/>
                      <a:pt x="0" y="807"/>
                      <a:pt x="519" y="807"/>
                    </a:cubicBezTo>
                    <a:lnTo>
                      <a:pt x="16828" y="807"/>
                    </a:lnTo>
                    <a:cubicBezTo>
                      <a:pt x="17349" y="807"/>
                      <a:pt x="17349" y="0"/>
                      <a:pt x="168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1991;p45"/>
              <p:cNvSpPr/>
              <p:nvPr/>
            </p:nvSpPr>
            <p:spPr>
              <a:xfrm>
                <a:off x="3559850" y="4029698"/>
                <a:ext cx="74858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5402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4882" y="807"/>
                    </a:lnTo>
                    <a:cubicBezTo>
                      <a:pt x="5402" y="807"/>
                      <a:pt x="5402" y="1"/>
                      <a:pt x="488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" name="Google Shape;1992;p45"/>
              <p:cNvSpPr/>
              <p:nvPr/>
            </p:nvSpPr>
            <p:spPr>
              <a:xfrm>
                <a:off x="3315972" y="4237796"/>
                <a:ext cx="37244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26877" h="809" extrusionOk="0">
                    <a:moveTo>
                      <a:pt x="521" y="0"/>
                    </a:moveTo>
                    <a:cubicBezTo>
                      <a:pt x="0" y="0"/>
                      <a:pt x="0" y="809"/>
                      <a:pt x="521" y="809"/>
                    </a:cubicBezTo>
                    <a:lnTo>
                      <a:pt x="26357" y="809"/>
                    </a:lnTo>
                    <a:cubicBezTo>
                      <a:pt x="26877" y="809"/>
                      <a:pt x="26877" y="0"/>
                      <a:pt x="2635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1993;p45"/>
              <p:cNvSpPr/>
              <p:nvPr/>
            </p:nvSpPr>
            <p:spPr>
              <a:xfrm>
                <a:off x="3734413" y="3884263"/>
                <a:ext cx="6363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4592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lnTo>
                      <a:pt x="4072" y="807"/>
                    </a:lnTo>
                    <a:cubicBezTo>
                      <a:pt x="4591" y="807"/>
                      <a:pt x="4591" y="0"/>
                      <a:pt x="4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1994;p45"/>
              <p:cNvSpPr/>
              <p:nvPr/>
            </p:nvSpPr>
            <p:spPr>
              <a:xfrm>
                <a:off x="2932951" y="3907003"/>
                <a:ext cx="136968" cy="431398"/>
              </a:xfrm>
              <a:custGeom>
                <a:avLst/>
                <a:gdLst/>
                <a:ahLst/>
                <a:cxnLst/>
                <a:rect l="l" t="t" r="r" b="b"/>
                <a:pathLst>
                  <a:path w="9884" h="31131" extrusionOk="0">
                    <a:moveTo>
                      <a:pt x="1077" y="0"/>
                    </a:moveTo>
                    <a:cubicBezTo>
                      <a:pt x="272" y="0"/>
                      <a:pt x="1" y="1101"/>
                      <a:pt x="679" y="1505"/>
                    </a:cubicBezTo>
                    <a:cubicBezTo>
                      <a:pt x="1017" y="1705"/>
                      <a:pt x="1360" y="1896"/>
                      <a:pt x="1701" y="2090"/>
                    </a:cubicBezTo>
                    <a:cubicBezTo>
                      <a:pt x="2433" y="3897"/>
                      <a:pt x="3771" y="5486"/>
                      <a:pt x="3859" y="7484"/>
                    </a:cubicBezTo>
                    <a:cubicBezTo>
                      <a:pt x="3878" y="7922"/>
                      <a:pt x="4088" y="8233"/>
                      <a:pt x="4372" y="8425"/>
                    </a:cubicBezTo>
                    <a:cubicBezTo>
                      <a:pt x="4550" y="10518"/>
                      <a:pt x="4965" y="12587"/>
                      <a:pt x="5043" y="14695"/>
                    </a:cubicBezTo>
                    <a:cubicBezTo>
                      <a:pt x="5055" y="15050"/>
                      <a:pt x="5182" y="15318"/>
                      <a:pt x="5367" y="15510"/>
                    </a:cubicBezTo>
                    <a:cubicBezTo>
                      <a:pt x="5398" y="16156"/>
                      <a:pt x="5445" y="16802"/>
                      <a:pt x="5476" y="17449"/>
                    </a:cubicBezTo>
                    <a:cubicBezTo>
                      <a:pt x="5499" y="17972"/>
                      <a:pt x="5509" y="18493"/>
                      <a:pt x="5499" y="19018"/>
                    </a:cubicBezTo>
                    <a:cubicBezTo>
                      <a:pt x="5052" y="20160"/>
                      <a:pt x="5042" y="21453"/>
                      <a:pt x="5338" y="22658"/>
                    </a:cubicBezTo>
                    <a:cubicBezTo>
                      <a:pt x="5303" y="22727"/>
                      <a:pt x="5277" y="22802"/>
                      <a:pt x="5263" y="22879"/>
                    </a:cubicBezTo>
                    <a:cubicBezTo>
                      <a:pt x="5047" y="24041"/>
                      <a:pt x="4931" y="25206"/>
                      <a:pt x="4725" y="26347"/>
                    </a:cubicBezTo>
                    <a:cubicBezTo>
                      <a:pt x="4491" y="26925"/>
                      <a:pt x="4337" y="27533"/>
                      <a:pt x="4264" y="28152"/>
                    </a:cubicBezTo>
                    <a:cubicBezTo>
                      <a:pt x="4264" y="28175"/>
                      <a:pt x="4266" y="28197"/>
                      <a:pt x="4268" y="28218"/>
                    </a:cubicBezTo>
                    <a:cubicBezTo>
                      <a:pt x="4079" y="28803"/>
                      <a:pt x="3826" y="29367"/>
                      <a:pt x="3513" y="29897"/>
                    </a:cubicBezTo>
                    <a:cubicBezTo>
                      <a:pt x="3193" y="30439"/>
                      <a:pt x="3663" y="31131"/>
                      <a:pt x="4217" y="31131"/>
                    </a:cubicBezTo>
                    <a:cubicBezTo>
                      <a:pt x="4349" y="31131"/>
                      <a:pt x="4486" y="31091"/>
                      <a:pt x="4618" y="31002"/>
                    </a:cubicBezTo>
                    <a:cubicBezTo>
                      <a:pt x="4936" y="30785"/>
                      <a:pt x="5239" y="30564"/>
                      <a:pt x="5533" y="30337"/>
                    </a:cubicBezTo>
                    <a:cubicBezTo>
                      <a:pt x="5665" y="30337"/>
                      <a:pt x="5793" y="30307"/>
                      <a:pt x="5909" y="30249"/>
                    </a:cubicBezTo>
                    <a:cubicBezTo>
                      <a:pt x="7493" y="29473"/>
                      <a:pt x="8448" y="28024"/>
                      <a:pt x="9078" y="26430"/>
                    </a:cubicBezTo>
                    <a:cubicBezTo>
                      <a:pt x="9087" y="26407"/>
                      <a:pt x="9089" y="26390"/>
                      <a:pt x="9096" y="26369"/>
                    </a:cubicBezTo>
                    <a:cubicBezTo>
                      <a:pt x="9340" y="25829"/>
                      <a:pt x="9539" y="25263"/>
                      <a:pt x="9724" y="24706"/>
                    </a:cubicBezTo>
                    <a:cubicBezTo>
                      <a:pt x="9883" y="24231"/>
                      <a:pt x="9606" y="23889"/>
                      <a:pt x="9239" y="23769"/>
                    </a:cubicBezTo>
                    <a:cubicBezTo>
                      <a:pt x="9189" y="23494"/>
                      <a:pt x="9137" y="23219"/>
                      <a:pt x="9070" y="22949"/>
                    </a:cubicBezTo>
                    <a:cubicBezTo>
                      <a:pt x="9018" y="22634"/>
                      <a:pt x="8949" y="22322"/>
                      <a:pt x="8864" y="22016"/>
                    </a:cubicBezTo>
                    <a:cubicBezTo>
                      <a:pt x="8836" y="21920"/>
                      <a:pt x="8793" y="21830"/>
                      <a:pt x="8734" y="21751"/>
                    </a:cubicBezTo>
                    <a:cubicBezTo>
                      <a:pt x="8659" y="21517"/>
                      <a:pt x="8587" y="21282"/>
                      <a:pt x="8505" y="21048"/>
                    </a:cubicBezTo>
                    <a:cubicBezTo>
                      <a:pt x="8583" y="18822"/>
                      <a:pt x="8454" y="16599"/>
                      <a:pt x="8353" y="14373"/>
                    </a:cubicBezTo>
                    <a:cubicBezTo>
                      <a:pt x="8332" y="13869"/>
                      <a:pt x="7938" y="13612"/>
                      <a:pt x="7546" y="13596"/>
                    </a:cubicBezTo>
                    <a:cubicBezTo>
                      <a:pt x="7832" y="9222"/>
                      <a:pt x="7965" y="149"/>
                      <a:pt x="2703" y="135"/>
                    </a:cubicBezTo>
                    <a:cubicBezTo>
                      <a:pt x="2608" y="135"/>
                      <a:pt x="2514" y="148"/>
                      <a:pt x="2424" y="170"/>
                    </a:cubicBezTo>
                    <a:cubicBezTo>
                      <a:pt x="1986" y="64"/>
                      <a:pt x="1538" y="7"/>
                      <a:pt x="1088" y="0"/>
                    </a:cubicBezTo>
                    <a:cubicBezTo>
                      <a:pt x="1084" y="0"/>
                      <a:pt x="1080" y="0"/>
                      <a:pt x="107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1995;p45"/>
              <p:cNvSpPr/>
              <p:nvPr/>
            </p:nvSpPr>
            <p:spPr>
              <a:xfrm>
                <a:off x="2822202" y="3796905"/>
                <a:ext cx="47171" cy="57509"/>
              </a:xfrm>
              <a:custGeom>
                <a:avLst/>
                <a:gdLst/>
                <a:ahLst/>
                <a:cxnLst/>
                <a:rect l="l" t="t" r="r" b="b"/>
                <a:pathLst>
                  <a:path w="3404" h="4150" extrusionOk="0">
                    <a:moveTo>
                      <a:pt x="1145" y="1"/>
                    </a:moveTo>
                    <a:cubicBezTo>
                      <a:pt x="817" y="1"/>
                      <a:pt x="510" y="173"/>
                      <a:pt x="444" y="573"/>
                    </a:cubicBezTo>
                    <a:cubicBezTo>
                      <a:pt x="342" y="1184"/>
                      <a:pt x="239" y="1795"/>
                      <a:pt x="120" y="2403"/>
                    </a:cubicBezTo>
                    <a:cubicBezTo>
                      <a:pt x="1" y="3011"/>
                      <a:pt x="506" y="3401"/>
                      <a:pt x="976" y="3401"/>
                    </a:cubicBezTo>
                    <a:cubicBezTo>
                      <a:pt x="1059" y="3401"/>
                      <a:pt x="1142" y="3389"/>
                      <a:pt x="1219" y="3363"/>
                    </a:cubicBezTo>
                    <a:cubicBezTo>
                      <a:pt x="1245" y="3401"/>
                      <a:pt x="1275" y="3438"/>
                      <a:pt x="1302" y="3474"/>
                    </a:cubicBezTo>
                    <a:cubicBezTo>
                      <a:pt x="1302" y="3474"/>
                      <a:pt x="1302" y="3476"/>
                      <a:pt x="1304" y="3478"/>
                    </a:cubicBezTo>
                    <a:cubicBezTo>
                      <a:pt x="1401" y="3760"/>
                      <a:pt x="1621" y="3971"/>
                      <a:pt x="1889" y="4042"/>
                    </a:cubicBezTo>
                    <a:cubicBezTo>
                      <a:pt x="2020" y="4112"/>
                      <a:pt x="2171" y="4149"/>
                      <a:pt x="2322" y="4149"/>
                    </a:cubicBezTo>
                    <a:cubicBezTo>
                      <a:pt x="2641" y="4149"/>
                      <a:pt x="2957" y="3979"/>
                      <a:pt x="3075" y="3585"/>
                    </a:cubicBezTo>
                    <a:cubicBezTo>
                      <a:pt x="3404" y="2500"/>
                      <a:pt x="2509" y="1219"/>
                      <a:pt x="1919" y="379"/>
                    </a:cubicBezTo>
                    <a:cubicBezTo>
                      <a:pt x="1750" y="140"/>
                      <a:pt x="1439" y="1"/>
                      <a:pt x="1145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996;p45"/>
              <p:cNvSpPr/>
              <p:nvPr/>
            </p:nvSpPr>
            <p:spPr>
              <a:xfrm>
                <a:off x="2674356" y="3898744"/>
                <a:ext cx="250072" cy="121239"/>
              </a:xfrm>
              <a:custGeom>
                <a:avLst/>
                <a:gdLst/>
                <a:ahLst/>
                <a:cxnLst/>
                <a:rect l="l" t="t" r="r" b="b"/>
                <a:pathLst>
                  <a:path w="18046" h="8749" extrusionOk="0">
                    <a:moveTo>
                      <a:pt x="8910" y="1"/>
                    </a:moveTo>
                    <a:cubicBezTo>
                      <a:pt x="4871" y="1"/>
                      <a:pt x="1521" y="3255"/>
                      <a:pt x="507" y="6975"/>
                    </a:cubicBezTo>
                    <a:cubicBezTo>
                      <a:pt x="491" y="7039"/>
                      <a:pt x="481" y="7105"/>
                      <a:pt x="477" y="7171"/>
                    </a:cubicBezTo>
                    <a:cubicBezTo>
                      <a:pt x="1" y="7579"/>
                      <a:pt x="311" y="8566"/>
                      <a:pt x="972" y="8566"/>
                    </a:cubicBezTo>
                    <a:cubicBezTo>
                      <a:pt x="995" y="8566"/>
                      <a:pt x="1019" y="8565"/>
                      <a:pt x="1043" y="8563"/>
                    </a:cubicBezTo>
                    <a:cubicBezTo>
                      <a:pt x="1419" y="8525"/>
                      <a:pt x="1793" y="8495"/>
                      <a:pt x="2168" y="8473"/>
                    </a:cubicBezTo>
                    <a:cubicBezTo>
                      <a:pt x="2302" y="8637"/>
                      <a:pt x="2488" y="8749"/>
                      <a:pt x="2700" y="8749"/>
                    </a:cubicBezTo>
                    <a:cubicBezTo>
                      <a:pt x="2781" y="8749"/>
                      <a:pt x="2867" y="8732"/>
                      <a:pt x="2954" y="8696"/>
                    </a:cubicBezTo>
                    <a:cubicBezTo>
                      <a:pt x="3155" y="8613"/>
                      <a:pt x="3354" y="8518"/>
                      <a:pt x="3552" y="8422"/>
                    </a:cubicBezTo>
                    <a:cubicBezTo>
                      <a:pt x="3775" y="8419"/>
                      <a:pt x="3998" y="8417"/>
                      <a:pt x="4221" y="8417"/>
                    </a:cubicBezTo>
                    <a:cubicBezTo>
                      <a:pt x="7214" y="8417"/>
                      <a:pt x="10215" y="8738"/>
                      <a:pt x="13194" y="8738"/>
                    </a:cubicBezTo>
                    <a:cubicBezTo>
                      <a:pt x="14604" y="8738"/>
                      <a:pt x="16010" y="8666"/>
                      <a:pt x="17407" y="8454"/>
                    </a:cubicBezTo>
                    <a:cubicBezTo>
                      <a:pt x="17864" y="8384"/>
                      <a:pt x="18046" y="7851"/>
                      <a:pt x="17969" y="7460"/>
                    </a:cubicBezTo>
                    <a:cubicBezTo>
                      <a:pt x="17036" y="2710"/>
                      <a:pt x="14146" y="368"/>
                      <a:pt x="9470" y="22"/>
                    </a:cubicBezTo>
                    <a:cubicBezTo>
                      <a:pt x="9282" y="8"/>
                      <a:pt x="9095" y="1"/>
                      <a:pt x="8910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1997;p45"/>
              <p:cNvSpPr/>
              <p:nvPr/>
            </p:nvSpPr>
            <p:spPr>
              <a:xfrm>
                <a:off x="2615212" y="4179594"/>
                <a:ext cx="343070" cy="186882"/>
              </a:xfrm>
              <a:custGeom>
                <a:avLst/>
                <a:gdLst/>
                <a:ahLst/>
                <a:cxnLst/>
                <a:rect l="l" t="t" r="r" b="b"/>
                <a:pathLst>
                  <a:path w="24757" h="13486" extrusionOk="0">
                    <a:moveTo>
                      <a:pt x="897" y="0"/>
                    </a:moveTo>
                    <a:cubicBezTo>
                      <a:pt x="424" y="0"/>
                      <a:pt x="0" y="577"/>
                      <a:pt x="172" y="1024"/>
                    </a:cubicBezTo>
                    <a:cubicBezTo>
                      <a:pt x="272" y="1284"/>
                      <a:pt x="406" y="1633"/>
                      <a:pt x="568" y="2002"/>
                    </a:cubicBezTo>
                    <a:cubicBezTo>
                      <a:pt x="213" y="3193"/>
                      <a:pt x="283" y="4277"/>
                      <a:pt x="598" y="5348"/>
                    </a:cubicBezTo>
                    <a:cubicBezTo>
                      <a:pt x="456" y="7179"/>
                      <a:pt x="641" y="8604"/>
                      <a:pt x="2026" y="10029"/>
                    </a:cubicBezTo>
                    <a:cubicBezTo>
                      <a:pt x="2022" y="10235"/>
                      <a:pt x="2097" y="10434"/>
                      <a:pt x="2237" y="10584"/>
                    </a:cubicBezTo>
                    <a:cubicBezTo>
                      <a:pt x="3374" y="11864"/>
                      <a:pt x="4787" y="12824"/>
                      <a:pt x="6468" y="13214"/>
                    </a:cubicBezTo>
                    <a:cubicBezTo>
                      <a:pt x="6536" y="13230"/>
                      <a:pt x="6602" y="13237"/>
                      <a:pt x="6664" y="13237"/>
                    </a:cubicBezTo>
                    <a:cubicBezTo>
                      <a:pt x="6892" y="13237"/>
                      <a:pt x="7077" y="13138"/>
                      <a:pt x="7215" y="12992"/>
                    </a:cubicBezTo>
                    <a:cubicBezTo>
                      <a:pt x="7231" y="12999"/>
                      <a:pt x="7247" y="13006"/>
                      <a:pt x="7262" y="13013"/>
                    </a:cubicBezTo>
                    <a:cubicBezTo>
                      <a:pt x="7369" y="13276"/>
                      <a:pt x="7603" y="13486"/>
                      <a:pt x="7975" y="13486"/>
                    </a:cubicBezTo>
                    <a:cubicBezTo>
                      <a:pt x="7981" y="13486"/>
                      <a:pt x="7986" y="13486"/>
                      <a:pt x="7991" y="13486"/>
                    </a:cubicBezTo>
                    <a:cubicBezTo>
                      <a:pt x="8147" y="13486"/>
                      <a:pt x="8298" y="13438"/>
                      <a:pt x="8427" y="13349"/>
                    </a:cubicBezTo>
                    <a:cubicBezTo>
                      <a:pt x="8686" y="13389"/>
                      <a:pt x="8947" y="13407"/>
                      <a:pt x="9210" y="13407"/>
                    </a:cubicBezTo>
                    <a:cubicBezTo>
                      <a:pt x="9591" y="13407"/>
                      <a:pt x="9977" y="13368"/>
                      <a:pt x="10369" y="13295"/>
                    </a:cubicBezTo>
                    <a:cubicBezTo>
                      <a:pt x="10465" y="13278"/>
                      <a:pt x="10556" y="13243"/>
                      <a:pt x="10639" y="13191"/>
                    </a:cubicBezTo>
                    <a:cubicBezTo>
                      <a:pt x="11227" y="13214"/>
                      <a:pt x="11818" y="13221"/>
                      <a:pt x="12410" y="13221"/>
                    </a:cubicBezTo>
                    <a:cubicBezTo>
                      <a:pt x="12968" y="13221"/>
                      <a:pt x="13528" y="13215"/>
                      <a:pt x="14086" y="13207"/>
                    </a:cubicBezTo>
                    <a:cubicBezTo>
                      <a:pt x="17101" y="13160"/>
                      <a:pt x="20579" y="13281"/>
                      <a:pt x="22674" y="10745"/>
                    </a:cubicBezTo>
                    <a:cubicBezTo>
                      <a:pt x="24756" y="8228"/>
                      <a:pt x="24446" y="3875"/>
                      <a:pt x="23852" y="918"/>
                    </a:cubicBezTo>
                    <a:cubicBezTo>
                      <a:pt x="23790" y="615"/>
                      <a:pt x="23449" y="323"/>
                      <a:pt x="23131" y="323"/>
                    </a:cubicBezTo>
                    <a:cubicBezTo>
                      <a:pt x="23111" y="323"/>
                      <a:pt x="23092" y="324"/>
                      <a:pt x="23074" y="326"/>
                    </a:cubicBezTo>
                    <a:cubicBezTo>
                      <a:pt x="22975" y="337"/>
                      <a:pt x="22878" y="347"/>
                      <a:pt x="22779" y="356"/>
                    </a:cubicBezTo>
                    <a:cubicBezTo>
                      <a:pt x="22741" y="347"/>
                      <a:pt x="22710" y="330"/>
                      <a:pt x="22670" y="326"/>
                    </a:cubicBezTo>
                    <a:cubicBezTo>
                      <a:pt x="20278" y="61"/>
                      <a:pt x="17887" y="63"/>
                      <a:pt x="15485" y="3"/>
                    </a:cubicBezTo>
                    <a:cubicBezTo>
                      <a:pt x="15476" y="2"/>
                      <a:pt x="15468" y="2"/>
                      <a:pt x="15460" y="2"/>
                    </a:cubicBezTo>
                    <a:cubicBezTo>
                      <a:pt x="15128" y="2"/>
                      <a:pt x="14909" y="173"/>
                      <a:pt x="14796" y="401"/>
                    </a:cubicBezTo>
                    <a:cubicBezTo>
                      <a:pt x="14295" y="340"/>
                      <a:pt x="13799" y="285"/>
                      <a:pt x="13304" y="245"/>
                    </a:cubicBezTo>
                    <a:cubicBezTo>
                      <a:pt x="12099" y="147"/>
                      <a:pt x="10894" y="119"/>
                      <a:pt x="9688" y="119"/>
                    </a:cubicBezTo>
                    <a:cubicBezTo>
                      <a:pt x="8125" y="119"/>
                      <a:pt x="6562" y="166"/>
                      <a:pt x="4998" y="166"/>
                    </a:cubicBezTo>
                    <a:cubicBezTo>
                      <a:pt x="3649" y="166"/>
                      <a:pt x="2299" y="131"/>
                      <a:pt x="951" y="3"/>
                    </a:cubicBezTo>
                    <a:cubicBezTo>
                      <a:pt x="933" y="1"/>
                      <a:pt x="915" y="0"/>
                      <a:pt x="8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1998;p45"/>
              <p:cNvSpPr/>
              <p:nvPr/>
            </p:nvSpPr>
            <p:spPr>
              <a:xfrm>
                <a:off x="2541781" y="3841637"/>
                <a:ext cx="474689" cy="579243"/>
              </a:xfrm>
              <a:custGeom>
                <a:avLst/>
                <a:gdLst/>
                <a:ahLst/>
                <a:cxnLst/>
                <a:rect l="l" t="t" r="r" b="b"/>
                <a:pathLst>
                  <a:path w="34255" h="41800" extrusionOk="0">
                    <a:moveTo>
                      <a:pt x="19930" y="809"/>
                    </a:moveTo>
                    <a:cubicBezTo>
                      <a:pt x="20068" y="809"/>
                      <a:pt x="20206" y="811"/>
                      <a:pt x="20346" y="815"/>
                    </a:cubicBezTo>
                    <a:lnTo>
                      <a:pt x="20346" y="815"/>
                    </a:lnTo>
                    <a:cubicBezTo>
                      <a:pt x="31126" y="2748"/>
                      <a:pt x="32825" y="15095"/>
                      <a:pt x="32923" y="24245"/>
                    </a:cubicBezTo>
                    <a:cubicBezTo>
                      <a:pt x="32977" y="29201"/>
                      <a:pt x="32266" y="35990"/>
                      <a:pt x="27841" y="39080"/>
                    </a:cubicBezTo>
                    <a:cubicBezTo>
                      <a:pt x="25757" y="40534"/>
                      <a:pt x="22726" y="40399"/>
                      <a:pt x="20311" y="40603"/>
                    </a:cubicBezTo>
                    <a:cubicBezTo>
                      <a:pt x="18407" y="40764"/>
                      <a:pt x="16549" y="40932"/>
                      <a:pt x="14678" y="40932"/>
                    </a:cubicBezTo>
                    <a:cubicBezTo>
                      <a:pt x="13567" y="40932"/>
                      <a:pt x="12451" y="40873"/>
                      <a:pt x="11318" y="40718"/>
                    </a:cubicBezTo>
                    <a:cubicBezTo>
                      <a:pt x="1" y="39163"/>
                      <a:pt x="1060" y="26198"/>
                      <a:pt x="3167" y="17923"/>
                    </a:cubicBezTo>
                    <a:cubicBezTo>
                      <a:pt x="5292" y="9576"/>
                      <a:pt x="10451" y="809"/>
                      <a:pt x="19930" y="809"/>
                    </a:cubicBezTo>
                    <a:close/>
                    <a:moveTo>
                      <a:pt x="19897" y="0"/>
                    </a:moveTo>
                    <a:cubicBezTo>
                      <a:pt x="9667" y="0"/>
                      <a:pt x="4471" y="9520"/>
                      <a:pt x="2197" y="18453"/>
                    </a:cubicBezTo>
                    <a:cubicBezTo>
                      <a:pt x="970" y="23281"/>
                      <a:pt x="472" y="28538"/>
                      <a:pt x="1676" y="33414"/>
                    </a:cubicBezTo>
                    <a:cubicBezTo>
                      <a:pt x="2940" y="38525"/>
                      <a:pt x="7140" y="40950"/>
                      <a:pt x="12118" y="41633"/>
                    </a:cubicBezTo>
                    <a:cubicBezTo>
                      <a:pt x="12989" y="41753"/>
                      <a:pt x="13863" y="41800"/>
                      <a:pt x="14739" y="41800"/>
                    </a:cubicBezTo>
                    <a:cubicBezTo>
                      <a:pt x="16902" y="41800"/>
                      <a:pt x="19071" y="41514"/>
                      <a:pt x="21216" y="41334"/>
                    </a:cubicBezTo>
                    <a:cubicBezTo>
                      <a:pt x="23683" y="41126"/>
                      <a:pt x="26022" y="40948"/>
                      <a:pt x="28248" y="39776"/>
                    </a:cubicBezTo>
                    <a:cubicBezTo>
                      <a:pt x="32664" y="37450"/>
                      <a:pt x="33441" y="30454"/>
                      <a:pt x="33690" y="26110"/>
                    </a:cubicBezTo>
                    <a:cubicBezTo>
                      <a:pt x="34255" y="16229"/>
                      <a:pt x="32132" y="2052"/>
                      <a:pt x="20486" y="23"/>
                    </a:cubicBezTo>
                    <a:cubicBezTo>
                      <a:pt x="20480" y="22"/>
                      <a:pt x="20475" y="21"/>
                      <a:pt x="20469" y="20"/>
                    </a:cubicBezTo>
                    <a:lnTo>
                      <a:pt x="20469" y="20"/>
                    </a:lnTo>
                    <a:cubicBezTo>
                      <a:pt x="20442" y="14"/>
                      <a:pt x="20412" y="10"/>
                      <a:pt x="20380" y="9"/>
                    </a:cubicBezTo>
                    <a:lnTo>
                      <a:pt x="20380" y="7"/>
                    </a:lnTo>
                    <a:cubicBezTo>
                      <a:pt x="20218" y="3"/>
                      <a:pt x="20057" y="0"/>
                      <a:pt x="1989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1999;p45"/>
              <p:cNvSpPr/>
              <p:nvPr/>
            </p:nvSpPr>
            <p:spPr>
              <a:xfrm>
                <a:off x="2719448" y="3761444"/>
                <a:ext cx="184402" cy="110486"/>
              </a:xfrm>
              <a:custGeom>
                <a:avLst/>
                <a:gdLst/>
                <a:ahLst/>
                <a:cxnLst/>
                <a:rect l="l" t="t" r="r" b="b"/>
                <a:pathLst>
                  <a:path w="13307" h="7973" extrusionOk="0">
                    <a:moveTo>
                      <a:pt x="7636" y="0"/>
                    </a:moveTo>
                    <a:cubicBezTo>
                      <a:pt x="4387" y="0"/>
                      <a:pt x="1" y="3433"/>
                      <a:pt x="2205" y="6807"/>
                    </a:cubicBezTo>
                    <a:cubicBezTo>
                      <a:pt x="2291" y="6939"/>
                      <a:pt x="2415" y="6993"/>
                      <a:pt x="2539" y="6993"/>
                    </a:cubicBezTo>
                    <a:cubicBezTo>
                      <a:pt x="2822" y="6993"/>
                      <a:pt x="3102" y="6704"/>
                      <a:pt x="2903" y="6400"/>
                    </a:cubicBezTo>
                    <a:lnTo>
                      <a:pt x="2901" y="6398"/>
                    </a:lnTo>
                    <a:cubicBezTo>
                      <a:pt x="1149" y="3717"/>
                      <a:pt x="4367" y="1607"/>
                      <a:pt x="6635" y="968"/>
                    </a:cubicBezTo>
                    <a:cubicBezTo>
                      <a:pt x="6988" y="868"/>
                      <a:pt x="7332" y="822"/>
                      <a:pt x="7665" y="822"/>
                    </a:cubicBezTo>
                    <a:cubicBezTo>
                      <a:pt x="8992" y="822"/>
                      <a:pt x="10155" y="1555"/>
                      <a:pt x="11108" y="2561"/>
                    </a:cubicBezTo>
                    <a:cubicBezTo>
                      <a:pt x="11998" y="3497"/>
                      <a:pt x="12819" y="5890"/>
                      <a:pt x="11859" y="7123"/>
                    </a:cubicBezTo>
                    <a:lnTo>
                      <a:pt x="11859" y="7123"/>
                    </a:lnTo>
                    <a:cubicBezTo>
                      <a:pt x="11713" y="7170"/>
                      <a:pt x="11596" y="7293"/>
                      <a:pt x="11596" y="7491"/>
                    </a:cubicBezTo>
                    <a:lnTo>
                      <a:pt x="11596" y="7572"/>
                    </a:lnTo>
                    <a:cubicBezTo>
                      <a:pt x="11596" y="7812"/>
                      <a:pt x="11799" y="7972"/>
                      <a:pt x="12008" y="7972"/>
                    </a:cubicBezTo>
                    <a:cubicBezTo>
                      <a:pt x="12106" y="7972"/>
                      <a:pt x="12205" y="7937"/>
                      <a:pt x="12285" y="7858"/>
                    </a:cubicBezTo>
                    <a:cubicBezTo>
                      <a:pt x="13306" y="6843"/>
                      <a:pt x="13244" y="4759"/>
                      <a:pt x="12652" y="3532"/>
                    </a:cubicBezTo>
                    <a:cubicBezTo>
                      <a:pt x="11729" y="1617"/>
                      <a:pt x="9967" y="70"/>
                      <a:pt x="7770" y="2"/>
                    </a:cubicBezTo>
                    <a:cubicBezTo>
                      <a:pt x="7726" y="1"/>
                      <a:pt x="7681" y="0"/>
                      <a:pt x="76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2000;p45"/>
              <p:cNvSpPr/>
              <p:nvPr/>
            </p:nvSpPr>
            <p:spPr>
              <a:xfrm>
                <a:off x="2771677" y="3791349"/>
                <a:ext cx="99469" cy="63758"/>
              </a:xfrm>
              <a:custGeom>
                <a:avLst/>
                <a:gdLst/>
                <a:ahLst/>
                <a:cxnLst/>
                <a:rect l="l" t="t" r="r" b="b"/>
                <a:pathLst>
                  <a:path w="7178" h="4601" extrusionOk="0">
                    <a:moveTo>
                      <a:pt x="3673" y="1"/>
                    </a:moveTo>
                    <a:cubicBezTo>
                      <a:pt x="1490" y="1"/>
                      <a:pt x="0" y="1883"/>
                      <a:pt x="494" y="3986"/>
                    </a:cubicBezTo>
                    <a:cubicBezTo>
                      <a:pt x="542" y="4188"/>
                      <a:pt x="694" y="4276"/>
                      <a:pt x="853" y="4276"/>
                    </a:cubicBezTo>
                    <a:cubicBezTo>
                      <a:pt x="1092" y="4276"/>
                      <a:pt x="1345" y="4076"/>
                      <a:pt x="1273" y="3771"/>
                    </a:cubicBezTo>
                    <a:lnTo>
                      <a:pt x="1272" y="3771"/>
                    </a:lnTo>
                    <a:cubicBezTo>
                      <a:pt x="896" y="2173"/>
                      <a:pt x="1961" y="944"/>
                      <a:pt x="3553" y="815"/>
                    </a:cubicBezTo>
                    <a:cubicBezTo>
                      <a:pt x="3639" y="808"/>
                      <a:pt x="3723" y="804"/>
                      <a:pt x="3804" y="804"/>
                    </a:cubicBezTo>
                    <a:cubicBezTo>
                      <a:pt x="5589" y="804"/>
                      <a:pt x="6292" y="2456"/>
                      <a:pt x="5985" y="4095"/>
                    </a:cubicBezTo>
                    <a:cubicBezTo>
                      <a:pt x="5928" y="4400"/>
                      <a:pt x="6187" y="4601"/>
                      <a:pt x="6423" y="4601"/>
                    </a:cubicBezTo>
                    <a:cubicBezTo>
                      <a:pt x="6579" y="4601"/>
                      <a:pt x="6726" y="4513"/>
                      <a:pt x="6764" y="4310"/>
                    </a:cubicBezTo>
                    <a:cubicBezTo>
                      <a:pt x="7178" y="2092"/>
                      <a:pt x="6160" y="24"/>
                      <a:pt x="3705" y="1"/>
                    </a:cubicBezTo>
                    <a:cubicBezTo>
                      <a:pt x="3694" y="1"/>
                      <a:pt x="3683" y="1"/>
                      <a:pt x="367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2001;p45"/>
              <p:cNvSpPr/>
              <p:nvPr/>
            </p:nvSpPr>
            <p:spPr>
              <a:xfrm>
                <a:off x="2660111" y="3892245"/>
                <a:ext cx="276845" cy="163172"/>
              </a:xfrm>
              <a:custGeom>
                <a:avLst/>
                <a:gdLst/>
                <a:ahLst/>
                <a:cxnLst/>
                <a:rect l="l" t="t" r="r" b="b"/>
                <a:pathLst>
                  <a:path w="19978" h="11775" extrusionOk="0">
                    <a:moveTo>
                      <a:pt x="10271" y="826"/>
                    </a:moveTo>
                    <a:cubicBezTo>
                      <a:pt x="11283" y="826"/>
                      <a:pt x="12280" y="976"/>
                      <a:pt x="13186" y="1266"/>
                    </a:cubicBezTo>
                    <a:cubicBezTo>
                      <a:pt x="13232" y="1281"/>
                      <a:pt x="13276" y="1288"/>
                      <a:pt x="13317" y="1288"/>
                    </a:cubicBezTo>
                    <a:cubicBezTo>
                      <a:pt x="13357" y="1288"/>
                      <a:pt x="13395" y="1281"/>
                      <a:pt x="13429" y="1269"/>
                    </a:cubicBezTo>
                    <a:lnTo>
                      <a:pt x="13429" y="1269"/>
                    </a:lnTo>
                    <a:cubicBezTo>
                      <a:pt x="15692" y="2081"/>
                      <a:pt x="17092" y="3750"/>
                      <a:pt x="17990" y="5911"/>
                    </a:cubicBezTo>
                    <a:cubicBezTo>
                      <a:pt x="18542" y="7235"/>
                      <a:pt x="19067" y="10854"/>
                      <a:pt x="16548" y="10948"/>
                    </a:cubicBezTo>
                    <a:cubicBezTo>
                      <a:pt x="16094" y="10964"/>
                      <a:pt x="15638" y="10971"/>
                      <a:pt x="15179" y="10971"/>
                    </a:cubicBezTo>
                    <a:cubicBezTo>
                      <a:pt x="12462" y="10971"/>
                      <a:pt x="9680" y="10724"/>
                      <a:pt x="6951" y="10724"/>
                    </a:cubicBezTo>
                    <a:cubicBezTo>
                      <a:pt x="6750" y="10724"/>
                      <a:pt x="6550" y="10725"/>
                      <a:pt x="6350" y="10728"/>
                    </a:cubicBezTo>
                    <a:cubicBezTo>
                      <a:pt x="6170" y="10730"/>
                      <a:pt x="5990" y="10732"/>
                      <a:pt x="5811" y="10732"/>
                    </a:cubicBezTo>
                    <a:cubicBezTo>
                      <a:pt x="4957" y="10732"/>
                      <a:pt x="4115" y="10698"/>
                      <a:pt x="3259" y="10574"/>
                    </a:cubicBezTo>
                    <a:cubicBezTo>
                      <a:pt x="252" y="10133"/>
                      <a:pt x="2205" y="6355"/>
                      <a:pt x="3020" y="4723"/>
                    </a:cubicBezTo>
                    <a:cubicBezTo>
                      <a:pt x="4352" y="2055"/>
                      <a:pt x="7371" y="826"/>
                      <a:pt x="10271" y="826"/>
                    </a:cubicBezTo>
                    <a:close/>
                    <a:moveTo>
                      <a:pt x="10305" y="0"/>
                    </a:moveTo>
                    <a:cubicBezTo>
                      <a:pt x="6866" y="0"/>
                      <a:pt x="3592" y="1777"/>
                      <a:pt x="1966" y="5033"/>
                    </a:cubicBezTo>
                    <a:cubicBezTo>
                      <a:pt x="1415" y="6134"/>
                      <a:pt x="1" y="8717"/>
                      <a:pt x="835" y="9961"/>
                    </a:cubicBezTo>
                    <a:cubicBezTo>
                      <a:pt x="1817" y="11429"/>
                      <a:pt x="3588" y="11493"/>
                      <a:pt x="5220" y="11538"/>
                    </a:cubicBezTo>
                    <a:cubicBezTo>
                      <a:pt x="5532" y="11547"/>
                      <a:pt x="5844" y="11550"/>
                      <a:pt x="6156" y="11550"/>
                    </a:cubicBezTo>
                    <a:cubicBezTo>
                      <a:pt x="7995" y="11550"/>
                      <a:pt x="9830" y="11424"/>
                      <a:pt x="11664" y="11424"/>
                    </a:cubicBezTo>
                    <a:cubicBezTo>
                      <a:pt x="12759" y="11424"/>
                      <a:pt x="13855" y="11469"/>
                      <a:pt x="14950" y="11613"/>
                    </a:cubicBezTo>
                    <a:cubicBezTo>
                      <a:pt x="15400" y="11671"/>
                      <a:pt x="16072" y="11775"/>
                      <a:pt x="16742" y="11775"/>
                    </a:cubicBezTo>
                    <a:cubicBezTo>
                      <a:pt x="17757" y="11775"/>
                      <a:pt x="18767" y="11537"/>
                      <a:pt x="18996" y="10543"/>
                    </a:cubicBezTo>
                    <a:cubicBezTo>
                      <a:pt x="19977" y="6260"/>
                      <a:pt x="17613" y="1768"/>
                      <a:pt x="13401" y="408"/>
                    </a:cubicBezTo>
                    <a:cubicBezTo>
                      <a:pt x="13355" y="393"/>
                      <a:pt x="13311" y="386"/>
                      <a:pt x="13270" y="386"/>
                    </a:cubicBezTo>
                    <a:cubicBezTo>
                      <a:pt x="13225" y="386"/>
                      <a:pt x="13184" y="394"/>
                      <a:pt x="13146" y="409"/>
                    </a:cubicBezTo>
                    <a:lnTo>
                      <a:pt x="13146" y="409"/>
                    </a:lnTo>
                    <a:cubicBezTo>
                      <a:pt x="12207" y="134"/>
                      <a:pt x="11250" y="0"/>
                      <a:pt x="10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2002;p45"/>
              <p:cNvSpPr/>
              <p:nvPr/>
            </p:nvSpPr>
            <p:spPr>
              <a:xfrm>
                <a:off x="2613342" y="4145352"/>
                <a:ext cx="341089" cy="15451"/>
              </a:xfrm>
              <a:custGeom>
                <a:avLst/>
                <a:gdLst/>
                <a:ahLst/>
                <a:cxnLst/>
                <a:rect l="l" t="t" r="r" b="b"/>
                <a:pathLst>
                  <a:path w="24614" h="1115" extrusionOk="0">
                    <a:moveTo>
                      <a:pt x="10850" y="0"/>
                    </a:moveTo>
                    <a:cubicBezTo>
                      <a:pt x="7992" y="0"/>
                      <a:pt x="5134" y="153"/>
                      <a:pt x="2274" y="153"/>
                    </a:cubicBezTo>
                    <a:cubicBezTo>
                      <a:pt x="1690" y="153"/>
                      <a:pt x="1106" y="147"/>
                      <a:pt x="521" y="132"/>
                    </a:cubicBezTo>
                    <a:cubicBezTo>
                      <a:pt x="518" y="131"/>
                      <a:pt x="514" y="131"/>
                      <a:pt x="510" y="131"/>
                    </a:cubicBezTo>
                    <a:cubicBezTo>
                      <a:pt x="0" y="131"/>
                      <a:pt x="6" y="926"/>
                      <a:pt x="521" y="940"/>
                    </a:cubicBezTo>
                    <a:cubicBezTo>
                      <a:pt x="1236" y="958"/>
                      <a:pt x="1951" y="966"/>
                      <a:pt x="2666" y="966"/>
                    </a:cubicBezTo>
                    <a:cubicBezTo>
                      <a:pt x="5755" y="966"/>
                      <a:pt x="8843" y="825"/>
                      <a:pt x="11933" y="825"/>
                    </a:cubicBezTo>
                    <a:cubicBezTo>
                      <a:pt x="12140" y="825"/>
                      <a:pt x="12346" y="826"/>
                      <a:pt x="12552" y="827"/>
                    </a:cubicBezTo>
                    <a:cubicBezTo>
                      <a:pt x="15286" y="846"/>
                      <a:pt x="17999" y="1114"/>
                      <a:pt x="20719" y="1114"/>
                    </a:cubicBezTo>
                    <a:cubicBezTo>
                      <a:pt x="21844" y="1114"/>
                      <a:pt x="22969" y="1069"/>
                      <a:pt x="24098" y="940"/>
                    </a:cubicBezTo>
                    <a:cubicBezTo>
                      <a:pt x="24591" y="883"/>
                      <a:pt x="24613" y="129"/>
                      <a:pt x="24149" y="129"/>
                    </a:cubicBezTo>
                    <a:cubicBezTo>
                      <a:pt x="24133" y="129"/>
                      <a:pt x="24116" y="130"/>
                      <a:pt x="24098" y="132"/>
                    </a:cubicBezTo>
                    <a:cubicBezTo>
                      <a:pt x="22882" y="271"/>
                      <a:pt x="21664" y="321"/>
                      <a:pt x="20447" y="321"/>
                    </a:cubicBezTo>
                    <a:cubicBezTo>
                      <a:pt x="17817" y="321"/>
                      <a:pt x="15185" y="88"/>
                      <a:pt x="12552" y="21"/>
                    </a:cubicBezTo>
                    <a:cubicBezTo>
                      <a:pt x="11985" y="6"/>
                      <a:pt x="11418" y="0"/>
                      <a:pt x="1085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2003;p45"/>
              <p:cNvSpPr/>
              <p:nvPr/>
            </p:nvSpPr>
            <p:spPr>
              <a:xfrm>
                <a:off x="2610515" y="4148484"/>
                <a:ext cx="356401" cy="225933"/>
              </a:xfrm>
              <a:custGeom>
                <a:avLst/>
                <a:gdLst/>
                <a:ahLst/>
                <a:cxnLst/>
                <a:rect l="l" t="t" r="r" b="b"/>
                <a:pathLst>
                  <a:path w="25719" h="16304" extrusionOk="0">
                    <a:moveTo>
                      <a:pt x="678" y="1"/>
                    </a:moveTo>
                    <a:cubicBezTo>
                      <a:pt x="476" y="1"/>
                      <a:pt x="262" y="131"/>
                      <a:pt x="241" y="388"/>
                    </a:cubicBezTo>
                    <a:lnTo>
                      <a:pt x="241" y="390"/>
                    </a:lnTo>
                    <a:cubicBezTo>
                      <a:pt x="0" y="3252"/>
                      <a:pt x="291" y="5981"/>
                      <a:pt x="589" y="8824"/>
                    </a:cubicBezTo>
                    <a:cubicBezTo>
                      <a:pt x="745" y="10316"/>
                      <a:pt x="1037" y="12070"/>
                      <a:pt x="2135" y="13191"/>
                    </a:cubicBezTo>
                    <a:cubicBezTo>
                      <a:pt x="4555" y="15660"/>
                      <a:pt x="7669" y="16304"/>
                      <a:pt x="10894" y="16304"/>
                    </a:cubicBezTo>
                    <a:cubicBezTo>
                      <a:pt x="12236" y="16304"/>
                      <a:pt x="13597" y="16192"/>
                      <a:pt x="14936" y="16054"/>
                    </a:cubicBezTo>
                    <a:cubicBezTo>
                      <a:pt x="18540" y="15680"/>
                      <a:pt x="21778" y="16214"/>
                      <a:pt x="23733" y="12632"/>
                    </a:cubicBezTo>
                    <a:cubicBezTo>
                      <a:pt x="25718" y="8993"/>
                      <a:pt x="24801" y="4449"/>
                      <a:pt x="24624" y="551"/>
                    </a:cubicBezTo>
                    <a:cubicBezTo>
                      <a:pt x="24612" y="292"/>
                      <a:pt x="24404" y="162"/>
                      <a:pt x="24203" y="162"/>
                    </a:cubicBezTo>
                    <a:cubicBezTo>
                      <a:pt x="24001" y="162"/>
                      <a:pt x="23805" y="292"/>
                      <a:pt x="23816" y="551"/>
                    </a:cubicBezTo>
                    <a:cubicBezTo>
                      <a:pt x="23953" y="3546"/>
                      <a:pt x="24358" y="6361"/>
                      <a:pt x="23902" y="9357"/>
                    </a:cubicBezTo>
                    <a:cubicBezTo>
                      <a:pt x="23646" y="11038"/>
                      <a:pt x="23026" y="12611"/>
                      <a:pt x="21879" y="13878"/>
                    </a:cubicBezTo>
                    <a:cubicBezTo>
                      <a:pt x="20494" y="15407"/>
                      <a:pt x="17582" y="15092"/>
                      <a:pt x="15709" y="15177"/>
                    </a:cubicBezTo>
                    <a:cubicBezTo>
                      <a:pt x="13960" y="15257"/>
                      <a:pt x="12231" y="15438"/>
                      <a:pt x="10546" y="15438"/>
                    </a:cubicBezTo>
                    <a:cubicBezTo>
                      <a:pt x="8020" y="15438"/>
                      <a:pt x="5592" y="15031"/>
                      <a:pt x="3341" y="13266"/>
                    </a:cubicBezTo>
                    <a:cubicBezTo>
                      <a:pt x="345" y="10917"/>
                      <a:pt x="760" y="3807"/>
                      <a:pt x="1047" y="388"/>
                    </a:cubicBezTo>
                    <a:cubicBezTo>
                      <a:pt x="1069" y="129"/>
                      <a:pt x="879" y="1"/>
                      <a:pt x="6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2004;p45"/>
              <p:cNvSpPr/>
              <p:nvPr/>
            </p:nvSpPr>
            <p:spPr>
              <a:xfrm>
                <a:off x="2939367" y="4099872"/>
                <a:ext cx="63883" cy="62151"/>
              </a:xfrm>
              <a:custGeom>
                <a:avLst/>
                <a:gdLst/>
                <a:ahLst/>
                <a:cxnLst/>
                <a:rect l="l" t="t" r="r" b="b"/>
                <a:pathLst>
                  <a:path w="4610" h="4485" extrusionOk="0">
                    <a:moveTo>
                      <a:pt x="2077" y="819"/>
                    </a:moveTo>
                    <a:cubicBezTo>
                      <a:pt x="2142" y="819"/>
                      <a:pt x="2209" y="835"/>
                      <a:pt x="2278" y="869"/>
                    </a:cubicBezTo>
                    <a:cubicBezTo>
                      <a:pt x="3166" y="1303"/>
                      <a:pt x="1658" y="2726"/>
                      <a:pt x="845" y="3398"/>
                    </a:cubicBezTo>
                    <a:lnTo>
                      <a:pt x="845" y="3398"/>
                    </a:lnTo>
                    <a:cubicBezTo>
                      <a:pt x="964" y="2561"/>
                      <a:pt x="1395" y="819"/>
                      <a:pt x="2077" y="819"/>
                    </a:cubicBezTo>
                    <a:close/>
                    <a:moveTo>
                      <a:pt x="2060" y="0"/>
                    </a:moveTo>
                    <a:cubicBezTo>
                      <a:pt x="702" y="0"/>
                      <a:pt x="29" y="2676"/>
                      <a:pt x="5" y="3737"/>
                    </a:cubicBezTo>
                    <a:cubicBezTo>
                      <a:pt x="0" y="3943"/>
                      <a:pt x="123" y="4067"/>
                      <a:pt x="275" y="4110"/>
                    </a:cubicBezTo>
                    <a:lnTo>
                      <a:pt x="275" y="4110"/>
                    </a:lnTo>
                    <a:cubicBezTo>
                      <a:pt x="301" y="4307"/>
                      <a:pt x="453" y="4484"/>
                      <a:pt x="642" y="4484"/>
                    </a:cubicBezTo>
                    <a:cubicBezTo>
                      <a:pt x="710" y="4484"/>
                      <a:pt x="782" y="4461"/>
                      <a:pt x="855" y="4409"/>
                    </a:cubicBezTo>
                    <a:cubicBezTo>
                      <a:pt x="1773" y="3744"/>
                      <a:pt x="4610" y="1392"/>
                      <a:pt x="2792" y="241"/>
                    </a:cubicBezTo>
                    <a:cubicBezTo>
                      <a:pt x="2529" y="74"/>
                      <a:pt x="2285" y="0"/>
                      <a:pt x="20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2005;p45"/>
              <p:cNvSpPr/>
              <p:nvPr/>
            </p:nvSpPr>
            <p:spPr>
              <a:xfrm>
                <a:off x="2613342" y="4175132"/>
                <a:ext cx="33104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23889" h="810" extrusionOk="0">
                    <a:moveTo>
                      <a:pt x="521" y="1"/>
                    </a:moveTo>
                    <a:cubicBezTo>
                      <a:pt x="0" y="1"/>
                      <a:pt x="0" y="809"/>
                      <a:pt x="521" y="809"/>
                    </a:cubicBezTo>
                    <a:lnTo>
                      <a:pt x="23369" y="809"/>
                    </a:lnTo>
                    <a:cubicBezTo>
                      <a:pt x="23889" y="809"/>
                      <a:pt x="23889" y="1"/>
                      <a:pt x="2336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2006;p45"/>
              <p:cNvSpPr/>
              <p:nvPr/>
            </p:nvSpPr>
            <p:spPr>
              <a:xfrm>
                <a:off x="2645172" y="4122751"/>
                <a:ext cx="11211" cy="30972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23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844"/>
                    </a:lnTo>
                    <a:cubicBezTo>
                      <a:pt x="1" y="2104"/>
                      <a:pt x="203" y="2235"/>
                      <a:pt x="405" y="2235"/>
                    </a:cubicBezTo>
                    <a:cubicBezTo>
                      <a:pt x="607" y="2235"/>
                      <a:pt x="809" y="2104"/>
                      <a:pt x="809" y="1844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2007;p45"/>
              <p:cNvSpPr/>
              <p:nvPr/>
            </p:nvSpPr>
            <p:spPr>
              <a:xfrm>
                <a:off x="2704468" y="4121642"/>
                <a:ext cx="11225" cy="28699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071" extrusionOk="0">
                    <a:moveTo>
                      <a:pt x="405" y="1"/>
                    </a:moveTo>
                    <a:cubicBezTo>
                      <a:pt x="203" y="1"/>
                      <a:pt x="1" y="131"/>
                      <a:pt x="1" y="390"/>
                    </a:cubicBezTo>
                    <a:lnTo>
                      <a:pt x="1" y="1682"/>
                    </a:lnTo>
                    <a:cubicBezTo>
                      <a:pt x="1" y="1941"/>
                      <a:pt x="203" y="2071"/>
                      <a:pt x="405" y="2071"/>
                    </a:cubicBezTo>
                    <a:cubicBezTo>
                      <a:pt x="607" y="2071"/>
                      <a:pt x="809" y="1941"/>
                      <a:pt x="809" y="1682"/>
                    </a:cubicBezTo>
                    <a:lnTo>
                      <a:pt x="809" y="390"/>
                    </a:lnTo>
                    <a:cubicBezTo>
                      <a:pt x="809" y="131"/>
                      <a:pt x="607" y="1"/>
                      <a:pt x="40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2008;p45"/>
              <p:cNvSpPr/>
              <p:nvPr/>
            </p:nvSpPr>
            <p:spPr>
              <a:xfrm>
                <a:off x="2774975" y="4119411"/>
                <a:ext cx="11183" cy="30930"/>
              </a:xfrm>
              <a:custGeom>
                <a:avLst/>
                <a:gdLst/>
                <a:ahLst/>
                <a:cxnLst/>
                <a:rect l="l" t="t" r="r" b="b"/>
                <a:pathLst>
                  <a:path w="807" h="2232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843"/>
                    </a:lnTo>
                    <a:cubicBezTo>
                      <a:pt x="0" y="2102"/>
                      <a:pt x="202" y="2232"/>
                      <a:pt x="404" y="2232"/>
                    </a:cubicBezTo>
                    <a:cubicBezTo>
                      <a:pt x="605" y="2232"/>
                      <a:pt x="807" y="2102"/>
                      <a:pt x="807" y="1843"/>
                    </a:cubicBezTo>
                    <a:lnTo>
                      <a:pt x="807" y="390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2009;p45"/>
              <p:cNvSpPr/>
              <p:nvPr/>
            </p:nvSpPr>
            <p:spPr>
              <a:xfrm>
                <a:off x="2847672" y="4122751"/>
                <a:ext cx="11225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31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925"/>
                    </a:lnTo>
                    <a:cubicBezTo>
                      <a:pt x="1" y="2185"/>
                      <a:pt x="203" y="2315"/>
                      <a:pt x="405" y="2315"/>
                    </a:cubicBezTo>
                    <a:cubicBezTo>
                      <a:pt x="607" y="2315"/>
                      <a:pt x="809" y="2185"/>
                      <a:pt x="809" y="1925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2010;p45"/>
              <p:cNvSpPr/>
              <p:nvPr/>
            </p:nvSpPr>
            <p:spPr>
              <a:xfrm>
                <a:off x="2906982" y="4121642"/>
                <a:ext cx="11211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315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924"/>
                    </a:lnTo>
                    <a:cubicBezTo>
                      <a:pt x="0" y="2184"/>
                      <a:pt x="202" y="2315"/>
                      <a:pt x="404" y="2315"/>
                    </a:cubicBezTo>
                    <a:cubicBezTo>
                      <a:pt x="606" y="2315"/>
                      <a:pt x="809" y="2184"/>
                      <a:pt x="809" y="1924"/>
                    </a:cubicBezTo>
                    <a:lnTo>
                      <a:pt x="809" y="390"/>
                    </a:lnTo>
                    <a:cubicBezTo>
                      <a:pt x="809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2011;p45"/>
              <p:cNvSpPr/>
              <p:nvPr/>
            </p:nvSpPr>
            <p:spPr>
              <a:xfrm>
                <a:off x="2673760" y="4009577"/>
                <a:ext cx="246040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755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17233" y="807"/>
                    </a:lnTo>
                    <a:cubicBezTo>
                      <a:pt x="17754" y="807"/>
                      <a:pt x="17754" y="0"/>
                      <a:pt x="1723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2012;p45"/>
              <p:cNvSpPr/>
              <p:nvPr/>
            </p:nvSpPr>
            <p:spPr>
              <a:xfrm>
                <a:off x="2903989" y="3873066"/>
                <a:ext cx="221748" cy="501364"/>
              </a:xfrm>
              <a:custGeom>
                <a:avLst/>
                <a:gdLst/>
                <a:ahLst/>
                <a:cxnLst/>
                <a:rect l="l" t="t" r="r" b="b"/>
                <a:pathLst>
                  <a:path w="16002" h="36180" extrusionOk="0">
                    <a:moveTo>
                      <a:pt x="4128" y="0"/>
                    </a:moveTo>
                    <a:cubicBezTo>
                      <a:pt x="2968" y="0"/>
                      <a:pt x="1748" y="178"/>
                      <a:pt x="486" y="393"/>
                    </a:cubicBezTo>
                    <a:cubicBezTo>
                      <a:pt x="1" y="475"/>
                      <a:pt x="171" y="1179"/>
                      <a:pt x="623" y="1179"/>
                    </a:cubicBezTo>
                    <a:cubicBezTo>
                      <a:pt x="648" y="1179"/>
                      <a:pt x="674" y="1176"/>
                      <a:pt x="701" y="1172"/>
                    </a:cubicBezTo>
                    <a:cubicBezTo>
                      <a:pt x="1893" y="969"/>
                      <a:pt x="3019" y="807"/>
                      <a:pt x="4075" y="807"/>
                    </a:cubicBezTo>
                    <a:cubicBezTo>
                      <a:pt x="6146" y="807"/>
                      <a:pt x="7947" y="1430"/>
                      <a:pt x="9451" y="3590"/>
                    </a:cubicBezTo>
                    <a:cubicBezTo>
                      <a:pt x="12011" y="7269"/>
                      <a:pt x="11407" y="12308"/>
                      <a:pt x="11586" y="16542"/>
                    </a:cubicBezTo>
                    <a:cubicBezTo>
                      <a:pt x="11741" y="20213"/>
                      <a:pt x="13287" y="23610"/>
                      <a:pt x="13405" y="27286"/>
                    </a:cubicBezTo>
                    <a:cubicBezTo>
                      <a:pt x="13512" y="30636"/>
                      <a:pt x="10063" y="35385"/>
                      <a:pt x="6336" y="35385"/>
                    </a:cubicBezTo>
                    <a:cubicBezTo>
                      <a:pt x="5788" y="35385"/>
                      <a:pt x="5234" y="35282"/>
                      <a:pt x="4684" y="35057"/>
                    </a:cubicBezTo>
                    <a:cubicBezTo>
                      <a:pt x="4630" y="35035"/>
                      <a:pt x="4580" y="35025"/>
                      <a:pt x="4534" y="35025"/>
                    </a:cubicBezTo>
                    <a:cubicBezTo>
                      <a:pt x="4163" y="35025"/>
                      <a:pt x="4046" y="35662"/>
                      <a:pt x="4469" y="35836"/>
                    </a:cubicBezTo>
                    <a:cubicBezTo>
                      <a:pt x="5051" y="36074"/>
                      <a:pt x="5634" y="36180"/>
                      <a:pt x="6211" y="36180"/>
                    </a:cubicBezTo>
                    <a:cubicBezTo>
                      <a:pt x="8762" y="36180"/>
                      <a:pt x="11185" y="34107"/>
                      <a:pt x="12695" y="32178"/>
                    </a:cubicBezTo>
                    <a:cubicBezTo>
                      <a:pt x="16001" y="27958"/>
                      <a:pt x="13055" y="22225"/>
                      <a:pt x="12482" y="17677"/>
                    </a:cubicBezTo>
                    <a:cubicBezTo>
                      <a:pt x="11850" y="12666"/>
                      <a:pt x="13204" y="6597"/>
                      <a:pt x="9585" y="2380"/>
                    </a:cubicBezTo>
                    <a:cubicBezTo>
                      <a:pt x="8007" y="543"/>
                      <a:pt x="6158" y="0"/>
                      <a:pt x="41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2013;p45"/>
              <p:cNvSpPr/>
              <p:nvPr/>
            </p:nvSpPr>
            <p:spPr>
              <a:xfrm>
                <a:off x="2927851" y="3900255"/>
                <a:ext cx="149813" cy="447168"/>
              </a:xfrm>
              <a:custGeom>
                <a:avLst/>
                <a:gdLst/>
                <a:ahLst/>
                <a:cxnLst/>
                <a:rect l="l" t="t" r="r" b="b"/>
                <a:pathLst>
                  <a:path w="10811" h="32269" extrusionOk="0">
                    <a:moveTo>
                      <a:pt x="2105" y="0"/>
                    </a:moveTo>
                    <a:cubicBezTo>
                      <a:pt x="1605" y="0"/>
                      <a:pt x="1066" y="50"/>
                      <a:pt x="485" y="155"/>
                    </a:cubicBezTo>
                    <a:cubicBezTo>
                      <a:pt x="1" y="242"/>
                      <a:pt x="169" y="941"/>
                      <a:pt x="618" y="941"/>
                    </a:cubicBezTo>
                    <a:cubicBezTo>
                      <a:pt x="644" y="941"/>
                      <a:pt x="671" y="939"/>
                      <a:pt x="699" y="934"/>
                    </a:cubicBezTo>
                    <a:lnTo>
                      <a:pt x="701" y="931"/>
                    </a:lnTo>
                    <a:cubicBezTo>
                      <a:pt x="1205" y="840"/>
                      <a:pt x="1673" y="796"/>
                      <a:pt x="2107" y="796"/>
                    </a:cubicBezTo>
                    <a:cubicBezTo>
                      <a:pt x="7671" y="796"/>
                      <a:pt x="7657" y="7908"/>
                      <a:pt x="7755" y="12437"/>
                    </a:cubicBezTo>
                    <a:cubicBezTo>
                      <a:pt x="7798" y="14476"/>
                      <a:pt x="7792" y="16531"/>
                      <a:pt x="8178" y="18542"/>
                    </a:cubicBezTo>
                    <a:cubicBezTo>
                      <a:pt x="8583" y="20645"/>
                      <a:pt x="9505" y="22520"/>
                      <a:pt x="9716" y="24687"/>
                    </a:cubicBezTo>
                    <a:cubicBezTo>
                      <a:pt x="10025" y="27859"/>
                      <a:pt x="6613" y="30955"/>
                      <a:pt x="3822" y="31482"/>
                    </a:cubicBezTo>
                    <a:cubicBezTo>
                      <a:pt x="3340" y="31571"/>
                      <a:pt x="3507" y="32268"/>
                      <a:pt x="3954" y="32268"/>
                    </a:cubicBezTo>
                    <a:cubicBezTo>
                      <a:pt x="3980" y="32268"/>
                      <a:pt x="4008" y="32266"/>
                      <a:pt x="4037" y="32261"/>
                    </a:cubicBezTo>
                    <a:cubicBezTo>
                      <a:pt x="7970" y="31523"/>
                      <a:pt x="10810" y="27637"/>
                      <a:pt x="10428" y="23707"/>
                    </a:cubicBezTo>
                    <a:cubicBezTo>
                      <a:pt x="10206" y="21423"/>
                      <a:pt x="9027" y="19331"/>
                      <a:pt x="8759" y="17041"/>
                    </a:cubicBezTo>
                    <a:cubicBezTo>
                      <a:pt x="8555" y="15314"/>
                      <a:pt x="8586" y="13550"/>
                      <a:pt x="8548" y="11812"/>
                    </a:cubicBezTo>
                    <a:cubicBezTo>
                      <a:pt x="8438" y="6738"/>
                      <a:pt x="7917" y="0"/>
                      <a:pt x="21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2014;p45"/>
              <p:cNvSpPr/>
              <p:nvPr/>
            </p:nvSpPr>
            <p:spPr>
              <a:xfrm>
                <a:off x="2818599" y="3791958"/>
                <a:ext cx="11197" cy="55569"/>
              </a:xfrm>
              <a:custGeom>
                <a:avLst/>
                <a:gdLst/>
                <a:ahLst/>
                <a:cxnLst/>
                <a:rect l="l" t="t" r="r" b="b"/>
                <a:pathLst>
                  <a:path w="808" h="4010" extrusionOk="0">
                    <a:moveTo>
                      <a:pt x="404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3620"/>
                    </a:lnTo>
                    <a:cubicBezTo>
                      <a:pt x="1" y="3880"/>
                      <a:pt x="203" y="4009"/>
                      <a:pt x="404" y="4009"/>
                    </a:cubicBezTo>
                    <a:cubicBezTo>
                      <a:pt x="606" y="4009"/>
                      <a:pt x="808" y="3880"/>
                      <a:pt x="808" y="3620"/>
                    </a:cubicBezTo>
                    <a:lnTo>
                      <a:pt x="808" y="390"/>
                    </a:lnTo>
                    <a:cubicBezTo>
                      <a:pt x="808" y="130"/>
                      <a:pt x="606" y="0"/>
                      <a:pt x="40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2015;p45"/>
              <p:cNvSpPr/>
              <p:nvPr/>
            </p:nvSpPr>
            <p:spPr>
              <a:xfrm>
                <a:off x="3202216" y="3109061"/>
                <a:ext cx="255796" cy="133766"/>
              </a:xfrm>
              <a:custGeom>
                <a:avLst/>
                <a:gdLst/>
                <a:ahLst/>
                <a:cxnLst/>
                <a:rect l="l" t="t" r="r" b="b"/>
                <a:pathLst>
                  <a:path w="18459" h="9653" extrusionOk="0">
                    <a:moveTo>
                      <a:pt x="2596" y="1"/>
                    </a:moveTo>
                    <a:cubicBezTo>
                      <a:pt x="2392" y="1"/>
                      <a:pt x="2185" y="70"/>
                      <a:pt x="2023" y="218"/>
                    </a:cubicBezTo>
                    <a:cubicBezTo>
                      <a:pt x="1934" y="299"/>
                      <a:pt x="1860" y="387"/>
                      <a:pt x="1775" y="470"/>
                    </a:cubicBezTo>
                    <a:cubicBezTo>
                      <a:pt x="1739" y="465"/>
                      <a:pt x="1702" y="463"/>
                      <a:pt x="1666" y="463"/>
                    </a:cubicBezTo>
                    <a:cubicBezTo>
                      <a:pt x="1536" y="463"/>
                      <a:pt x="1409" y="496"/>
                      <a:pt x="1299" y="576"/>
                    </a:cubicBezTo>
                    <a:cubicBezTo>
                      <a:pt x="321" y="1280"/>
                      <a:pt x="1" y="2364"/>
                      <a:pt x="91" y="3534"/>
                    </a:cubicBezTo>
                    <a:cubicBezTo>
                      <a:pt x="113" y="3811"/>
                      <a:pt x="247" y="4012"/>
                      <a:pt x="427" y="4140"/>
                    </a:cubicBezTo>
                    <a:cubicBezTo>
                      <a:pt x="434" y="4170"/>
                      <a:pt x="432" y="4199"/>
                      <a:pt x="440" y="4228"/>
                    </a:cubicBezTo>
                    <a:cubicBezTo>
                      <a:pt x="958" y="6072"/>
                      <a:pt x="3222" y="5864"/>
                      <a:pt x="4500" y="6714"/>
                    </a:cubicBezTo>
                    <a:cubicBezTo>
                      <a:pt x="4477" y="6771"/>
                      <a:pt x="4458" y="6832"/>
                      <a:pt x="4441" y="6891"/>
                    </a:cubicBezTo>
                    <a:cubicBezTo>
                      <a:pt x="4337" y="7268"/>
                      <a:pt x="4361" y="7689"/>
                      <a:pt x="4392" y="8070"/>
                    </a:cubicBezTo>
                    <a:cubicBezTo>
                      <a:pt x="4432" y="8563"/>
                      <a:pt x="4662" y="9068"/>
                      <a:pt x="5178" y="9210"/>
                    </a:cubicBezTo>
                    <a:cubicBezTo>
                      <a:pt x="5268" y="9235"/>
                      <a:pt x="5354" y="9246"/>
                      <a:pt x="5439" y="9246"/>
                    </a:cubicBezTo>
                    <a:cubicBezTo>
                      <a:pt x="6372" y="9246"/>
                      <a:pt x="7016" y="7837"/>
                      <a:pt x="7429" y="7033"/>
                    </a:cubicBezTo>
                    <a:cubicBezTo>
                      <a:pt x="7645" y="7064"/>
                      <a:pt x="7865" y="7081"/>
                      <a:pt x="8085" y="7086"/>
                    </a:cubicBezTo>
                    <a:cubicBezTo>
                      <a:pt x="8093" y="7087"/>
                      <a:pt x="8101" y="7087"/>
                      <a:pt x="8110" y="7087"/>
                    </a:cubicBezTo>
                    <a:cubicBezTo>
                      <a:pt x="8262" y="7087"/>
                      <a:pt x="8412" y="7042"/>
                      <a:pt x="8538" y="6956"/>
                    </a:cubicBezTo>
                    <a:cubicBezTo>
                      <a:pt x="8549" y="6962"/>
                      <a:pt x="8554" y="6969"/>
                      <a:pt x="8564" y="6976"/>
                    </a:cubicBezTo>
                    <a:cubicBezTo>
                      <a:pt x="9487" y="7533"/>
                      <a:pt x="9856" y="8719"/>
                      <a:pt x="10752" y="9325"/>
                    </a:cubicBezTo>
                    <a:cubicBezTo>
                      <a:pt x="11040" y="9519"/>
                      <a:pt x="11467" y="9653"/>
                      <a:pt x="11880" y="9653"/>
                    </a:cubicBezTo>
                    <a:cubicBezTo>
                      <a:pt x="12351" y="9653"/>
                      <a:pt x="12804" y="9479"/>
                      <a:pt x="13010" y="9025"/>
                    </a:cubicBezTo>
                    <a:cubicBezTo>
                      <a:pt x="13550" y="7831"/>
                      <a:pt x="12468" y="6567"/>
                      <a:pt x="14161" y="6126"/>
                    </a:cubicBezTo>
                    <a:cubicBezTo>
                      <a:pt x="15348" y="5814"/>
                      <a:pt x="16361" y="5078"/>
                      <a:pt x="17083" y="4105"/>
                    </a:cubicBezTo>
                    <a:cubicBezTo>
                      <a:pt x="18459" y="2251"/>
                      <a:pt x="16261" y="12"/>
                      <a:pt x="14332" y="12"/>
                    </a:cubicBezTo>
                    <a:cubicBezTo>
                      <a:pt x="14197" y="12"/>
                      <a:pt x="14062" y="23"/>
                      <a:pt x="13930" y="46"/>
                    </a:cubicBezTo>
                    <a:cubicBezTo>
                      <a:pt x="13060" y="197"/>
                      <a:pt x="12693" y="1318"/>
                      <a:pt x="12449" y="2021"/>
                    </a:cubicBezTo>
                    <a:cubicBezTo>
                      <a:pt x="11900" y="3600"/>
                      <a:pt x="10801" y="5089"/>
                      <a:pt x="9090" y="5475"/>
                    </a:cubicBezTo>
                    <a:cubicBezTo>
                      <a:pt x="9051" y="5468"/>
                      <a:pt x="9010" y="5464"/>
                      <a:pt x="8970" y="5464"/>
                    </a:cubicBezTo>
                    <a:cubicBezTo>
                      <a:pt x="8814" y="5464"/>
                      <a:pt x="8660" y="5517"/>
                      <a:pt x="8535" y="5615"/>
                    </a:cubicBezTo>
                    <a:cubicBezTo>
                      <a:pt x="8403" y="5521"/>
                      <a:pt x="8246" y="5473"/>
                      <a:pt x="8083" y="5473"/>
                    </a:cubicBezTo>
                    <a:cubicBezTo>
                      <a:pt x="7602" y="5464"/>
                      <a:pt x="7121" y="5362"/>
                      <a:pt x="6657" y="5191"/>
                    </a:cubicBezTo>
                    <a:cubicBezTo>
                      <a:pt x="5291" y="4213"/>
                      <a:pt x="3909" y="3408"/>
                      <a:pt x="3613" y="1544"/>
                    </a:cubicBezTo>
                    <a:cubicBezTo>
                      <a:pt x="3593" y="1409"/>
                      <a:pt x="3511" y="1298"/>
                      <a:pt x="3413" y="1203"/>
                    </a:cubicBezTo>
                    <a:cubicBezTo>
                      <a:pt x="3401" y="1066"/>
                      <a:pt x="3397" y="927"/>
                      <a:pt x="3401" y="789"/>
                    </a:cubicBezTo>
                    <a:cubicBezTo>
                      <a:pt x="3418" y="292"/>
                      <a:pt x="3013" y="1"/>
                      <a:pt x="2596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2016;p45"/>
              <p:cNvSpPr/>
              <p:nvPr/>
            </p:nvSpPr>
            <p:spPr>
              <a:xfrm>
                <a:off x="3062158" y="2656516"/>
                <a:ext cx="494948" cy="432673"/>
              </a:xfrm>
              <a:custGeom>
                <a:avLst/>
                <a:gdLst/>
                <a:ahLst/>
                <a:cxnLst/>
                <a:rect l="l" t="t" r="r" b="b"/>
                <a:pathLst>
                  <a:path w="35717" h="31223" extrusionOk="0">
                    <a:moveTo>
                      <a:pt x="2087" y="1"/>
                    </a:moveTo>
                    <a:cubicBezTo>
                      <a:pt x="1931" y="1"/>
                      <a:pt x="1789" y="89"/>
                      <a:pt x="1757" y="293"/>
                    </a:cubicBezTo>
                    <a:lnTo>
                      <a:pt x="1759" y="293"/>
                    </a:lnTo>
                    <a:cubicBezTo>
                      <a:pt x="0" y="11797"/>
                      <a:pt x="720" y="27652"/>
                      <a:pt x="14584" y="30828"/>
                    </a:cubicBezTo>
                    <a:cubicBezTo>
                      <a:pt x="15751" y="31096"/>
                      <a:pt x="16870" y="31222"/>
                      <a:pt x="17939" y="31222"/>
                    </a:cubicBezTo>
                    <a:cubicBezTo>
                      <a:pt x="29869" y="31222"/>
                      <a:pt x="35717" y="15533"/>
                      <a:pt x="34249" y="5261"/>
                    </a:cubicBezTo>
                    <a:cubicBezTo>
                      <a:pt x="34220" y="5056"/>
                      <a:pt x="34079" y="4968"/>
                      <a:pt x="33924" y="4968"/>
                    </a:cubicBezTo>
                    <a:cubicBezTo>
                      <a:pt x="33691" y="4968"/>
                      <a:pt x="33426" y="5169"/>
                      <a:pt x="33470" y="5476"/>
                    </a:cubicBezTo>
                    <a:cubicBezTo>
                      <a:pt x="34998" y="16171"/>
                      <a:pt x="28894" y="30242"/>
                      <a:pt x="17421" y="30242"/>
                    </a:cubicBezTo>
                    <a:cubicBezTo>
                      <a:pt x="16027" y="30242"/>
                      <a:pt x="14554" y="30034"/>
                      <a:pt x="13006" y="29587"/>
                    </a:cubicBezTo>
                    <a:cubicBezTo>
                      <a:pt x="985" y="26118"/>
                      <a:pt x="1020" y="10425"/>
                      <a:pt x="2536" y="508"/>
                    </a:cubicBezTo>
                    <a:cubicBezTo>
                      <a:pt x="2583" y="202"/>
                      <a:pt x="2321" y="1"/>
                      <a:pt x="208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2017;p45"/>
              <p:cNvSpPr/>
              <p:nvPr/>
            </p:nvSpPr>
            <p:spPr>
              <a:xfrm>
                <a:off x="3519941" y="2813910"/>
                <a:ext cx="70438" cy="69329"/>
              </a:xfrm>
              <a:custGeom>
                <a:avLst/>
                <a:gdLst/>
                <a:ahLst/>
                <a:cxnLst/>
                <a:rect l="l" t="t" r="r" b="b"/>
                <a:pathLst>
                  <a:path w="5083" h="5003" extrusionOk="0">
                    <a:moveTo>
                      <a:pt x="2806" y="1"/>
                    </a:moveTo>
                    <a:cubicBezTo>
                      <a:pt x="1946" y="1"/>
                      <a:pt x="1038" y="432"/>
                      <a:pt x="525" y="1232"/>
                    </a:cubicBezTo>
                    <a:cubicBezTo>
                      <a:pt x="330" y="1539"/>
                      <a:pt x="609" y="1828"/>
                      <a:pt x="891" y="1828"/>
                    </a:cubicBezTo>
                    <a:cubicBezTo>
                      <a:pt x="1014" y="1828"/>
                      <a:pt x="1137" y="1773"/>
                      <a:pt x="1223" y="1641"/>
                    </a:cubicBezTo>
                    <a:cubicBezTo>
                      <a:pt x="1575" y="1090"/>
                      <a:pt x="2194" y="793"/>
                      <a:pt x="2772" y="793"/>
                    </a:cubicBezTo>
                    <a:cubicBezTo>
                      <a:pt x="3451" y="793"/>
                      <a:pt x="4072" y="1204"/>
                      <a:pt x="4134" y="2100"/>
                    </a:cubicBezTo>
                    <a:cubicBezTo>
                      <a:pt x="4232" y="3502"/>
                      <a:pt x="3152" y="4183"/>
                      <a:pt x="1993" y="4183"/>
                    </a:cubicBezTo>
                    <a:cubicBezTo>
                      <a:pt x="1599" y="4183"/>
                      <a:pt x="1195" y="4104"/>
                      <a:pt x="826" y="3948"/>
                    </a:cubicBezTo>
                    <a:cubicBezTo>
                      <a:pt x="767" y="3923"/>
                      <a:pt x="710" y="3912"/>
                      <a:pt x="655" y="3912"/>
                    </a:cubicBezTo>
                    <a:cubicBezTo>
                      <a:pt x="265" y="3912"/>
                      <a:pt x="1" y="4467"/>
                      <a:pt x="419" y="4644"/>
                    </a:cubicBezTo>
                    <a:cubicBezTo>
                      <a:pt x="960" y="4873"/>
                      <a:pt x="1514" y="5003"/>
                      <a:pt x="2067" y="5003"/>
                    </a:cubicBezTo>
                    <a:cubicBezTo>
                      <a:pt x="2554" y="5003"/>
                      <a:pt x="3041" y="4903"/>
                      <a:pt x="3516" y="4682"/>
                    </a:cubicBezTo>
                    <a:cubicBezTo>
                      <a:pt x="4558" y="4201"/>
                      <a:pt x="5083" y="2906"/>
                      <a:pt x="4915" y="1812"/>
                    </a:cubicBezTo>
                    <a:cubicBezTo>
                      <a:pt x="4726" y="573"/>
                      <a:pt x="3798" y="1"/>
                      <a:pt x="280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2018;p45"/>
              <p:cNvSpPr/>
              <p:nvPr/>
            </p:nvSpPr>
            <p:spPr>
              <a:xfrm>
                <a:off x="3526703" y="2834267"/>
                <a:ext cx="36515" cy="36556"/>
              </a:xfrm>
              <a:custGeom>
                <a:avLst/>
                <a:gdLst/>
                <a:ahLst/>
                <a:cxnLst/>
                <a:rect l="l" t="t" r="r" b="b"/>
                <a:pathLst>
                  <a:path w="2635" h="2638" extrusionOk="0">
                    <a:moveTo>
                      <a:pt x="2072" y="0"/>
                    </a:moveTo>
                    <a:cubicBezTo>
                      <a:pt x="1981" y="0"/>
                      <a:pt x="1887" y="40"/>
                      <a:pt x="1806" y="134"/>
                    </a:cubicBezTo>
                    <a:cubicBezTo>
                      <a:pt x="1427" y="577"/>
                      <a:pt x="759" y="660"/>
                      <a:pt x="283" y="973"/>
                    </a:cubicBezTo>
                    <a:cubicBezTo>
                      <a:pt x="115" y="1084"/>
                      <a:pt x="1" y="1342"/>
                      <a:pt x="137" y="1525"/>
                    </a:cubicBezTo>
                    <a:cubicBezTo>
                      <a:pt x="558" y="2092"/>
                      <a:pt x="1217" y="2216"/>
                      <a:pt x="1787" y="2573"/>
                    </a:cubicBezTo>
                    <a:cubicBezTo>
                      <a:pt x="1858" y="2618"/>
                      <a:pt x="1929" y="2637"/>
                      <a:pt x="1995" y="2637"/>
                    </a:cubicBezTo>
                    <a:cubicBezTo>
                      <a:pt x="2339" y="2637"/>
                      <a:pt x="2564" y="2108"/>
                      <a:pt x="2196" y="1877"/>
                    </a:cubicBezTo>
                    <a:cubicBezTo>
                      <a:pt x="1913" y="1698"/>
                      <a:pt x="1507" y="1593"/>
                      <a:pt x="1187" y="1412"/>
                    </a:cubicBezTo>
                    <a:lnTo>
                      <a:pt x="1187" y="1412"/>
                    </a:lnTo>
                    <a:cubicBezTo>
                      <a:pt x="1616" y="1224"/>
                      <a:pt x="2064" y="1071"/>
                      <a:pt x="2377" y="705"/>
                    </a:cubicBezTo>
                    <a:cubicBezTo>
                      <a:pt x="2635" y="405"/>
                      <a:pt x="2366" y="0"/>
                      <a:pt x="2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2019;p45"/>
              <p:cNvSpPr/>
              <p:nvPr/>
            </p:nvSpPr>
            <p:spPr>
              <a:xfrm>
                <a:off x="3021320" y="2836775"/>
                <a:ext cx="79154" cy="85099"/>
              </a:xfrm>
              <a:custGeom>
                <a:avLst/>
                <a:gdLst/>
                <a:ahLst/>
                <a:cxnLst/>
                <a:rect l="l" t="t" r="r" b="b"/>
                <a:pathLst>
                  <a:path w="5712" h="6141" extrusionOk="0">
                    <a:moveTo>
                      <a:pt x="3438" y="1"/>
                    </a:moveTo>
                    <a:cubicBezTo>
                      <a:pt x="1619" y="1"/>
                      <a:pt x="1" y="2274"/>
                      <a:pt x="363" y="4060"/>
                    </a:cubicBezTo>
                    <a:cubicBezTo>
                      <a:pt x="644" y="5453"/>
                      <a:pt x="1887" y="6140"/>
                      <a:pt x="3154" y="6140"/>
                    </a:cubicBezTo>
                    <a:cubicBezTo>
                      <a:pt x="3994" y="6140"/>
                      <a:pt x="4845" y="5838"/>
                      <a:pt x="5431" y="5239"/>
                    </a:cubicBezTo>
                    <a:cubicBezTo>
                      <a:pt x="5711" y="4954"/>
                      <a:pt x="5437" y="4548"/>
                      <a:pt x="5130" y="4548"/>
                    </a:cubicBezTo>
                    <a:cubicBezTo>
                      <a:pt x="5038" y="4548"/>
                      <a:pt x="4944" y="4584"/>
                      <a:pt x="4860" y="4670"/>
                    </a:cubicBezTo>
                    <a:cubicBezTo>
                      <a:pt x="4410" y="5128"/>
                      <a:pt x="3797" y="5357"/>
                      <a:pt x="3193" y="5357"/>
                    </a:cubicBezTo>
                    <a:cubicBezTo>
                      <a:pt x="2352" y="5357"/>
                      <a:pt x="1530" y="4914"/>
                      <a:pt x="1194" y="4031"/>
                    </a:cubicBezTo>
                    <a:cubicBezTo>
                      <a:pt x="689" y="2708"/>
                      <a:pt x="2059" y="835"/>
                      <a:pt x="3452" y="835"/>
                    </a:cubicBezTo>
                    <a:cubicBezTo>
                      <a:pt x="3736" y="835"/>
                      <a:pt x="4021" y="913"/>
                      <a:pt x="4291" y="1088"/>
                    </a:cubicBezTo>
                    <a:cubicBezTo>
                      <a:pt x="4362" y="1135"/>
                      <a:pt x="4433" y="1155"/>
                      <a:pt x="4500" y="1155"/>
                    </a:cubicBezTo>
                    <a:cubicBezTo>
                      <a:pt x="4838" y="1155"/>
                      <a:pt x="5060" y="628"/>
                      <a:pt x="4697" y="391"/>
                    </a:cubicBezTo>
                    <a:cubicBezTo>
                      <a:pt x="4281" y="120"/>
                      <a:pt x="3854" y="1"/>
                      <a:pt x="343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020;p45"/>
              <p:cNvSpPr/>
              <p:nvPr/>
            </p:nvSpPr>
            <p:spPr>
              <a:xfrm>
                <a:off x="3051280" y="2862979"/>
                <a:ext cx="40325" cy="37083"/>
              </a:xfrm>
              <a:custGeom>
                <a:avLst/>
                <a:gdLst/>
                <a:ahLst/>
                <a:cxnLst/>
                <a:rect l="l" t="t" r="r" b="b"/>
                <a:pathLst>
                  <a:path w="2910" h="2676" extrusionOk="0">
                    <a:moveTo>
                      <a:pt x="576" y="1"/>
                    </a:moveTo>
                    <a:cubicBezTo>
                      <a:pt x="150" y="1"/>
                      <a:pt x="0" y="678"/>
                      <a:pt x="468" y="793"/>
                    </a:cubicBezTo>
                    <a:cubicBezTo>
                      <a:pt x="902" y="901"/>
                      <a:pt x="1313" y="1071"/>
                      <a:pt x="1728" y="1231"/>
                    </a:cubicBezTo>
                    <a:lnTo>
                      <a:pt x="1728" y="1231"/>
                    </a:lnTo>
                    <a:cubicBezTo>
                      <a:pt x="1483" y="1479"/>
                      <a:pt x="1226" y="1716"/>
                      <a:pt x="993" y="1976"/>
                    </a:cubicBezTo>
                    <a:cubicBezTo>
                      <a:pt x="728" y="2271"/>
                      <a:pt x="998" y="2676"/>
                      <a:pt x="1297" y="2676"/>
                    </a:cubicBezTo>
                    <a:cubicBezTo>
                      <a:pt x="1388" y="2676"/>
                      <a:pt x="1482" y="2638"/>
                      <a:pt x="1564" y="2547"/>
                    </a:cubicBezTo>
                    <a:cubicBezTo>
                      <a:pt x="1936" y="2133"/>
                      <a:pt x="2367" y="1777"/>
                      <a:pt x="2717" y="1342"/>
                    </a:cubicBezTo>
                    <a:cubicBezTo>
                      <a:pt x="2909" y="1103"/>
                      <a:pt x="2849" y="767"/>
                      <a:pt x="2539" y="667"/>
                    </a:cubicBezTo>
                    <a:cubicBezTo>
                      <a:pt x="1914" y="466"/>
                      <a:pt x="1322" y="174"/>
                      <a:pt x="683" y="14"/>
                    </a:cubicBezTo>
                    <a:cubicBezTo>
                      <a:pt x="646" y="5"/>
                      <a:pt x="610" y="1"/>
                      <a:pt x="5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021;p45"/>
              <p:cNvSpPr/>
              <p:nvPr/>
            </p:nvSpPr>
            <p:spPr>
              <a:xfrm>
                <a:off x="3031450" y="2498527"/>
                <a:ext cx="510469" cy="295761"/>
              </a:xfrm>
              <a:custGeom>
                <a:avLst/>
                <a:gdLst/>
                <a:ahLst/>
                <a:cxnLst/>
                <a:rect l="l" t="t" r="r" b="b"/>
                <a:pathLst>
                  <a:path w="36837" h="21343" extrusionOk="0">
                    <a:moveTo>
                      <a:pt x="19037" y="1"/>
                    </a:moveTo>
                    <a:cubicBezTo>
                      <a:pt x="14538" y="1"/>
                      <a:pt x="9184" y="4030"/>
                      <a:pt x="4832" y="4030"/>
                    </a:cubicBezTo>
                    <a:cubicBezTo>
                      <a:pt x="3320" y="4030"/>
                      <a:pt x="1930" y="3544"/>
                      <a:pt x="738" y="2234"/>
                    </a:cubicBezTo>
                    <a:cubicBezTo>
                      <a:pt x="658" y="2146"/>
                      <a:pt x="563" y="2109"/>
                      <a:pt x="470" y="2109"/>
                    </a:cubicBezTo>
                    <a:cubicBezTo>
                      <a:pt x="230" y="2109"/>
                      <a:pt x="0" y="2357"/>
                      <a:pt x="63" y="2627"/>
                    </a:cubicBezTo>
                    <a:cubicBezTo>
                      <a:pt x="871" y="6169"/>
                      <a:pt x="989" y="9798"/>
                      <a:pt x="4229" y="11971"/>
                    </a:cubicBezTo>
                    <a:cubicBezTo>
                      <a:pt x="5690" y="12951"/>
                      <a:pt x="7388" y="13312"/>
                      <a:pt x="9148" y="13312"/>
                    </a:cubicBezTo>
                    <a:cubicBezTo>
                      <a:pt x="12068" y="13312"/>
                      <a:pt x="15159" y="12318"/>
                      <a:pt x="17622" y="11507"/>
                    </a:cubicBezTo>
                    <a:cubicBezTo>
                      <a:pt x="18528" y="11211"/>
                      <a:pt x="19407" y="10806"/>
                      <a:pt x="20299" y="10467"/>
                    </a:cubicBezTo>
                    <a:cubicBezTo>
                      <a:pt x="20914" y="10233"/>
                      <a:pt x="21479" y="10130"/>
                      <a:pt x="22007" y="10130"/>
                    </a:cubicBezTo>
                    <a:cubicBezTo>
                      <a:pt x="23669" y="10130"/>
                      <a:pt x="24953" y="11155"/>
                      <a:pt x="26229" y="12343"/>
                    </a:cubicBezTo>
                    <a:cubicBezTo>
                      <a:pt x="27578" y="13598"/>
                      <a:pt x="29182" y="14396"/>
                      <a:pt x="30950" y="14850"/>
                    </a:cubicBezTo>
                    <a:cubicBezTo>
                      <a:pt x="32419" y="15229"/>
                      <a:pt x="31606" y="17505"/>
                      <a:pt x="32231" y="18590"/>
                    </a:cubicBezTo>
                    <a:cubicBezTo>
                      <a:pt x="33162" y="20207"/>
                      <a:pt x="34412" y="20791"/>
                      <a:pt x="36169" y="21324"/>
                    </a:cubicBezTo>
                    <a:cubicBezTo>
                      <a:pt x="36213" y="21337"/>
                      <a:pt x="36254" y="21343"/>
                      <a:pt x="36293" y="21343"/>
                    </a:cubicBezTo>
                    <a:cubicBezTo>
                      <a:pt x="36701" y="21343"/>
                      <a:pt x="36837" y="20682"/>
                      <a:pt x="36384" y="20545"/>
                    </a:cubicBezTo>
                    <a:cubicBezTo>
                      <a:pt x="33557" y="19686"/>
                      <a:pt x="32733" y="17093"/>
                      <a:pt x="32464" y="14562"/>
                    </a:cubicBezTo>
                    <a:cubicBezTo>
                      <a:pt x="32438" y="14325"/>
                      <a:pt x="32298" y="14181"/>
                      <a:pt x="32061" y="14159"/>
                    </a:cubicBezTo>
                    <a:cubicBezTo>
                      <a:pt x="28206" y="13773"/>
                      <a:pt x="26894" y="10666"/>
                      <a:pt x="23778" y="9310"/>
                    </a:cubicBezTo>
                    <a:cubicBezTo>
                      <a:pt x="23409" y="9150"/>
                      <a:pt x="23009" y="9083"/>
                      <a:pt x="22593" y="9083"/>
                    </a:cubicBezTo>
                    <a:cubicBezTo>
                      <a:pt x="21121" y="9083"/>
                      <a:pt x="19454" y="9922"/>
                      <a:pt x="18291" y="10389"/>
                    </a:cubicBezTo>
                    <a:cubicBezTo>
                      <a:pt x="15567" y="11483"/>
                      <a:pt x="12592" y="12377"/>
                      <a:pt x="9638" y="12377"/>
                    </a:cubicBezTo>
                    <a:cubicBezTo>
                      <a:pt x="8522" y="12377"/>
                      <a:pt x="7409" y="12249"/>
                      <a:pt x="6314" y="11957"/>
                    </a:cubicBezTo>
                    <a:cubicBezTo>
                      <a:pt x="2288" y="10883"/>
                      <a:pt x="1768" y="7089"/>
                      <a:pt x="1093" y="3628"/>
                    </a:cubicBezTo>
                    <a:lnTo>
                      <a:pt x="1093" y="3628"/>
                    </a:lnTo>
                    <a:cubicBezTo>
                      <a:pt x="2143" y="4365"/>
                      <a:pt x="3356" y="4652"/>
                      <a:pt x="4645" y="4652"/>
                    </a:cubicBezTo>
                    <a:cubicBezTo>
                      <a:pt x="8378" y="4652"/>
                      <a:pt x="12754" y="2251"/>
                      <a:pt x="15685" y="1450"/>
                    </a:cubicBezTo>
                    <a:cubicBezTo>
                      <a:pt x="16570" y="1208"/>
                      <a:pt x="17424" y="1086"/>
                      <a:pt x="18246" y="1086"/>
                    </a:cubicBezTo>
                    <a:cubicBezTo>
                      <a:pt x="20307" y="1086"/>
                      <a:pt x="22170" y="1853"/>
                      <a:pt x="23823" y="3427"/>
                    </a:cubicBezTo>
                    <a:cubicBezTo>
                      <a:pt x="24607" y="4174"/>
                      <a:pt x="25841" y="4211"/>
                      <a:pt x="26842" y="4328"/>
                    </a:cubicBezTo>
                    <a:cubicBezTo>
                      <a:pt x="30602" y="4768"/>
                      <a:pt x="33507" y="5275"/>
                      <a:pt x="34677" y="9376"/>
                    </a:cubicBezTo>
                    <a:cubicBezTo>
                      <a:pt x="35288" y="11530"/>
                      <a:pt x="35516" y="14356"/>
                      <a:pt x="35622" y="16569"/>
                    </a:cubicBezTo>
                    <a:cubicBezTo>
                      <a:pt x="35634" y="16828"/>
                      <a:pt x="35842" y="16959"/>
                      <a:pt x="36045" y="16959"/>
                    </a:cubicBezTo>
                    <a:cubicBezTo>
                      <a:pt x="36247" y="16959"/>
                      <a:pt x="36442" y="16829"/>
                      <a:pt x="36430" y="16569"/>
                    </a:cubicBezTo>
                    <a:cubicBezTo>
                      <a:pt x="36288" y="13615"/>
                      <a:pt x="36294" y="8673"/>
                      <a:pt x="34176" y="6354"/>
                    </a:cubicBezTo>
                    <a:cubicBezTo>
                      <a:pt x="33385" y="5486"/>
                      <a:pt x="32342" y="4382"/>
                      <a:pt x="31166" y="4038"/>
                    </a:cubicBezTo>
                    <a:cubicBezTo>
                      <a:pt x="28532" y="3264"/>
                      <a:pt x="25502" y="4060"/>
                      <a:pt x="23385" y="1848"/>
                    </a:cubicBezTo>
                    <a:cubicBezTo>
                      <a:pt x="22096" y="499"/>
                      <a:pt x="20619" y="1"/>
                      <a:pt x="1903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2022;p45"/>
              <p:cNvSpPr/>
              <p:nvPr/>
            </p:nvSpPr>
            <p:spPr>
              <a:xfrm>
                <a:off x="3078898" y="2673353"/>
                <a:ext cx="86706" cy="169491"/>
              </a:xfrm>
              <a:custGeom>
                <a:avLst/>
                <a:gdLst/>
                <a:ahLst/>
                <a:cxnLst/>
                <a:rect l="l" t="t" r="r" b="b"/>
                <a:pathLst>
                  <a:path w="6257" h="12231" extrusionOk="0">
                    <a:moveTo>
                      <a:pt x="5692" y="1"/>
                    </a:moveTo>
                    <a:cubicBezTo>
                      <a:pt x="5569" y="1"/>
                      <a:pt x="5444" y="55"/>
                      <a:pt x="5358" y="186"/>
                    </a:cubicBezTo>
                    <a:cubicBezTo>
                      <a:pt x="4143" y="2033"/>
                      <a:pt x="2691" y="3693"/>
                      <a:pt x="1725" y="5696"/>
                    </a:cubicBezTo>
                    <a:cubicBezTo>
                      <a:pt x="838" y="7529"/>
                      <a:pt x="367" y="9724"/>
                      <a:pt x="49" y="11723"/>
                    </a:cubicBezTo>
                    <a:cubicBezTo>
                      <a:pt x="0" y="12029"/>
                      <a:pt x="262" y="12230"/>
                      <a:pt x="496" y="12230"/>
                    </a:cubicBezTo>
                    <a:cubicBezTo>
                      <a:pt x="651" y="12230"/>
                      <a:pt x="795" y="12142"/>
                      <a:pt x="828" y="11938"/>
                    </a:cubicBezTo>
                    <a:cubicBezTo>
                      <a:pt x="1112" y="10157"/>
                      <a:pt x="1598" y="8424"/>
                      <a:pt x="2182" y="6719"/>
                    </a:cubicBezTo>
                    <a:cubicBezTo>
                      <a:pt x="2973" y="4417"/>
                      <a:pt x="4740" y="2595"/>
                      <a:pt x="6056" y="594"/>
                    </a:cubicBezTo>
                    <a:cubicBezTo>
                      <a:pt x="6256" y="290"/>
                      <a:pt x="5976" y="1"/>
                      <a:pt x="56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2023;p45"/>
              <p:cNvSpPr/>
              <p:nvPr/>
            </p:nvSpPr>
            <p:spPr>
              <a:xfrm>
                <a:off x="3040485" y="2545546"/>
                <a:ext cx="499452" cy="239929"/>
              </a:xfrm>
              <a:custGeom>
                <a:avLst/>
                <a:gdLst/>
                <a:ahLst/>
                <a:cxnLst/>
                <a:rect l="l" t="t" r="r" b="b"/>
                <a:pathLst>
                  <a:path w="36042" h="17314" extrusionOk="0">
                    <a:moveTo>
                      <a:pt x="491" y="0"/>
                    </a:moveTo>
                    <a:cubicBezTo>
                      <a:pt x="242" y="0"/>
                      <a:pt x="1" y="194"/>
                      <a:pt x="112" y="489"/>
                    </a:cubicBezTo>
                    <a:cubicBezTo>
                      <a:pt x="960" y="2751"/>
                      <a:pt x="3702" y="3404"/>
                      <a:pt x="5797" y="4053"/>
                    </a:cubicBezTo>
                    <a:cubicBezTo>
                      <a:pt x="8057" y="4755"/>
                      <a:pt x="10405" y="5028"/>
                      <a:pt x="12759" y="5028"/>
                    </a:cubicBezTo>
                    <a:cubicBezTo>
                      <a:pt x="14534" y="5028"/>
                      <a:pt x="16313" y="4873"/>
                      <a:pt x="18059" y="4628"/>
                    </a:cubicBezTo>
                    <a:cubicBezTo>
                      <a:pt x="19776" y="4386"/>
                      <a:pt x="22311" y="3349"/>
                      <a:pt x="24495" y="3349"/>
                    </a:cubicBezTo>
                    <a:cubicBezTo>
                      <a:pt x="25797" y="3349"/>
                      <a:pt x="26974" y="3718"/>
                      <a:pt x="27777" y="4844"/>
                    </a:cubicBezTo>
                    <a:cubicBezTo>
                      <a:pt x="28588" y="5980"/>
                      <a:pt x="29164" y="7330"/>
                      <a:pt x="30353" y="8152"/>
                    </a:cubicBezTo>
                    <a:cubicBezTo>
                      <a:pt x="30807" y="8467"/>
                      <a:pt x="31236" y="8789"/>
                      <a:pt x="31766" y="8974"/>
                    </a:cubicBezTo>
                    <a:cubicBezTo>
                      <a:pt x="33363" y="9533"/>
                      <a:pt x="33185" y="11090"/>
                      <a:pt x="33071" y="12485"/>
                    </a:cubicBezTo>
                    <a:cubicBezTo>
                      <a:pt x="32906" y="14507"/>
                      <a:pt x="33981" y="15639"/>
                      <a:pt x="35122" y="17143"/>
                    </a:cubicBezTo>
                    <a:cubicBezTo>
                      <a:pt x="35214" y="17264"/>
                      <a:pt x="35340" y="17314"/>
                      <a:pt x="35464" y="17314"/>
                    </a:cubicBezTo>
                    <a:cubicBezTo>
                      <a:pt x="35759" y="17314"/>
                      <a:pt x="36042" y="17028"/>
                      <a:pt x="35820" y="16736"/>
                    </a:cubicBezTo>
                    <a:lnTo>
                      <a:pt x="35822" y="16736"/>
                    </a:lnTo>
                    <a:cubicBezTo>
                      <a:pt x="34847" y="15454"/>
                      <a:pt x="33933" y="14405"/>
                      <a:pt x="33879" y="12485"/>
                    </a:cubicBezTo>
                    <a:cubicBezTo>
                      <a:pt x="33879" y="12473"/>
                      <a:pt x="34122" y="10127"/>
                      <a:pt x="34122" y="9613"/>
                    </a:cubicBezTo>
                    <a:cubicBezTo>
                      <a:pt x="34122" y="9101"/>
                      <a:pt x="33801" y="8860"/>
                      <a:pt x="33419" y="8652"/>
                    </a:cubicBezTo>
                    <a:cubicBezTo>
                      <a:pt x="31451" y="7583"/>
                      <a:pt x="30223" y="7235"/>
                      <a:pt x="28948" y="5196"/>
                    </a:cubicBezTo>
                    <a:cubicBezTo>
                      <a:pt x="28382" y="4290"/>
                      <a:pt x="27642" y="2888"/>
                      <a:pt x="26503" y="2554"/>
                    </a:cubicBezTo>
                    <a:cubicBezTo>
                      <a:pt x="25960" y="2394"/>
                      <a:pt x="25459" y="2325"/>
                      <a:pt x="24974" y="2325"/>
                    </a:cubicBezTo>
                    <a:cubicBezTo>
                      <a:pt x="24025" y="2325"/>
                      <a:pt x="23134" y="2586"/>
                      <a:pt x="22086" y="2928"/>
                    </a:cubicBezTo>
                    <a:cubicBezTo>
                      <a:pt x="19726" y="3696"/>
                      <a:pt x="17183" y="3996"/>
                      <a:pt x="14724" y="4192"/>
                    </a:cubicBezTo>
                    <a:cubicBezTo>
                      <a:pt x="14189" y="4234"/>
                      <a:pt x="13655" y="4254"/>
                      <a:pt x="13122" y="4254"/>
                    </a:cubicBezTo>
                    <a:cubicBezTo>
                      <a:pt x="11096" y="4254"/>
                      <a:pt x="9079" y="3968"/>
                      <a:pt x="7098" y="3553"/>
                    </a:cubicBezTo>
                    <a:cubicBezTo>
                      <a:pt x="5139" y="3144"/>
                      <a:pt x="1661" y="2327"/>
                      <a:pt x="891" y="274"/>
                    </a:cubicBezTo>
                    <a:cubicBezTo>
                      <a:pt x="819" y="83"/>
                      <a:pt x="653" y="0"/>
                      <a:pt x="49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2024;p45"/>
              <p:cNvSpPr/>
              <p:nvPr/>
            </p:nvSpPr>
            <p:spPr>
              <a:xfrm>
                <a:off x="3235294" y="3066657"/>
                <a:ext cx="156798" cy="125521"/>
              </a:xfrm>
              <a:custGeom>
                <a:avLst/>
                <a:gdLst/>
                <a:ahLst/>
                <a:cxnLst/>
                <a:rect l="l" t="t" r="r" b="b"/>
                <a:pathLst>
                  <a:path w="11315" h="9058" extrusionOk="0">
                    <a:moveTo>
                      <a:pt x="10491" y="1"/>
                    </a:moveTo>
                    <a:cubicBezTo>
                      <a:pt x="10290" y="1"/>
                      <a:pt x="10106" y="128"/>
                      <a:pt x="10138" y="385"/>
                    </a:cubicBezTo>
                    <a:cubicBezTo>
                      <a:pt x="10463" y="3004"/>
                      <a:pt x="10114" y="6296"/>
                      <a:pt x="7682" y="7841"/>
                    </a:cubicBezTo>
                    <a:cubicBezTo>
                      <a:pt x="7175" y="8162"/>
                      <a:pt x="6656" y="8294"/>
                      <a:pt x="6140" y="8294"/>
                    </a:cubicBezTo>
                    <a:cubicBezTo>
                      <a:pt x="4810" y="8294"/>
                      <a:pt x="3498" y="7413"/>
                      <a:pt x="2464" y="6598"/>
                    </a:cubicBezTo>
                    <a:cubicBezTo>
                      <a:pt x="808" y="5289"/>
                      <a:pt x="1664" y="2985"/>
                      <a:pt x="1580" y="1147"/>
                    </a:cubicBezTo>
                    <a:cubicBezTo>
                      <a:pt x="1567" y="887"/>
                      <a:pt x="1359" y="757"/>
                      <a:pt x="1157" y="757"/>
                    </a:cubicBezTo>
                    <a:cubicBezTo>
                      <a:pt x="956" y="757"/>
                      <a:pt x="760" y="886"/>
                      <a:pt x="771" y="1147"/>
                    </a:cubicBezTo>
                    <a:cubicBezTo>
                      <a:pt x="875" y="3416"/>
                      <a:pt x="1" y="5528"/>
                      <a:pt x="1895" y="7169"/>
                    </a:cubicBezTo>
                    <a:cubicBezTo>
                      <a:pt x="3135" y="8244"/>
                      <a:pt x="4533" y="9058"/>
                      <a:pt x="6133" y="9058"/>
                    </a:cubicBezTo>
                    <a:cubicBezTo>
                      <a:pt x="6367" y="9058"/>
                      <a:pt x="6605" y="9040"/>
                      <a:pt x="6847" y="9004"/>
                    </a:cubicBezTo>
                    <a:cubicBezTo>
                      <a:pt x="10593" y="8441"/>
                      <a:pt x="11315" y="3355"/>
                      <a:pt x="10945" y="385"/>
                    </a:cubicBezTo>
                    <a:cubicBezTo>
                      <a:pt x="10912" y="130"/>
                      <a:pt x="10693" y="1"/>
                      <a:pt x="1049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2025;p45"/>
              <p:cNvSpPr/>
              <p:nvPr/>
            </p:nvSpPr>
            <p:spPr>
              <a:xfrm>
                <a:off x="3190797" y="3102562"/>
                <a:ext cx="135291" cy="144354"/>
              </a:xfrm>
              <a:custGeom>
                <a:avLst/>
                <a:gdLst/>
                <a:ahLst/>
                <a:cxnLst/>
                <a:rect l="l" t="t" r="r" b="b"/>
                <a:pathLst>
                  <a:path w="9763" h="10417" extrusionOk="0">
                    <a:moveTo>
                      <a:pt x="4236" y="1"/>
                    </a:moveTo>
                    <a:cubicBezTo>
                      <a:pt x="4232" y="1"/>
                      <a:pt x="4228" y="1"/>
                      <a:pt x="4225" y="1"/>
                    </a:cubicBezTo>
                    <a:cubicBezTo>
                      <a:pt x="2237" y="53"/>
                      <a:pt x="780" y="1273"/>
                      <a:pt x="439" y="3229"/>
                    </a:cubicBezTo>
                    <a:cubicBezTo>
                      <a:pt x="1" y="5724"/>
                      <a:pt x="1860" y="6470"/>
                      <a:pt x="3875" y="6851"/>
                    </a:cubicBezTo>
                    <a:cubicBezTo>
                      <a:pt x="5238" y="7109"/>
                      <a:pt x="4191" y="10417"/>
                      <a:pt x="5728" y="10417"/>
                    </a:cubicBezTo>
                    <a:cubicBezTo>
                      <a:pt x="5729" y="10417"/>
                      <a:pt x="5730" y="10417"/>
                      <a:pt x="5731" y="10417"/>
                    </a:cubicBezTo>
                    <a:cubicBezTo>
                      <a:pt x="7422" y="10415"/>
                      <a:pt x="8599" y="7931"/>
                      <a:pt x="9516" y="6801"/>
                    </a:cubicBezTo>
                    <a:cubicBezTo>
                      <a:pt x="9762" y="6496"/>
                      <a:pt x="9495" y="6091"/>
                      <a:pt x="9208" y="6091"/>
                    </a:cubicBezTo>
                    <a:cubicBezTo>
                      <a:pt x="9117" y="6091"/>
                      <a:pt x="9024" y="6132"/>
                      <a:pt x="8945" y="6229"/>
                    </a:cubicBezTo>
                    <a:cubicBezTo>
                      <a:pt x="8267" y="7065"/>
                      <a:pt x="7681" y="7964"/>
                      <a:pt x="6965" y="8772"/>
                    </a:cubicBezTo>
                    <a:cubicBezTo>
                      <a:pt x="6596" y="9189"/>
                      <a:pt x="6320" y="9357"/>
                      <a:pt x="6111" y="9357"/>
                    </a:cubicBezTo>
                    <a:cubicBezTo>
                      <a:pt x="5444" y="9357"/>
                      <a:pt x="5452" y="7655"/>
                      <a:pt x="5320" y="6794"/>
                    </a:cubicBezTo>
                    <a:cubicBezTo>
                      <a:pt x="5242" y="6274"/>
                      <a:pt x="4460" y="6170"/>
                      <a:pt x="4090" y="6072"/>
                    </a:cubicBezTo>
                    <a:cubicBezTo>
                      <a:pt x="2686" y="5698"/>
                      <a:pt x="1358" y="5643"/>
                      <a:pt x="1207" y="3827"/>
                    </a:cubicBezTo>
                    <a:cubicBezTo>
                      <a:pt x="1060" y="2068"/>
                      <a:pt x="2597" y="851"/>
                      <a:pt x="4225" y="809"/>
                    </a:cubicBezTo>
                    <a:cubicBezTo>
                      <a:pt x="4740" y="796"/>
                      <a:pt x="4746" y="1"/>
                      <a:pt x="4236" y="1"/>
                    </a:cubicBezTo>
                    <a:close/>
                  </a:path>
                </a:pathLst>
              </a:custGeom>
              <a:solidFill>
                <a:srgbClr val="1D1D1B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2026;p45"/>
              <p:cNvSpPr/>
              <p:nvPr/>
            </p:nvSpPr>
            <p:spPr>
              <a:xfrm>
                <a:off x="3310776" y="3103670"/>
                <a:ext cx="136469" cy="141596"/>
              </a:xfrm>
              <a:custGeom>
                <a:avLst/>
                <a:gdLst/>
                <a:ahLst/>
                <a:cxnLst/>
                <a:rect l="l" t="t" r="r" b="b"/>
                <a:pathLst>
                  <a:path w="9848" h="10218" extrusionOk="0">
                    <a:moveTo>
                      <a:pt x="5452" y="0"/>
                    </a:moveTo>
                    <a:cubicBezTo>
                      <a:pt x="4981" y="0"/>
                      <a:pt x="5001" y="760"/>
                      <a:pt x="5498" y="809"/>
                    </a:cubicBezTo>
                    <a:cubicBezTo>
                      <a:pt x="6500" y="909"/>
                      <a:pt x="7346" y="1200"/>
                      <a:pt x="8122" y="1865"/>
                    </a:cubicBezTo>
                    <a:cubicBezTo>
                      <a:pt x="9848" y="3347"/>
                      <a:pt x="8272" y="5175"/>
                      <a:pt x="6479" y="5317"/>
                    </a:cubicBezTo>
                    <a:cubicBezTo>
                      <a:pt x="5875" y="5363"/>
                      <a:pt x="5298" y="5647"/>
                      <a:pt x="5070" y="6236"/>
                    </a:cubicBezTo>
                    <a:cubicBezTo>
                      <a:pt x="4748" y="7058"/>
                      <a:pt x="4814" y="7957"/>
                      <a:pt x="4635" y="8812"/>
                    </a:cubicBezTo>
                    <a:cubicBezTo>
                      <a:pt x="4532" y="9311"/>
                      <a:pt x="4318" y="9510"/>
                      <a:pt x="4042" y="9510"/>
                    </a:cubicBezTo>
                    <a:cubicBezTo>
                      <a:pt x="3058" y="9510"/>
                      <a:pt x="1287" y="6975"/>
                      <a:pt x="921" y="6501"/>
                    </a:cubicBezTo>
                    <a:cubicBezTo>
                      <a:pt x="829" y="6381"/>
                      <a:pt x="703" y="6331"/>
                      <a:pt x="579" y="6331"/>
                    </a:cubicBezTo>
                    <a:cubicBezTo>
                      <a:pt x="283" y="6331"/>
                      <a:pt x="0" y="6616"/>
                      <a:pt x="225" y="6908"/>
                    </a:cubicBezTo>
                    <a:cubicBezTo>
                      <a:pt x="1222" y="8208"/>
                      <a:pt x="2131" y="10217"/>
                      <a:pt x="3997" y="10217"/>
                    </a:cubicBezTo>
                    <a:cubicBezTo>
                      <a:pt x="4096" y="10217"/>
                      <a:pt x="4198" y="10212"/>
                      <a:pt x="4303" y="10200"/>
                    </a:cubicBezTo>
                    <a:cubicBezTo>
                      <a:pt x="5709" y="10042"/>
                      <a:pt x="5520" y="7918"/>
                      <a:pt x="5686" y="6951"/>
                    </a:cubicBezTo>
                    <a:cubicBezTo>
                      <a:pt x="5884" y="5812"/>
                      <a:pt x="7798" y="6267"/>
                      <a:pt x="8529" y="5616"/>
                    </a:cubicBezTo>
                    <a:cubicBezTo>
                      <a:pt x="9285" y="4941"/>
                      <a:pt x="9604" y="4238"/>
                      <a:pt x="9614" y="3231"/>
                    </a:cubicBezTo>
                    <a:cubicBezTo>
                      <a:pt x="9638" y="1140"/>
                      <a:pt x="7192" y="170"/>
                      <a:pt x="5498" y="2"/>
                    </a:cubicBezTo>
                    <a:cubicBezTo>
                      <a:pt x="5482" y="1"/>
                      <a:pt x="5467" y="0"/>
                      <a:pt x="545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2027;p45"/>
              <p:cNvSpPr/>
              <p:nvPr/>
            </p:nvSpPr>
            <p:spPr>
              <a:xfrm>
                <a:off x="2892487" y="3111112"/>
                <a:ext cx="531103" cy="436068"/>
              </a:xfrm>
              <a:custGeom>
                <a:avLst/>
                <a:gdLst/>
                <a:ahLst/>
                <a:cxnLst/>
                <a:rect l="l" t="t" r="r" b="b"/>
                <a:pathLst>
                  <a:path w="38326" h="31468" extrusionOk="0">
                    <a:moveTo>
                      <a:pt x="23422" y="0"/>
                    </a:moveTo>
                    <a:cubicBezTo>
                      <a:pt x="23385" y="0"/>
                      <a:pt x="23345" y="6"/>
                      <a:pt x="23304" y="18"/>
                    </a:cubicBezTo>
                    <a:cubicBezTo>
                      <a:pt x="13840" y="2697"/>
                      <a:pt x="5337" y="12130"/>
                      <a:pt x="2557" y="21363"/>
                    </a:cubicBezTo>
                    <a:cubicBezTo>
                      <a:pt x="1560" y="24673"/>
                      <a:pt x="731" y="29087"/>
                      <a:pt x="4527" y="30756"/>
                    </a:cubicBezTo>
                    <a:cubicBezTo>
                      <a:pt x="6005" y="31404"/>
                      <a:pt x="7789" y="31445"/>
                      <a:pt x="9452" y="31445"/>
                    </a:cubicBezTo>
                    <a:cubicBezTo>
                      <a:pt x="9694" y="31445"/>
                      <a:pt x="9935" y="31444"/>
                      <a:pt x="10171" y="31444"/>
                    </a:cubicBezTo>
                    <a:cubicBezTo>
                      <a:pt x="10390" y="31444"/>
                      <a:pt x="10606" y="31445"/>
                      <a:pt x="10818" y="31448"/>
                    </a:cubicBezTo>
                    <a:cubicBezTo>
                      <a:pt x="11757" y="31461"/>
                      <a:pt x="12697" y="31467"/>
                      <a:pt x="13636" y="31467"/>
                    </a:cubicBezTo>
                    <a:cubicBezTo>
                      <a:pt x="16302" y="31467"/>
                      <a:pt x="18969" y="31417"/>
                      <a:pt x="21635" y="31329"/>
                    </a:cubicBezTo>
                    <a:cubicBezTo>
                      <a:pt x="25220" y="31211"/>
                      <a:pt x="28802" y="30958"/>
                      <a:pt x="32373" y="30602"/>
                    </a:cubicBezTo>
                    <a:cubicBezTo>
                      <a:pt x="33898" y="30451"/>
                      <a:pt x="35845" y="30700"/>
                      <a:pt x="37228" y="29892"/>
                    </a:cubicBezTo>
                    <a:cubicBezTo>
                      <a:pt x="38326" y="29248"/>
                      <a:pt x="38270" y="27856"/>
                      <a:pt x="38206" y="26767"/>
                    </a:cubicBezTo>
                    <a:cubicBezTo>
                      <a:pt x="38087" y="24799"/>
                      <a:pt x="37789" y="22795"/>
                      <a:pt x="37590" y="20826"/>
                    </a:cubicBezTo>
                    <a:cubicBezTo>
                      <a:pt x="37394" y="18876"/>
                      <a:pt x="35498" y="18561"/>
                      <a:pt x="33663" y="18561"/>
                    </a:cubicBezTo>
                    <a:cubicBezTo>
                      <a:pt x="32790" y="18561"/>
                      <a:pt x="31931" y="18632"/>
                      <a:pt x="31274" y="18632"/>
                    </a:cubicBezTo>
                    <a:cubicBezTo>
                      <a:pt x="31231" y="18632"/>
                      <a:pt x="31190" y="18632"/>
                      <a:pt x="31149" y="18631"/>
                    </a:cubicBezTo>
                    <a:cubicBezTo>
                      <a:pt x="28445" y="18591"/>
                      <a:pt x="25725" y="18475"/>
                      <a:pt x="23012" y="18475"/>
                    </a:cubicBezTo>
                    <a:cubicBezTo>
                      <a:pt x="19280" y="18475"/>
                      <a:pt x="15562" y="18695"/>
                      <a:pt x="11919" y="19635"/>
                    </a:cubicBezTo>
                    <a:cubicBezTo>
                      <a:pt x="11454" y="19755"/>
                      <a:pt x="11601" y="20429"/>
                      <a:pt x="12023" y="20429"/>
                    </a:cubicBezTo>
                    <a:cubicBezTo>
                      <a:pt x="12058" y="20429"/>
                      <a:pt x="12095" y="20424"/>
                      <a:pt x="12133" y="20414"/>
                    </a:cubicBezTo>
                    <a:cubicBezTo>
                      <a:pt x="15743" y="19484"/>
                      <a:pt x="19434" y="19283"/>
                      <a:pt x="23136" y="19283"/>
                    </a:cubicBezTo>
                    <a:cubicBezTo>
                      <a:pt x="24020" y="19283"/>
                      <a:pt x="24904" y="19294"/>
                      <a:pt x="25788" y="19310"/>
                    </a:cubicBezTo>
                    <a:cubicBezTo>
                      <a:pt x="25830" y="19311"/>
                      <a:pt x="25875" y="19311"/>
                      <a:pt x="25921" y="19311"/>
                    </a:cubicBezTo>
                    <a:cubicBezTo>
                      <a:pt x="26906" y="19311"/>
                      <a:pt x="28793" y="19153"/>
                      <a:pt x="30725" y="19153"/>
                    </a:cubicBezTo>
                    <a:cubicBezTo>
                      <a:pt x="33637" y="19153"/>
                      <a:pt x="36650" y="19512"/>
                      <a:pt x="36832" y="21309"/>
                    </a:cubicBezTo>
                    <a:cubicBezTo>
                      <a:pt x="36946" y="22447"/>
                      <a:pt x="36899" y="23589"/>
                      <a:pt x="37074" y="24723"/>
                    </a:cubicBezTo>
                    <a:cubicBezTo>
                      <a:pt x="37497" y="27437"/>
                      <a:pt x="37590" y="29419"/>
                      <a:pt x="34284" y="29672"/>
                    </a:cubicBezTo>
                    <a:cubicBezTo>
                      <a:pt x="29665" y="30029"/>
                      <a:pt x="25057" y="30408"/>
                      <a:pt x="20425" y="30562"/>
                    </a:cubicBezTo>
                    <a:cubicBezTo>
                      <a:pt x="17874" y="30646"/>
                      <a:pt x="15228" y="30793"/>
                      <a:pt x="12597" y="30793"/>
                    </a:cubicBezTo>
                    <a:cubicBezTo>
                      <a:pt x="10428" y="30793"/>
                      <a:pt x="8270" y="30693"/>
                      <a:pt x="6184" y="30377"/>
                    </a:cubicBezTo>
                    <a:cubicBezTo>
                      <a:pt x="1" y="29437"/>
                      <a:pt x="3187" y="21290"/>
                      <a:pt x="4777" y="17627"/>
                    </a:cubicBezTo>
                    <a:cubicBezTo>
                      <a:pt x="7896" y="10433"/>
                      <a:pt x="15969" y="2934"/>
                      <a:pt x="23518" y="797"/>
                    </a:cubicBezTo>
                    <a:cubicBezTo>
                      <a:pt x="23977" y="666"/>
                      <a:pt x="23836" y="0"/>
                      <a:pt x="2342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2028;p45"/>
              <p:cNvSpPr/>
              <p:nvPr/>
            </p:nvSpPr>
            <p:spPr>
              <a:xfrm>
                <a:off x="3389833" y="2664678"/>
                <a:ext cx="544530" cy="586283"/>
              </a:xfrm>
              <a:custGeom>
                <a:avLst/>
                <a:gdLst/>
                <a:ahLst/>
                <a:cxnLst/>
                <a:rect l="l" t="t" r="r" b="b"/>
                <a:pathLst>
                  <a:path w="39295" h="42308" extrusionOk="0">
                    <a:moveTo>
                      <a:pt x="28594" y="1"/>
                    </a:moveTo>
                    <a:cubicBezTo>
                      <a:pt x="28436" y="1"/>
                      <a:pt x="28253" y="141"/>
                      <a:pt x="28227" y="298"/>
                    </a:cubicBezTo>
                    <a:cubicBezTo>
                      <a:pt x="28040" y="1461"/>
                      <a:pt x="27321" y="2522"/>
                      <a:pt x="26932" y="3637"/>
                    </a:cubicBezTo>
                    <a:cubicBezTo>
                      <a:pt x="26432" y="5065"/>
                      <a:pt x="26179" y="6595"/>
                      <a:pt x="25843" y="8068"/>
                    </a:cubicBezTo>
                    <a:cubicBezTo>
                      <a:pt x="24938" y="12053"/>
                      <a:pt x="23115" y="15711"/>
                      <a:pt x="20932" y="19140"/>
                    </a:cubicBezTo>
                    <a:cubicBezTo>
                      <a:pt x="16487" y="26123"/>
                      <a:pt x="9064" y="31597"/>
                      <a:pt x="521" y="31654"/>
                    </a:cubicBezTo>
                    <a:cubicBezTo>
                      <a:pt x="4" y="31657"/>
                      <a:pt x="0" y="32460"/>
                      <a:pt x="516" y="32460"/>
                    </a:cubicBezTo>
                    <a:cubicBezTo>
                      <a:pt x="518" y="32460"/>
                      <a:pt x="520" y="32460"/>
                      <a:pt x="521" y="32460"/>
                    </a:cubicBezTo>
                    <a:lnTo>
                      <a:pt x="521" y="32460"/>
                    </a:lnTo>
                    <a:lnTo>
                      <a:pt x="520" y="32462"/>
                    </a:lnTo>
                    <a:cubicBezTo>
                      <a:pt x="8995" y="32405"/>
                      <a:pt x="16343" y="27214"/>
                      <a:pt x="21022" y="20457"/>
                    </a:cubicBezTo>
                    <a:cubicBezTo>
                      <a:pt x="23785" y="16467"/>
                      <a:pt x="25748" y="12124"/>
                      <a:pt x="26823" y="7397"/>
                    </a:cubicBezTo>
                    <a:cubicBezTo>
                      <a:pt x="27321" y="5212"/>
                      <a:pt x="27962" y="3282"/>
                      <a:pt x="28864" y="1234"/>
                    </a:cubicBezTo>
                    <a:cubicBezTo>
                      <a:pt x="28975" y="980"/>
                      <a:pt x="29398" y="881"/>
                      <a:pt x="30000" y="881"/>
                    </a:cubicBezTo>
                    <a:cubicBezTo>
                      <a:pt x="32062" y="881"/>
                      <a:pt x="36227" y="2054"/>
                      <a:pt x="37157" y="2231"/>
                    </a:cubicBezTo>
                    <a:cubicBezTo>
                      <a:pt x="39295" y="2638"/>
                      <a:pt x="30454" y="23634"/>
                      <a:pt x="29367" y="25580"/>
                    </a:cubicBezTo>
                    <a:cubicBezTo>
                      <a:pt x="24763" y="33819"/>
                      <a:pt x="17342" y="39646"/>
                      <a:pt x="8001" y="41519"/>
                    </a:cubicBezTo>
                    <a:cubicBezTo>
                      <a:pt x="7522" y="41615"/>
                      <a:pt x="7683" y="42307"/>
                      <a:pt x="8126" y="42307"/>
                    </a:cubicBezTo>
                    <a:cubicBezTo>
                      <a:pt x="8154" y="42307"/>
                      <a:pt x="8185" y="42304"/>
                      <a:pt x="8216" y="42298"/>
                    </a:cubicBezTo>
                    <a:cubicBezTo>
                      <a:pt x="27749" y="38382"/>
                      <a:pt x="34311" y="19208"/>
                      <a:pt x="38694" y="2127"/>
                    </a:cubicBezTo>
                    <a:cubicBezTo>
                      <a:pt x="38744" y="1932"/>
                      <a:pt x="38632" y="1669"/>
                      <a:pt x="38412" y="1631"/>
                    </a:cubicBezTo>
                    <a:cubicBezTo>
                      <a:pt x="35146" y="1072"/>
                      <a:pt x="31929" y="261"/>
                      <a:pt x="28616" y="2"/>
                    </a:cubicBezTo>
                    <a:cubicBezTo>
                      <a:pt x="28609" y="1"/>
                      <a:pt x="28602" y="1"/>
                      <a:pt x="2859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2029;p45"/>
              <p:cNvSpPr/>
              <p:nvPr/>
            </p:nvSpPr>
            <p:spPr>
              <a:xfrm>
                <a:off x="3404688" y="3361378"/>
                <a:ext cx="172734" cy="169560"/>
              </a:xfrm>
              <a:custGeom>
                <a:avLst/>
                <a:gdLst/>
                <a:ahLst/>
                <a:cxnLst/>
                <a:rect l="l" t="t" r="r" b="b"/>
                <a:pathLst>
                  <a:path w="12465" h="12236" extrusionOk="0">
                    <a:moveTo>
                      <a:pt x="6099" y="0"/>
                    </a:moveTo>
                    <a:cubicBezTo>
                      <a:pt x="5512" y="0"/>
                      <a:pt x="4837" y="464"/>
                      <a:pt x="4409" y="729"/>
                    </a:cubicBezTo>
                    <a:cubicBezTo>
                      <a:pt x="2956" y="1634"/>
                      <a:pt x="1518" y="2502"/>
                      <a:pt x="289" y="3699"/>
                    </a:cubicBezTo>
                    <a:cubicBezTo>
                      <a:pt x="1" y="3981"/>
                      <a:pt x="278" y="4387"/>
                      <a:pt x="592" y="4387"/>
                    </a:cubicBezTo>
                    <a:cubicBezTo>
                      <a:pt x="683" y="4387"/>
                      <a:pt x="777" y="4353"/>
                      <a:pt x="862" y="4271"/>
                    </a:cubicBezTo>
                    <a:lnTo>
                      <a:pt x="864" y="4271"/>
                    </a:lnTo>
                    <a:cubicBezTo>
                      <a:pt x="2129" y="3035"/>
                      <a:pt x="3635" y="2162"/>
                      <a:pt x="5125" y="1234"/>
                    </a:cubicBezTo>
                    <a:cubicBezTo>
                      <a:pt x="5225" y="1172"/>
                      <a:pt x="5289" y="1145"/>
                      <a:pt x="5323" y="1145"/>
                    </a:cubicBezTo>
                    <a:cubicBezTo>
                      <a:pt x="5603" y="1145"/>
                      <a:pt x="3879" y="3027"/>
                      <a:pt x="3619" y="3377"/>
                    </a:cubicBezTo>
                    <a:cubicBezTo>
                      <a:pt x="3443" y="3616"/>
                      <a:pt x="3671" y="3986"/>
                      <a:pt x="3950" y="3986"/>
                    </a:cubicBezTo>
                    <a:cubicBezTo>
                      <a:pt x="3956" y="3986"/>
                      <a:pt x="3963" y="3985"/>
                      <a:pt x="3969" y="3985"/>
                    </a:cubicBezTo>
                    <a:cubicBezTo>
                      <a:pt x="5949" y="3866"/>
                      <a:pt x="7808" y="3040"/>
                      <a:pt x="9811" y="3035"/>
                    </a:cubicBezTo>
                    <a:cubicBezTo>
                      <a:pt x="9822" y="3035"/>
                      <a:pt x="9832" y="3035"/>
                      <a:pt x="9843" y="3035"/>
                    </a:cubicBezTo>
                    <a:cubicBezTo>
                      <a:pt x="11803" y="3035"/>
                      <a:pt x="8938" y="3684"/>
                      <a:pt x="8492" y="3783"/>
                    </a:cubicBezTo>
                    <a:cubicBezTo>
                      <a:pt x="7343" y="4032"/>
                      <a:pt x="6221" y="4388"/>
                      <a:pt x="5137" y="4847"/>
                    </a:cubicBezTo>
                    <a:cubicBezTo>
                      <a:pt x="4791" y="4994"/>
                      <a:pt x="4938" y="5491"/>
                      <a:pt x="5234" y="5585"/>
                    </a:cubicBezTo>
                    <a:cubicBezTo>
                      <a:pt x="6830" y="6095"/>
                      <a:pt x="8620" y="5927"/>
                      <a:pt x="10273" y="6036"/>
                    </a:cubicBezTo>
                    <a:cubicBezTo>
                      <a:pt x="12375" y="6177"/>
                      <a:pt x="10223" y="6615"/>
                      <a:pt x="9418" y="6751"/>
                    </a:cubicBezTo>
                    <a:cubicBezTo>
                      <a:pt x="8321" y="6938"/>
                      <a:pt x="7211" y="6988"/>
                      <a:pt x="6122" y="7227"/>
                    </a:cubicBezTo>
                    <a:cubicBezTo>
                      <a:pt x="5704" y="7321"/>
                      <a:pt x="5775" y="7882"/>
                      <a:pt x="6122" y="8006"/>
                    </a:cubicBezTo>
                    <a:cubicBezTo>
                      <a:pt x="7589" y="8534"/>
                      <a:pt x="9261" y="8437"/>
                      <a:pt x="10765" y="8884"/>
                    </a:cubicBezTo>
                    <a:cubicBezTo>
                      <a:pt x="11245" y="9028"/>
                      <a:pt x="9787" y="9208"/>
                      <a:pt x="9680" y="9213"/>
                    </a:cubicBezTo>
                    <a:cubicBezTo>
                      <a:pt x="9193" y="9240"/>
                      <a:pt x="8703" y="9237"/>
                      <a:pt x="8217" y="9242"/>
                    </a:cubicBezTo>
                    <a:cubicBezTo>
                      <a:pt x="7448" y="9251"/>
                      <a:pt x="6611" y="9213"/>
                      <a:pt x="5880" y="9490"/>
                    </a:cubicBezTo>
                    <a:cubicBezTo>
                      <a:pt x="5549" y="9614"/>
                      <a:pt x="5479" y="10023"/>
                      <a:pt x="5783" y="10227"/>
                    </a:cubicBezTo>
                    <a:cubicBezTo>
                      <a:pt x="6219" y="10520"/>
                      <a:pt x="6626" y="10679"/>
                      <a:pt x="7133" y="10840"/>
                    </a:cubicBezTo>
                    <a:cubicBezTo>
                      <a:pt x="8128" y="11157"/>
                      <a:pt x="7877" y="11249"/>
                      <a:pt x="7316" y="11249"/>
                    </a:cubicBezTo>
                    <a:cubicBezTo>
                      <a:pt x="6735" y="11249"/>
                      <a:pt x="5822" y="11151"/>
                      <a:pt x="5615" y="11103"/>
                    </a:cubicBezTo>
                    <a:cubicBezTo>
                      <a:pt x="4168" y="10771"/>
                      <a:pt x="2264" y="10999"/>
                      <a:pt x="941" y="10418"/>
                    </a:cubicBezTo>
                    <a:cubicBezTo>
                      <a:pt x="882" y="10391"/>
                      <a:pt x="823" y="10380"/>
                      <a:pt x="767" y="10380"/>
                    </a:cubicBezTo>
                    <a:cubicBezTo>
                      <a:pt x="380" y="10380"/>
                      <a:pt x="119" y="10932"/>
                      <a:pt x="535" y="11115"/>
                    </a:cubicBezTo>
                    <a:cubicBezTo>
                      <a:pt x="1894" y="11712"/>
                      <a:pt x="3429" y="11422"/>
                      <a:pt x="4855" y="11750"/>
                    </a:cubicBezTo>
                    <a:cubicBezTo>
                      <a:pt x="5714" y="11949"/>
                      <a:pt x="6632" y="12235"/>
                      <a:pt x="7529" y="12235"/>
                    </a:cubicBezTo>
                    <a:cubicBezTo>
                      <a:pt x="7918" y="12235"/>
                      <a:pt x="8303" y="12181"/>
                      <a:pt x="8677" y="12043"/>
                    </a:cubicBezTo>
                    <a:cubicBezTo>
                      <a:pt x="8864" y="11976"/>
                      <a:pt x="9048" y="11763"/>
                      <a:pt x="8958" y="11548"/>
                    </a:cubicBezTo>
                    <a:cubicBezTo>
                      <a:pt x="8609" y="10698"/>
                      <a:pt x="8077" y="10422"/>
                      <a:pt x="7453" y="10156"/>
                    </a:cubicBezTo>
                    <a:lnTo>
                      <a:pt x="7453" y="10156"/>
                    </a:lnTo>
                    <a:cubicBezTo>
                      <a:pt x="7454" y="10156"/>
                      <a:pt x="7455" y="10156"/>
                      <a:pt x="7457" y="10156"/>
                    </a:cubicBezTo>
                    <a:cubicBezTo>
                      <a:pt x="7779" y="10156"/>
                      <a:pt x="8130" y="10160"/>
                      <a:pt x="8491" y="10160"/>
                    </a:cubicBezTo>
                    <a:cubicBezTo>
                      <a:pt x="10147" y="10160"/>
                      <a:pt x="11991" y="10065"/>
                      <a:pt x="11991" y="8996"/>
                    </a:cubicBezTo>
                    <a:cubicBezTo>
                      <a:pt x="11991" y="8137"/>
                      <a:pt x="10619" y="7795"/>
                      <a:pt x="9205" y="7606"/>
                    </a:cubicBezTo>
                    <a:lnTo>
                      <a:pt x="9205" y="7606"/>
                    </a:lnTo>
                    <a:cubicBezTo>
                      <a:pt x="10273" y="7461"/>
                      <a:pt x="11318" y="7240"/>
                      <a:pt x="12243" y="6675"/>
                    </a:cubicBezTo>
                    <a:cubicBezTo>
                      <a:pt x="12408" y="6575"/>
                      <a:pt x="12465" y="6402"/>
                      <a:pt x="12429" y="6220"/>
                    </a:cubicBezTo>
                    <a:cubicBezTo>
                      <a:pt x="12205" y="5066"/>
                      <a:pt x="9923" y="4978"/>
                      <a:pt x="7977" y="4957"/>
                    </a:cubicBezTo>
                    <a:lnTo>
                      <a:pt x="7977" y="4957"/>
                    </a:lnTo>
                    <a:cubicBezTo>
                      <a:pt x="9720" y="4538"/>
                      <a:pt x="11686" y="3925"/>
                      <a:pt x="11494" y="3004"/>
                    </a:cubicBezTo>
                    <a:cubicBezTo>
                      <a:pt x="11358" y="2354"/>
                      <a:pt x="10647" y="2132"/>
                      <a:pt x="9707" y="2132"/>
                    </a:cubicBezTo>
                    <a:cubicBezTo>
                      <a:pt x="8376" y="2132"/>
                      <a:pt x="6586" y="2578"/>
                      <a:pt x="5328" y="2888"/>
                    </a:cubicBezTo>
                    <a:lnTo>
                      <a:pt x="5328" y="2888"/>
                    </a:lnTo>
                    <a:cubicBezTo>
                      <a:pt x="6391" y="1902"/>
                      <a:pt x="7728" y="411"/>
                      <a:pt x="6354" y="33"/>
                    </a:cubicBezTo>
                    <a:cubicBezTo>
                      <a:pt x="6272" y="10"/>
                      <a:pt x="6187" y="0"/>
                      <a:pt x="60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2030;p45"/>
              <p:cNvSpPr/>
              <p:nvPr/>
            </p:nvSpPr>
            <p:spPr>
              <a:xfrm>
                <a:off x="3330703" y="3368667"/>
                <a:ext cx="19858" cy="159763"/>
              </a:xfrm>
              <a:custGeom>
                <a:avLst/>
                <a:gdLst/>
                <a:ahLst/>
                <a:cxnLst/>
                <a:rect l="l" t="t" r="r" b="b"/>
                <a:pathLst>
                  <a:path w="1433" h="11529" extrusionOk="0">
                    <a:moveTo>
                      <a:pt x="753" y="0"/>
                    </a:moveTo>
                    <a:cubicBezTo>
                      <a:pt x="551" y="0"/>
                      <a:pt x="348" y="130"/>
                      <a:pt x="346" y="390"/>
                    </a:cubicBezTo>
                    <a:cubicBezTo>
                      <a:pt x="317" y="4016"/>
                      <a:pt x="0" y="7638"/>
                      <a:pt x="603" y="11237"/>
                    </a:cubicBezTo>
                    <a:cubicBezTo>
                      <a:pt x="637" y="11441"/>
                      <a:pt x="781" y="11529"/>
                      <a:pt x="937" y="11529"/>
                    </a:cubicBezTo>
                    <a:cubicBezTo>
                      <a:pt x="1172" y="11529"/>
                      <a:pt x="1433" y="11328"/>
                      <a:pt x="1382" y="11022"/>
                    </a:cubicBezTo>
                    <a:cubicBezTo>
                      <a:pt x="793" y="7499"/>
                      <a:pt x="1127" y="3939"/>
                      <a:pt x="1153" y="390"/>
                    </a:cubicBezTo>
                    <a:cubicBezTo>
                      <a:pt x="1156" y="130"/>
                      <a:pt x="955" y="0"/>
                      <a:pt x="75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2031;p45"/>
              <p:cNvSpPr/>
              <p:nvPr/>
            </p:nvSpPr>
            <p:spPr>
              <a:xfrm>
                <a:off x="3765177" y="2712722"/>
                <a:ext cx="148012" cy="40270"/>
              </a:xfrm>
              <a:custGeom>
                <a:avLst/>
                <a:gdLst/>
                <a:ahLst/>
                <a:cxnLst/>
                <a:rect l="l" t="t" r="r" b="b"/>
                <a:pathLst>
                  <a:path w="10681" h="2906" extrusionOk="0">
                    <a:moveTo>
                      <a:pt x="544" y="0"/>
                    </a:moveTo>
                    <a:cubicBezTo>
                      <a:pt x="138" y="0"/>
                      <a:pt x="0" y="661"/>
                      <a:pt x="453" y="798"/>
                    </a:cubicBezTo>
                    <a:cubicBezTo>
                      <a:pt x="3574" y="1750"/>
                      <a:pt x="6775" y="2323"/>
                      <a:pt x="9981" y="2898"/>
                    </a:cubicBezTo>
                    <a:cubicBezTo>
                      <a:pt x="10009" y="2903"/>
                      <a:pt x="10036" y="2905"/>
                      <a:pt x="10062" y="2905"/>
                    </a:cubicBezTo>
                    <a:cubicBezTo>
                      <a:pt x="10512" y="2905"/>
                      <a:pt x="10680" y="2206"/>
                      <a:pt x="10196" y="2119"/>
                    </a:cubicBezTo>
                    <a:cubicBezTo>
                      <a:pt x="6990" y="1544"/>
                      <a:pt x="3787" y="970"/>
                      <a:pt x="668" y="19"/>
                    </a:cubicBezTo>
                    <a:cubicBezTo>
                      <a:pt x="624" y="6"/>
                      <a:pt x="583" y="0"/>
                      <a:pt x="54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2032;p45"/>
              <p:cNvSpPr/>
              <p:nvPr/>
            </p:nvSpPr>
            <p:spPr>
              <a:xfrm>
                <a:off x="3777524" y="2519687"/>
                <a:ext cx="174230" cy="173163"/>
              </a:xfrm>
              <a:custGeom>
                <a:avLst/>
                <a:gdLst/>
                <a:ahLst/>
                <a:cxnLst/>
                <a:rect l="l" t="t" r="r" b="b"/>
                <a:pathLst>
                  <a:path w="12573" h="12496" extrusionOk="0">
                    <a:moveTo>
                      <a:pt x="4655" y="0"/>
                    </a:moveTo>
                    <a:cubicBezTo>
                      <a:pt x="3196" y="0"/>
                      <a:pt x="2912" y="3642"/>
                      <a:pt x="2744" y="5802"/>
                    </a:cubicBezTo>
                    <a:lnTo>
                      <a:pt x="2744" y="5802"/>
                    </a:lnTo>
                    <a:cubicBezTo>
                      <a:pt x="2264" y="4785"/>
                      <a:pt x="1565" y="3559"/>
                      <a:pt x="941" y="3559"/>
                    </a:cubicBezTo>
                    <a:cubicBezTo>
                      <a:pt x="767" y="3559"/>
                      <a:pt x="599" y="3654"/>
                      <a:pt x="443" y="3875"/>
                    </a:cubicBezTo>
                    <a:cubicBezTo>
                      <a:pt x="0" y="4503"/>
                      <a:pt x="246" y="5358"/>
                      <a:pt x="414" y="6051"/>
                    </a:cubicBezTo>
                    <a:cubicBezTo>
                      <a:pt x="812" y="7712"/>
                      <a:pt x="1203" y="9350"/>
                      <a:pt x="1958" y="10889"/>
                    </a:cubicBezTo>
                    <a:cubicBezTo>
                      <a:pt x="2030" y="11035"/>
                      <a:pt x="2147" y="11095"/>
                      <a:pt x="2267" y="11095"/>
                    </a:cubicBezTo>
                    <a:cubicBezTo>
                      <a:pt x="2532" y="11095"/>
                      <a:pt x="2813" y="10802"/>
                      <a:pt x="2656" y="10482"/>
                    </a:cubicBezTo>
                    <a:cubicBezTo>
                      <a:pt x="1930" y="9002"/>
                      <a:pt x="1577" y="7427"/>
                      <a:pt x="1193" y="5836"/>
                    </a:cubicBezTo>
                    <a:cubicBezTo>
                      <a:pt x="1013" y="5091"/>
                      <a:pt x="993" y="4808"/>
                      <a:pt x="1070" y="4808"/>
                    </a:cubicBezTo>
                    <a:cubicBezTo>
                      <a:pt x="1285" y="4808"/>
                      <a:pt x="2261" y="7020"/>
                      <a:pt x="2632" y="7541"/>
                    </a:cubicBezTo>
                    <a:cubicBezTo>
                      <a:pt x="2721" y="7666"/>
                      <a:pt x="2864" y="7732"/>
                      <a:pt x="3002" y="7732"/>
                    </a:cubicBezTo>
                    <a:cubicBezTo>
                      <a:pt x="3163" y="7732"/>
                      <a:pt x="3318" y="7641"/>
                      <a:pt x="3369" y="7444"/>
                    </a:cubicBezTo>
                    <a:cubicBezTo>
                      <a:pt x="3899" y="5434"/>
                      <a:pt x="3552" y="3236"/>
                      <a:pt x="4421" y="1306"/>
                    </a:cubicBezTo>
                    <a:cubicBezTo>
                      <a:pt x="4459" y="1222"/>
                      <a:pt x="4490" y="1186"/>
                      <a:pt x="4516" y="1186"/>
                    </a:cubicBezTo>
                    <a:cubicBezTo>
                      <a:pt x="4690" y="1186"/>
                      <a:pt x="4606" y="2883"/>
                      <a:pt x="4581" y="3123"/>
                    </a:cubicBezTo>
                    <a:cubicBezTo>
                      <a:pt x="4466" y="4254"/>
                      <a:pt x="4440" y="5405"/>
                      <a:pt x="4539" y="6537"/>
                    </a:cubicBezTo>
                    <a:cubicBezTo>
                      <a:pt x="4560" y="6786"/>
                      <a:pt x="4745" y="6930"/>
                      <a:pt x="4940" y="6930"/>
                    </a:cubicBezTo>
                    <a:cubicBezTo>
                      <a:pt x="5067" y="6930"/>
                      <a:pt x="5198" y="6870"/>
                      <a:pt x="5292" y="6740"/>
                    </a:cubicBezTo>
                    <a:cubicBezTo>
                      <a:pt x="6303" y="5334"/>
                      <a:pt x="6687" y="3508"/>
                      <a:pt x="7356" y="1932"/>
                    </a:cubicBezTo>
                    <a:cubicBezTo>
                      <a:pt x="7533" y="1513"/>
                      <a:pt x="7647" y="1350"/>
                      <a:pt x="7716" y="1350"/>
                    </a:cubicBezTo>
                    <a:cubicBezTo>
                      <a:pt x="7939" y="1350"/>
                      <a:pt x="7707" y="3029"/>
                      <a:pt x="7653" y="3357"/>
                    </a:cubicBezTo>
                    <a:cubicBezTo>
                      <a:pt x="7482" y="4392"/>
                      <a:pt x="7226" y="5403"/>
                      <a:pt x="7117" y="6447"/>
                    </a:cubicBezTo>
                    <a:cubicBezTo>
                      <a:pt x="7093" y="6678"/>
                      <a:pt x="7328" y="6855"/>
                      <a:pt x="7545" y="6855"/>
                    </a:cubicBezTo>
                    <a:cubicBezTo>
                      <a:pt x="7645" y="6855"/>
                      <a:pt x="7740" y="6818"/>
                      <a:pt x="7806" y="6733"/>
                    </a:cubicBezTo>
                    <a:cubicBezTo>
                      <a:pt x="8817" y="5426"/>
                      <a:pt x="9213" y="3726"/>
                      <a:pt x="10234" y="2410"/>
                    </a:cubicBezTo>
                    <a:cubicBezTo>
                      <a:pt x="10234" y="2410"/>
                      <a:pt x="10234" y="2410"/>
                      <a:pt x="10234" y="2410"/>
                    </a:cubicBezTo>
                    <a:lnTo>
                      <a:pt x="10234" y="2410"/>
                    </a:lnTo>
                    <a:cubicBezTo>
                      <a:pt x="10236" y="2410"/>
                      <a:pt x="10137" y="3568"/>
                      <a:pt x="10106" y="3686"/>
                    </a:cubicBezTo>
                    <a:cubicBezTo>
                      <a:pt x="9980" y="4157"/>
                      <a:pt x="9824" y="4621"/>
                      <a:pt x="9677" y="5086"/>
                    </a:cubicBezTo>
                    <a:cubicBezTo>
                      <a:pt x="9447" y="5822"/>
                      <a:pt x="9154" y="6601"/>
                      <a:pt x="9189" y="7383"/>
                    </a:cubicBezTo>
                    <a:cubicBezTo>
                      <a:pt x="9200" y="7636"/>
                      <a:pt x="9383" y="7773"/>
                      <a:pt x="9584" y="7773"/>
                    </a:cubicBezTo>
                    <a:cubicBezTo>
                      <a:pt x="9684" y="7773"/>
                      <a:pt x="9789" y="7739"/>
                      <a:pt x="9879" y="7669"/>
                    </a:cubicBezTo>
                    <a:cubicBezTo>
                      <a:pt x="10168" y="7442"/>
                      <a:pt x="10385" y="7254"/>
                      <a:pt x="10603" y="6952"/>
                    </a:cubicBezTo>
                    <a:cubicBezTo>
                      <a:pt x="10990" y="6417"/>
                      <a:pt x="11216" y="6211"/>
                      <a:pt x="11324" y="6211"/>
                    </a:cubicBezTo>
                    <a:cubicBezTo>
                      <a:pt x="11532" y="6211"/>
                      <a:pt x="11299" y="6982"/>
                      <a:pt x="10934" y="7634"/>
                    </a:cubicBezTo>
                    <a:cubicBezTo>
                      <a:pt x="10146" y="9038"/>
                      <a:pt x="9317" y="10387"/>
                      <a:pt x="8687" y="11876"/>
                    </a:cubicBezTo>
                    <a:cubicBezTo>
                      <a:pt x="8550" y="12200"/>
                      <a:pt x="8833" y="12496"/>
                      <a:pt x="9090" y="12496"/>
                    </a:cubicBezTo>
                    <a:cubicBezTo>
                      <a:pt x="9208" y="12496"/>
                      <a:pt x="9321" y="12433"/>
                      <a:pt x="9384" y="12282"/>
                    </a:cubicBezTo>
                    <a:cubicBezTo>
                      <a:pt x="10250" y="10236"/>
                      <a:pt x="12573" y="7769"/>
                      <a:pt x="12490" y="5481"/>
                    </a:cubicBezTo>
                    <a:cubicBezTo>
                      <a:pt x="12483" y="5281"/>
                      <a:pt x="12324" y="5077"/>
                      <a:pt x="12112" y="5077"/>
                    </a:cubicBezTo>
                    <a:cubicBezTo>
                      <a:pt x="12104" y="5077"/>
                      <a:pt x="12095" y="5077"/>
                      <a:pt x="12086" y="5078"/>
                    </a:cubicBezTo>
                    <a:cubicBezTo>
                      <a:pt x="11179" y="5144"/>
                      <a:pt x="10737" y="5585"/>
                      <a:pt x="10280" y="6108"/>
                    </a:cubicBezTo>
                    <a:lnTo>
                      <a:pt x="10280" y="6108"/>
                    </a:lnTo>
                    <a:cubicBezTo>
                      <a:pt x="10831" y="4452"/>
                      <a:pt x="11892" y="2077"/>
                      <a:pt x="10696" y="1436"/>
                    </a:cubicBezTo>
                    <a:cubicBezTo>
                      <a:pt x="10597" y="1382"/>
                      <a:pt x="10497" y="1357"/>
                      <a:pt x="10396" y="1357"/>
                    </a:cubicBezTo>
                    <a:cubicBezTo>
                      <a:pt x="9704" y="1357"/>
                      <a:pt x="8994" y="2536"/>
                      <a:pt x="8406" y="3736"/>
                    </a:cubicBezTo>
                    <a:lnTo>
                      <a:pt x="8406" y="3736"/>
                    </a:lnTo>
                    <a:cubicBezTo>
                      <a:pt x="8613" y="2633"/>
                      <a:pt x="8747" y="1529"/>
                      <a:pt x="8495" y="414"/>
                    </a:cubicBezTo>
                    <a:cubicBezTo>
                      <a:pt x="8451" y="226"/>
                      <a:pt x="8280" y="137"/>
                      <a:pt x="8105" y="118"/>
                    </a:cubicBezTo>
                    <a:cubicBezTo>
                      <a:pt x="8073" y="115"/>
                      <a:pt x="8041" y="113"/>
                      <a:pt x="8010" y="113"/>
                    </a:cubicBezTo>
                    <a:cubicBezTo>
                      <a:pt x="6933" y="113"/>
                      <a:pt x="6158" y="2134"/>
                      <a:pt x="5547" y="3904"/>
                    </a:cubicBezTo>
                    <a:lnTo>
                      <a:pt x="5547" y="3904"/>
                    </a:lnTo>
                    <a:cubicBezTo>
                      <a:pt x="5686" y="2117"/>
                      <a:pt x="5699" y="110"/>
                      <a:pt x="4757" y="6"/>
                    </a:cubicBezTo>
                    <a:cubicBezTo>
                      <a:pt x="4723" y="2"/>
                      <a:pt x="4689" y="0"/>
                      <a:pt x="465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2033;p45"/>
              <p:cNvSpPr/>
              <p:nvPr/>
            </p:nvSpPr>
            <p:spPr>
              <a:xfrm>
                <a:off x="3494554" y="3242190"/>
                <a:ext cx="32330" cy="159680"/>
              </a:xfrm>
              <a:custGeom>
                <a:avLst/>
                <a:gdLst/>
                <a:ahLst/>
                <a:cxnLst/>
                <a:rect l="l" t="t" r="r" b="b"/>
                <a:pathLst>
                  <a:path w="2333" h="11523" extrusionOk="0">
                    <a:moveTo>
                      <a:pt x="492" y="1"/>
                    </a:moveTo>
                    <a:cubicBezTo>
                      <a:pt x="251" y="1"/>
                      <a:pt x="0" y="198"/>
                      <a:pt x="81" y="502"/>
                    </a:cubicBezTo>
                    <a:lnTo>
                      <a:pt x="82" y="502"/>
                    </a:lnTo>
                    <a:cubicBezTo>
                      <a:pt x="525" y="2165"/>
                      <a:pt x="711" y="3851"/>
                      <a:pt x="875" y="5562"/>
                    </a:cubicBezTo>
                    <a:cubicBezTo>
                      <a:pt x="1053" y="7434"/>
                      <a:pt x="1526" y="9238"/>
                      <a:pt x="1521" y="11132"/>
                    </a:cubicBezTo>
                    <a:cubicBezTo>
                      <a:pt x="1520" y="11393"/>
                      <a:pt x="1721" y="11523"/>
                      <a:pt x="1923" y="11523"/>
                    </a:cubicBezTo>
                    <a:cubicBezTo>
                      <a:pt x="2125" y="11523"/>
                      <a:pt x="2327" y="11393"/>
                      <a:pt x="2327" y="11132"/>
                    </a:cubicBezTo>
                    <a:cubicBezTo>
                      <a:pt x="2333" y="9477"/>
                      <a:pt x="2051" y="7883"/>
                      <a:pt x="1784" y="6254"/>
                    </a:cubicBezTo>
                    <a:cubicBezTo>
                      <a:pt x="1455" y="4246"/>
                      <a:pt x="1389" y="2264"/>
                      <a:pt x="860" y="287"/>
                    </a:cubicBezTo>
                    <a:cubicBezTo>
                      <a:pt x="807" y="87"/>
                      <a:pt x="651" y="1"/>
                      <a:pt x="4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2034;p45"/>
              <p:cNvSpPr/>
              <p:nvPr/>
            </p:nvSpPr>
            <p:spPr>
              <a:xfrm>
                <a:off x="3107874" y="3264445"/>
                <a:ext cx="14412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2035;p45"/>
              <p:cNvSpPr/>
              <p:nvPr/>
            </p:nvSpPr>
            <p:spPr>
              <a:xfrm>
                <a:off x="3206318" y="3237575"/>
                <a:ext cx="14440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9" extrusionOk="0">
                    <a:moveTo>
                      <a:pt x="522" y="0"/>
                    </a:moveTo>
                    <a:cubicBezTo>
                      <a:pt x="1" y="0"/>
                      <a:pt x="3" y="809"/>
                      <a:pt x="522" y="809"/>
                    </a:cubicBezTo>
                    <a:cubicBezTo>
                      <a:pt x="1041" y="809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2036;p45"/>
              <p:cNvSpPr/>
              <p:nvPr/>
            </p:nvSpPr>
            <p:spPr>
              <a:xfrm>
                <a:off x="3213066" y="3324836"/>
                <a:ext cx="14398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2037;p45"/>
              <p:cNvSpPr/>
              <p:nvPr/>
            </p:nvSpPr>
            <p:spPr>
              <a:xfrm>
                <a:off x="3349535" y="3280104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1" y="0"/>
                    </a:moveTo>
                    <a:cubicBezTo>
                      <a:pt x="0" y="0"/>
                      <a:pt x="2" y="807"/>
                      <a:pt x="521" y="807"/>
                    </a:cubicBezTo>
                    <a:cubicBezTo>
                      <a:pt x="1040" y="807"/>
                      <a:pt x="1040" y="0"/>
                      <a:pt x="521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2038;p45"/>
              <p:cNvSpPr/>
              <p:nvPr/>
            </p:nvSpPr>
            <p:spPr>
              <a:xfrm>
                <a:off x="3423368" y="3329326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7"/>
                      <a:pt x="521" y="807"/>
                    </a:cubicBezTo>
                    <a:cubicBezTo>
                      <a:pt x="1042" y="807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2039;p45"/>
              <p:cNvSpPr/>
              <p:nvPr/>
            </p:nvSpPr>
            <p:spPr>
              <a:xfrm>
                <a:off x="3486018" y="3201781"/>
                <a:ext cx="14440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8" extrusionOk="0">
                    <a:moveTo>
                      <a:pt x="522" y="1"/>
                    </a:moveTo>
                    <a:cubicBezTo>
                      <a:pt x="2" y="1"/>
                      <a:pt x="1" y="807"/>
                      <a:pt x="522" y="807"/>
                    </a:cubicBezTo>
                    <a:cubicBezTo>
                      <a:pt x="1041" y="807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2040;p45"/>
              <p:cNvSpPr/>
              <p:nvPr/>
            </p:nvSpPr>
            <p:spPr>
              <a:xfrm>
                <a:off x="3541988" y="3110031"/>
                <a:ext cx="1439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39" y="809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2041;p45"/>
              <p:cNvSpPr/>
              <p:nvPr/>
            </p:nvSpPr>
            <p:spPr>
              <a:xfrm>
                <a:off x="3640432" y="3130180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2042;p45"/>
              <p:cNvSpPr/>
              <p:nvPr/>
            </p:nvSpPr>
            <p:spPr>
              <a:xfrm>
                <a:off x="3673995" y="3022756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1" y="1"/>
                    </a:moveTo>
                    <a:cubicBezTo>
                      <a:pt x="0" y="1"/>
                      <a:pt x="2" y="809"/>
                      <a:pt x="521" y="809"/>
                    </a:cubicBezTo>
                    <a:cubicBezTo>
                      <a:pt x="1041" y="809"/>
                      <a:pt x="1041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2043;p45"/>
              <p:cNvSpPr/>
              <p:nvPr/>
            </p:nvSpPr>
            <p:spPr>
              <a:xfrm>
                <a:off x="3772438" y="2993683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8"/>
                      <a:pt x="521" y="808"/>
                    </a:cubicBezTo>
                    <a:cubicBezTo>
                      <a:pt x="1042" y="808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2044;p45"/>
              <p:cNvSpPr/>
              <p:nvPr/>
            </p:nvSpPr>
            <p:spPr>
              <a:xfrm>
                <a:off x="3743365" y="2890680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41" y="809"/>
                      <a:pt x="1041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2045;p45"/>
              <p:cNvSpPr/>
              <p:nvPr/>
            </p:nvSpPr>
            <p:spPr>
              <a:xfrm>
                <a:off x="3846299" y="2805678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41" y="807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2046;p45"/>
              <p:cNvSpPr/>
              <p:nvPr/>
            </p:nvSpPr>
            <p:spPr>
              <a:xfrm>
                <a:off x="3783635" y="2783285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1"/>
                    </a:moveTo>
                    <a:cubicBezTo>
                      <a:pt x="1" y="1"/>
                      <a:pt x="1" y="808"/>
                      <a:pt x="520" y="808"/>
                    </a:cubicBezTo>
                    <a:cubicBezTo>
                      <a:pt x="1039" y="808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2047;p45"/>
              <p:cNvSpPr/>
              <p:nvPr/>
            </p:nvSpPr>
            <p:spPr>
              <a:xfrm>
                <a:off x="3011662" y="3412110"/>
                <a:ext cx="1442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41" y="809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2048;p45"/>
              <p:cNvSpPr/>
              <p:nvPr/>
            </p:nvSpPr>
            <p:spPr>
              <a:xfrm>
                <a:off x="3112336" y="3362889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2049;p45"/>
              <p:cNvSpPr/>
              <p:nvPr/>
            </p:nvSpPr>
            <p:spPr>
              <a:xfrm>
                <a:off x="3112336" y="3454639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2050;p45"/>
              <p:cNvSpPr/>
              <p:nvPr/>
            </p:nvSpPr>
            <p:spPr>
              <a:xfrm>
                <a:off x="3233160" y="3405390"/>
                <a:ext cx="14440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10" extrusionOk="0">
                    <a:moveTo>
                      <a:pt x="522" y="1"/>
                    </a:moveTo>
                    <a:cubicBezTo>
                      <a:pt x="3" y="1"/>
                      <a:pt x="1" y="809"/>
                      <a:pt x="522" y="809"/>
                    </a:cubicBezTo>
                    <a:cubicBezTo>
                      <a:pt x="1041" y="809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2051;p45"/>
              <p:cNvSpPr/>
              <p:nvPr/>
            </p:nvSpPr>
            <p:spPr>
              <a:xfrm>
                <a:off x="3253336" y="3470298"/>
                <a:ext cx="1441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10" extrusionOk="0">
                    <a:moveTo>
                      <a:pt x="520" y="1"/>
                    </a:moveTo>
                    <a:cubicBezTo>
                      <a:pt x="1" y="1"/>
                      <a:pt x="1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" name="Google Shape;2052;p45"/>
            <p:cNvGrpSpPr/>
            <p:nvPr/>
          </p:nvGrpSpPr>
          <p:grpSpPr>
            <a:xfrm>
              <a:off x="3076557" y="2794399"/>
              <a:ext cx="314524" cy="180771"/>
              <a:chOff x="3380175" y="493600"/>
              <a:chExt cx="356725" cy="205025"/>
            </a:xfrm>
          </p:grpSpPr>
          <p:sp>
            <p:nvSpPr>
              <p:cNvPr id="8" name="Google Shape;2053;p45"/>
              <p:cNvSpPr/>
              <p:nvPr/>
            </p:nvSpPr>
            <p:spPr>
              <a:xfrm>
                <a:off x="3671450" y="625025"/>
                <a:ext cx="65450" cy="73600"/>
              </a:xfrm>
              <a:custGeom>
                <a:avLst/>
                <a:gdLst/>
                <a:ahLst/>
                <a:cxnLst/>
                <a:rect l="l" t="t" r="r" b="b"/>
                <a:pathLst>
                  <a:path w="2618" h="2944" extrusionOk="0">
                    <a:moveTo>
                      <a:pt x="1108" y="0"/>
                    </a:moveTo>
                    <a:cubicBezTo>
                      <a:pt x="1105" y="0"/>
                      <a:pt x="1103" y="0"/>
                      <a:pt x="1101" y="0"/>
                    </a:cubicBezTo>
                    <a:cubicBezTo>
                      <a:pt x="491" y="4"/>
                      <a:pt x="1" y="568"/>
                      <a:pt x="5" y="1266"/>
                    </a:cubicBezTo>
                    <a:cubicBezTo>
                      <a:pt x="5" y="2251"/>
                      <a:pt x="523" y="2929"/>
                      <a:pt x="1280" y="2943"/>
                    </a:cubicBezTo>
                    <a:cubicBezTo>
                      <a:pt x="1289" y="2943"/>
                      <a:pt x="1298" y="2943"/>
                      <a:pt x="1307" y="2943"/>
                    </a:cubicBezTo>
                    <a:cubicBezTo>
                      <a:pt x="2036" y="2943"/>
                      <a:pt x="2595" y="2412"/>
                      <a:pt x="2605" y="1706"/>
                    </a:cubicBezTo>
                    <a:cubicBezTo>
                      <a:pt x="2618" y="800"/>
                      <a:pt x="1911" y="0"/>
                      <a:pt x="1108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" name="Google Shape;2054;p45"/>
              <p:cNvSpPr/>
              <p:nvPr/>
            </p:nvSpPr>
            <p:spPr>
              <a:xfrm>
                <a:off x="3627025" y="493600"/>
                <a:ext cx="64050" cy="78675"/>
              </a:xfrm>
              <a:custGeom>
                <a:avLst/>
                <a:gdLst/>
                <a:ahLst/>
                <a:cxnLst/>
                <a:rect l="l" t="t" r="r" b="b"/>
                <a:pathLst>
                  <a:path w="2562" h="3147" extrusionOk="0">
                    <a:moveTo>
                      <a:pt x="1360" y="0"/>
                    </a:moveTo>
                    <a:cubicBezTo>
                      <a:pt x="1214" y="0"/>
                      <a:pt x="1064" y="63"/>
                      <a:pt x="934" y="205"/>
                    </a:cubicBezTo>
                    <a:cubicBezTo>
                      <a:pt x="329" y="874"/>
                      <a:pt x="0" y="1768"/>
                      <a:pt x="669" y="2689"/>
                    </a:cubicBezTo>
                    <a:cubicBezTo>
                      <a:pt x="890" y="2996"/>
                      <a:pt x="1176" y="3146"/>
                      <a:pt x="1455" y="3146"/>
                    </a:cubicBezTo>
                    <a:cubicBezTo>
                      <a:pt x="1778" y="3146"/>
                      <a:pt x="2091" y="2946"/>
                      <a:pt x="2282" y="2552"/>
                    </a:cubicBezTo>
                    <a:cubicBezTo>
                      <a:pt x="2392" y="2329"/>
                      <a:pt x="2415" y="2066"/>
                      <a:pt x="2479" y="1824"/>
                    </a:cubicBezTo>
                    <a:lnTo>
                      <a:pt x="2561" y="1755"/>
                    </a:lnTo>
                    <a:cubicBezTo>
                      <a:pt x="2342" y="1275"/>
                      <a:pt x="2173" y="756"/>
                      <a:pt x="1883" y="310"/>
                    </a:cubicBezTo>
                    <a:cubicBezTo>
                      <a:pt x="1759" y="119"/>
                      <a:pt x="1563" y="0"/>
                      <a:pt x="13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" name="Google Shape;2055;p45"/>
              <p:cNvSpPr/>
              <p:nvPr/>
            </p:nvSpPr>
            <p:spPr>
              <a:xfrm>
                <a:off x="3520425" y="584200"/>
                <a:ext cx="48400" cy="59025"/>
              </a:xfrm>
              <a:custGeom>
                <a:avLst/>
                <a:gdLst/>
                <a:ahLst/>
                <a:cxnLst/>
                <a:rect l="l" t="t" r="r" b="b"/>
                <a:pathLst>
                  <a:path w="1936" h="2361" extrusionOk="0">
                    <a:moveTo>
                      <a:pt x="779" y="1"/>
                    </a:moveTo>
                    <a:cubicBezTo>
                      <a:pt x="628" y="1"/>
                      <a:pt x="398" y="83"/>
                      <a:pt x="367" y="177"/>
                    </a:cubicBezTo>
                    <a:cubicBezTo>
                      <a:pt x="207" y="676"/>
                      <a:pt x="56" y="1189"/>
                      <a:pt x="15" y="1707"/>
                    </a:cubicBezTo>
                    <a:cubicBezTo>
                      <a:pt x="1" y="1890"/>
                      <a:pt x="280" y="2211"/>
                      <a:pt x="487" y="2275"/>
                    </a:cubicBezTo>
                    <a:cubicBezTo>
                      <a:pt x="678" y="2337"/>
                      <a:pt x="887" y="2360"/>
                      <a:pt x="1098" y="2360"/>
                    </a:cubicBezTo>
                    <a:cubicBezTo>
                      <a:pt x="1255" y="2360"/>
                      <a:pt x="1413" y="2347"/>
                      <a:pt x="1564" y="2330"/>
                    </a:cubicBezTo>
                    <a:cubicBezTo>
                      <a:pt x="1701" y="2312"/>
                      <a:pt x="1812" y="2073"/>
                      <a:pt x="1935" y="1936"/>
                    </a:cubicBezTo>
                    <a:cubicBezTo>
                      <a:pt x="1788" y="1826"/>
                      <a:pt x="1651" y="1660"/>
                      <a:pt x="1486" y="1616"/>
                    </a:cubicBezTo>
                    <a:cubicBezTo>
                      <a:pt x="1399" y="1593"/>
                      <a:pt x="1308" y="1587"/>
                      <a:pt x="1210" y="1587"/>
                    </a:cubicBezTo>
                    <a:cubicBezTo>
                      <a:pt x="1066" y="1587"/>
                      <a:pt x="907" y="1601"/>
                      <a:pt x="729" y="1601"/>
                    </a:cubicBezTo>
                    <a:cubicBezTo>
                      <a:pt x="831" y="1143"/>
                      <a:pt x="935" y="772"/>
                      <a:pt x="981" y="400"/>
                    </a:cubicBezTo>
                    <a:cubicBezTo>
                      <a:pt x="1000" y="268"/>
                      <a:pt x="886" y="6"/>
                      <a:pt x="812" y="2"/>
                    </a:cubicBezTo>
                    <a:cubicBezTo>
                      <a:pt x="802" y="1"/>
                      <a:pt x="790" y="1"/>
                      <a:pt x="77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" name="Google Shape;2056;p45"/>
              <p:cNvSpPr/>
              <p:nvPr/>
            </p:nvSpPr>
            <p:spPr>
              <a:xfrm>
                <a:off x="3441025" y="514975"/>
                <a:ext cx="50450" cy="68150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2726" extrusionOk="0">
                    <a:moveTo>
                      <a:pt x="993" y="0"/>
                    </a:moveTo>
                    <a:cubicBezTo>
                      <a:pt x="719" y="0"/>
                      <a:pt x="449" y="162"/>
                      <a:pt x="303" y="479"/>
                    </a:cubicBezTo>
                    <a:cubicBezTo>
                      <a:pt x="28" y="1070"/>
                      <a:pt x="0" y="1712"/>
                      <a:pt x="326" y="2275"/>
                    </a:cubicBezTo>
                    <a:cubicBezTo>
                      <a:pt x="459" y="2509"/>
                      <a:pt x="839" y="2725"/>
                      <a:pt x="1109" y="2725"/>
                    </a:cubicBezTo>
                    <a:cubicBezTo>
                      <a:pt x="1347" y="2725"/>
                      <a:pt x="1641" y="2459"/>
                      <a:pt x="1806" y="2235"/>
                    </a:cubicBezTo>
                    <a:cubicBezTo>
                      <a:pt x="1948" y="2051"/>
                      <a:pt x="1939" y="1753"/>
                      <a:pt x="2017" y="1414"/>
                    </a:cubicBezTo>
                    <a:cubicBezTo>
                      <a:pt x="1916" y="1116"/>
                      <a:pt x="1847" y="727"/>
                      <a:pt x="1659" y="411"/>
                    </a:cubicBezTo>
                    <a:cubicBezTo>
                      <a:pt x="1495" y="135"/>
                      <a:pt x="1242" y="0"/>
                      <a:pt x="99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" name="Google Shape;2057;p45"/>
              <p:cNvSpPr/>
              <p:nvPr/>
            </p:nvSpPr>
            <p:spPr>
              <a:xfrm>
                <a:off x="3380175" y="621125"/>
                <a:ext cx="74825" cy="77150"/>
              </a:xfrm>
              <a:custGeom>
                <a:avLst/>
                <a:gdLst/>
                <a:ahLst/>
                <a:cxnLst/>
                <a:rect l="l" t="t" r="r" b="b"/>
                <a:pathLst>
                  <a:path w="2993" h="3086" extrusionOk="0">
                    <a:moveTo>
                      <a:pt x="1189" y="0"/>
                    </a:moveTo>
                    <a:cubicBezTo>
                      <a:pt x="476" y="0"/>
                      <a:pt x="1" y="666"/>
                      <a:pt x="14" y="1655"/>
                    </a:cubicBezTo>
                    <a:cubicBezTo>
                      <a:pt x="28" y="2499"/>
                      <a:pt x="569" y="3080"/>
                      <a:pt x="1347" y="3086"/>
                    </a:cubicBezTo>
                    <a:cubicBezTo>
                      <a:pt x="2324" y="3086"/>
                      <a:pt x="2993" y="2544"/>
                      <a:pt x="2984" y="1765"/>
                    </a:cubicBezTo>
                    <a:cubicBezTo>
                      <a:pt x="2979" y="885"/>
                      <a:pt x="2104" y="19"/>
                      <a:pt x="1210" y="0"/>
                    </a:cubicBezTo>
                    <a:cubicBezTo>
                      <a:pt x="1203" y="0"/>
                      <a:pt x="1196" y="0"/>
                      <a:pt x="1189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" name="Google Shape;2058;p45"/>
            <p:cNvSpPr/>
            <p:nvPr/>
          </p:nvSpPr>
          <p:spPr>
            <a:xfrm>
              <a:off x="3191748" y="2987199"/>
              <a:ext cx="94224" cy="53856"/>
            </a:xfrm>
            <a:custGeom>
              <a:avLst/>
              <a:gdLst/>
              <a:ahLst/>
              <a:cxnLst/>
              <a:rect l="l" t="t" r="r" b="b"/>
              <a:pathLst>
                <a:path w="4034" h="2305" extrusionOk="0">
                  <a:moveTo>
                    <a:pt x="3636" y="0"/>
                  </a:moveTo>
                  <a:cubicBezTo>
                    <a:pt x="3636" y="0"/>
                    <a:pt x="3636" y="0"/>
                    <a:pt x="3636" y="0"/>
                  </a:cubicBezTo>
                  <a:cubicBezTo>
                    <a:pt x="3467" y="4"/>
                    <a:pt x="3237" y="91"/>
                    <a:pt x="3145" y="220"/>
                  </a:cubicBezTo>
                  <a:cubicBezTo>
                    <a:pt x="2985" y="439"/>
                    <a:pt x="2907" y="710"/>
                    <a:pt x="2815" y="971"/>
                  </a:cubicBezTo>
                  <a:cubicBezTo>
                    <a:pt x="2707" y="1292"/>
                    <a:pt x="2489" y="1483"/>
                    <a:pt x="2213" y="1483"/>
                  </a:cubicBezTo>
                  <a:cubicBezTo>
                    <a:pt x="2151" y="1483"/>
                    <a:pt x="2085" y="1473"/>
                    <a:pt x="2018" y="1453"/>
                  </a:cubicBezTo>
                  <a:cubicBezTo>
                    <a:pt x="1660" y="1337"/>
                    <a:pt x="1326" y="1108"/>
                    <a:pt x="1019" y="884"/>
                  </a:cubicBezTo>
                  <a:cubicBezTo>
                    <a:pt x="835" y="746"/>
                    <a:pt x="743" y="490"/>
                    <a:pt x="564" y="343"/>
                  </a:cubicBezTo>
                  <a:cubicBezTo>
                    <a:pt x="496" y="284"/>
                    <a:pt x="380" y="254"/>
                    <a:pt x="273" y="254"/>
                  </a:cubicBezTo>
                  <a:cubicBezTo>
                    <a:pt x="223" y="254"/>
                    <a:pt x="174" y="261"/>
                    <a:pt x="135" y="275"/>
                  </a:cubicBezTo>
                  <a:cubicBezTo>
                    <a:pt x="65" y="298"/>
                    <a:pt x="1" y="550"/>
                    <a:pt x="47" y="651"/>
                  </a:cubicBezTo>
                  <a:cubicBezTo>
                    <a:pt x="462" y="1593"/>
                    <a:pt x="970" y="2305"/>
                    <a:pt x="2100" y="2305"/>
                  </a:cubicBezTo>
                  <a:cubicBezTo>
                    <a:pt x="2107" y="2305"/>
                    <a:pt x="2115" y="2305"/>
                    <a:pt x="2123" y="2305"/>
                  </a:cubicBezTo>
                  <a:cubicBezTo>
                    <a:pt x="2125" y="2305"/>
                    <a:pt x="2127" y="2305"/>
                    <a:pt x="2129" y="2305"/>
                  </a:cubicBezTo>
                  <a:cubicBezTo>
                    <a:pt x="3071" y="2305"/>
                    <a:pt x="4033" y="1263"/>
                    <a:pt x="3911" y="338"/>
                  </a:cubicBezTo>
                  <a:cubicBezTo>
                    <a:pt x="3892" y="211"/>
                    <a:pt x="3733" y="0"/>
                    <a:pt x="36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586726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700" y="434635"/>
            <a:ext cx="8520600" cy="572700"/>
          </a:xfrm>
        </p:spPr>
        <p:txBody>
          <a:bodyPr/>
          <a:lstStyle/>
          <a:p>
            <a:r>
              <a:rPr lang="ru-RU" dirty="0" smtClean="0"/>
              <a:t>Кот в мешке 500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8600" y="1093439"/>
            <a:ext cx="40732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Comfortaa" panose="020F0803070200060003" pitchFamily="34" charset="0"/>
              </a:rPr>
              <a:t>Назовите устаревшую профессию, которая изображена на картинке.</a:t>
            </a:r>
          </a:p>
        </p:txBody>
      </p:sp>
      <p:pic>
        <p:nvPicPr>
          <p:cNvPr id="8194" name="Picture 2" descr="https://sun9-14.userapi.com/impg/WY7TSiu3eI2Aa108MctnRtu01AAVTK-FCdMlGQ/ETZiBbjeTSo.jpg?size=1280x646&amp;quality=95&amp;sign=36c480b160f762f33608d93f7add8782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505" y="1029855"/>
            <a:ext cx="4577789" cy="2310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45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Кот в мешке 500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137809" y="1607371"/>
            <a:ext cx="344838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 smtClean="0">
                <a:solidFill>
                  <a:srgbClr val="FF0000"/>
                </a:solidFill>
                <a:latin typeface="Comfortaa" panose="020F0803070200060003" pitchFamily="34" charset="0"/>
              </a:rPr>
              <a:t>Кучер</a:t>
            </a:r>
            <a:endParaRPr lang="ru-RU" sz="8800" dirty="0">
              <a:solidFill>
                <a:srgbClr val="FF0000"/>
              </a:solidFill>
              <a:latin typeface="Comfortaa" panose="020F0803070200060003" pitchFamily="34" charset="0"/>
            </a:endParaRPr>
          </a:p>
        </p:txBody>
      </p:sp>
      <p:grpSp>
        <p:nvGrpSpPr>
          <p:cNvPr id="4" name="Google Shape;1979;p45"/>
          <p:cNvGrpSpPr/>
          <p:nvPr/>
        </p:nvGrpSpPr>
        <p:grpSpPr>
          <a:xfrm>
            <a:off x="6938193" y="2545742"/>
            <a:ext cx="1578817" cy="2149384"/>
            <a:chOff x="2475306" y="2531490"/>
            <a:chExt cx="1411927" cy="1922354"/>
          </a:xfrm>
        </p:grpSpPr>
        <p:grpSp>
          <p:nvGrpSpPr>
            <p:cNvPr id="5" name="Google Shape;1980;p45"/>
            <p:cNvGrpSpPr/>
            <p:nvPr/>
          </p:nvGrpSpPr>
          <p:grpSpPr>
            <a:xfrm>
              <a:off x="2475306" y="2531490"/>
              <a:ext cx="1411927" cy="1922354"/>
              <a:chOff x="2541781" y="2498527"/>
              <a:chExt cx="1411927" cy="1922354"/>
            </a:xfrm>
          </p:grpSpPr>
          <p:sp>
            <p:nvSpPr>
              <p:cNvPr id="13" name="Google Shape;1981;p45"/>
              <p:cNvSpPr/>
              <p:nvPr/>
            </p:nvSpPr>
            <p:spPr>
              <a:xfrm>
                <a:off x="2917943" y="2716062"/>
                <a:ext cx="993735" cy="827487"/>
              </a:xfrm>
              <a:custGeom>
                <a:avLst/>
                <a:gdLst/>
                <a:ahLst/>
                <a:cxnLst/>
                <a:rect l="l" t="t" r="r" b="b"/>
                <a:pathLst>
                  <a:path w="71711" h="59714" extrusionOk="0">
                    <a:moveTo>
                      <a:pt x="62253" y="1"/>
                    </a:moveTo>
                    <a:cubicBezTo>
                      <a:pt x="61871" y="1"/>
                      <a:pt x="61577" y="307"/>
                      <a:pt x="61490" y="652"/>
                    </a:cubicBezTo>
                    <a:cubicBezTo>
                      <a:pt x="61255" y="789"/>
                      <a:pt x="61075" y="1026"/>
                      <a:pt x="61018" y="1381"/>
                    </a:cubicBezTo>
                    <a:cubicBezTo>
                      <a:pt x="60019" y="7474"/>
                      <a:pt x="57902" y="13031"/>
                      <a:pt x="53900" y="17804"/>
                    </a:cubicBezTo>
                    <a:cubicBezTo>
                      <a:pt x="53725" y="18006"/>
                      <a:pt x="53619" y="18262"/>
                      <a:pt x="53602" y="18529"/>
                    </a:cubicBezTo>
                    <a:cubicBezTo>
                      <a:pt x="52923" y="19187"/>
                      <a:pt x="52253" y="19855"/>
                      <a:pt x="51693" y="20634"/>
                    </a:cubicBezTo>
                    <a:cubicBezTo>
                      <a:pt x="51601" y="20762"/>
                      <a:pt x="51552" y="20918"/>
                      <a:pt x="51533" y="21080"/>
                    </a:cubicBezTo>
                    <a:cubicBezTo>
                      <a:pt x="50365" y="21837"/>
                      <a:pt x="49179" y="22469"/>
                      <a:pt x="48224" y="23480"/>
                    </a:cubicBezTo>
                    <a:cubicBezTo>
                      <a:pt x="47517" y="23791"/>
                      <a:pt x="46889" y="24203"/>
                      <a:pt x="46401" y="24835"/>
                    </a:cubicBezTo>
                    <a:cubicBezTo>
                      <a:pt x="43714" y="26511"/>
                      <a:pt x="40925" y="27182"/>
                      <a:pt x="37991" y="28217"/>
                    </a:cubicBezTo>
                    <a:cubicBezTo>
                      <a:pt x="37924" y="28242"/>
                      <a:pt x="37860" y="28275"/>
                      <a:pt x="37801" y="28314"/>
                    </a:cubicBezTo>
                    <a:cubicBezTo>
                      <a:pt x="37583" y="28214"/>
                      <a:pt x="37360" y="28127"/>
                      <a:pt x="37129" y="28057"/>
                    </a:cubicBezTo>
                    <a:cubicBezTo>
                      <a:pt x="37051" y="28033"/>
                      <a:pt x="36975" y="28022"/>
                      <a:pt x="36902" y="28022"/>
                    </a:cubicBezTo>
                    <a:cubicBezTo>
                      <a:pt x="36247" y="28022"/>
                      <a:pt x="35831" y="28904"/>
                      <a:pt x="36345" y="29405"/>
                    </a:cubicBezTo>
                    <a:cubicBezTo>
                      <a:pt x="37711" y="30741"/>
                      <a:pt x="37704" y="31685"/>
                      <a:pt x="36887" y="33232"/>
                    </a:cubicBezTo>
                    <a:cubicBezTo>
                      <a:pt x="36830" y="33322"/>
                      <a:pt x="36771" y="33412"/>
                      <a:pt x="36714" y="33502"/>
                    </a:cubicBezTo>
                    <a:cubicBezTo>
                      <a:pt x="36141" y="33710"/>
                      <a:pt x="35516" y="33843"/>
                      <a:pt x="34978" y="34082"/>
                    </a:cubicBezTo>
                    <a:cubicBezTo>
                      <a:pt x="34964" y="34089"/>
                      <a:pt x="34952" y="34096"/>
                      <a:pt x="34938" y="34103"/>
                    </a:cubicBezTo>
                    <a:cubicBezTo>
                      <a:pt x="34794" y="34053"/>
                      <a:pt x="34645" y="34018"/>
                      <a:pt x="34495" y="34003"/>
                    </a:cubicBezTo>
                    <a:cubicBezTo>
                      <a:pt x="34475" y="34001"/>
                      <a:pt x="34456" y="34000"/>
                      <a:pt x="34437" y="34000"/>
                    </a:cubicBezTo>
                    <a:cubicBezTo>
                      <a:pt x="34023" y="34000"/>
                      <a:pt x="33686" y="34419"/>
                      <a:pt x="33686" y="34809"/>
                    </a:cubicBezTo>
                    <a:cubicBezTo>
                      <a:pt x="33686" y="34866"/>
                      <a:pt x="33709" y="34913"/>
                      <a:pt x="33717" y="34963"/>
                    </a:cubicBezTo>
                    <a:cubicBezTo>
                      <a:pt x="33103" y="35647"/>
                      <a:pt x="32916" y="36532"/>
                      <a:pt x="33214" y="37588"/>
                    </a:cubicBezTo>
                    <a:cubicBezTo>
                      <a:pt x="32752" y="37622"/>
                      <a:pt x="32291" y="37664"/>
                      <a:pt x="31829" y="37717"/>
                    </a:cubicBezTo>
                    <a:cubicBezTo>
                      <a:pt x="31758" y="37728"/>
                      <a:pt x="31689" y="37749"/>
                      <a:pt x="31621" y="37775"/>
                    </a:cubicBezTo>
                    <a:cubicBezTo>
                      <a:pt x="31510" y="37465"/>
                      <a:pt x="31202" y="37260"/>
                      <a:pt x="30882" y="37243"/>
                    </a:cubicBezTo>
                    <a:cubicBezTo>
                      <a:pt x="30889" y="37060"/>
                      <a:pt x="30858" y="36887"/>
                      <a:pt x="30750" y="36745"/>
                    </a:cubicBezTo>
                    <a:cubicBezTo>
                      <a:pt x="30491" y="36398"/>
                      <a:pt x="30018" y="36127"/>
                      <a:pt x="29862" y="35727"/>
                    </a:cubicBezTo>
                    <a:cubicBezTo>
                      <a:pt x="29739" y="35408"/>
                      <a:pt x="29446" y="35123"/>
                      <a:pt x="29096" y="35123"/>
                    </a:cubicBezTo>
                    <a:cubicBezTo>
                      <a:pt x="29023" y="35123"/>
                      <a:pt x="28948" y="35135"/>
                      <a:pt x="28871" y="35162"/>
                    </a:cubicBezTo>
                    <a:cubicBezTo>
                      <a:pt x="27835" y="35524"/>
                      <a:pt x="26991" y="36634"/>
                      <a:pt x="26298" y="37700"/>
                    </a:cubicBezTo>
                    <a:cubicBezTo>
                      <a:pt x="25879" y="37756"/>
                      <a:pt x="25464" y="37825"/>
                      <a:pt x="25045" y="37878"/>
                    </a:cubicBezTo>
                    <a:cubicBezTo>
                      <a:pt x="25019" y="37799"/>
                      <a:pt x="24988" y="37723"/>
                      <a:pt x="24958" y="37643"/>
                    </a:cubicBezTo>
                    <a:cubicBezTo>
                      <a:pt x="24844" y="36736"/>
                      <a:pt x="24778" y="35820"/>
                      <a:pt x="24370" y="34967"/>
                    </a:cubicBezTo>
                    <a:cubicBezTo>
                      <a:pt x="24236" y="34686"/>
                      <a:pt x="23995" y="34568"/>
                      <a:pt x="23744" y="34568"/>
                    </a:cubicBezTo>
                    <a:cubicBezTo>
                      <a:pt x="23643" y="34568"/>
                      <a:pt x="23539" y="34588"/>
                      <a:pt x="23440" y="34624"/>
                    </a:cubicBezTo>
                    <a:cubicBezTo>
                      <a:pt x="22218" y="33293"/>
                      <a:pt x="19904" y="32826"/>
                      <a:pt x="20899" y="30260"/>
                    </a:cubicBezTo>
                    <a:cubicBezTo>
                      <a:pt x="21096" y="29753"/>
                      <a:pt x="20589" y="29225"/>
                      <a:pt x="20093" y="29225"/>
                    </a:cubicBezTo>
                    <a:cubicBezTo>
                      <a:pt x="19961" y="29225"/>
                      <a:pt x="19830" y="29263"/>
                      <a:pt x="19713" y="29348"/>
                    </a:cubicBezTo>
                    <a:cubicBezTo>
                      <a:pt x="17134" y="31228"/>
                      <a:pt x="13734" y="32433"/>
                      <a:pt x="11519" y="34818"/>
                    </a:cubicBezTo>
                    <a:cubicBezTo>
                      <a:pt x="11438" y="34786"/>
                      <a:pt x="11354" y="34768"/>
                      <a:pt x="11270" y="34768"/>
                    </a:cubicBezTo>
                    <a:cubicBezTo>
                      <a:pt x="11089" y="34768"/>
                      <a:pt x="10906" y="34849"/>
                      <a:pt x="10750" y="35045"/>
                    </a:cubicBezTo>
                    <a:cubicBezTo>
                      <a:pt x="9530" y="36584"/>
                      <a:pt x="8346" y="37885"/>
                      <a:pt x="7300" y="39279"/>
                    </a:cubicBezTo>
                    <a:cubicBezTo>
                      <a:pt x="7052" y="39424"/>
                      <a:pt x="6822" y="39596"/>
                      <a:pt x="6615" y="39791"/>
                    </a:cubicBezTo>
                    <a:cubicBezTo>
                      <a:pt x="6305" y="40080"/>
                      <a:pt x="6036" y="40411"/>
                      <a:pt x="5818" y="40773"/>
                    </a:cubicBezTo>
                    <a:cubicBezTo>
                      <a:pt x="4561" y="42431"/>
                      <a:pt x="3642" y="44242"/>
                      <a:pt x="2638" y="46097"/>
                    </a:cubicBezTo>
                    <a:cubicBezTo>
                      <a:pt x="1465" y="48265"/>
                      <a:pt x="49" y="50671"/>
                      <a:pt x="18" y="53217"/>
                    </a:cubicBezTo>
                    <a:cubicBezTo>
                      <a:pt x="0" y="54619"/>
                      <a:pt x="288" y="55684"/>
                      <a:pt x="795" y="56499"/>
                    </a:cubicBezTo>
                    <a:cubicBezTo>
                      <a:pt x="949" y="57264"/>
                      <a:pt x="1432" y="57988"/>
                      <a:pt x="2344" y="58509"/>
                    </a:cubicBezTo>
                    <a:cubicBezTo>
                      <a:pt x="2531" y="58616"/>
                      <a:pt x="2720" y="58724"/>
                      <a:pt x="2908" y="58831"/>
                    </a:cubicBezTo>
                    <a:cubicBezTo>
                      <a:pt x="3249" y="59028"/>
                      <a:pt x="3623" y="59167"/>
                      <a:pt x="4011" y="59238"/>
                    </a:cubicBezTo>
                    <a:cubicBezTo>
                      <a:pt x="4817" y="59528"/>
                      <a:pt x="5636" y="59714"/>
                      <a:pt x="6514" y="59714"/>
                    </a:cubicBezTo>
                    <a:cubicBezTo>
                      <a:pt x="6739" y="59714"/>
                      <a:pt x="6969" y="59701"/>
                      <a:pt x="7203" y="59676"/>
                    </a:cubicBezTo>
                    <a:cubicBezTo>
                      <a:pt x="7627" y="59631"/>
                      <a:pt x="8037" y="59508"/>
                      <a:pt x="8417" y="59312"/>
                    </a:cubicBezTo>
                    <a:cubicBezTo>
                      <a:pt x="8469" y="59338"/>
                      <a:pt x="8526" y="59351"/>
                      <a:pt x="8583" y="59351"/>
                    </a:cubicBezTo>
                    <a:cubicBezTo>
                      <a:pt x="8616" y="59351"/>
                      <a:pt x="8650" y="59347"/>
                      <a:pt x="8683" y="59338"/>
                    </a:cubicBezTo>
                    <a:cubicBezTo>
                      <a:pt x="8811" y="59305"/>
                      <a:pt x="8943" y="59281"/>
                      <a:pt x="9074" y="59264"/>
                    </a:cubicBezTo>
                    <a:cubicBezTo>
                      <a:pt x="10075" y="59401"/>
                      <a:pt x="11079" y="59515"/>
                      <a:pt x="12099" y="59515"/>
                    </a:cubicBezTo>
                    <a:cubicBezTo>
                      <a:pt x="12136" y="59515"/>
                      <a:pt x="12172" y="59515"/>
                      <a:pt x="12209" y="59515"/>
                    </a:cubicBezTo>
                    <a:cubicBezTo>
                      <a:pt x="13170" y="59506"/>
                      <a:pt x="14106" y="59376"/>
                      <a:pt x="15024" y="59174"/>
                    </a:cubicBezTo>
                    <a:cubicBezTo>
                      <a:pt x="16599" y="59213"/>
                      <a:pt x="18174" y="59274"/>
                      <a:pt x="19751" y="59352"/>
                    </a:cubicBezTo>
                    <a:cubicBezTo>
                      <a:pt x="21085" y="59419"/>
                      <a:pt x="22721" y="59590"/>
                      <a:pt x="24314" y="59590"/>
                    </a:cubicBezTo>
                    <a:cubicBezTo>
                      <a:pt x="25639" y="59590"/>
                      <a:pt x="26935" y="59471"/>
                      <a:pt x="28003" y="59077"/>
                    </a:cubicBezTo>
                    <a:cubicBezTo>
                      <a:pt x="28374" y="58940"/>
                      <a:pt x="28687" y="58748"/>
                      <a:pt x="28978" y="58531"/>
                    </a:cubicBezTo>
                    <a:cubicBezTo>
                      <a:pt x="29073" y="58561"/>
                      <a:pt x="29172" y="58582"/>
                      <a:pt x="29272" y="58594"/>
                    </a:cubicBezTo>
                    <a:cubicBezTo>
                      <a:pt x="29318" y="58744"/>
                      <a:pt x="29439" y="58870"/>
                      <a:pt x="29622" y="58870"/>
                    </a:cubicBezTo>
                    <a:cubicBezTo>
                      <a:pt x="29631" y="58870"/>
                      <a:pt x="29639" y="58869"/>
                      <a:pt x="29648" y="58869"/>
                    </a:cubicBezTo>
                    <a:cubicBezTo>
                      <a:pt x="29958" y="58850"/>
                      <a:pt x="30262" y="58777"/>
                      <a:pt x="30562" y="58692"/>
                    </a:cubicBezTo>
                    <a:cubicBezTo>
                      <a:pt x="31021" y="58564"/>
                      <a:pt x="30879" y="57897"/>
                      <a:pt x="30464" y="57897"/>
                    </a:cubicBezTo>
                    <a:cubicBezTo>
                      <a:pt x="30427" y="57897"/>
                      <a:pt x="30388" y="57902"/>
                      <a:pt x="30347" y="57913"/>
                    </a:cubicBezTo>
                    <a:lnTo>
                      <a:pt x="30337" y="57915"/>
                    </a:lnTo>
                    <a:cubicBezTo>
                      <a:pt x="30344" y="57894"/>
                      <a:pt x="30352" y="57877"/>
                      <a:pt x="30359" y="57855"/>
                    </a:cubicBezTo>
                    <a:cubicBezTo>
                      <a:pt x="30451" y="57484"/>
                      <a:pt x="30413" y="57103"/>
                      <a:pt x="30366" y="56724"/>
                    </a:cubicBezTo>
                    <a:cubicBezTo>
                      <a:pt x="31554" y="53987"/>
                      <a:pt x="30901" y="49771"/>
                      <a:pt x="30512" y="47164"/>
                    </a:cubicBezTo>
                    <a:lnTo>
                      <a:pt x="30512" y="47164"/>
                    </a:lnTo>
                    <a:cubicBezTo>
                      <a:pt x="30566" y="47165"/>
                      <a:pt x="30621" y="47165"/>
                      <a:pt x="30676" y="47165"/>
                    </a:cubicBezTo>
                    <a:cubicBezTo>
                      <a:pt x="30943" y="47165"/>
                      <a:pt x="31212" y="47155"/>
                      <a:pt x="31477" y="47136"/>
                    </a:cubicBezTo>
                    <a:cubicBezTo>
                      <a:pt x="31552" y="47135"/>
                      <a:pt x="31626" y="47135"/>
                      <a:pt x="31699" y="47135"/>
                    </a:cubicBezTo>
                    <a:cubicBezTo>
                      <a:pt x="31864" y="47135"/>
                      <a:pt x="32027" y="47137"/>
                      <a:pt x="32187" y="47143"/>
                    </a:cubicBezTo>
                    <a:cubicBezTo>
                      <a:pt x="32281" y="47240"/>
                      <a:pt x="32398" y="47313"/>
                      <a:pt x="32528" y="47354"/>
                    </a:cubicBezTo>
                    <a:cubicBezTo>
                      <a:pt x="33499" y="47641"/>
                      <a:pt x="34415" y="47744"/>
                      <a:pt x="35255" y="48289"/>
                    </a:cubicBezTo>
                    <a:cubicBezTo>
                      <a:pt x="35374" y="48599"/>
                      <a:pt x="35417" y="48931"/>
                      <a:pt x="35379" y="49260"/>
                    </a:cubicBezTo>
                    <a:cubicBezTo>
                      <a:pt x="35330" y="49760"/>
                      <a:pt x="35757" y="50047"/>
                      <a:pt x="36184" y="50047"/>
                    </a:cubicBezTo>
                    <a:cubicBezTo>
                      <a:pt x="36460" y="50047"/>
                      <a:pt x="36736" y="49927"/>
                      <a:pt x="36884" y="49667"/>
                    </a:cubicBezTo>
                    <a:cubicBezTo>
                      <a:pt x="37218" y="49078"/>
                      <a:pt x="37649" y="48588"/>
                      <a:pt x="38135" y="48152"/>
                    </a:cubicBezTo>
                    <a:cubicBezTo>
                      <a:pt x="38232" y="48152"/>
                      <a:pt x="38329" y="48135"/>
                      <a:pt x="38419" y="48100"/>
                    </a:cubicBezTo>
                    <a:cubicBezTo>
                      <a:pt x="38486" y="48076"/>
                      <a:pt x="38547" y="48045"/>
                      <a:pt x="38611" y="48017"/>
                    </a:cubicBezTo>
                    <a:cubicBezTo>
                      <a:pt x="38613" y="48017"/>
                      <a:pt x="38615" y="48015"/>
                      <a:pt x="38616" y="48015"/>
                    </a:cubicBezTo>
                    <a:cubicBezTo>
                      <a:pt x="39473" y="47655"/>
                      <a:pt x="40198" y="47079"/>
                      <a:pt x="40988" y="46613"/>
                    </a:cubicBezTo>
                    <a:cubicBezTo>
                      <a:pt x="41015" y="46622"/>
                      <a:pt x="41043" y="46629"/>
                      <a:pt x="41071" y="46636"/>
                    </a:cubicBezTo>
                    <a:cubicBezTo>
                      <a:pt x="41145" y="46892"/>
                      <a:pt x="41353" y="47082"/>
                      <a:pt x="41597" y="47169"/>
                    </a:cubicBezTo>
                    <a:cubicBezTo>
                      <a:pt x="41640" y="47318"/>
                      <a:pt x="41691" y="47465"/>
                      <a:pt x="41749" y="47610"/>
                    </a:cubicBezTo>
                    <a:cubicBezTo>
                      <a:pt x="41478" y="47830"/>
                      <a:pt x="41216" y="48064"/>
                      <a:pt x="40945" y="48287"/>
                    </a:cubicBezTo>
                    <a:cubicBezTo>
                      <a:pt x="40804" y="48386"/>
                      <a:pt x="40669" y="48493"/>
                      <a:pt x="40541" y="48607"/>
                    </a:cubicBezTo>
                    <a:cubicBezTo>
                      <a:pt x="39985" y="49105"/>
                      <a:pt x="40507" y="50016"/>
                      <a:pt x="41119" y="50016"/>
                    </a:cubicBezTo>
                    <a:cubicBezTo>
                      <a:pt x="41251" y="50016"/>
                      <a:pt x="41388" y="49973"/>
                      <a:pt x="41519" y="49874"/>
                    </a:cubicBezTo>
                    <a:cubicBezTo>
                      <a:pt x="41575" y="49833"/>
                      <a:pt x="41627" y="49788"/>
                      <a:pt x="41678" y="49745"/>
                    </a:cubicBezTo>
                    <a:cubicBezTo>
                      <a:pt x="41680" y="49746"/>
                      <a:pt x="41682" y="49748"/>
                      <a:pt x="41682" y="49750"/>
                    </a:cubicBezTo>
                    <a:cubicBezTo>
                      <a:pt x="42051" y="49421"/>
                      <a:pt x="42558" y="49234"/>
                      <a:pt x="42920" y="48907"/>
                    </a:cubicBezTo>
                    <a:cubicBezTo>
                      <a:pt x="42952" y="48911"/>
                      <a:pt x="42984" y="48913"/>
                      <a:pt x="43015" y="48913"/>
                    </a:cubicBezTo>
                    <a:cubicBezTo>
                      <a:pt x="43660" y="48913"/>
                      <a:pt x="44226" y="48101"/>
                      <a:pt x="43621" y="47558"/>
                    </a:cubicBezTo>
                    <a:cubicBezTo>
                      <a:pt x="43513" y="47458"/>
                      <a:pt x="43420" y="47345"/>
                      <a:pt x="43344" y="47221"/>
                    </a:cubicBezTo>
                    <a:cubicBezTo>
                      <a:pt x="43273" y="46774"/>
                      <a:pt x="43114" y="46341"/>
                      <a:pt x="42920" y="45917"/>
                    </a:cubicBezTo>
                    <a:cubicBezTo>
                      <a:pt x="42958" y="45723"/>
                      <a:pt x="42935" y="45521"/>
                      <a:pt x="42852" y="45341"/>
                    </a:cubicBezTo>
                    <a:cubicBezTo>
                      <a:pt x="42804" y="44695"/>
                      <a:pt x="42809" y="44050"/>
                      <a:pt x="42767" y="43561"/>
                    </a:cubicBezTo>
                    <a:cubicBezTo>
                      <a:pt x="42622" y="41874"/>
                      <a:pt x="42295" y="40219"/>
                      <a:pt x="42243" y="38521"/>
                    </a:cubicBezTo>
                    <a:cubicBezTo>
                      <a:pt x="42238" y="38332"/>
                      <a:pt x="42167" y="38152"/>
                      <a:pt x="42040" y="38012"/>
                    </a:cubicBezTo>
                    <a:cubicBezTo>
                      <a:pt x="44410" y="37660"/>
                      <a:pt x="46809" y="36790"/>
                      <a:pt x="48727" y="36009"/>
                    </a:cubicBezTo>
                    <a:cubicBezTo>
                      <a:pt x="52465" y="34487"/>
                      <a:pt x="56001" y="31692"/>
                      <a:pt x="58771" y="28799"/>
                    </a:cubicBezTo>
                    <a:cubicBezTo>
                      <a:pt x="60201" y="27304"/>
                      <a:pt x="61334" y="25515"/>
                      <a:pt x="62337" y="23630"/>
                    </a:cubicBezTo>
                    <a:cubicBezTo>
                      <a:pt x="62383" y="23578"/>
                      <a:pt x="62432" y="23530"/>
                      <a:pt x="62475" y="23476"/>
                    </a:cubicBezTo>
                    <a:cubicBezTo>
                      <a:pt x="62634" y="23423"/>
                      <a:pt x="62782" y="23307"/>
                      <a:pt x="62880" y="23104"/>
                    </a:cubicBezTo>
                    <a:cubicBezTo>
                      <a:pt x="62946" y="22972"/>
                      <a:pt x="63012" y="22839"/>
                      <a:pt x="63078" y="22708"/>
                    </a:cubicBezTo>
                    <a:cubicBezTo>
                      <a:pt x="63500" y="22124"/>
                      <a:pt x="63893" y="21518"/>
                      <a:pt x="64255" y="20893"/>
                    </a:cubicBezTo>
                    <a:cubicBezTo>
                      <a:pt x="64416" y="20757"/>
                      <a:pt x="64575" y="20622"/>
                      <a:pt x="64736" y="20485"/>
                    </a:cubicBezTo>
                    <a:cubicBezTo>
                      <a:pt x="65167" y="20116"/>
                      <a:pt x="65174" y="19552"/>
                      <a:pt x="64945" y="19100"/>
                    </a:cubicBezTo>
                    <a:cubicBezTo>
                      <a:pt x="66065" y="16919"/>
                      <a:pt x="67083" y="14698"/>
                      <a:pt x="67807" y="12330"/>
                    </a:cubicBezTo>
                    <a:cubicBezTo>
                      <a:pt x="67838" y="12230"/>
                      <a:pt x="67850" y="12124"/>
                      <a:pt x="67841" y="12018"/>
                    </a:cubicBezTo>
                    <a:cubicBezTo>
                      <a:pt x="68158" y="11307"/>
                      <a:pt x="68463" y="10589"/>
                      <a:pt x="68735" y="9851"/>
                    </a:cubicBezTo>
                    <a:cubicBezTo>
                      <a:pt x="69557" y="8146"/>
                      <a:pt x="70215" y="6413"/>
                      <a:pt x="70419" y="4445"/>
                    </a:cubicBezTo>
                    <a:cubicBezTo>
                      <a:pt x="70422" y="4414"/>
                      <a:pt x="70419" y="4388"/>
                      <a:pt x="70419" y="4359"/>
                    </a:cubicBezTo>
                    <a:cubicBezTo>
                      <a:pt x="70622" y="4011"/>
                      <a:pt x="70867" y="3689"/>
                      <a:pt x="71151" y="3401"/>
                    </a:cubicBezTo>
                    <a:cubicBezTo>
                      <a:pt x="71711" y="2843"/>
                      <a:pt x="71217" y="2039"/>
                      <a:pt x="70533" y="2039"/>
                    </a:cubicBezTo>
                    <a:cubicBezTo>
                      <a:pt x="70479" y="2039"/>
                      <a:pt x="70423" y="2044"/>
                      <a:pt x="70367" y="2055"/>
                    </a:cubicBezTo>
                    <a:cubicBezTo>
                      <a:pt x="69983" y="2128"/>
                      <a:pt x="69592" y="2161"/>
                      <a:pt x="69196" y="2161"/>
                    </a:cubicBezTo>
                    <a:cubicBezTo>
                      <a:pt x="67278" y="2161"/>
                      <a:pt x="65259" y="1379"/>
                      <a:pt x="63531" y="547"/>
                    </a:cubicBezTo>
                    <a:cubicBezTo>
                      <a:pt x="63211" y="322"/>
                      <a:pt x="62854" y="149"/>
                      <a:pt x="62480" y="36"/>
                    </a:cubicBezTo>
                    <a:cubicBezTo>
                      <a:pt x="62402" y="12"/>
                      <a:pt x="62326" y="1"/>
                      <a:pt x="62253" y="1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" name="Google Shape;1982;p45"/>
              <p:cNvSpPr/>
              <p:nvPr/>
            </p:nvSpPr>
            <p:spPr>
              <a:xfrm>
                <a:off x="2728982" y="3503916"/>
                <a:ext cx="1216037" cy="118967"/>
              </a:xfrm>
              <a:custGeom>
                <a:avLst/>
                <a:gdLst/>
                <a:ahLst/>
                <a:cxnLst/>
                <a:rect l="l" t="t" r="r" b="b"/>
                <a:pathLst>
                  <a:path w="87753" h="8585" extrusionOk="0">
                    <a:moveTo>
                      <a:pt x="14098" y="0"/>
                    </a:moveTo>
                    <a:cubicBezTo>
                      <a:pt x="13261" y="0"/>
                      <a:pt x="12436" y="93"/>
                      <a:pt x="11557" y="232"/>
                    </a:cubicBezTo>
                    <a:cubicBezTo>
                      <a:pt x="10793" y="353"/>
                      <a:pt x="10035" y="399"/>
                      <a:pt x="9277" y="399"/>
                    </a:cubicBezTo>
                    <a:cubicBezTo>
                      <a:pt x="7976" y="399"/>
                      <a:pt x="6678" y="264"/>
                      <a:pt x="5365" y="147"/>
                    </a:cubicBezTo>
                    <a:cubicBezTo>
                      <a:pt x="4976" y="112"/>
                      <a:pt x="4582" y="91"/>
                      <a:pt x="4193" y="91"/>
                    </a:cubicBezTo>
                    <a:cubicBezTo>
                      <a:pt x="2183" y="91"/>
                      <a:pt x="332" y="676"/>
                      <a:pt x="153" y="3093"/>
                    </a:cubicBezTo>
                    <a:cubicBezTo>
                      <a:pt x="1" y="5181"/>
                      <a:pt x="177" y="6857"/>
                      <a:pt x="2353" y="7591"/>
                    </a:cubicBezTo>
                    <a:cubicBezTo>
                      <a:pt x="2792" y="7739"/>
                      <a:pt x="3273" y="7780"/>
                      <a:pt x="3764" y="7780"/>
                    </a:cubicBezTo>
                    <a:cubicBezTo>
                      <a:pt x="4368" y="7780"/>
                      <a:pt x="4987" y="7718"/>
                      <a:pt x="5560" y="7718"/>
                    </a:cubicBezTo>
                    <a:cubicBezTo>
                      <a:pt x="5639" y="7718"/>
                      <a:pt x="5717" y="7719"/>
                      <a:pt x="5795" y="7722"/>
                    </a:cubicBezTo>
                    <a:cubicBezTo>
                      <a:pt x="8166" y="7805"/>
                      <a:pt x="10526" y="8016"/>
                      <a:pt x="12899" y="8044"/>
                    </a:cubicBezTo>
                    <a:cubicBezTo>
                      <a:pt x="12909" y="8044"/>
                      <a:pt x="12919" y="8044"/>
                      <a:pt x="12930" y="8044"/>
                    </a:cubicBezTo>
                    <a:cubicBezTo>
                      <a:pt x="13356" y="8044"/>
                      <a:pt x="13691" y="7904"/>
                      <a:pt x="13939" y="7686"/>
                    </a:cubicBezTo>
                    <a:cubicBezTo>
                      <a:pt x="17254" y="7772"/>
                      <a:pt x="20586" y="7707"/>
                      <a:pt x="23912" y="7866"/>
                    </a:cubicBezTo>
                    <a:cubicBezTo>
                      <a:pt x="28132" y="8067"/>
                      <a:pt x="32357" y="8143"/>
                      <a:pt x="36583" y="8153"/>
                    </a:cubicBezTo>
                    <a:cubicBezTo>
                      <a:pt x="36587" y="8153"/>
                      <a:pt x="36591" y="8153"/>
                      <a:pt x="36595" y="8153"/>
                    </a:cubicBezTo>
                    <a:cubicBezTo>
                      <a:pt x="36833" y="8153"/>
                      <a:pt x="37070" y="8103"/>
                      <a:pt x="37286" y="8001"/>
                    </a:cubicBezTo>
                    <a:cubicBezTo>
                      <a:pt x="37504" y="8101"/>
                      <a:pt x="37741" y="8153"/>
                      <a:pt x="37982" y="8153"/>
                    </a:cubicBezTo>
                    <a:cubicBezTo>
                      <a:pt x="42579" y="8184"/>
                      <a:pt x="47165" y="8551"/>
                      <a:pt x="51761" y="8584"/>
                    </a:cubicBezTo>
                    <a:cubicBezTo>
                      <a:pt x="51763" y="8584"/>
                      <a:pt x="51766" y="8584"/>
                      <a:pt x="51769" y="8584"/>
                    </a:cubicBezTo>
                    <a:cubicBezTo>
                      <a:pt x="52182" y="8584"/>
                      <a:pt x="52507" y="8451"/>
                      <a:pt x="52754" y="8247"/>
                    </a:cubicBezTo>
                    <a:cubicBezTo>
                      <a:pt x="56225" y="8390"/>
                      <a:pt x="59696" y="8562"/>
                      <a:pt x="63172" y="8584"/>
                    </a:cubicBezTo>
                    <a:cubicBezTo>
                      <a:pt x="63174" y="8584"/>
                      <a:pt x="63176" y="8584"/>
                      <a:pt x="63178" y="8584"/>
                    </a:cubicBezTo>
                    <a:cubicBezTo>
                      <a:pt x="63705" y="8584"/>
                      <a:pt x="64092" y="8375"/>
                      <a:pt x="64349" y="8067"/>
                    </a:cubicBezTo>
                    <a:cubicBezTo>
                      <a:pt x="65142" y="8082"/>
                      <a:pt x="65933" y="8106"/>
                      <a:pt x="66724" y="8153"/>
                    </a:cubicBezTo>
                    <a:cubicBezTo>
                      <a:pt x="66760" y="8155"/>
                      <a:pt x="66796" y="8156"/>
                      <a:pt x="66831" y="8156"/>
                    </a:cubicBezTo>
                    <a:cubicBezTo>
                      <a:pt x="67275" y="8156"/>
                      <a:pt x="67612" y="7997"/>
                      <a:pt x="67852" y="7753"/>
                    </a:cubicBezTo>
                    <a:cubicBezTo>
                      <a:pt x="70491" y="7809"/>
                      <a:pt x="73127" y="7926"/>
                      <a:pt x="75767" y="7937"/>
                    </a:cubicBezTo>
                    <a:cubicBezTo>
                      <a:pt x="75777" y="7937"/>
                      <a:pt x="75788" y="7937"/>
                      <a:pt x="75798" y="7937"/>
                    </a:cubicBezTo>
                    <a:cubicBezTo>
                      <a:pt x="76040" y="7937"/>
                      <a:pt x="76280" y="7880"/>
                      <a:pt x="76497" y="7774"/>
                    </a:cubicBezTo>
                    <a:cubicBezTo>
                      <a:pt x="76694" y="7778"/>
                      <a:pt x="76891" y="7779"/>
                      <a:pt x="77088" y="7779"/>
                    </a:cubicBezTo>
                    <a:cubicBezTo>
                      <a:pt x="78164" y="7779"/>
                      <a:pt x="79237" y="7725"/>
                      <a:pt x="80311" y="7589"/>
                    </a:cubicBezTo>
                    <a:cubicBezTo>
                      <a:pt x="81280" y="7558"/>
                      <a:pt x="82250" y="7530"/>
                      <a:pt x="83219" y="7518"/>
                    </a:cubicBezTo>
                    <a:cubicBezTo>
                      <a:pt x="83373" y="7634"/>
                      <a:pt x="83548" y="7720"/>
                      <a:pt x="83735" y="7772"/>
                    </a:cubicBezTo>
                    <a:cubicBezTo>
                      <a:pt x="83870" y="7810"/>
                      <a:pt x="84009" y="7828"/>
                      <a:pt x="84147" y="7828"/>
                    </a:cubicBezTo>
                    <a:cubicBezTo>
                      <a:pt x="84854" y="7828"/>
                      <a:pt x="85546" y="7359"/>
                      <a:pt x="85720" y="6644"/>
                    </a:cubicBezTo>
                    <a:cubicBezTo>
                      <a:pt x="85734" y="6581"/>
                      <a:pt x="85755" y="6523"/>
                      <a:pt x="85772" y="6462"/>
                    </a:cubicBezTo>
                    <a:lnTo>
                      <a:pt x="85772" y="6462"/>
                    </a:lnTo>
                    <a:cubicBezTo>
                      <a:pt x="85770" y="6472"/>
                      <a:pt x="85771" y="6476"/>
                      <a:pt x="85773" y="6476"/>
                    </a:cubicBezTo>
                    <a:cubicBezTo>
                      <a:pt x="85788" y="6476"/>
                      <a:pt x="85889" y="6258"/>
                      <a:pt x="85909" y="6225"/>
                    </a:cubicBezTo>
                    <a:cubicBezTo>
                      <a:pt x="86066" y="5970"/>
                      <a:pt x="86262" y="5735"/>
                      <a:pt x="86444" y="5496"/>
                    </a:cubicBezTo>
                    <a:cubicBezTo>
                      <a:pt x="86922" y="4857"/>
                      <a:pt x="87154" y="4179"/>
                      <a:pt x="87270" y="3403"/>
                    </a:cubicBezTo>
                    <a:cubicBezTo>
                      <a:pt x="87752" y="2432"/>
                      <a:pt x="86898" y="1074"/>
                      <a:pt x="85728" y="1074"/>
                    </a:cubicBezTo>
                    <a:cubicBezTo>
                      <a:pt x="85484" y="1074"/>
                      <a:pt x="85226" y="1133"/>
                      <a:pt x="84964" y="1267"/>
                    </a:cubicBezTo>
                    <a:cubicBezTo>
                      <a:pt x="84924" y="1286"/>
                      <a:pt x="84879" y="1298"/>
                      <a:pt x="84837" y="1316"/>
                    </a:cubicBezTo>
                    <a:cubicBezTo>
                      <a:pt x="84725" y="1269"/>
                      <a:pt x="84605" y="1234"/>
                      <a:pt x="84486" y="1212"/>
                    </a:cubicBezTo>
                    <a:cubicBezTo>
                      <a:pt x="82657" y="868"/>
                      <a:pt x="80851" y="587"/>
                      <a:pt x="79024" y="587"/>
                    </a:cubicBezTo>
                    <a:cubicBezTo>
                      <a:pt x="78195" y="587"/>
                      <a:pt x="77362" y="645"/>
                      <a:pt x="76521" y="781"/>
                    </a:cubicBezTo>
                    <a:cubicBezTo>
                      <a:pt x="76090" y="852"/>
                      <a:pt x="75796" y="1047"/>
                      <a:pt x="75607" y="1305"/>
                    </a:cubicBezTo>
                    <a:cubicBezTo>
                      <a:pt x="74275" y="1331"/>
                      <a:pt x="72943" y="1368"/>
                      <a:pt x="71614" y="1413"/>
                    </a:cubicBezTo>
                    <a:cubicBezTo>
                      <a:pt x="71375" y="1259"/>
                      <a:pt x="71100" y="1170"/>
                      <a:pt x="70814" y="1155"/>
                    </a:cubicBezTo>
                    <a:cubicBezTo>
                      <a:pt x="70099" y="1111"/>
                      <a:pt x="69384" y="1095"/>
                      <a:pt x="68669" y="1095"/>
                    </a:cubicBezTo>
                    <a:cubicBezTo>
                      <a:pt x="66514" y="1095"/>
                      <a:pt x="64360" y="1245"/>
                      <a:pt x="62202" y="1264"/>
                    </a:cubicBezTo>
                    <a:cubicBezTo>
                      <a:pt x="61752" y="1267"/>
                      <a:pt x="61404" y="1426"/>
                      <a:pt x="61150" y="1665"/>
                    </a:cubicBezTo>
                    <a:cubicBezTo>
                      <a:pt x="59779" y="1605"/>
                      <a:pt x="58408" y="1549"/>
                      <a:pt x="57035" y="1478"/>
                    </a:cubicBezTo>
                    <a:cubicBezTo>
                      <a:pt x="57003" y="1477"/>
                      <a:pt x="56971" y="1476"/>
                      <a:pt x="56940" y="1476"/>
                    </a:cubicBezTo>
                    <a:cubicBezTo>
                      <a:pt x="56499" y="1476"/>
                      <a:pt x="56163" y="1634"/>
                      <a:pt x="55920" y="1875"/>
                    </a:cubicBezTo>
                    <a:cubicBezTo>
                      <a:pt x="55398" y="1757"/>
                      <a:pt x="54875" y="1638"/>
                      <a:pt x="54350" y="1516"/>
                    </a:cubicBezTo>
                    <a:cubicBezTo>
                      <a:pt x="53538" y="1328"/>
                      <a:pt x="52241" y="741"/>
                      <a:pt x="51171" y="741"/>
                    </a:cubicBezTo>
                    <a:cubicBezTo>
                      <a:pt x="50762" y="741"/>
                      <a:pt x="50387" y="826"/>
                      <a:pt x="50085" y="1053"/>
                    </a:cubicBezTo>
                    <a:cubicBezTo>
                      <a:pt x="50068" y="1053"/>
                      <a:pt x="50056" y="1047"/>
                      <a:pt x="50038" y="1047"/>
                    </a:cubicBezTo>
                    <a:lnTo>
                      <a:pt x="49500" y="1047"/>
                    </a:lnTo>
                    <a:cubicBezTo>
                      <a:pt x="49287" y="1047"/>
                      <a:pt x="49076" y="1087"/>
                      <a:pt x="48877" y="1167"/>
                    </a:cubicBezTo>
                    <a:cubicBezTo>
                      <a:pt x="45036" y="2055"/>
                      <a:pt x="41021" y="1645"/>
                      <a:pt x="37121" y="2181"/>
                    </a:cubicBezTo>
                    <a:cubicBezTo>
                      <a:pt x="36586" y="2256"/>
                      <a:pt x="36254" y="2524"/>
                      <a:pt x="36086" y="2872"/>
                    </a:cubicBezTo>
                    <a:cubicBezTo>
                      <a:pt x="29596" y="2849"/>
                      <a:pt x="23110" y="2706"/>
                      <a:pt x="16624" y="2534"/>
                    </a:cubicBezTo>
                    <a:cubicBezTo>
                      <a:pt x="17228" y="1674"/>
                      <a:pt x="17107" y="346"/>
                      <a:pt x="15805" y="137"/>
                    </a:cubicBezTo>
                    <a:cubicBezTo>
                      <a:pt x="15218" y="41"/>
                      <a:pt x="14655" y="0"/>
                      <a:pt x="14098" y="0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" name="Google Shape;1983;p45"/>
              <p:cNvSpPr/>
              <p:nvPr/>
            </p:nvSpPr>
            <p:spPr>
              <a:xfrm>
                <a:off x="2823504" y="3611298"/>
                <a:ext cx="1069120" cy="747751"/>
              </a:xfrm>
              <a:custGeom>
                <a:avLst/>
                <a:gdLst/>
                <a:ahLst/>
                <a:cxnLst/>
                <a:rect l="l" t="t" r="r" b="b"/>
                <a:pathLst>
                  <a:path w="77151" h="53960" extrusionOk="0">
                    <a:moveTo>
                      <a:pt x="76197" y="0"/>
                    </a:moveTo>
                    <a:cubicBezTo>
                      <a:pt x="76116" y="0"/>
                      <a:pt x="76031" y="17"/>
                      <a:pt x="75944" y="53"/>
                    </a:cubicBezTo>
                    <a:cubicBezTo>
                      <a:pt x="75868" y="86"/>
                      <a:pt x="75806" y="129"/>
                      <a:pt x="75735" y="165"/>
                    </a:cubicBezTo>
                    <a:cubicBezTo>
                      <a:pt x="75732" y="165"/>
                      <a:pt x="75729" y="165"/>
                      <a:pt x="75726" y="165"/>
                    </a:cubicBezTo>
                    <a:cubicBezTo>
                      <a:pt x="75500" y="165"/>
                      <a:pt x="75279" y="229"/>
                      <a:pt x="75086" y="347"/>
                    </a:cubicBezTo>
                    <a:lnTo>
                      <a:pt x="71959" y="347"/>
                    </a:lnTo>
                    <a:cubicBezTo>
                      <a:pt x="71955" y="347"/>
                      <a:pt x="71951" y="347"/>
                      <a:pt x="71947" y="347"/>
                    </a:cubicBezTo>
                    <a:cubicBezTo>
                      <a:pt x="71839" y="347"/>
                      <a:pt x="71732" y="369"/>
                      <a:pt x="71632" y="411"/>
                    </a:cubicBezTo>
                    <a:cubicBezTo>
                      <a:pt x="71594" y="427"/>
                      <a:pt x="71568" y="454"/>
                      <a:pt x="71534" y="475"/>
                    </a:cubicBezTo>
                    <a:cubicBezTo>
                      <a:pt x="71492" y="501"/>
                      <a:pt x="71447" y="522"/>
                      <a:pt x="71412" y="555"/>
                    </a:cubicBezTo>
                    <a:cubicBezTo>
                      <a:pt x="71028" y="454"/>
                      <a:pt x="70634" y="404"/>
                      <a:pt x="70239" y="402"/>
                    </a:cubicBezTo>
                    <a:cubicBezTo>
                      <a:pt x="69268" y="402"/>
                      <a:pt x="68298" y="394"/>
                      <a:pt x="67332" y="295"/>
                    </a:cubicBezTo>
                    <a:cubicBezTo>
                      <a:pt x="67240" y="286"/>
                      <a:pt x="67147" y="281"/>
                      <a:pt x="67053" y="281"/>
                    </a:cubicBezTo>
                    <a:cubicBezTo>
                      <a:pt x="66668" y="281"/>
                      <a:pt x="66271" y="358"/>
                      <a:pt x="65885" y="489"/>
                    </a:cubicBezTo>
                    <a:cubicBezTo>
                      <a:pt x="64084" y="320"/>
                      <a:pt x="62259" y="264"/>
                      <a:pt x="60426" y="264"/>
                    </a:cubicBezTo>
                    <a:cubicBezTo>
                      <a:pt x="56770" y="264"/>
                      <a:pt x="53083" y="487"/>
                      <a:pt x="49491" y="487"/>
                    </a:cubicBezTo>
                    <a:cubicBezTo>
                      <a:pt x="49304" y="487"/>
                      <a:pt x="49116" y="487"/>
                      <a:pt x="48930" y="486"/>
                    </a:cubicBezTo>
                    <a:cubicBezTo>
                      <a:pt x="46959" y="471"/>
                      <a:pt x="44988" y="409"/>
                      <a:pt x="43017" y="409"/>
                    </a:cubicBezTo>
                    <a:cubicBezTo>
                      <a:pt x="41976" y="409"/>
                      <a:pt x="40934" y="427"/>
                      <a:pt x="39894" y="477"/>
                    </a:cubicBezTo>
                    <a:cubicBezTo>
                      <a:pt x="37989" y="568"/>
                      <a:pt x="36043" y="793"/>
                      <a:pt x="34114" y="793"/>
                    </a:cubicBezTo>
                    <a:cubicBezTo>
                      <a:pt x="33522" y="793"/>
                      <a:pt x="32932" y="772"/>
                      <a:pt x="32345" y="719"/>
                    </a:cubicBezTo>
                    <a:cubicBezTo>
                      <a:pt x="31673" y="318"/>
                      <a:pt x="30849" y="81"/>
                      <a:pt x="29869" y="81"/>
                    </a:cubicBezTo>
                    <a:lnTo>
                      <a:pt x="29331" y="81"/>
                    </a:lnTo>
                    <a:cubicBezTo>
                      <a:pt x="28907" y="82"/>
                      <a:pt x="28484" y="141"/>
                      <a:pt x="28076" y="255"/>
                    </a:cubicBezTo>
                    <a:cubicBezTo>
                      <a:pt x="27852" y="141"/>
                      <a:pt x="27605" y="80"/>
                      <a:pt x="27353" y="80"/>
                    </a:cubicBezTo>
                    <a:cubicBezTo>
                      <a:pt x="27346" y="80"/>
                      <a:pt x="27339" y="80"/>
                      <a:pt x="27331" y="81"/>
                    </a:cubicBezTo>
                    <a:lnTo>
                      <a:pt x="2849" y="81"/>
                    </a:lnTo>
                    <a:cubicBezTo>
                      <a:pt x="2794" y="81"/>
                      <a:pt x="2747" y="91"/>
                      <a:pt x="2695" y="94"/>
                    </a:cubicBezTo>
                    <a:cubicBezTo>
                      <a:pt x="2560" y="74"/>
                      <a:pt x="2424" y="64"/>
                      <a:pt x="2286" y="64"/>
                    </a:cubicBezTo>
                    <a:cubicBezTo>
                      <a:pt x="1855" y="64"/>
                      <a:pt x="1413" y="168"/>
                      <a:pt x="957" y="408"/>
                    </a:cubicBezTo>
                    <a:cubicBezTo>
                      <a:pt x="95" y="865"/>
                      <a:pt x="0" y="1715"/>
                      <a:pt x="327" y="2391"/>
                    </a:cubicBezTo>
                    <a:cubicBezTo>
                      <a:pt x="50" y="2971"/>
                      <a:pt x="152" y="3672"/>
                      <a:pt x="587" y="4178"/>
                    </a:cubicBezTo>
                    <a:cubicBezTo>
                      <a:pt x="601" y="6087"/>
                      <a:pt x="104" y="7965"/>
                      <a:pt x="265" y="9876"/>
                    </a:cubicBezTo>
                    <a:cubicBezTo>
                      <a:pt x="343" y="10790"/>
                      <a:pt x="943" y="11440"/>
                      <a:pt x="1880" y="11490"/>
                    </a:cubicBezTo>
                    <a:cubicBezTo>
                      <a:pt x="1932" y="11493"/>
                      <a:pt x="1983" y="11494"/>
                      <a:pt x="2034" y="11494"/>
                    </a:cubicBezTo>
                    <a:cubicBezTo>
                      <a:pt x="2178" y="11494"/>
                      <a:pt x="2318" y="11484"/>
                      <a:pt x="2458" y="11478"/>
                    </a:cubicBezTo>
                    <a:cubicBezTo>
                      <a:pt x="2514" y="11647"/>
                      <a:pt x="2612" y="11798"/>
                      <a:pt x="2746" y="11917"/>
                    </a:cubicBezTo>
                    <a:cubicBezTo>
                      <a:pt x="4058" y="13053"/>
                      <a:pt x="5013" y="15125"/>
                      <a:pt x="4587" y="16875"/>
                    </a:cubicBezTo>
                    <a:cubicBezTo>
                      <a:pt x="4461" y="17394"/>
                      <a:pt x="4655" y="17805"/>
                      <a:pt x="4973" y="18069"/>
                    </a:cubicBezTo>
                    <a:cubicBezTo>
                      <a:pt x="4918" y="18639"/>
                      <a:pt x="5328" y="19153"/>
                      <a:pt x="5865" y="19333"/>
                    </a:cubicBezTo>
                    <a:cubicBezTo>
                      <a:pt x="6192" y="19444"/>
                      <a:pt x="6538" y="19489"/>
                      <a:pt x="6894" y="19489"/>
                    </a:cubicBezTo>
                    <a:cubicBezTo>
                      <a:pt x="7274" y="19489"/>
                      <a:pt x="7665" y="19438"/>
                      <a:pt x="8058" y="19361"/>
                    </a:cubicBezTo>
                    <a:cubicBezTo>
                      <a:pt x="8119" y="19375"/>
                      <a:pt x="8182" y="19382"/>
                      <a:pt x="8245" y="19382"/>
                    </a:cubicBezTo>
                    <a:cubicBezTo>
                      <a:pt x="8277" y="19382"/>
                      <a:pt x="8309" y="19380"/>
                      <a:pt x="8340" y="19376"/>
                    </a:cubicBezTo>
                    <a:cubicBezTo>
                      <a:pt x="9268" y="19259"/>
                      <a:pt x="10201" y="19153"/>
                      <a:pt x="11106" y="18909"/>
                    </a:cubicBezTo>
                    <a:cubicBezTo>
                      <a:pt x="11707" y="19106"/>
                      <a:pt x="12325" y="19238"/>
                      <a:pt x="12979" y="19342"/>
                    </a:cubicBezTo>
                    <a:cubicBezTo>
                      <a:pt x="13057" y="19586"/>
                      <a:pt x="13232" y="19809"/>
                      <a:pt x="13542" y="19963"/>
                    </a:cubicBezTo>
                    <a:cubicBezTo>
                      <a:pt x="17328" y="21852"/>
                      <a:pt x="17381" y="29429"/>
                      <a:pt x="17141" y="33020"/>
                    </a:cubicBezTo>
                    <a:cubicBezTo>
                      <a:pt x="17111" y="33458"/>
                      <a:pt x="17285" y="33768"/>
                      <a:pt x="17546" y="33959"/>
                    </a:cubicBezTo>
                    <a:cubicBezTo>
                      <a:pt x="17518" y="34076"/>
                      <a:pt x="17529" y="34199"/>
                      <a:pt x="17574" y="34312"/>
                    </a:cubicBezTo>
                    <a:cubicBezTo>
                      <a:pt x="17740" y="34708"/>
                      <a:pt x="17861" y="35113"/>
                      <a:pt x="17963" y="35525"/>
                    </a:cubicBezTo>
                    <a:cubicBezTo>
                      <a:pt x="17797" y="35728"/>
                      <a:pt x="17733" y="35994"/>
                      <a:pt x="17788" y="36249"/>
                    </a:cubicBezTo>
                    <a:cubicBezTo>
                      <a:pt x="17845" y="36517"/>
                      <a:pt x="17923" y="36780"/>
                      <a:pt x="17999" y="37043"/>
                    </a:cubicBezTo>
                    <a:cubicBezTo>
                      <a:pt x="17960" y="37244"/>
                      <a:pt x="17975" y="37454"/>
                      <a:pt x="18046" y="37647"/>
                    </a:cubicBezTo>
                    <a:cubicBezTo>
                      <a:pt x="18389" y="38641"/>
                      <a:pt x="18775" y="39695"/>
                      <a:pt x="19093" y="40777"/>
                    </a:cubicBezTo>
                    <a:cubicBezTo>
                      <a:pt x="19029" y="40926"/>
                      <a:pt x="19012" y="41104"/>
                      <a:pt x="19081" y="41309"/>
                    </a:cubicBezTo>
                    <a:cubicBezTo>
                      <a:pt x="19308" y="42001"/>
                      <a:pt x="19518" y="42688"/>
                      <a:pt x="19672" y="43384"/>
                    </a:cubicBezTo>
                    <a:cubicBezTo>
                      <a:pt x="19706" y="43656"/>
                      <a:pt x="19732" y="43924"/>
                      <a:pt x="19746" y="44196"/>
                    </a:cubicBezTo>
                    <a:cubicBezTo>
                      <a:pt x="19627" y="44383"/>
                      <a:pt x="19583" y="44618"/>
                      <a:pt x="19618" y="44861"/>
                    </a:cubicBezTo>
                    <a:cubicBezTo>
                      <a:pt x="19653" y="45093"/>
                      <a:pt x="19680" y="45325"/>
                      <a:pt x="19710" y="45558"/>
                    </a:cubicBezTo>
                    <a:cubicBezTo>
                      <a:pt x="19694" y="45686"/>
                      <a:pt x="19680" y="45813"/>
                      <a:pt x="19660" y="45939"/>
                    </a:cubicBezTo>
                    <a:cubicBezTo>
                      <a:pt x="19611" y="46220"/>
                      <a:pt x="19661" y="46509"/>
                      <a:pt x="19801" y="46756"/>
                    </a:cubicBezTo>
                    <a:cubicBezTo>
                      <a:pt x="19801" y="46770"/>
                      <a:pt x="19805" y="46784"/>
                      <a:pt x="19805" y="46799"/>
                    </a:cubicBezTo>
                    <a:cubicBezTo>
                      <a:pt x="19807" y="47012"/>
                      <a:pt x="19878" y="47180"/>
                      <a:pt x="19987" y="47305"/>
                    </a:cubicBezTo>
                    <a:cubicBezTo>
                      <a:pt x="19718" y="48321"/>
                      <a:pt x="19159" y="49252"/>
                      <a:pt x="18661" y="50210"/>
                    </a:cubicBezTo>
                    <a:cubicBezTo>
                      <a:pt x="18081" y="51096"/>
                      <a:pt x="17387" y="51868"/>
                      <a:pt x="16597" y="52579"/>
                    </a:cubicBezTo>
                    <a:cubicBezTo>
                      <a:pt x="16062" y="53061"/>
                      <a:pt x="16490" y="53959"/>
                      <a:pt x="17167" y="53959"/>
                    </a:cubicBezTo>
                    <a:cubicBezTo>
                      <a:pt x="17858" y="53959"/>
                      <a:pt x="18529" y="53924"/>
                      <a:pt x="19211" y="53822"/>
                    </a:cubicBezTo>
                    <a:cubicBezTo>
                      <a:pt x="19353" y="53800"/>
                      <a:pt x="19471" y="53725"/>
                      <a:pt x="19564" y="53625"/>
                    </a:cubicBezTo>
                    <a:cubicBezTo>
                      <a:pt x="20206" y="53799"/>
                      <a:pt x="20843" y="53857"/>
                      <a:pt x="21493" y="53857"/>
                    </a:cubicBezTo>
                    <a:cubicBezTo>
                      <a:pt x="22251" y="53857"/>
                      <a:pt x="23025" y="53778"/>
                      <a:pt x="23842" y="53715"/>
                    </a:cubicBezTo>
                    <a:cubicBezTo>
                      <a:pt x="24094" y="53699"/>
                      <a:pt x="24337" y="53606"/>
                      <a:pt x="24534" y="53447"/>
                    </a:cubicBezTo>
                    <a:cubicBezTo>
                      <a:pt x="25034" y="53608"/>
                      <a:pt x="25558" y="53689"/>
                      <a:pt x="26084" y="53689"/>
                    </a:cubicBezTo>
                    <a:cubicBezTo>
                      <a:pt x="26090" y="53689"/>
                      <a:pt x="26095" y="53689"/>
                      <a:pt x="26101" y="53689"/>
                    </a:cubicBezTo>
                    <a:lnTo>
                      <a:pt x="57642" y="53689"/>
                    </a:lnTo>
                    <a:cubicBezTo>
                      <a:pt x="57648" y="53689"/>
                      <a:pt x="57654" y="53689"/>
                      <a:pt x="57661" y="53689"/>
                    </a:cubicBezTo>
                    <a:cubicBezTo>
                      <a:pt x="58125" y="53689"/>
                      <a:pt x="58588" y="53625"/>
                      <a:pt x="59036" y="53502"/>
                    </a:cubicBezTo>
                    <a:cubicBezTo>
                      <a:pt x="59334" y="53579"/>
                      <a:pt x="59650" y="53615"/>
                      <a:pt x="59973" y="53615"/>
                    </a:cubicBezTo>
                    <a:cubicBezTo>
                      <a:pt x="60804" y="53615"/>
                      <a:pt x="61682" y="53374"/>
                      <a:pt x="62437" y="52955"/>
                    </a:cubicBezTo>
                    <a:cubicBezTo>
                      <a:pt x="62629" y="52986"/>
                      <a:pt x="62823" y="53016"/>
                      <a:pt x="63026" y="53043"/>
                    </a:cubicBezTo>
                    <a:cubicBezTo>
                      <a:pt x="63680" y="53130"/>
                      <a:pt x="64339" y="53189"/>
                      <a:pt x="64997" y="53253"/>
                    </a:cubicBezTo>
                    <a:cubicBezTo>
                      <a:pt x="65053" y="53258"/>
                      <a:pt x="65144" y="53268"/>
                      <a:pt x="65241" y="53280"/>
                    </a:cubicBezTo>
                    <a:cubicBezTo>
                      <a:pt x="65584" y="53343"/>
                      <a:pt x="65923" y="53421"/>
                      <a:pt x="66257" y="53516"/>
                    </a:cubicBezTo>
                    <a:cubicBezTo>
                      <a:pt x="66667" y="53632"/>
                      <a:pt x="67082" y="53687"/>
                      <a:pt x="67495" y="53687"/>
                    </a:cubicBezTo>
                    <a:cubicBezTo>
                      <a:pt x="68236" y="53687"/>
                      <a:pt x="68967" y="53510"/>
                      <a:pt x="69631" y="53190"/>
                    </a:cubicBezTo>
                    <a:cubicBezTo>
                      <a:pt x="70133" y="53340"/>
                      <a:pt x="70660" y="53415"/>
                      <a:pt x="71186" y="53415"/>
                    </a:cubicBezTo>
                    <a:cubicBezTo>
                      <a:pt x="71772" y="53415"/>
                      <a:pt x="72357" y="53323"/>
                      <a:pt x="72910" y="53140"/>
                    </a:cubicBezTo>
                    <a:cubicBezTo>
                      <a:pt x="73081" y="53234"/>
                      <a:pt x="73272" y="53284"/>
                      <a:pt x="73467" y="53286"/>
                    </a:cubicBezTo>
                    <a:cubicBezTo>
                      <a:pt x="73715" y="53286"/>
                      <a:pt x="73964" y="53287"/>
                      <a:pt x="74212" y="53296"/>
                    </a:cubicBezTo>
                    <a:cubicBezTo>
                      <a:pt x="74336" y="53301"/>
                      <a:pt x="74461" y="53310"/>
                      <a:pt x="74585" y="53320"/>
                    </a:cubicBezTo>
                    <a:cubicBezTo>
                      <a:pt x="74613" y="53324"/>
                      <a:pt x="74625" y="53324"/>
                      <a:pt x="74643" y="53325"/>
                    </a:cubicBezTo>
                    <a:cubicBezTo>
                      <a:pt x="74662" y="53331"/>
                      <a:pt x="74693" y="53338"/>
                      <a:pt x="74759" y="53350"/>
                    </a:cubicBezTo>
                    <a:cubicBezTo>
                      <a:pt x="74836" y="53362"/>
                      <a:pt x="74915" y="53369"/>
                      <a:pt x="74993" y="53369"/>
                    </a:cubicBezTo>
                    <a:cubicBezTo>
                      <a:pt x="75033" y="53369"/>
                      <a:pt x="75073" y="53367"/>
                      <a:pt x="75113" y="53364"/>
                    </a:cubicBezTo>
                    <a:cubicBezTo>
                      <a:pt x="75327" y="53522"/>
                      <a:pt x="75584" y="53602"/>
                      <a:pt x="75841" y="53602"/>
                    </a:cubicBezTo>
                    <a:cubicBezTo>
                      <a:pt x="76150" y="53602"/>
                      <a:pt x="76459" y="53486"/>
                      <a:pt x="76692" y="53254"/>
                    </a:cubicBezTo>
                    <a:cubicBezTo>
                      <a:pt x="77102" y="52844"/>
                      <a:pt x="77151" y="52195"/>
                      <a:pt x="76844" y="51726"/>
                    </a:cubicBezTo>
                    <a:cubicBezTo>
                      <a:pt x="76839" y="51716"/>
                      <a:pt x="76838" y="51702"/>
                      <a:pt x="76832" y="51691"/>
                    </a:cubicBezTo>
                    <a:lnTo>
                      <a:pt x="76832" y="15253"/>
                    </a:lnTo>
                    <a:cubicBezTo>
                      <a:pt x="76909" y="15049"/>
                      <a:pt x="76931" y="14829"/>
                      <a:pt x="76896" y="14613"/>
                    </a:cubicBezTo>
                    <a:cubicBezTo>
                      <a:pt x="76869" y="14436"/>
                      <a:pt x="76853" y="14258"/>
                      <a:pt x="76832" y="14079"/>
                    </a:cubicBezTo>
                    <a:lnTo>
                      <a:pt x="76832" y="12566"/>
                    </a:lnTo>
                    <a:cubicBezTo>
                      <a:pt x="76834" y="12367"/>
                      <a:pt x="76786" y="12172"/>
                      <a:pt x="76694" y="11997"/>
                    </a:cubicBezTo>
                    <a:cubicBezTo>
                      <a:pt x="76654" y="10321"/>
                      <a:pt x="76732" y="8637"/>
                      <a:pt x="76616" y="6968"/>
                    </a:cubicBezTo>
                    <a:cubicBezTo>
                      <a:pt x="76602" y="6731"/>
                      <a:pt x="76521" y="6504"/>
                      <a:pt x="76381" y="6314"/>
                    </a:cubicBezTo>
                    <a:cubicBezTo>
                      <a:pt x="76410" y="5814"/>
                      <a:pt x="76452" y="5313"/>
                      <a:pt x="76509" y="4815"/>
                    </a:cubicBezTo>
                    <a:cubicBezTo>
                      <a:pt x="76533" y="4630"/>
                      <a:pt x="76510" y="4443"/>
                      <a:pt x="76445" y="4268"/>
                    </a:cubicBezTo>
                    <a:cubicBezTo>
                      <a:pt x="76478" y="4230"/>
                      <a:pt x="76507" y="4190"/>
                      <a:pt x="76533" y="4147"/>
                    </a:cubicBezTo>
                    <a:cubicBezTo>
                      <a:pt x="76962" y="3311"/>
                      <a:pt x="77066" y="2417"/>
                      <a:pt x="76921" y="1517"/>
                    </a:cubicBezTo>
                    <a:cubicBezTo>
                      <a:pt x="76938" y="1384"/>
                      <a:pt x="76933" y="1247"/>
                      <a:pt x="76907" y="1116"/>
                    </a:cubicBezTo>
                    <a:cubicBezTo>
                      <a:pt x="77077" y="640"/>
                      <a:pt x="76704" y="0"/>
                      <a:pt x="761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984;p45"/>
              <p:cNvSpPr/>
              <p:nvPr/>
            </p:nvSpPr>
            <p:spPr>
              <a:xfrm>
                <a:off x="2718672" y="3497140"/>
                <a:ext cx="1235036" cy="125438"/>
              </a:xfrm>
              <a:custGeom>
                <a:avLst/>
                <a:gdLst/>
                <a:ahLst/>
                <a:cxnLst/>
                <a:rect l="l" t="t" r="r" b="b"/>
                <a:pathLst>
                  <a:path w="89124" h="9052" extrusionOk="0">
                    <a:moveTo>
                      <a:pt x="15216" y="1"/>
                    </a:moveTo>
                    <a:cubicBezTo>
                      <a:pt x="15212" y="1"/>
                      <a:pt x="15208" y="1"/>
                      <a:pt x="15204" y="1"/>
                    </a:cubicBezTo>
                    <a:cubicBezTo>
                      <a:pt x="11768" y="84"/>
                      <a:pt x="8332" y="146"/>
                      <a:pt x="4894" y="228"/>
                    </a:cubicBezTo>
                    <a:cubicBezTo>
                      <a:pt x="4866" y="228"/>
                      <a:pt x="4837" y="229"/>
                      <a:pt x="4808" y="229"/>
                    </a:cubicBezTo>
                    <a:cubicBezTo>
                      <a:pt x="4240" y="229"/>
                      <a:pt x="3465" y="108"/>
                      <a:pt x="2748" y="108"/>
                    </a:cubicBezTo>
                    <a:cubicBezTo>
                      <a:pt x="1782" y="108"/>
                      <a:pt x="920" y="326"/>
                      <a:pt x="802" y="1349"/>
                    </a:cubicBezTo>
                    <a:cubicBezTo>
                      <a:pt x="655" y="2608"/>
                      <a:pt x="0" y="8064"/>
                      <a:pt x="1953" y="8312"/>
                    </a:cubicBezTo>
                    <a:cubicBezTo>
                      <a:pt x="5326" y="8737"/>
                      <a:pt x="8791" y="8803"/>
                      <a:pt x="12246" y="8803"/>
                    </a:cubicBezTo>
                    <a:cubicBezTo>
                      <a:pt x="13815" y="8803"/>
                      <a:pt x="15381" y="8789"/>
                      <a:pt x="16936" y="8789"/>
                    </a:cubicBezTo>
                    <a:cubicBezTo>
                      <a:pt x="17714" y="8789"/>
                      <a:pt x="18489" y="8793"/>
                      <a:pt x="19260" y="8803"/>
                    </a:cubicBezTo>
                    <a:cubicBezTo>
                      <a:pt x="30019" y="8946"/>
                      <a:pt x="40785" y="9052"/>
                      <a:pt x="51551" y="9052"/>
                    </a:cubicBezTo>
                    <a:cubicBezTo>
                      <a:pt x="60403" y="9052"/>
                      <a:pt x="69255" y="8980"/>
                      <a:pt x="78102" y="8798"/>
                    </a:cubicBezTo>
                    <a:cubicBezTo>
                      <a:pt x="80437" y="8750"/>
                      <a:pt x="82788" y="8731"/>
                      <a:pt x="85116" y="8526"/>
                    </a:cubicBezTo>
                    <a:cubicBezTo>
                      <a:pt x="87602" y="8310"/>
                      <a:pt x="89123" y="4685"/>
                      <a:pt x="88090" y="2520"/>
                    </a:cubicBezTo>
                    <a:cubicBezTo>
                      <a:pt x="87446" y="1169"/>
                      <a:pt x="86703" y="1090"/>
                      <a:pt x="85317" y="984"/>
                    </a:cubicBezTo>
                    <a:cubicBezTo>
                      <a:pt x="84215" y="902"/>
                      <a:pt x="83107" y="874"/>
                      <a:pt x="81997" y="874"/>
                    </a:cubicBezTo>
                    <a:cubicBezTo>
                      <a:pt x="80500" y="874"/>
                      <a:pt x="79002" y="924"/>
                      <a:pt x="77515" y="955"/>
                    </a:cubicBezTo>
                    <a:cubicBezTo>
                      <a:pt x="71035" y="1085"/>
                      <a:pt x="64558" y="1436"/>
                      <a:pt x="58075" y="1453"/>
                    </a:cubicBezTo>
                    <a:cubicBezTo>
                      <a:pt x="57556" y="1455"/>
                      <a:pt x="57554" y="2262"/>
                      <a:pt x="58073" y="2262"/>
                    </a:cubicBezTo>
                    <a:cubicBezTo>
                      <a:pt x="58074" y="2262"/>
                      <a:pt x="58075" y="2262"/>
                      <a:pt x="58075" y="2262"/>
                    </a:cubicBezTo>
                    <a:cubicBezTo>
                      <a:pt x="64305" y="2244"/>
                      <a:pt x="70530" y="1929"/>
                      <a:pt x="76757" y="1779"/>
                    </a:cubicBezTo>
                    <a:cubicBezTo>
                      <a:pt x="78365" y="1740"/>
                      <a:pt x="79975" y="1705"/>
                      <a:pt x="81584" y="1705"/>
                    </a:cubicBezTo>
                    <a:cubicBezTo>
                      <a:pt x="82537" y="1705"/>
                      <a:pt x="83490" y="1717"/>
                      <a:pt x="84442" y="1748"/>
                    </a:cubicBezTo>
                    <a:cubicBezTo>
                      <a:pt x="85190" y="1772"/>
                      <a:pt x="85955" y="1798"/>
                      <a:pt x="86684" y="1971"/>
                    </a:cubicBezTo>
                    <a:cubicBezTo>
                      <a:pt x="88668" y="2440"/>
                      <a:pt x="87084" y="7385"/>
                      <a:pt x="85587" y="7664"/>
                    </a:cubicBezTo>
                    <a:cubicBezTo>
                      <a:pt x="83003" y="8144"/>
                      <a:pt x="80266" y="8268"/>
                      <a:pt x="77511" y="8268"/>
                    </a:cubicBezTo>
                    <a:cubicBezTo>
                      <a:pt x="74541" y="8268"/>
                      <a:pt x="71551" y="8124"/>
                      <a:pt x="68711" y="8124"/>
                    </a:cubicBezTo>
                    <a:cubicBezTo>
                      <a:pt x="68491" y="8124"/>
                      <a:pt x="68271" y="8124"/>
                      <a:pt x="68053" y="8126"/>
                    </a:cubicBezTo>
                    <a:cubicBezTo>
                      <a:pt x="60884" y="8187"/>
                      <a:pt x="53712" y="8224"/>
                      <a:pt x="46539" y="8224"/>
                    </a:cubicBezTo>
                    <a:cubicBezTo>
                      <a:pt x="34120" y="8224"/>
                      <a:pt x="21699" y="8113"/>
                      <a:pt x="9289" y="7820"/>
                    </a:cubicBezTo>
                    <a:cubicBezTo>
                      <a:pt x="6881" y="7763"/>
                      <a:pt x="4366" y="7855"/>
                      <a:pt x="1976" y="7505"/>
                    </a:cubicBezTo>
                    <a:cubicBezTo>
                      <a:pt x="1532" y="7441"/>
                      <a:pt x="788" y="1152"/>
                      <a:pt x="2413" y="1104"/>
                    </a:cubicBezTo>
                    <a:cubicBezTo>
                      <a:pt x="6677" y="974"/>
                      <a:pt x="10941" y="913"/>
                      <a:pt x="15204" y="808"/>
                    </a:cubicBezTo>
                    <a:cubicBezTo>
                      <a:pt x="15720" y="796"/>
                      <a:pt x="15725" y="1"/>
                      <a:pt x="1521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985;p45"/>
              <p:cNvSpPr/>
              <p:nvPr/>
            </p:nvSpPr>
            <p:spPr>
              <a:xfrm>
                <a:off x="2820095" y="3613321"/>
                <a:ext cx="11183" cy="159999"/>
              </a:xfrm>
              <a:custGeom>
                <a:avLst/>
                <a:gdLst/>
                <a:ahLst/>
                <a:cxnLst/>
                <a:rect l="l" t="t" r="r" b="b"/>
                <a:pathLst>
                  <a:path w="807" h="11546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2"/>
                    </a:cubicBezTo>
                    <a:lnTo>
                      <a:pt x="0" y="11155"/>
                    </a:lnTo>
                    <a:cubicBezTo>
                      <a:pt x="0" y="11416"/>
                      <a:pt x="202" y="11546"/>
                      <a:pt x="404" y="11546"/>
                    </a:cubicBezTo>
                    <a:cubicBezTo>
                      <a:pt x="605" y="11546"/>
                      <a:pt x="807" y="11416"/>
                      <a:pt x="807" y="11155"/>
                    </a:cubicBezTo>
                    <a:lnTo>
                      <a:pt x="807" y="392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1986;p45"/>
              <p:cNvSpPr/>
              <p:nvPr/>
            </p:nvSpPr>
            <p:spPr>
              <a:xfrm>
                <a:off x="3034790" y="4348185"/>
                <a:ext cx="86175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62187" h="809" extrusionOk="0">
                    <a:moveTo>
                      <a:pt x="519" y="1"/>
                    </a:moveTo>
                    <a:cubicBezTo>
                      <a:pt x="0" y="1"/>
                      <a:pt x="0" y="809"/>
                      <a:pt x="519" y="809"/>
                    </a:cubicBezTo>
                    <a:lnTo>
                      <a:pt x="61665" y="809"/>
                    </a:lnTo>
                    <a:cubicBezTo>
                      <a:pt x="62186" y="809"/>
                      <a:pt x="62186" y="1"/>
                      <a:pt x="6166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" name="Google Shape;1987;p45"/>
              <p:cNvSpPr/>
              <p:nvPr/>
            </p:nvSpPr>
            <p:spPr>
              <a:xfrm>
                <a:off x="3883714" y="3611451"/>
                <a:ext cx="11197" cy="747765"/>
              </a:xfrm>
              <a:custGeom>
                <a:avLst/>
                <a:gdLst/>
                <a:ahLst/>
                <a:cxnLst/>
                <a:rect l="l" t="t" r="r" b="b"/>
                <a:pathLst>
                  <a:path w="808" h="53961" extrusionOk="0">
                    <a:moveTo>
                      <a:pt x="404" y="1"/>
                    </a:moveTo>
                    <a:cubicBezTo>
                      <a:pt x="202" y="1"/>
                      <a:pt x="1" y="131"/>
                      <a:pt x="1" y="391"/>
                    </a:cubicBezTo>
                    <a:lnTo>
                      <a:pt x="1" y="53571"/>
                    </a:lnTo>
                    <a:cubicBezTo>
                      <a:pt x="1" y="53830"/>
                      <a:pt x="202" y="53960"/>
                      <a:pt x="404" y="53960"/>
                    </a:cubicBezTo>
                    <a:cubicBezTo>
                      <a:pt x="606" y="53960"/>
                      <a:pt x="807" y="53830"/>
                      <a:pt x="807" y="53571"/>
                    </a:cubicBezTo>
                    <a:lnTo>
                      <a:pt x="807" y="391"/>
                    </a:lnTo>
                    <a:cubicBezTo>
                      <a:pt x="807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1988;p45"/>
              <p:cNvSpPr/>
              <p:nvPr/>
            </p:nvSpPr>
            <p:spPr>
              <a:xfrm>
                <a:off x="3002682" y="3711959"/>
                <a:ext cx="312057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22519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21999" y="807"/>
                    </a:lnTo>
                    <a:cubicBezTo>
                      <a:pt x="22518" y="807"/>
                      <a:pt x="22518" y="0"/>
                      <a:pt x="219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1989;p45"/>
              <p:cNvSpPr/>
              <p:nvPr/>
            </p:nvSpPr>
            <p:spPr>
              <a:xfrm>
                <a:off x="3407695" y="3799247"/>
                <a:ext cx="15764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1376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10856" y="807"/>
                    </a:lnTo>
                    <a:cubicBezTo>
                      <a:pt x="11376" y="807"/>
                      <a:pt x="11376" y="1"/>
                      <a:pt x="1085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1990;p45"/>
              <p:cNvSpPr/>
              <p:nvPr/>
            </p:nvSpPr>
            <p:spPr>
              <a:xfrm>
                <a:off x="3168307" y="3964817"/>
                <a:ext cx="24041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349" h="807" extrusionOk="0">
                    <a:moveTo>
                      <a:pt x="519" y="0"/>
                    </a:moveTo>
                    <a:cubicBezTo>
                      <a:pt x="0" y="0"/>
                      <a:pt x="0" y="807"/>
                      <a:pt x="519" y="807"/>
                    </a:cubicBezTo>
                    <a:lnTo>
                      <a:pt x="16828" y="807"/>
                    </a:lnTo>
                    <a:cubicBezTo>
                      <a:pt x="17349" y="807"/>
                      <a:pt x="17349" y="0"/>
                      <a:pt x="168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1991;p45"/>
              <p:cNvSpPr/>
              <p:nvPr/>
            </p:nvSpPr>
            <p:spPr>
              <a:xfrm>
                <a:off x="3559850" y="4029698"/>
                <a:ext cx="74858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5402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4882" y="807"/>
                    </a:lnTo>
                    <a:cubicBezTo>
                      <a:pt x="5402" y="807"/>
                      <a:pt x="5402" y="1"/>
                      <a:pt x="488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" name="Google Shape;1992;p45"/>
              <p:cNvSpPr/>
              <p:nvPr/>
            </p:nvSpPr>
            <p:spPr>
              <a:xfrm>
                <a:off x="3315972" y="4237796"/>
                <a:ext cx="37244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26877" h="809" extrusionOk="0">
                    <a:moveTo>
                      <a:pt x="521" y="0"/>
                    </a:moveTo>
                    <a:cubicBezTo>
                      <a:pt x="0" y="0"/>
                      <a:pt x="0" y="809"/>
                      <a:pt x="521" y="809"/>
                    </a:cubicBezTo>
                    <a:lnTo>
                      <a:pt x="26357" y="809"/>
                    </a:lnTo>
                    <a:cubicBezTo>
                      <a:pt x="26877" y="809"/>
                      <a:pt x="26877" y="0"/>
                      <a:pt x="2635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1993;p45"/>
              <p:cNvSpPr/>
              <p:nvPr/>
            </p:nvSpPr>
            <p:spPr>
              <a:xfrm>
                <a:off x="3734413" y="3884263"/>
                <a:ext cx="6363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4592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lnTo>
                      <a:pt x="4072" y="807"/>
                    </a:lnTo>
                    <a:cubicBezTo>
                      <a:pt x="4591" y="807"/>
                      <a:pt x="4591" y="0"/>
                      <a:pt x="4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1994;p45"/>
              <p:cNvSpPr/>
              <p:nvPr/>
            </p:nvSpPr>
            <p:spPr>
              <a:xfrm>
                <a:off x="2932951" y="3907003"/>
                <a:ext cx="136968" cy="431398"/>
              </a:xfrm>
              <a:custGeom>
                <a:avLst/>
                <a:gdLst/>
                <a:ahLst/>
                <a:cxnLst/>
                <a:rect l="l" t="t" r="r" b="b"/>
                <a:pathLst>
                  <a:path w="9884" h="31131" extrusionOk="0">
                    <a:moveTo>
                      <a:pt x="1077" y="0"/>
                    </a:moveTo>
                    <a:cubicBezTo>
                      <a:pt x="272" y="0"/>
                      <a:pt x="1" y="1101"/>
                      <a:pt x="679" y="1505"/>
                    </a:cubicBezTo>
                    <a:cubicBezTo>
                      <a:pt x="1017" y="1705"/>
                      <a:pt x="1360" y="1896"/>
                      <a:pt x="1701" y="2090"/>
                    </a:cubicBezTo>
                    <a:cubicBezTo>
                      <a:pt x="2433" y="3897"/>
                      <a:pt x="3771" y="5486"/>
                      <a:pt x="3859" y="7484"/>
                    </a:cubicBezTo>
                    <a:cubicBezTo>
                      <a:pt x="3878" y="7922"/>
                      <a:pt x="4088" y="8233"/>
                      <a:pt x="4372" y="8425"/>
                    </a:cubicBezTo>
                    <a:cubicBezTo>
                      <a:pt x="4550" y="10518"/>
                      <a:pt x="4965" y="12587"/>
                      <a:pt x="5043" y="14695"/>
                    </a:cubicBezTo>
                    <a:cubicBezTo>
                      <a:pt x="5055" y="15050"/>
                      <a:pt x="5182" y="15318"/>
                      <a:pt x="5367" y="15510"/>
                    </a:cubicBezTo>
                    <a:cubicBezTo>
                      <a:pt x="5398" y="16156"/>
                      <a:pt x="5445" y="16802"/>
                      <a:pt x="5476" y="17449"/>
                    </a:cubicBezTo>
                    <a:cubicBezTo>
                      <a:pt x="5499" y="17972"/>
                      <a:pt x="5509" y="18493"/>
                      <a:pt x="5499" y="19018"/>
                    </a:cubicBezTo>
                    <a:cubicBezTo>
                      <a:pt x="5052" y="20160"/>
                      <a:pt x="5042" y="21453"/>
                      <a:pt x="5338" y="22658"/>
                    </a:cubicBezTo>
                    <a:cubicBezTo>
                      <a:pt x="5303" y="22727"/>
                      <a:pt x="5277" y="22802"/>
                      <a:pt x="5263" y="22879"/>
                    </a:cubicBezTo>
                    <a:cubicBezTo>
                      <a:pt x="5047" y="24041"/>
                      <a:pt x="4931" y="25206"/>
                      <a:pt x="4725" y="26347"/>
                    </a:cubicBezTo>
                    <a:cubicBezTo>
                      <a:pt x="4491" y="26925"/>
                      <a:pt x="4337" y="27533"/>
                      <a:pt x="4264" y="28152"/>
                    </a:cubicBezTo>
                    <a:cubicBezTo>
                      <a:pt x="4264" y="28175"/>
                      <a:pt x="4266" y="28197"/>
                      <a:pt x="4268" y="28218"/>
                    </a:cubicBezTo>
                    <a:cubicBezTo>
                      <a:pt x="4079" y="28803"/>
                      <a:pt x="3826" y="29367"/>
                      <a:pt x="3513" y="29897"/>
                    </a:cubicBezTo>
                    <a:cubicBezTo>
                      <a:pt x="3193" y="30439"/>
                      <a:pt x="3663" y="31131"/>
                      <a:pt x="4217" y="31131"/>
                    </a:cubicBezTo>
                    <a:cubicBezTo>
                      <a:pt x="4349" y="31131"/>
                      <a:pt x="4486" y="31091"/>
                      <a:pt x="4618" y="31002"/>
                    </a:cubicBezTo>
                    <a:cubicBezTo>
                      <a:pt x="4936" y="30785"/>
                      <a:pt x="5239" y="30564"/>
                      <a:pt x="5533" y="30337"/>
                    </a:cubicBezTo>
                    <a:cubicBezTo>
                      <a:pt x="5665" y="30337"/>
                      <a:pt x="5793" y="30307"/>
                      <a:pt x="5909" y="30249"/>
                    </a:cubicBezTo>
                    <a:cubicBezTo>
                      <a:pt x="7493" y="29473"/>
                      <a:pt x="8448" y="28024"/>
                      <a:pt x="9078" y="26430"/>
                    </a:cubicBezTo>
                    <a:cubicBezTo>
                      <a:pt x="9087" y="26407"/>
                      <a:pt x="9089" y="26390"/>
                      <a:pt x="9096" y="26369"/>
                    </a:cubicBezTo>
                    <a:cubicBezTo>
                      <a:pt x="9340" y="25829"/>
                      <a:pt x="9539" y="25263"/>
                      <a:pt x="9724" y="24706"/>
                    </a:cubicBezTo>
                    <a:cubicBezTo>
                      <a:pt x="9883" y="24231"/>
                      <a:pt x="9606" y="23889"/>
                      <a:pt x="9239" y="23769"/>
                    </a:cubicBezTo>
                    <a:cubicBezTo>
                      <a:pt x="9189" y="23494"/>
                      <a:pt x="9137" y="23219"/>
                      <a:pt x="9070" y="22949"/>
                    </a:cubicBezTo>
                    <a:cubicBezTo>
                      <a:pt x="9018" y="22634"/>
                      <a:pt x="8949" y="22322"/>
                      <a:pt x="8864" y="22016"/>
                    </a:cubicBezTo>
                    <a:cubicBezTo>
                      <a:pt x="8836" y="21920"/>
                      <a:pt x="8793" y="21830"/>
                      <a:pt x="8734" y="21751"/>
                    </a:cubicBezTo>
                    <a:cubicBezTo>
                      <a:pt x="8659" y="21517"/>
                      <a:pt x="8587" y="21282"/>
                      <a:pt x="8505" y="21048"/>
                    </a:cubicBezTo>
                    <a:cubicBezTo>
                      <a:pt x="8583" y="18822"/>
                      <a:pt x="8454" y="16599"/>
                      <a:pt x="8353" y="14373"/>
                    </a:cubicBezTo>
                    <a:cubicBezTo>
                      <a:pt x="8332" y="13869"/>
                      <a:pt x="7938" y="13612"/>
                      <a:pt x="7546" y="13596"/>
                    </a:cubicBezTo>
                    <a:cubicBezTo>
                      <a:pt x="7832" y="9222"/>
                      <a:pt x="7965" y="149"/>
                      <a:pt x="2703" y="135"/>
                    </a:cubicBezTo>
                    <a:cubicBezTo>
                      <a:pt x="2608" y="135"/>
                      <a:pt x="2514" y="148"/>
                      <a:pt x="2424" y="170"/>
                    </a:cubicBezTo>
                    <a:cubicBezTo>
                      <a:pt x="1986" y="64"/>
                      <a:pt x="1538" y="7"/>
                      <a:pt x="1088" y="0"/>
                    </a:cubicBezTo>
                    <a:cubicBezTo>
                      <a:pt x="1084" y="0"/>
                      <a:pt x="1080" y="0"/>
                      <a:pt x="107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1995;p45"/>
              <p:cNvSpPr/>
              <p:nvPr/>
            </p:nvSpPr>
            <p:spPr>
              <a:xfrm>
                <a:off x="2822202" y="3796905"/>
                <a:ext cx="47171" cy="57509"/>
              </a:xfrm>
              <a:custGeom>
                <a:avLst/>
                <a:gdLst/>
                <a:ahLst/>
                <a:cxnLst/>
                <a:rect l="l" t="t" r="r" b="b"/>
                <a:pathLst>
                  <a:path w="3404" h="4150" extrusionOk="0">
                    <a:moveTo>
                      <a:pt x="1145" y="1"/>
                    </a:moveTo>
                    <a:cubicBezTo>
                      <a:pt x="817" y="1"/>
                      <a:pt x="510" y="173"/>
                      <a:pt x="444" y="573"/>
                    </a:cubicBezTo>
                    <a:cubicBezTo>
                      <a:pt x="342" y="1184"/>
                      <a:pt x="239" y="1795"/>
                      <a:pt x="120" y="2403"/>
                    </a:cubicBezTo>
                    <a:cubicBezTo>
                      <a:pt x="1" y="3011"/>
                      <a:pt x="506" y="3401"/>
                      <a:pt x="976" y="3401"/>
                    </a:cubicBezTo>
                    <a:cubicBezTo>
                      <a:pt x="1059" y="3401"/>
                      <a:pt x="1142" y="3389"/>
                      <a:pt x="1219" y="3363"/>
                    </a:cubicBezTo>
                    <a:cubicBezTo>
                      <a:pt x="1245" y="3401"/>
                      <a:pt x="1275" y="3438"/>
                      <a:pt x="1302" y="3474"/>
                    </a:cubicBezTo>
                    <a:cubicBezTo>
                      <a:pt x="1302" y="3474"/>
                      <a:pt x="1302" y="3476"/>
                      <a:pt x="1304" y="3478"/>
                    </a:cubicBezTo>
                    <a:cubicBezTo>
                      <a:pt x="1401" y="3760"/>
                      <a:pt x="1621" y="3971"/>
                      <a:pt x="1889" y="4042"/>
                    </a:cubicBezTo>
                    <a:cubicBezTo>
                      <a:pt x="2020" y="4112"/>
                      <a:pt x="2171" y="4149"/>
                      <a:pt x="2322" y="4149"/>
                    </a:cubicBezTo>
                    <a:cubicBezTo>
                      <a:pt x="2641" y="4149"/>
                      <a:pt x="2957" y="3979"/>
                      <a:pt x="3075" y="3585"/>
                    </a:cubicBezTo>
                    <a:cubicBezTo>
                      <a:pt x="3404" y="2500"/>
                      <a:pt x="2509" y="1219"/>
                      <a:pt x="1919" y="379"/>
                    </a:cubicBezTo>
                    <a:cubicBezTo>
                      <a:pt x="1750" y="140"/>
                      <a:pt x="1439" y="1"/>
                      <a:pt x="1145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996;p45"/>
              <p:cNvSpPr/>
              <p:nvPr/>
            </p:nvSpPr>
            <p:spPr>
              <a:xfrm>
                <a:off x="2674356" y="3898744"/>
                <a:ext cx="250072" cy="121239"/>
              </a:xfrm>
              <a:custGeom>
                <a:avLst/>
                <a:gdLst/>
                <a:ahLst/>
                <a:cxnLst/>
                <a:rect l="l" t="t" r="r" b="b"/>
                <a:pathLst>
                  <a:path w="18046" h="8749" extrusionOk="0">
                    <a:moveTo>
                      <a:pt x="8910" y="1"/>
                    </a:moveTo>
                    <a:cubicBezTo>
                      <a:pt x="4871" y="1"/>
                      <a:pt x="1521" y="3255"/>
                      <a:pt x="507" y="6975"/>
                    </a:cubicBezTo>
                    <a:cubicBezTo>
                      <a:pt x="491" y="7039"/>
                      <a:pt x="481" y="7105"/>
                      <a:pt x="477" y="7171"/>
                    </a:cubicBezTo>
                    <a:cubicBezTo>
                      <a:pt x="1" y="7579"/>
                      <a:pt x="311" y="8566"/>
                      <a:pt x="972" y="8566"/>
                    </a:cubicBezTo>
                    <a:cubicBezTo>
                      <a:pt x="995" y="8566"/>
                      <a:pt x="1019" y="8565"/>
                      <a:pt x="1043" y="8563"/>
                    </a:cubicBezTo>
                    <a:cubicBezTo>
                      <a:pt x="1419" y="8525"/>
                      <a:pt x="1793" y="8495"/>
                      <a:pt x="2168" y="8473"/>
                    </a:cubicBezTo>
                    <a:cubicBezTo>
                      <a:pt x="2302" y="8637"/>
                      <a:pt x="2488" y="8749"/>
                      <a:pt x="2700" y="8749"/>
                    </a:cubicBezTo>
                    <a:cubicBezTo>
                      <a:pt x="2781" y="8749"/>
                      <a:pt x="2867" y="8732"/>
                      <a:pt x="2954" y="8696"/>
                    </a:cubicBezTo>
                    <a:cubicBezTo>
                      <a:pt x="3155" y="8613"/>
                      <a:pt x="3354" y="8518"/>
                      <a:pt x="3552" y="8422"/>
                    </a:cubicBezTo>
                    <a:cubicBezTo>
                      <a:pt x="3775" y="8419"/>
                      <a:pt x="3998" y="8417"/>
                      <a:pt x="4221" y="8417"/>
                    </a:cubicBezTo>
                    <a:cubicBezTo>
                      <a:pt x="7214" y="8417"/>
                      <a:pt x="10215" y="8738"/>
                      <a:pt x="13194" y="8738"/>
                    </a:cubicBezTo>
                    <a:cubicBezTo>
                      <a:pt x="14604" y="8738"/>
                      <a:pt x="16010" y="8666"/>
                      <a:pt x="17407" y="8454"/>
                    </a:cubicBezTo>
                    <a:cubicBezTo>
                      <a:pt x="17864" y="8384"/>
                      <a:pt x="18046" y="7851"/>
                      <a:pt x="17969" y="7460"/>
                    </a:cubicBezTo>
                    <a:cubicBezTo>
                      <a:pt x="17036" y="2710"/>
                      <a:pt x="14146" y="368"/>
                      <a:pt x="9470" y="22"/>
                    </a:cubicBezTo>
                    <a:cubicBezTo>
                      <a:pt x="9282" y="8"/>
                      <a:pt x="9095" y="1"/>
                      <a:pt x="8910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1997;p45"/>
              <p:cNvSpPr/>
              <p:nvPr/>
            </p:nvSpPr>
            <p:spPr>
              <a:xfrm>
                <a:off x="2615212" y="4179594"/>
                <a:ext cx="343070" cy="186882"/>
              </a:xfrm>
              <a:custGeom>
                <a:avLst/>
                <a:gdLst/>
                <a:ahLst/>
                <a:cxnLst/>
                <a:rect l="l" t="t" r="r" b="b"/>
                <a:pathLst>
                  <a:path w="24757" h="13486" extrusionOk="0">
                    <a:moveTo>
                      <a:pt x="897" y="0"/>
                    </a:moveTo>
                    <a:cubicBezTo>
                      <a:pt x="424" y="0"/>
                      <a:pt x="0" y="577"/>
                      <a:pt x="172" y="1024"/>
                    </a:cubicBezTo>
                    <a:cubicBezTo>
                      <a:pt x="272" y="1284"/>
                      <a:pt x="406" y="1633"/>
                      <a:pt x="568" y="2002"/>
                    </a:cubicBezTo>
                    <a:cubicBezTo>
                      <a:pt x="213" y="3193"/>
                      <a:pt x="283" y="4277"/>
                      <a:pt x="598" y="5348"/>
                    </a:cubicBezTo>
                    <a:cubicBezTo>
                      <a:pt x="456" y="7179"/>
                      <a:pt x="641" y="8604"/>
                      <a:pt x="2026" y="10029"/>
                    </a:cubicBezTo>
                    <a:cubicBezTo>
                      <a:pt x="2022" y="10235"/>
                      <a:pt x="2097" y="10434"/>
                      <a:pt x="2237" y="10584"/>
                    </a:cubicBezTo>
                    <a:cubicBezTo>
                      <a:pt x="3374" y="11864"/>
                      <a:pt x="4787" y="12824"/>
                      <a:pt x="6468" y="13214"/>
                    </a:cubicBezTo>
                    <a:cubicBezTo>
                      <a:pt x="6536" y="13230"/>
                      <a:pt x="6602" y="13237"/>
                      <a:pt x="6664" y="13237"/>
                    </a:cubicBezTo>
                    <a:cubicBezTo>
                      <a:pt x="6892" y="13237"/>
                      <a:pt x="7077" y="13138"/>
                      <a:pt x="7215" y="12992"/>
                    </a:cubicBezTo>
                    <a:cubicBezTo>
                      <a:pt x="7231" y="12999"/>
                      <a:pt x="7247" y="13006"/>
                      <a:pt x="7262" y="13013"/>
                    </a:cubicBezTo>
                    <a:cubicBezTo>
                      <a:pt x="7369" y="13276"/>
                      <a:pt x="7603" y="13486"/>
                      <a:pt x="7975" y="13486"/>
                    </a:cubicBezTo>
                    <a:cubicBezTo>
                      <a:pt x="7981" y="13486"/>
                      <a:pt x="7986" y="13486"/>
                      <a:pt x="7991" y="13486"/>
                    </a:cubicBezTo>
                    <a:cubicBezTo>
                      <a:pt x="8147" y="13486"/>
                      <a:pt x="8298" y="13438"/>
                      <a:pt x="8427" y="13349"/>
                    </a:cubicBezTo>
                    <a:cubicBezTo>
                      <a:pt x="8686" y="13389"/>
                      <a:pt x="8947" y="13407"/>
                      <a:pt x="9210" y="13407"/>
                    </a:cubicBezTo>
                    <a:cubicBezTo>
                      <a:pt x="9591" y="13407"/>
                      <a:pt x="9977" y="13368"/>
                      <a:pt x="10369" y="13295"/>
                    </a:cubicBezTo>
                    <a:cubicBezTo>
                      <a:pt x="10465" y="13278"/>
                      <a:pt x="10556" y="13243"/>
                      <a:pt x="10639" y="13191"/>
                    </a:cubicBezTo>
                    <a:cubicBezTo>
                      <a:pt x="11227" y="13214"/>
                      <a:pt x="11818" y="13221"/>
                      <a:pt x="12410" y="13221"/>
                    </a:cubicBezTo>
                    <a:cubicBezTo>
                      <a:pt x="12968" y="13221"/>
                      <a:pt x="13528" y="13215"/>
                      <a:pt x="14086" y="13207"/>
                    </a:cubicBezTo>
                    <a:cubicBezTo>
                      <a:pt x="17101" y="13160"/>
                      <a:pt x="20579" y="13281"/>
                      <a:pt x="22674" y="10745"/>
                    </a:cubicBezTo>
                    <a:cubicBezTo>
                      <a:pt x="24756" y="8228"/>
                      <a:pt x="24446" y="3875"/>
                      <a:pt x="23852" y="918"/>
                    </a:cubicBezTo>
                    <a:cubicBezTo>
                      <a:pt x="23790" y="615"/>
                      <a:pt x="23449" y="323"/>
                      <a:pt x="23131" y="323"/>
                    </a:cubicBezTo>
                    <a:cubicBezTo>
                      <a:pt x="23111" y="323"/>
                      <a:pt x="23092" y="324"/>
                      <a:pt x="23074" y="326"/>
                    </a:cubicBezTo>
                    <a:cubicBezTo>
                      <a:pt x="22975" y="337"/>
                      <a:pt x="22878" y="347"/>
                      <a:pt x="22779" y="356"/>
                    </a:cubicBezTo>
                    <a:cubicBezTo>
                      <a:pt x="22741" y="347"/>
                      <a:pt x="22710" y="330"/>
                      <a:pt x="22670" y="326"/>
                    </a:cubicBezTo>
                    <a:cubicBezTo>
                      <a:pt x="20278" y="61"/>
                      <a:pt x="17887" y="63"/>
                      <a:pt x="15485" y="3"/>
                    </a:cubicBezTo>
                    <a:cubicBezTo>
                      <a:pt x="15476" y="2"/>
                      <a:pt x="15468" y="2"/>
                      <a:pt x="15460" y="2"/>
                    </a:cubicBezTo>
                    <a:cubicBezTo>
                      <a:pt x="15128" y="2"/>
                      <a:pt x="14909" y="173"/>
                      <a:pt x="14796" y="401"/>
                    </a:cubicBezTo>
                    <a:cubicBezTo>
                      <a:pt x="14295" y="340"/>
                      <a:pt x="13799" y="285"/>
                      <a:pt x="13304" y="245"/>
                    </a:cubicBezTo>
                    <a:cubicBezTo>
                      <a:pt x="12099" y="147"/>
                      <a:pt x="10894" y="119"/>
                      <a:pt x="9688" y="119"/>
                    </a:cubicBezTo>
                    <a:cubicBezTo>
                      <a:pt x="8125" y="119"/>
                      <a:pt x="6562" y="166"/>
                      <a:pt x="4998" y="166"/>
                    </a:cubicBezTo>
                    <a:cubicBezTo>
                      <a:pt x="3649" y="166"/>
                      <a:pt x="2299" y="131"/>
                      <a:pt x="951" y="3"/>
                    </a:cubicBezTo>
                    <a:cubicBezTo>
                      <a:pt x="933" y="1"/>
                      <a:pt x="915" y="0"/>
                      <a:pt x="8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1998;p45"/>
              <p:cNvSpPr/>
              <p:nvPr/>
            </p:nvSpPr>
            <p:spPr>
              <a:xfrm>
                <a:off x="2541781" y="3841637"/>
                <a:ext cx="474689" cy="579243"/>
              </a:xfrm>
              <a:custGeom>
                <a:avLst/>
                <a:gdLst/>
                <a:ahLst/>
                <a:cxnLst/>
                <a:rect l="l" t="t" r="r" b="b"/>
                <a:pathLst>
                  <a:path w="34255" h="41800" extrusionOk="0">
                    <a:moveTo>
                      <a:pt x="19930" y="809"/>
                    </a:moveTo>
                    <a:cubicBezTo>
                      <a:pt x="20068" y="809"/>
                      <a:pt x="20206" y="811"/>
                      <a:pt x="20346" y="815"/>
                    </a:cubicBezTo>
                    <a:lnTo>
                      <a:pt x="20346" y="815"/>
                    </a:lnTo>
                    <a:cubicBezTo>
                      <a:pt x="31126" y="2748"/>
                      <a:pt x="32825" y="15095"/>
                      <a:pt x="32923" y="24245"/>
                    </a:cubicBezTo>
                    <a:cubicBezTo>
                      <a:pt x="32977" y="29201"/>
                      <a:pt x="32266" y="35990"/>
                      <a:pt x="27841" y="39080"/>
                    </a:cubicBezTo>
                    <a:cubicBezTo>
                      <a:pt x="25757" y="40534"/>
                      <a:pt x="22726" y="40399"/>
                      <a:pt x="20311" y="40603"/>
                    </a:cubicBezTo>
                    <a:cubicBezTo>
                      <a:pt x="18407" y="40764"/>
                      <a:pt x="16549" y="40932"/>
                      <a:pt x="14678" y="40932"/>
                    </a:cubicBezTo>
                    <a:cubicBezTo>
                      <a:pt x="13567" y="40932"/>
                      <a:pt x="12451" y="40873"/>
                      <a:pt x="11318" y="40718"/>
                    </a:cubicBezTo>
                    <a:cubicBezTo>
                      <a:pt x="1" y="39163"/>
                      <a:pt x="1060" y="26198"/>
                      <a:pt x="3167" y="17923"/>
                    </a:cubicBezTo>
                    <a:cubicBezTo>
                      <a:pt x="5292" y="9576"/>
                      <a:pt x="10451" y="809"/>
                      <a:pt x="19930" y="809"/>
                    </a:cubicBezTo>
                    <a:close/>
                    <a:moveTo>
                      <a:pt x="19897" y="0"/>
                    </a:moveTo>
                    <a:cubicBezTo>
                      <a:pt x="9667" y="0"/>
                      <a:pt x="4471" y="9520"/>
                      <a:pt x="2197" y="18453"/>
                    </a:cubicBezTo>
                    <a:cubicBezTo>
                      <a:pt x="970" y="23281"/>
                      <a:pt x="472" y="28538"/>
                      <a:pt x="1676" y="33414"/>
                    </a:cubicBezTo>
                    <a:cubicBezTo>
                      <a:pt x="2940" y="38525"/>
                      <a:pt x="7140" y="40950"/>
                      <a:pt x="12118" y="41633"/>
                    </a:cubicBezTo>
                    <a:cubicBezTo>
                      <a:pt x="12989" y="41753"/>
                      <a:pt x="13863" y="41800"/>
                      <a:pt x="14739" y="41800"/>
                    </a:cubicBezTo>
                    <a:cubicBezTo>
                      <a:pt x="16902" y="41800"/>
                      <a:pt x="19071" y="41514"/>
                      <a:pt x="21216" y="41334"/>
                    </a:cubicBezTo>
                    <a:cubicBezTo>
                      <a:pt x="23683" y="41126"/>
                      <a:pt x="26022" y="40948"/>
                      <a:pt x="28248" y="39776"/>
                    </a:cubicBezTo>
                    <a:cubicBezTo>
                      <a:pt x="32664" y="37450"/>
                      <a:pt x="33441" y="30454"/>
                      <a:pt x="33690" y="26110"/>
                    </a:cubicBezTo>
                    <a:cubicBezTo>
                      <a:pt x="34255" y="16229"/>
                      <a:pt x="32132" y="2052"/>
                      <a:pt x="20486" y="23"/>
                    </a:cubicBezTo>
                    <a:cubicBezTo>
                      <a:pt x="20480" y="22"/>
                      <a:pt x="20475" y="21"/>
                      <a:pt x="20469" y="20"/>
                    </a:cubicBezTo>
                    <a:lnTo>
                      <a:pt x="20469" y="20"/>
                    </a:lnTo>
                    <a:cubicBezTo>
                      <a:pt x="20442" y="14"/>
                      <a:pt x="20412" y="10"/>
                      <a:pt x="20380" y="9"/>
                    </a:cubicBezTo>
                    <a:lnTo>
                      <a:pt x="20380" y="7"/>
                    </a:lnTo>
                    <a:cubicBezTo>
                      <a:pt x="20218" y="3"/>
                      <a:pt x="20057" y="0"/>
                      <a:pt x="1989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1999;p45"/>
              <p:cNvSpPr/>
              <p:nvPr/>
            </p:nvSpPr>
            <p:spPr>
              <a:xfrm>
                <a:off x="2719448" y="3761444"/>
                <a:ext cx="184402" cy="110486"/>
              </a:xfrm>
              <a:custGeom>
                <a:avLst/>
                <a:gdLst/>
                <a:ahLst/>
                <a:cxnLst/>
                <a:rect l="l" t="t" r="r" b="b"/>
                <a:pathLst>
                  <a:path w="13307" h="7973" extrusionOk="0">
                    <a:moveTo>
                      <a:pt x="7636" y="0"/>
                    </a:moveTo>
                    <a:cubicBezTo>
                      <a:pt x="4387" y="0"/>
                      <a:pt x="1" y="3433"/>
                      <a:pt x="2205" y="6807"/>
                    </a:cubicBezTo>
                    <a:cubicBezTo>
                      <a:pt x="2291" y="6939"/>
                      <a:pt x="2415" y="6993"/>
                      <a:pt x="2539" y="6993"/>
                    </a:cubicBezTo>
                    <a:cubicBezTo>
                      <a:pt x="2822" y="6993"/>
                      <a:pt x="3102" y="6704"/>
                      <a:pt x="2903" y="6400"/>
                    </a:cubicBezTo>
                    <a:lnTo>
                      <a:pt x="2901" y="6398"/>
                    </a:lnTo>
                    <a:cubicBezTo>
                      <a:pt x="1149" y="3717"/>
                      <a:pt x="4367" y="1607"/>
                      <a:pt x="6635" y="968"/>
                    </a:cubicBezTo>
                    <a:cubicBezTo>
                      <a:pt x="6988" y="868"/>
                      <a:pt x="7332" y="822"/>
                      <a:pt x="7665" y="822"/>
                    </a:cubicBezTo>
                    <a:cubicBezTo>
                      <a:pt x="8992" y="822"/>
                      <a:pt x="10155" y="1555"/>
                      <a:pt x="11108" y="2561"/>
                    </a:cubicBezTo>
                    <a:cubicBezTo>
                      <a:pt x="11998" y="3497"/>
                      <a:pt x="12819" y="5890"/>
                      <a:pt x="11859" y="7123"/>
                    </a:cubicBezTo>
                    <a:lnTo>
                      <a:pt x="11859" y="7123"/>
                    </a:lnTo>
                    <a:cubicBezTo>
                      <a:pt x="11713" y="7170"/>
                      <a:pt x="11596" y="7293"/>
                      <a:pt x="11596" y="7491"/>
                    </a:cubicBezTo>
                    <a:lnTo>
                      <a:pt x="11596" y="7572"/>
                    </a:lnTo>
                    <a:cubicBezTo>
                      <a:pt x="11596" y="7812"/>
                      <a:pt x="11799" y="7972"/>
                      <a:pt x="12008" y="7972"/>
                    </a:cubicBezTo>
                    <a:cubicBezTo>
                      <a:pt x="12106" y="7972"/>
                      <a:pt x="12205" y="7937"/>
                      <a:pt x="12285" y="7858"/>
                    </a:cubicBezTo>
                    <a:cubicBezTo>
                      <a:pt x="13306" y="6843"/>
                      <a:pt x="13244" y="4759"/>
                      <a:pt x="12652" y="3532"/>
                    </a:cubicBezTo>
                    <a:cubicBezTo>
                      <a:pt x="11729" y="1617"/>
                      <a:pt x="9967" y="70"/>
                      <a:pt x="7770" y="2"/>
                    </a:cubicBezTo>
                    <a:cubicBezTo>
                      <a:pt x="7726" y="1"/>
                      <a:pt x="7681" y="0"/>
                      <a:pt x="76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2000;p45"/>
              <p:cNvSpPr/>
              <p:nvPr/>
            </p:nvSpPr>
            <p:spPr>
              <a:xfrm>
                <a:off x="2771677" y="3791349"/>
                <a:ext cx="99469" cy="63758"/>
              </a:xfrm>
              <a:custGeom>
                <a:avLst/>
                <a:gdLst/>
                <a:ahLst/>
                <a:cxnLst/>
                <a:rect l="l" t="t" r="r" b="b"/>
                <a:pathLst>
                  <a:path w="7178" h="4601" extrusionOk="0">
                    <a:moveTo>
                      <a:pt x="3673" y="1"/>
                    </a:moveTo>
                    <a:cubicBezTo>
                      <a:pt x="1490" y="1"/>
                      <a:pt x="0" y="1883"/>
                      <a:pt x="494" y="3986"/>
                    </a:cubicBezTo>
                    <a:cubicBezTo>
                      <a:pt x="542" y="4188"/>
                      <a:pt x="694" y="4276"/>
                      <a:pt x="853" y="4276"/>
                    </a:cubicBezTo>
                    <a:cubicBezTo>
                      <a:pt x="1092" y="4276"/>
                      <a:pt x="1345" y="4076"/>
                      <a:pt x="1273" y="3771"/>
                    </a:cubicBezTo>
                    <a:lnTo>
                      <a:pt x="1272" y="3771"/>
                    </a:lnTo>
                    <a:cubicBezTo>
                      <a:pt x="896" y="2173"/>
                      <a:pt x="1961" y="944"/>
                      <a:pt x="3553" y="815"/>
                    </a:cubicBezTo>
                    <a:cubicBezTo>
                      <a:pt x="3639" y="808"/>
                      <a:pt x="3723" y="804"/>
                      <a:pt x="3804" y="804"/>
                    </a:cubicBezTo>
                    <a:cubicBezTo>
                      <a:pt x="5589" y="804"/>
                      <a:pt x="6292" y="2456"/>
                      <a:pt x="5985" y="4095"/>
                    </a:cubicBezTo>
                    <a:cubicBezTo>
                      <a:pt x="5928" y="4400"/>
                      <a:pt x="6187" y="4601"/>
                      <a:pt x="6423" y="4601"/>
                    </a:cubicBezTo>
                    <a:cubicBezTo>
                      <a:pt x="6579" y="4601"/>
                      <a:pt x="6726" y="4513"/>
                      <a:pt x="6764" y="4310"/>
                    </a:cubicBezTo>
                    <a:cubicBezTo>
                      <a:pt x="7178" y="2092"/>
                      <a:pt x="6160" y="24"/>
                      <a:pt x="3705" y="1"/>
                    </a:cubicBezTo>
                    <a:cubicBezTo>
                      <a:pt x="3694" y="1"/>
                      <a:pt x="3683" y="1"/>
                      <a:pt x="367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2001;p45"/>
              <p:cNvSpPr/>
              <p:nvPr/>
            </p:nvSpPr>
            <p:spPr>
              <a:xfrm>
                <a:off x="2660111" y="3892245"/>
                <a:ext cx="276845" cy="163172"/>
              </a:xfrm>
              <a:custGeom>
                <a:avLst/>
                <a:gdLst/>
                <a:ahLst/>
                <a:cxnLst/>
                <a:rect l="l" t="t" r="r" b="b"/>
                <a:pathLst>
                  <a:path w="19978" h="11775" extrusionOk="0">
                    <a:moveTo>
                      <a:pt x="10271" y="826"/>
                    </a:moveTo>
                    <a:cubicBezTo>
                      <a:pt x="11283" y="826"/>
                      <a:pt x="12280" y="976"/>
                      <a:pt x="13186" y="1266"/>
                    </a:cubicBezTo>
                    <a:cubicBezTo>
                      <a:pt x="13232" y="1281"/>
                      <a:pt x="13276" y="1288"/>
                      <a:pt x="13317" y="1288"/>
                    </a:cubicBezTo>
                    <a:cubicBezTo>
                      <a:pt x="13357" y="1288"/>
                      <a:pt x="13395" y="1281"/>
                      <a:pt x="13429" y="1269"/>
                    </a:cubicBezTo>
                    <a:lnTo>
                      <a:pt x="13429" y="1269"/>
                    </a:lnTo>
                    <a:cubicBezTo>
                      <a:pt x="15692" y="2081"/>
                      <a:pt x="17092" y="3750"/>
                      <a:pt x="17990" y="5911"/>
                    </a:cubicBezTo>
                    <a:cubicBezTo>
                      <a:pt x="18542" y="7235"/>
                      <a:pt x="19067" y="10854"/>
                      <a:pt x="16548" y="10948"/>
                    </a:cubicBezTo>
                    <a:cubicBezTo>
                      <a:pt x="16094" y="10964"/>
                      <a:pt x="15638" y="10971"/>
                      <a:pt x="15179" y="10971"/>
                    </a:cubicBezTo>
                    <a:cubicBezTo>
                      <a:pt x="12462" y="10971"/>
                      <a:pt x="9680" y="10724"/>
                      <a:pt x="6951" y="10724"/>
                    </a:cubicBezTo>
                    <a:cubicBezTo>
                      <a:pt x="6750" y="10724"/>
                      <a:pt x="6550" y="10725"/>
                      <a:pt x="6350" y="10728"/>
                    </a:cubicBezTo>
                    <a:cubicBezTo>
                      <a:pt x="6170" y="10730"/>
                      <a:pt x="5990" y="10732"/>
                      <a:pt x="5811" y="10732"/>
                    </a:cubicBezTo>
                    <a:cubicBezTo>
                      <a:pt x="4957" y="10732"/>
                      <a:pt x="4115" y="10698"/>
                      <a:pt x="3259" y="10574"/>
                    </a:cubicBezTo>
                    <a:cubicBezTo>
                      <a:pt x="252" y="10133"/>
                      <a:pt x="2205" y="6355"/>
                      <a:pt x="3020" y="4723"/>
                    </a:cubicBezTo>
                    <a:cubicBezTo>
                      <a:pt x="4352" y="2055"/>
                      <a:pt x="7371" y="826"/>
                      <a:pt x="10271" y="826"/>
                    </a:cubicBezTo>
                    <a:close/>
                    <a:moveTo>
                      <a:pt x="10305" y="0"/>
                    </a:moveTo>
                    <a:cubicBezTo>
                      <a:pt x="6866" y="0"/>
                      <a:pt x="3592" y="1777"/>
                      <a:pt x="1966" y="5033"/>
                    </a:cubicBezTo>
                    <a:cubicBezTo>
                      <a:pt x="1415" y="6134"/>
                      <a:pt x="1" y="8717"/>
                      <a:pt x="835" y="9961"/>
                    </a:cubicBezTo>
                    <a:cubicBezTo>
                      <a:pt x="1817" y="11429"/>
                      <a:pt x="3588" y="11493"/>
                      <a:pt x="5220" y="11538"/>
                    </a:cubicBezTo>
                    <a:cubicBezTo>
                      <a:pt x="5532" y="11547"/>
                      <a:pt x="5844" y="11550"/>
                      <a:pt x="6156" y="11550"/>
                    </a:cubicBezTo>
                    <a:cubicBezTo>
                      <a:pt x="7995" y="11550"/>
                      <a:pt x="9830" y="11424"/>
                      <a:pt x="11664" y="11424"/>
                    </a:cubicBezTo>
                    <a:cubicBezTo>
                      <a:pt x="12759" y="11424"/>
                      <a:pt x="13855" y="11469"/>
                      <a:pt x="14950" y="11613"/>
                    </a:cubicBezTo>
                    <a:cubicBezTo>
                      <a:pt x="15400" y="11671"/>
                      <a:pt x="16072" y="11775"/>
                      <a:pt x="16742" y="11775"/>
                    </a:cubicBezTo>
                    <a:cubicBezTo>
                      <a:pt x="17757" y="11775"/>
                      <a:pt x="18767" y="11537"/>
                      <a:pt x="18996" y="10543"/>
                    </a:cubicBezTo>
                    <a:cubicBezTo>
                      <a:pt x="19977" y="6260"/>
                      <a:pt x="17613" y="1768"/>
                      <a:pt x="13401" y="408"/>
                    </a:cubicBezTo>
                    <a:cubicBezTo>
                      <a:pt x="13355" y="393"/>
                      <a:pt x="13311" y="386"/>
                      <a:pt x="13270" y="386"/>
                    </a:cubicBezTo>
                    <a:cubicBezTo>
                      <a:pt x="13225" y="386"/>
                      <a:pt x="13184" y="394"/>
                      <a:pt x="13146" y="409"/>
                    </a:cubicBezTo>
                    <a:lnTo>
                      <a:pt x="13146" y="409"/>
                    </a:lnTo>
                    <a:cubicBezTo>
                      <a:pt x="12207" y="134"/>
                      <a:pt x="11250" y="0"/>
                      <a:pt x="10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2002;p45"/>
              <p:cNvSpPr/>
              <p:nvPr/>
            </p:nvSpPr>
            <p:spPr>
              <a:xfrm>
                <a:off x="2613342" y="4145352"/>
                <a:ext cx="341089" cy="15451"/>
              </a:xfrm>
              <a:custGeom>
                <a:avLst/>
                <a:gdLst/>
                <a:ahLst/>
                <a:cxnLst/>
                <a:rect l="l" t="t" r="r" b="b"/>
                <a:pathLst>
                  <a:path w="24614" h="1115" extrusionOk="0">
                    <a:moveTo>
                      <a:pt x="10850" y="0"/>
                    </a:moveTo>
                    <a:cubicBezTo>
                      <a:pt x="7992" y="0"/>
                      <a:pt x="5134" y="153"/>
                      <a:pt x="2274" y="153"/>
                    </a:cubicBezTo>
                    <a:cubicBezTo>
                      <a:pt x="1690" y="153"/>
                      <a:pt x="1106" y="147"/>
                      <a:pt x="521" y="132"/>
                    </a:cubicBezTo>
                    <a:cubicBezTo>
                      <a:pt x="518" y="131"/>
                      <a:pt x="514" y="131"/>
                      <a:pt x="510" y="131"/>
                    </a:cubicBezTo>
                    <a:cubicBezTo>
                      <a:pt x="0" y="131"/>
                      <a:pt x="6" y="926"/>
                      <a:pt x="521" y="940"/>
                    </a:cubicBezTo>
                    <a:cubicBezTo>
                      <a:pt x="1236" y="958"/>
                      <a:pt x="1951" y="966"/>
                      <a:pt x="2666" y="966"/>
                    </a:cubicBezTo>
                    <a:cubicBezTo>
                      <a:pt x="5755" y="966"/>
                      <a:pt x="8843" y="825"/>
                      <a:pt x="11933" y="825"/>
                    </a:cubicBezTo>
                    <a:cubicBezTo>
                      <a:pt x="12140" y="825"/>
                      <a:pt x="12346" y="826"/>
                      <a:pt x="12552" y="827"/>
                    </a:cubicBezTo>
                    <a:cubicBezTo>
                      <a:pt x="15286" y="846"/>
                      <a:pt x="17999" y="1114"/>
                      <a:pt x="20719" y="1114"/>
                    </a:cubicBezTo>
                    <a:cubicBezTo>
                      <a:pt x="21844" y="1114"/>
                      <a:pt x="22969" y="1069"/>
                      <a:pt x="24098" y="940"/>
                    </a:cubicBezTo>
                    <a:cubicBezTo>
                      <a:pt x="24591" y="883"/>
                      <a:pt x="24613" y="129"/>
                      <a:pt x="24149" y="129"/>
                    </a:cubicBezTo>
                    <a:cubicBezTo>
                      <a:pt x="24133" y="129"/>
                      <a:pt x="24116" y="130"/>
                      <a:pt x="24098" y="132"/>
                    </a:cubicBezTo>
                    <a:cubicBezTo>
                      <a:pt x="22882" y="271"/>
                      <a:pt x="21664" y="321"/>
                      <a:pt x="20447" y="321"/>
                    </a:cubicBezTo>
                    <a:cubicBezTo>
                      <a:pt x="17817" y="321"/>
                      <a:pt x="15185" y="88"/>
                      <a:pt x="12552" y="21"/>
                    </a:cubicBezTo>
                    <a:cubicBezTo>
                      <a:pt x="11985" y="6"/>
                      <a:pt x="11418" y="0"/>
                      <a:pt x="1085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2003;p45"/>
              <p:cNvSpPr/>
              <p:nvPr/>
            </p:nvSpPr>
            <p:spPr>
              <a:xfrm>
                <a:off x="2610515" y="4148484"/>
                <a:ext cx="356401" cy="225933"/>
              </a:xfrm>
              <a:custGeom>
                <a:avLst/>
                <a:gdLst/>
                <a:ahLst/>
                <a:cxnLst/>
                <a:rect l="l" t="t" r="r" b="b"/>
                <a:pathLst>
                  <a:path w="25719" h="16304" extrusionOk="0">
                    <a:moveTo>
                      <a:pt x="678" y="1"/>
                    </a:moveTo>
                    <a:cubicBezTo>
                      <a:pt x="476" y="1"/>
                      <a:pt x="262" y="131"/>
                      <a:pt x="241" y="388"/>
                    </a:cubicBezTo>
                    <a:lnTo>
                      <a:pt x="241" y="390"/>
                    </a:lnTo>
                    <a:cubicBezTo>
                      <a:pt x="0" y="3252"/>
                      <a:pt x="291" y="5981"/>
                      <a:pt x="589" y="8824"/>
                    </a:cubicBezTo>
                    <a:cubicBezTo>
                      <a:pt x="745" y="10316"/>
                      <a:pt x="1037" y="12070"/>
                      <a:pt x="2135" y="13191"/>
                    </a:cubicBezTo>
                    <a:cubicBezTo>
                      <a:pt x="4555" y="15660"/>
                      <a:pt x="7669" y="16304"/>
                      <a:pt x="10894" y="16304"/>
                    </a:cubicBezTo>
                    <a:cubicBezTo>
                      <a:pt x="12236" y="16304"/>
                      <a:pt x="13597" y="16192"/>
                      <a:pt x="14936" y="16054"/>
                    </a:cubicBezTo>
                    <a:cubicBezTo>
                      <a:pt x="18540" y="15680"/>
                      <a:pt x="21778" y="16214"/>
                      <a:pt x="23733" y="12632"/>
                    </a:cubicBezTo>
                    <a:cubicBezTo>
                      <a:pt x="25718" y="8993"/>
                      <a:pt x="24801" y="4449"/>
                      <a:pt x="24624" y="551"/>
                    </a:cubicBezTo>
                    <a:cubicBezTo>
                      <a:pt x="24612" y="292"/>
                      <a:pt x="24404" y="162"/>
                      <a:pt x="24203" y="162"/>
                    </a:cubicBezTo>
                    <a:cubicBezTo>
                      <a:pt x="24001" y="162"/>
                      <a:pt x="23805" y="292"/>
                      <a:pt x="23816" y="551"/>
                    </a:cubicBezTo>
                    <a:cubicBezTo>
                      <a:pt x="23953" y="3546"/>
                      <a:pt x="24358" y="6361"/>
                      <a:pt x="23902" y="9357"/>
                    </a:cubicBezTo>
                    <a:cubicBezTo>
                      <a:pt x="23646" y="11038"/>
                      <a:pt x="23026" y="12611"/>
                      <a:pt x="21879" y="13878"/>
                    </a:cubicBezTo>
                    <a:cubicBezTo>
                      <a:pt x="20494" y="15407"/>
                      <a:pt x="17582" y="15092"/>
                      <a:pt x="15709" y="15177"/>
                    </a:cubicBezTo>
                    <a:cubicBezTo>
                      <a:pt x="13960" y="15257"/>
                      <a:pt x="12231" y="15438"/>
                      <a:pt x="10546" y="15438"/>
                    </a:cubicBezTo>
                    <a:cubicBezTo>
                      <a:pt x="8020" y="15438"/>
                      <a:pt x="5592" y="15031"/>
                      <a:pt x="3341" y="13266"/>
                    </a:cubicBezTo>
                    <a:cubicBezTo>
                      <a:pt x="345" y="10917"/>
                      <a:pt x="760" y="3807"/>
                      <a:pt x="1047" y="388"/>
                    </a:cubicBezTo>
                    <a:cubicBezTo>
                      <a:pt x="1069" y="129"/>
                      <a:pt x="879" y="1"/>
                      <a:pt x="6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2004;p45"/>
              <p:cNvSpPr/>
              <p:nvPr/>
            </p:nvSpPr>
            <p:spPr>
              <a:xfrm>
                <a:off x="2939367" y="4099872"/>
                <a:ext cx="63883" cy="62151"/>
              </a:xfrm>
              <a:custGeom>
                <a:avLst/>
                <a:gdLst/>
                <a:ahLst/>
                <a:cxnLst/>
                <a:rect l="l" t="t" r="r" b="b"/>
                <a:pathLst>
                  <a:path w="4610" h="4485" extrusionOk="0">
                    <a:moveTo>
                      <a:pt x="2077" y="819"/>
                    </a:moveTo>
                    <a:cubicBezTo>
                      <a:pt x="2142" y="819"/>
                      <a:pt x="2209" y="835"/>
                      <a:pt x="2278" y="869"/>
                    </a:cubicBezTo>
                    <a:cubicBezTo>
                      <a:pt x="3166" y="1303"/>
                      <a:pt x="1658" y="2726"/>
                      <a:pt x="845" y="3398"/>
                    </a:cubicBezTo>
                    <a:lnTo>
                      <a:pt x="845" y="3398"/>
                    </a:lnTo>
                    <a:cubicBezTo>
                      <a:pt x="964" y="2561"/>
                      <a:pt x="1395" y="819"/>
                      <a:pt x="2077" y="819"/>
                    </a:cubicBezTo>
                    <a:close/>
                    <a:moveTo>
                      <a:pt x="2060" y="0"/>
                    </a:moveTo>
                    <a:cubicBezTo>
                      <a:pt x="702" y="0"/>
                      <a:pt x="29" y="2676"/>
                      <a:pt x="5" y="3737"/>
                    </a:cubicBezTo>
                    <a:cubicBezTo>
                      <a:pt x="0" y="3943"/>
                      <a:pt x="123" y="4067"/>
                      <a:pt x="275" y="4110"/>
                    </a:cubicBezTo>
                    <a:lnTo>
                      <a:pt x="275" y="4110"/>
                    </a:lnTo>
                    <a:cubicBezTo>
                      <a:pt x="301" y="4307"/>
                      <a:pt x="453" y="4484"/>
                      <a:pt x="642" y="4484"/>
                    </a:cubicBezTo>
                    <a:cubicBezTo>
                      <a:pt x="710" y="4484"/>
                      <a:pt x="782" y="4461"/>
                      <a:pt x="855" y="4409"/>
                    </a:cubicBezTo>
                    <a:cubicBezTo>
                      <a:pt x="1773" y="3744"/>
                      <a:pt x="4610" y="1392"/>
                      <a:pt x="2792" y="241"/>
                    </a:cubicBezTo>
                    <a:cubicBezTo>
                      <a:pt x="2529" y="74"/>
                      <a:pt x="2285" y="0"/>
                      <a:pt x="20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2005;p45"/>
              <p:cNvSpPr/>
              <p:nvPr/>
            </p:nvSpPr>
            <p:spPr>
              <a:xfrm>
                <a:off x="2613342" y="4175132"/>
                <a:ext cx="33104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23889" h="810" extrusionOk="0">
                    <a:moveTo>
                      <a:pt x="521" y="1"/>
                    </a:moveTo>
                    <a:cubicBezTo>
                      <a:pt x="0" y="1"/>
                      <a:pt x="0" y="809"/>
                      <a:pt x="521" y="809"/>
                    </a:cubicBezTo>
                    <a:lnTo>
                      <a:pt x="23369" y="809"/>
                    </a:lnTo>
                    <a:cubicBezTo>
                      <a:pt x="23889" y="809"/>
                      <a:pt x="23889" y="1"/>
                      <a:pt x="2336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2006;p45"/>
              <p:cNvSpPr/>
              <p:nvPr/>
            </p:nvSpPr>
            <p:spPr>
              <a:xfrm>
                <a:off x="2645172" y="4122751"/>
                <a:ext cx="11211" cy="30972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23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844"/>
                    </a:lnTo>
                    <a:cubicBezTo>
                      <a:pt x="1" y="2104"/>
                      <a:pt x="203" y="2235"/>
                      <a:pt x="405" y="2235"/>
                    </a:cubicBezTo>
                    <a:cubicBezTo>
                      <a:pt x="607" y="2235"/>
                      <a:pt x="809" y="2104"/>
                      <a:pt x="809" y="1844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2007;p45"/>
              <p:cNvSpPr/>
              <p:nvPr/>
            </p:nvSpPr>
            <p:spPr>
              <a:xfrm>
                <a:off x="2704468" y="4121642"/>
                <a:ext cx="11225" cy="28699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071" extrusionOk="0">
                    <a:moveTo>
                      <a:pt x="405" y="1"/>
                    </a:moveTo>
                    <a:cubicBezTo>
                      <a:pt x="203" y="1"/>
                      <a:pt x="1" y="131"/>
                      <a:pt x="1" y="390"/>
                    </a:cubicBezTo>
                    <a:lnTo>
                      <a:pt x="1" y="1682"/>
                    </a:lnTo>
                    <a:cubicBezTo>
                      <a:pt x="1" y="1941"/>
                      <a:pt x="203" y="2071"/>
                      <a:pt x="405" y="2071"/>
                    </a:cubicBezTo>
                    <a:cubicBezTo>
                      <a:pt x="607" y="2071"/>
                      <a:pt x="809" y="1941"/>
                      <a:pt x="809" y="1682"/>
                    </a:cubicBezTo>
                    <a:lnTo>
                      <a:pt x="809" y="390"/>
                    </a:lnTo>
                    <a:cubicBezTo>
                      <a:pt x="809" y="131"/>
                      <a:pt x="607" y="1"/>
                      <a:pt x="40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2008;p45"/>
              <p:cNvSpPr/>
              <p:nvPr/>
            </p:nvSpPr>
            <p:spPr>
              <a:xfrm>
                <a:off x="2774975" y="4119411"/>
                <a:ext cx="11183" cy="30930"/>
              </a:xfrm>
              <a:custGeom>
                <a:avLst/>
                <a:gdLst/>
                <a:ahLst/>
                <a:cxnLst/>
                <a:rect l="l" t="t" r="r" b="b"/>
                <a:pathLst>
                  <a:path w="807" h="2232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843"/>
                    </a:lnTo>
                    <a:cubicBezTo>
                      <a:pt x="0" y="2102"/>
                      <a:pt x="202" y="2232"/>
                      <a:pt x="404" y="2232"/>
                    </a:cubicBezTo>
                    <a:cubicBezTo>
                      <a:pt x="605" y="2232"/>
                      <a:pt x="807" y="2102"/>
                      <a:pt x="807" y="1843"/>
                    </a:cubicBezTo>
                    <a:lnTo>
                      <a:pt x="807" y="390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2009;p45"/>
              <p:cNvSpPr/>
              <p:nvPr/>
            </p:nvSpPr>
            <p:spPr>
              <a:xfrm>
                <a:off x="2847672" y="4122751"/>
                <a:ext cx="11225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31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925"/>
                    </a:lnTo>
                    <a:cubicBezTo>
                      <a:pt x="1" y="2185"/>
                      <a:pt x="203" y="2315"/>
                      <a:pt x="405" y="2315"/>
                    </a:cubicBezTo>
                    <a:cubicBezTo>
                      <a:pt x="607" y="2315"/>
                      <a:pt x="809" y="2185"/>
                      <a:pt x="809" y="1925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2010;p45"/>
              <p:cNvSpPr/>
              <p:nvPr/>
            </p:nvSpPr>
            <p:spPr>
              <a:xfrm>
                <a:off x="2906982" y="4121642"/>
                <a:ext cx="11211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315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924"/>
                    </a:lnTo>
                    <a:cubicBezTo>
                      <a:pt x="0" y="2184"/>
                      <a:pt x="202" y="2315"/>
                      <a:pt x="404" y="2315"/>
                    </a:cubicBezTo>
                    <a:cubicBezTo>
                      <a:pt x="606" y="2315"/>
                      <a:pt x="809" y="2184"/>
                      <a:pt x="809" y="1924"/>
                    </a:cubicBezTo>
                    <a:lnTo>
                      <a:pt x="809" y="390"/>
                    </a:lnTo>
                    <a:cubicBezTo>
                      <a:pt x="809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2011;p45"/>
              <p:cNvSpPr/>
              <p:nvPr/>
            </p:nvSpPr>
            <p:spPr>
              <a:xfrm>
                <a:off x="2673760" y="4009577"/>
                <a:ext cx="246040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755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17233" y="807"/>
                    </a:lnTo>
                    <a:cubicBezTo>
                      <a:pt x="17754" y="807"/>
                      <a:pt x="17754" y="0"/>
                      <a:pt x="1723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2012;p45"/>
              <p:cNvSpPr/>
              <p:nvPr/>
            </p:nvSpPr>
            <p:spPr>
              <a:xfrm>
                <a:off x="2903989" y="3873066"/>
                <a:ext cx="221748" cy="501364"/>
              </a:xfrm>
              <a:custGeom>
                <a:avLst/>
                <a:gdLst/>
                <a:ahLst/>
                <a:cxnLst/>
                <a:rect l="l" t="t" r="r" b="b"/>
                <a:pathLst>
                  <a:path w="16002" h="36180" extrusionOk="0">
                    <a:moveTo>
                      <a:pt x="4128" y="0"/>
                    </a:moveTo>
                    <a:cubicBezTo>
                      <a:pt x="2968" y="0"/>
                      <a:pt x="1748" y="178"/>
                      <a:pt x="486" y="393"/>
                    </a:cubicBezTo>
                    <a:cubicBezTo>
                      <a:pt x="1" y="475"/>
                      <a:pt x="171" y="1179"/>
                      <a:pt x="623" y="1179"/>
                    </a:cubicBezTo>
                    <a:cubicBezTo>
                      <a:pt x="648" y="1179"/>
                      <a:pt x="674" y="1176"/>
                      <a:pt x="701" y="1172"/>
                    </a:cubicBezTo>
                    <a:cubicBezTo>
                      <a:pt x="1893" y="969"/>
                      <a:pt x="3019" y="807"/>
                      <a:pt x="4075" y="807"/>
                    </a:cubicBezTo>
                    <a:cubicBezTo>
                      <a:pt x="6146" y="807"/>
                      <a:pt x="7947" y="1430"/>
                      <a:pt x="9451" y="3590"/>
                    </a:cubicBezTo>
                    <a:cubicBezTo>
                      <a:pt x="12011" y="7269"/>
                      <a:pt x="11407" y="12308"/>
                      <a:pt x="11586" y="16542"/>
                    </a:cubicBezTo>
                    <a:cubicBezTo>
                      <a:pt x="11741" y="20213"/>
                      <a:pt x="13287" y="23610"/>
                      <a:pt x="13405" y="27286"/>
                    </a:cubicBezTo>
                    <a:cubicBezTo>
                      <a:pt x="13512" y="30636"/>
                      <a:pt x="10063" y="35385"/>
                      <a:pt x="6336" y="35385"/>
                    </a:cubicBezTo>
                    <a:cubicBezTo>
                      <a:pt x="5788" y="35385"/>
                      <a:pt x="5234" y="35282"/>
                      <a:pt x="4684" y="35057"/>
                    </a:cubicBezTo>
                    <a:cubicBezTo>
                      <a:pt x="4630" y="35035"/>
                      <a:pt x="4580" y="35025"/>
                      <a:pt x="4534" y="35025"/>
                    </a:cubicBezTo>
                    <a:cubicBezTo>
                      <a:pt x="4163" y="35025"/>
                      <a:pt x="4046" y="35662"/>
                      <a:pt x="4469" y="35836"/>
                    </a:cubicBezTo>
                    <a:cubicBezTo>
                      <a:pt x="5051" y="36074"/>
                      <a:pt x="5634" y="36180"/>
                      <a:pt x="6211" y="36180"/>
                    </a:cubicBezTo>
                    <a:cubicBezTo>
                      <a:pt x="8762" y="36180"/>
                      <a:pt x="11185" y="34107"/>
                      <a:pt x="12695" y="32178"/>
                    </a:cubicBezTo>
                    <a:cubicBezTo>
                      <a:pt x="16001" y="27958"/>
                      <a:pt x="13055" y="22225"/>
                      <a:pt x="12482" y="17677"/>
                    </a:cubicBezTo>
                    <a:cubicBezTo>
                      <a:pt x="11850" y="12666"/>
                      <a:pt x="13204" y="6597"/>
                      <a:pt x="9585" y="2380"/>
                    </a:cubicBezTo>
                    <a:cubicBezTo>
                      <a:pt x="8007" y="543"/>
                      <a:pt x="6158" y="0"/>
                      <a:pt x="41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2013;p45"/>
              <p:cNvSpPr/>
              <p:nvPr/>
            </p:nvSpPr>
            <p:spPr>
              <a:xfrm>
                <a:off x="2927851" y="3900255"/>
                <a:ext cx="149813" cy="447168"/>
              </a:xfrm>
              <a:custGeom>
                <a:avLst/>
                <a:gdLst/>
                <a:ahLst/>
                <a:cxnLst/>
                <a:rect l="l" t="t" r="r" b="b"/>
                <a:pathLst>
                  <a:path w="10811" h="32269" extrusionOk="0">
                    <a:moveTo>
                      <a:pt x="2105" y="0"/>
                    </a:moveTo>
                    <a:cubicBezTo>
                      <a:pt x="1605" y="0"/>
                      <a:pt x="1066" y="50"/>
                      <a:pt x="485" y="155"/>
                    </a:cubicBezTo>
                    <a:cubicBezTo>
                      <a:pt x="1" y="242"/>
                      <a:pt x="169" y="941"/>
                      <a:pt x="618" y="941"/>
                    </a:cubicBezTo>
                    <a:cubicBezTo>
                      <a:pt x="644" y="941"/>
                      <a:pt x="671" y="939"/>
                      <a:pt x="699" y="934"/>
                    </a:cubicBezTo>
                    <a:lnTo>
                      <a:pt x="701" y="931"/>
                    </a:lnTo>
                    <a:cubicBezTo>
                      <a:pt x="1205" y="840"/>
                      <a:pt x="1673" y="796"/>
                      <a:pt x="2107" y="796"/>
                    </a:cubicBezTo>
                    <a:cubicBezTo>
                      <a:pt x="7671" y="796"/>
                      <a:pt x="7657" y="7908"/>
                      <a:pt x="7755" y="12437"/>
                    </a:cubicBezTo>
                    <a:cubicBezTo>
                      <a:pt x="7798" y="14476"/>
                      <a:pt x="7792" y="16531"/>
                      <a:pt x="8178" y="18542"/>
                    </a:cubicBezTo>
                    <a:cubicBezTo>
                      <a:pt x="8583" y="20645"/>
                      <a:pt x="9505" y="22520"/>
                      <a:pt x="9716" y="24687"/>
                    </a:cubicBezTo>
                    <a:cubicBezTo>
                      <a:pt x="10025" y="27859"/>
                      <a:pt x="6613" y="30955"/>
                      <a:pt x="3822" y="31482"/>
                    </a:cubicBezTo>
                    <a:cubicBezTo>
                      <a:pt x="3340" y="31571"/>
                      <a:pt x="3507" y="32268"/>
                      <a:pt x="3954" y="32268"/>
                    </a:cubicBezTo>
                    <a:cubicBezTo>
                      <a:pt x="3980" y="32268"/>
                      <a:pt x="4008" y="32266"/>
                      <a:pt x="4037" y="32261"/>
                    </a:cubicBezTo>
                    <a:cubicBezTo>
                      <a:pt x="7970" y="31523"/>
                      <a:pt x="10810" y="27637"/>
                      <a:pt x="10428" y="23707"/>
                    </a:cubicBezTo>
                    <a:cubicBezTo>
                      <a:pt x="10206" y="21423"/>
                      <a:pt x="9027" y="19331"/>
                      <a:pt x="8759" y="17041"/>
                    </a:cubicBezTo>
                    <a:cubicBezTo>
                      <a:pt x="8555" y="15314"/>
                      <a:pt x="8586" y="13550"/>
                      <a:pt x="8548" y="11812"/>
                    </a:cubicBezTo>
                    <a:cubicBezTo>
                      <a:pt x="8438" y="6738"/>
                      <a:pt x="7917" y="0"/>
                      <a:pt x="21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2014;p45"/>
              <p:cNvSpPr/>
              <p:nvPr/>
            </p:nvSpPr>
            <p:spPr>
              <a:xfrm>
                <a:off x="2818599" y="3791958"/>
                <a:ext cx="11197" cy="55569"/>
              </a:xfrm>
              <a:custGeom>
                <a:avLst/>
                <a:gdLst/>
                <a:ahLst/>
                <a:cxnLst/>
                <a:rect l="l" t="t" r="r" b="b"/>
                <a:pathLst>
                  <a:path w="808" h="4010" extrusionOk="0">
                    <a:moveTo>
                      <a:pt x="404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3620"/>
                    </a:lnTo>
                    <a:cubicBezTo>
                      <a:pt x="1" y="3880"/>
                      <a:pt x="203" y="4009"/>
                      <a:pt x="404" y="4009"/>
                    </a:cubicBezTo>
                    <a:cubicBezTo>
                      <a:pt x="606" y="4009"/>
                      <a:pt x="808" y="3880"/>
                      <a:pt x="808" y="3620"/>
                    </a:cubicBezTo>
                    <a:lnTo>
                      <a:pt x="808" y="390"/>
                    </a:lnTo>
                    <a:cubicBezTo>
                      <a:pt x="808" y="130"/>
                      <a:pt x="606" y="0"/>
                      <a:pt x="40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2015;p45"/>
              <p:cNvSpPr/>
              <p:nvPr/>
            </p:nvSpPr>
            <p:spPr>
              <a:xfrm>
                <a:off x="3202216" y="3109061"/>
                <a:ext cx="255796" cy="133766"/>
              </a:xfrm>
              <a:custGeom>
                <a:avLst/>
                <a:gdLst/>
                <a:ahLst/>
                <a:cxnLst/>
                <a:rect l="l" t="t" r="r" b="b"/>
                <a:pathLst>
                  <a:path w="18459" h="9653" extrusionOk="0">
                    <a:moveTo>
                      <a:pt x="2596" y="1"/>
                    </a:moveTo>
                    <a:cubicBezTo>
                      <a:pt x="2392" y="1"/>
                      <a:pt x="2185" y="70"/>
                      <a:pt x="2023" y="218"/>
                    </a:cubicBezTo>
                    <a:cubicBezTo>
                      <a:pt x="1934" y="299"/>
                      <a:pt x="1860" y="387"/>
                      <a:pt x="1775" y="470"/>
                    </a:cubicBezTo>
                    <a:cubicBezTo>
                      <a:pt x="1739" y="465"/>
                      <a:pt x="1702" y="463"/>
                      <a:pt x="1666" y="463"/>
                    </a:cubicBezTo>
                    <a:cubicBezTo>
                      <a:pt x="1536" y="463"/>
                      <a:pt x="1409" y="496"/>
                      <a:pt x="1299" y="576"/>
                    </a:cubicBezTo>
                    <a:cubicBezTo>
                      <a:pt x="321" y="1280"/>
                      <a:pt x="1" y="2364"/>
                      <a:pt x="91" y="3534"/>
                    </a:cubicBezTo>
                    <a:cubicBezTo>
                      <a:pt x="113" y="3811"/>
                      <a:pt x="247" y="4012"/>
                      <a:pt x="427" y="4140"/>
                    </a:cubicBezTo>
                    <a:cubicBezTo>
                      <a:pt x="434" y="4170"/>
                      <a:pt x="432" y="4199"/>
                      <a:pt x="440" y="4228"/>
                    </a:cubicBezTo>
                    <a:cubicBezTo>
                      <a:pt x="958" y="6072"/>
                      <a:pt x="3222" y="5864"/>
                      <a:pt x="4500" y="6714"/>
                    </a:cubicBezTo>
                    <a:cubicBezTo>
                      <a:pt x="4477" y="6771"/>
                      <a:pt x="4458" y="6832"/>
                      <a:pt x="4441" y="6891"/>
                    </a:cubicBezTo>
                    <a:cubicBezTo>
                      <a:pt x="4337" y="7268"/>
                      <a:pt x="4361" y="7689"/>
                      <a:pt x="4392" y="8070"/>
                    </a:cubicBezTo>
                    <a:cubicBezTo>
                      <a:pt x="4432" y="8563"/>
                      <a:pt x="4662" y="9068"/>
                      <a:pt x="5178" y="9210"/>
                    </a:cubicBezTo>
                    <a:cubicBezTo>
                      <a:pt x="5268" y="9235"/>
                      <a:pt x="5354" y="9246"/>
                      <a:pt x="5439" y="9246"/>
                    </a:cubicBezTo>
                    <a:cubicBezTo>
                      <a:pt x="6372" y="9246"/>
                      <a:pt x="7016" y="7837"/>
                      <a:pt x="7429" y="7033"/>
                    </a:cubicBezTo>
                    <a:cubicBezTo>
                      <a:pt x="7645" y="7064"/>
                      <a:pt x="7865" y="7081"/>
                      <a:pt x="8085" y="7086"/>
                    </a:cubicBezTo>
                    <a:cubicBezTo>
                      <a:pt x="8093" y="7087"/>
                      <a:pt x="8101" y="7087"/>
                      <a:pt x="8110" y="7087"/>
                    </a:cubicBezTo>
                    <a:cubicBezTo>
                      <a:pt x="8262" y="7087"/>
                      <a:pt x="8412" y="7042"/>
                      <a:pt x="8538" y="6956"/>
                    </a:cubicBezTo>
                    <a:cubicBezTo>
                      <a:pt x="8549" y="6962"/>
                      <a:pt x="8554" y="6969"/>
                      <a:pt x="8564" y="6976"/>
                    </a:cubicBezTo>
                    <a:cubicBezTo>
                      <a:pt x="9487" y="7533"/>
                      <a:pt x="9856" y="8719"/>
                      <a:pt x="10752" y="9325"/>
                    </a:cubicBezTo>
                    <a:cubicBezTo>
                      <a:pt x="11040" y="9519"/>
                      <a:pt x="11467" y="9653"/>
                      <a:pt x="11880" y="9653"/>
                    </a:cubicBezTo>
                    <a:cubicBezTo>
                      <a:pt x="12351" y="9653"/>
                      <a:pt x="12804" y="9479"/>
                      <a:pt x="13010" y="9025"/>
                    </a:cubicBezTo>
                    <a:cubicBezTo>
                      <a:pt x="13550" y="7831"/>
                      <a:pt x="12468" y="6567"/>
                      <a:pt x="14161" y="6126"/>
                    </a:cubicBezTo>
                    <a:cubicBezTo>
                      <a:pt x="15348" y="5814"/>
                      <a:pt x="16361" y="5078"/>
                      <a:pt x="17083" y="4105"/>
                    </a:cubicBezTo>
                    <a:cubicBezTo>
                      <a:pt x="18459" y="2251"/>
                      <a:pt x="16261" y="12"/>
                      <a:pt x="14332" y="12"/>
                    </a:cubicBezTo>
                    <a:cubicBezTo>
                      <a:pt x="14197" y="12"/>
                      <a:pt x="14062" y="23"/>
                      <a:pt x="13930" y="46"/>
                    </a:cubicBezTo>
                    <a:cubicBezTo>
                      <a:pt x="13060" y="197"/>
                      <a:pt x="12693" y="1318"/>
                      <a:pt x="12449" y="2021"/>
                    </a:cubicBezTo>
                    <a:cubicBezTo>
                      <a:pt x="11900" y="3600"/>
                      <a:pt x="10801" y="5089"/>
                      <a:pt x="9090" y="5475"/>
                    </a:cubicBezTo>
                    <a:cubicBezTo>
                      <a:pt x="9051" y="5468"/>
                      <a:pt x="9010" y="5464"/>
                      <a:pt x="8970" y="5464"/>
                    </a:cubicBezTo>
                    <a:cubicBezTo>
                      <a:pt x="8814" y="5464"/>
                      <a:pt x="8660" y="5517"/>
                      <a:pt x="8535" y="5615"/>
                    </a:cubicBezTo>
                    <a:cubicBezTo>
                      <a:pt x="8403" y="5521"/>
                      <a:pt x="8246" y="5473"/>
                      <a:pt x="8083" y="5473"/>
                    </a:cubicBezTo>
                    <a:cubicBezTo>
                      <a:pt x="7602" y="5464"/>
                      <a:pt x="7121" y="5362"/>
                      <a:pt x="6657" y="5191"/>
                    </a:cubicBezTo>
                    <a:cubicBezTo>
                      <a:pt x="5291" y="4213"/>
                      <a:pt x="3909" y="3408"/>
                      <a:pt x="3613" y="1544"/>
                    </a:cubicBezTo>
                    <a:cubicBezTo>
                      <a:pt x="3593" y="1409"/>
                      <a:pt x="3511" y="1298"/>
                      <a:pt x="3413" y="1203"/>
                    </a:cubicBezTo>
                    <a:cubicBezTo>
                      <a:pt x="3401" y="1066"/>
                      <a:pt x="3397" y="927"/>
                      <a:pt x="3401" y="789"/>
                    </a:cubicBezTo>
                    <a:cubicBezTo>
                      <a:pt x="3418" y="292"/>
                      <a:pt x="3013" y="1"/>
                      <a:pt x="2596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2016;p45"/>
              <p:cNvSpPr/>
              <p:nvPr/>
            </p:nvSpPr>
            <p:spPr>
              <a:xfrm>
                <a:off x="3062158" y="2656516"/>
                <a:ext cx="494948" cy="432673"/>
              </a:xfrm>
              <a:custGeom>
                <a:avLst/>
                <a:gdLst/>
                <a:ahLst/>
                <a:cxnLst/>
                <a:rect l="l" t="t" r="r" b="b"/>
                <a:pathLst>
                  <a:path w="35717" h="31223" extrusionOk="0">
                    <a:moveTo>
                      <a:pt x="2087" y="1"/>
                    </a:moveTo>
                    <a:cubicBezTo>
                      <a:pt x="1931" y="1"/>
                      <a:pt x="1789" y="89"/>
                      <a:pt x="1757" y="293"/>
                    </a:cubicBezTo>
                    <a:lnTo>
                      <a:pt x="1759" y="293"/>
                    </a:lnTo>
                    <a:cubicBezTo>
                      <a:pt x="0" y="11797"/>
                      <a:pt x="720" y="27652"/>
                      <a:pt x="14584" y="30828"/>
                    </a:cubicBezTo>
                    <a:cubicBezTo>
                      <a:pt x="15751" y="31096"/>
                      <a:pt x="16870" y="31222"/>
                      <a:pt x="17939" y="31222"/>
                    </a:cubicBezTo>
                    <a:cubicBezTo>
                      <a:pt x="29869" y="31222"/>
                      <a:pt x="35717" y="15533"/>
                      <a:pt x="34249" y="5261"/>
                    </a:cubicBezTo>
                    <a:cubicBezTo>
                      <a:pt x="34220" y="5056"/>
                      <a:pt x="34079" y="4968"/>
                      <a:pt x="33924" y="4968"/>
                    </a:cubicBezTo>
                    <a:cubicBezTo>
                      <a:pt x="33691" y="4968"/>
                      <a:pt x="33426" y="5169"/>
                      <a:pt x="33470" y="5476"/>
                    </a:cubicBezTo>
                    <a:cubicBezTo>
                      <a:pt x="34998" y="16171"/>
                      <a:pt x="28894" y="30242"/>
                      <a:pt x="17421" y="30242"/>
                    </a:cubicBezTo>
                    <a:cubicBezTo>
                      <a:pt x="16027" y="30242"/>
                      <a:pt x="14554" y="30034"/>
                      <a:pt x="13006" y="29587"/>
                    </a:cubicBezTo>
                    <a:cubicBezTo>
                      <a:pt x="985" y="26118"/>
                      <a:pt x="1020" y="10425"/>
                      <a:pt x="2536" y="508"/>
                    </a:cubicBezTo>
                    <a:cubicBezTo>
                      <a:pt x="2583" y="202"/>
                      <a:pt x="2321" y="1"/>
                      <a:pt x="208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2017;p45"/>
              <p:cNvSpPr/>
              <p:nvPr/>
            </p:nvSpPr>
            <p:spPr>
              <a:xfrm>
                <a:off x="3519941" y="2813910"/>
                <a:ext cx="70438" cy="69329"/>
              </a:xfrm>
              <a:custGeom>
                <a:avLst/>
                <a:gdLst/>
                <a:ahLst/>
                <a:cxnLst/>
                <a:rect l="l" t="t" r="r" b="b"/>
                <a:pathLst>
                  <a:path w="5083" h="5003" extrusionOk="0">
                    <a:moveTo>
                      <a:pt x="2806" y="1"/>
                    </a:moveTo>
                    <a:cubicBezTo>
                      <a:pt x="1946" y="1"/>
                      <a:pt x="1038" y="432"/>
                      <a:pt x="525" y="1232"/>
                    </a:cubicBezTo>
                    <a:cubicBezTo>
                      <a:pt x="330" y="1539"/>
                      <a:pt x="609" y="1828"/>
                      <a:pt x="891" y="1828"/>
                    </a:cubicBezTo>
                    <a:cubicBezTo>
                      <a:pt x="1014" y="1828"/>
                      <a:pt x="1137" y="1773"/>
                      <a:pt x="1223" y="1641"/>
                    </a:cubicBezTo>
                    <a:cubicBezTo>
                      <a:pt x="1575" y="1090"/>
                      <a:pt x="2194" y="793"/>
                      <a:pt x="2772" y="793"/>
                    </a:cubicBezTo>
                    <a:cubicBezTo>
                      <a:pt x="3451" y="793"/>
                      <a:pt x="4072" y="1204"/>
                      <a:pt x="4134" y="2100"/>
                    </a:cubicBezTo>
                    <a:cubicBezTo>
                      <a:pt x="4232" y="3502"/>
                      <a:pt x="3152" y="4183"/>
                      <a:pt x="1993" y="4183"/>
                    </a:cubicBezTo>
                    <a:cubicBezTo>
                      <a:pt x="1599" y="4183"/>
                      <a:pt x="1195" y="4104"/>
                      <a:pt x="826" y="3948"/>
                    </a:cubicBezTo>
                    <a:cubicBezTo>
                      <a:pt x="767" y="3923"/>
                      <a:pt x="710" y="3912"/>
                      <a:pt x="655" y="3912"/>
                    </a:cubicBezTo>
                    <a:cubicBezTo>
                      <a:pt x="265" y="3912"/>
                      <a:pt x="1" y="4467"/>
                      <a:pt x="419" y="4644"/>
                    </a:cubicBezTo>
                    <a:cubicBezTo>
                      <a:pt x="960" y="4873"/>
                      <a:pt x="1514" y="5003"/>
                      <a:pt x="2067" y="5003"/>
                    </a:cubicBezTo>
                    <a:cubicBezTo>
                      <a:pt x="2554" y="5003"/>
                      <a:pt x="3041" y="4903"/>
                      <a:pt x="3516" y="4682"/>
                    </a:cubicBezTo>
                    <a:cubicBezTo>
                      <a:pt x="4558" y="4201"/>
                      <a:pt x="5083" y="2906"/>
                      <a:pt x="4915" y="1812"/>
                    </a:cubicBezTo>
                    <a:cubicBezTo>
                      <a:pt x="4726" y="573"/>
                      <a:pt x="3798" y="1"/>
                      <a:pt x="280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2018;p45"/>
              <p:cNvSpPr/>
              <p:nvPr/>
            </p:nvSpPr>
            <p:spPr>
              <a:xfrm>
                <a:off x="3526703" y="2834267"/>
                <a:ext cx="36515" cy="36556"/>
              </a:xfrm>
              <a:custGeom>
                <a:avLst/>
                <a:gdLst/>
                <a:ahLst/>
                <a:cxnLst/>
                <a:rect l="l" t="t" r="r" b="b"/>
                <a:pathLst>
                  <a:path w="2635" h="2638" extrusionOk="0">
                    <a:moveTo>
                      <a:pt x="2072" y="0"/>
                    </a:moveTo>
                    <a:cubicBezTo>
                      <a:pt x="1981" y="0"/>
                      <a:pt x="1887" y="40"/>
                      <a:pt x="1806" y="134"/>
                    </a:cubicBezTo>
                    <a:cubicBezTo>
                      <a:pt x="1427" y="577"/>
                      <a:pt x="759" y="660"/>
                      <a:pt x="283" y="973"/>
                    </a:cubicBezTo>
                    <a:cubicBezTo>
                      <a:pt x="115" y="1084"/>
                      <a:pt x="1" y="1342"/>
                      <a:pt x="137" y="1525"/>
                    </a:cubicBezTo>
                    <a:cubicBezTo>
                      <a:pt x="558" y="2092"/>
                      <a:pt x="1217" y="2216"/>
                      <a:pt x="1787" y="2573"/>
                    </a:cubicBezTo>
                    <a:cubicBezTo>
                      <a:pt x="1858" y="2618"/>
                      <a:pt x="1929" y="2637"/>
                      <a:pt x="1995" y="2637"/>
                    </a:cubicBezTo>
                    <a:cubicBezTo>
                      <a:pt x="2339" y="2637"/>
                      <a:pt x="2564" y="2108"/>
                      <a:pt x="2196" y="1877"/>
                    </a:cubicBezTo>
                    <a:cubicBezTo>
                      <a:pt x="1913" y="1698"/>
                      <a:pt x="1507" y="1593"/>
                      <a:pt x="1187" y="1412"/>
                    </a:cubicBezTo>
                    <a:lnTo>
                      <a:pt x="1187" y="1412"/>
                    </a:lnTo>
                    <a:cubicBezTo>
                      <a:pt x="1616" y="1224"/>
                      <a:pt x="2064" y="1071"/>
                      <a:pt x="2377" y="705"/>
                    </a:cubicBezTo>
                    <a:cubicBezTo>
                      <a:pt x="2635" y="405"/>
                      <a:pt x="2366" y="0"/>
                      <a:pt x="2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2019;p45"/>
              <p:cNvSpPr/>
              <p:nvPr/>
            </p:nvSpPr>
            <p:spPr>
              <a:xfrm>
                <a:off x="3021320" y="2836775"/>
                <a:ext cx="79154" cy="85099"/>
              </a:xfrm>
              <a:custGeom>
                <a:avLst/>
                <a:gdLst/>
                <a:ahLst/>
                <a:cxnLst/>
                <a:rect l="l" t="t" r="r" b="b"/>
                <a:pathLst>
                  <a:path w="5712" h="6141" extrusionOk="0">
                    <a:moveTo>
                      <a:pt x="3438" y="1"/>
                    </a:moveTo>
                    <a:cubicBezTo>
                      <a:pt x="1619" y="1"/>
                      <a:pt x="1" y="2274"/>
                      <a:pt x="363" y="4060"/>
                    </a:cubicBezTo>
                    <a:cubicBezTo>
                      <a:pt x="644" y="5453"/>
                      <a:pt x="1887" y="6140"/>
                      <a:pt x="3154" y="6140"/>
                    </a:cubicBezTo>
                    <a:cubicBezTo>
                      <a:pt x="3994" y="6140"/>
                      <a:pt x="4845" y="5838"/>
                      <a:pt x="5431" y="5239"/>
                    </a:cubicBezTo>
                    <a:cubicBezTo>
                      <a:pt x="5711" y="4954"/>
                      <a:pt x="5437" y="4548"/>
                      <a:pt x="5130" y="4548"/>
                    </a:cubicBezTo>
                    <a:cubicBezTo>
                      <a:pt x="5038" y="4548"/>
                      <a:pt x="4944" y="4584"/>
                      <a:pt x="4860" y="4670"/>
                    </a:cubicBezTo>
                    <a:cubicBezTo>
                      <a:pt x="4410" y="5128"/>
                      <a:pt x="3797" y="5357"/>
                      <a:pt x="3193" y="5357"/>
                    </a:cubicBezTo>
                    <a:cubicBezTo>
                      <a:pt x="2352" y="5357"/>
                      <a:pt x="1530" y="4914"/>
                      <a:pt x="1194" y="4031"/>
                    </a:cubicBezTo>
                    <a:cubicBezTo>
                      <a:pt x="689" y="2708"/>
                      <a:pt x="2059" y="835"/>
                      <a:pt x="3452" y="835"/>
                    </a:cubicBezTo>
                    <a:cubicBezTo>
                      <a:pt x="3736" y="835"/>
                      <a:pt x="4021" y="913"/>
                      <a:pt x="4291" y="1088"/>
                    </a:cubicBezTo>
                    <a:cubicBezTo>
                      <a:pt x="4362" y="1135"/>
                      <a:pt x="4433" y="1155"/>
                      <a:pt x="4500" y="1155"/>
                    </a:cubicBezTo>
                    <a:cubicBezTo>
                      <a:pt x="4838" y="1155"/>
                      <a:pt x="5060" y="628"/>
                      <a:pt x="4697" y="391"/>
                    </a:cubicBezTo>
                    <a:cubicBezTo>
                      <a:pt x="4281" y="120"/>
                      <a:pt x="3854" y="1"/>
                      <a:pt x="343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020;p45"/>
              <p:cNvSpPr/>
              <p:nvPr/>
            </p:nvSpPr>
            <p:spPr>
              <a:xfrm>
                <a:off x="3051280" y="2862979"/>
                <a:ext cx="40325" cy="37083"/>
              </a:xfrm>
              <a:custGeom>
                <a:avLst/>
                <a:gdLst/>
                <a:ahLst/>
                <a:cxnLst/>
                <a:rect l="l" t="t" r="r" b="b"/>
                <a:pathLst>
                  <a:path w="2910" h="2676" extrusionOk="0">
                    <a:moveTo>
                      <a:pt x="576" y="1"/>
                    </a:moveTo>
                    <a:cubicBezTo>
                      <a:pt x="150" y="1"/>
                      <a:pt x="0" y="678"/>
                      <a:pt x="468" y="793"/>
                    </a:cubicBezTo>
                    <a:cubicBezTo>
                      <a:pt x="902" y="901"/>
                      <a:pt x="1313" y="1071"/>
                      <a:pt x="1728" y="1231"/>
                    </a:cubicBezTo>
                    <a:lnTo>
                      <a:pt x="1728" y="1231"/>
                    </a:lnTo>
                    <a:cubicBezTo>
                      <a:pt x="1483" y="1479"/>
                      <a:pt x="1226" y="1716"/>
                      <a:pt x="993" y="1976"/>
                    </a:cubicBezTo>
                    <a:cubicBezTo>
                      <a:pt x="728" y="2271"/>
                      <a:pt x="998" y="2676"/>
                      <a:pt x="1297" y="2676"/>
                    </a:cubicBezTo>
                    <a:cubicBezTo>
                      <a:pt x="1388" y="2676"/>
                      <a:pt x="1482" y="2638"/>
                      <a:pt x="1564" y="2547"/>
                    </a:cubicBezTo>
                    <a:cubicBezTo>
                      <a:pt x="1936" y="2133"/>
                      <a:pt x="2367" y="1777"/>
                      <a:pt x="2717" y="1342"/>
                    </a:cubicBezTo>
                    <a:cubicBezTo>
                      <a:pt x="2909" y="1103"/>
                      <a:pt x="2849" y="767"/>
                      <a:pt x="2539" y="667"/>
                    </a:cubicBezTo>
                    <a:cubicBezTo>
                      <a:pt x="1914" y="466"/>
                      <a:pt x="1322" y="174"/>
                      <a:pt x="683" y="14"/>
                    </a:cubicBezTo>
                    <a:cubicBezTo>
                      <a:pt x="646" y="5"/>
                      <a:pt x="610" y="1"/>
                      <a:pt x="5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021;p45"/>
              <p:cNvSpPr/>
              <p:nvPr/>
            </p:nvSpPr>
            <p:spPr>
              <a:xfrm>
                <a:off x="3031450" y="2498527"/>
                <a:ext cx="510469" cy="295761"/>
              </a:xfrm>
              <a:custGeom>
                <a:avLst/>
                <a:gdLst/>
                <a:ahLst/>
                <a:cxnLst/>
                <a:rect l="l" t="t" r="r" b="b"/>
                <a:pathLst>
                  <a:path w="36837" h="21343" extrusionOk="0">
                    <a:moveTo>
                      <a:pt x="19037" y="1"/>
                    </a:moveTo>
                    <a:cubicBezTo>
                      <a:pt x="14538" y="1"/>
                      <a:pt x="9184" y="4030"/>
                      <a:pt x="4832" y="4030"/>
                    </a:cubicBezTo>
                    <a:cubicBezTo>
                      <a:pt x="3320" y="4030"/>
                      <a:pt x="1930" y="3544"/>
                      <a:pt x="738" y="2234"/>
                    </a:cubicBezTo>
                    <a:cubicBezTo>
                      <a:pt x="658" y="2146"/>
                      <a:pt x="563" y="2109"/>
                      <a:pt x="470" y="2109"/>
                    </a:cubicBezTo>
                    <a:cubicBezTo>
                      <a:pt x="230" y="2109"/>
                      <a:pt x="0" y="2357"/>
                      <a:pt x="63" y="2627"/>
                    </a:cubicBezTo>
                    <a:cubicBezTo>
                      <a:pt x="871" y="6169"/>
                      <a:pt x="989" y="9798"/>
                      <a:pt x="4229" y="11971"/>
                    </a:cubicBezTo>
                    <a:cubicBezTo>
                      <a:pt x="5690" y="12951"/>
                      <a:pt x="7388" y="13312"/>
                      <a:pt x="9148" y="13312"/>
                    </a:cubicBezTo>
                    <a:cubicBezTo>
                      <a:pt x="12068" y="13312"/>
                      <a:pt x="15159" y="12318"/>
                      <a:pt x="17622" y="11507"/>
                    </a:cubicBezTo>
                    <a:cubicBezTo>
                      <a:pt x="18528" y="11211"/>
                      <a:pt x="19407" y="10806"/>
                      <a:pt x="20299" y="10467"/>
                    </a:cubicBezTo>
                    <a:cubicBezTo>
                      <a:pt x="20914" y="10233"/>
                      <a:pt x="21479" y="10130"/>
                      <a:pt x="22007" y="10130"/>
                    </a:cubicBezTo>
                    <a:cubicBezTo>
                      <a:pt x="23669" y="10130"/>
                      <a:pt x="24953" y="11155"/>
                      <a:pt x="26229" y="12343"/>
                    </a:cubicBezTo>
                    <a:cubicBezTo>
                      <a:pt x="27578" y="13598"/>
                      <a:pt x="29182" y="14396"/>
                      <a:pt x="30950" y="14850"/>
                    </a:cubicBezTo>
                    <a:cubicBezTo>
                      <a:pt x="32419" y="15229"/>
                      <a:pt x="31606" y="17505"/>
                      <a:pt x="32231" y="18590"/>
                    </a:cubicBezTo>
                    <a:cubicBezTo>
                      <a:pt x="33162" y="20207"/>
                      <a:pt x="34412" y="20791"/>
                      <a:pt x="36169" y="21324"/>
                    </a:cubicBezTo>
                    <a:cubicBezTo>
                      <a:pt x="36213" y="21337"/>
                      <a:pt x="36254" y="21343"/>
                      <a:pt x="36293" y="21343"/>
                    </a:cubicBezTo>
                    <a:cubicBezTo>
                      <a:pt x="36701" y="21343"/>
                      <a:pt x="36837" y="20682"/>
                      <a:pt x="36384" y="20545"/>
                    </a:cubicBezTo>
                    <a:cubicBezTo>
                      <a:pt x="33557" y="19686"/>
                      <a:pt x="32733" y="17093"/>
                      <a:pt x="32464" y="14562"/>
                    </a:cubicBezTo>
                    <a:cubicBezTo>
                      <a:pt x="32438" y="14325"/>
                      <a:pt x="32298" y="14181"/>
                      <a:pt x="32061" y="14159"/>
                    </a:cubicBezTo>
                    <a:cubicBezTo>
                      <a:pt x="28206" y="13773"/>
                      <a:pt x="26894" y="10666"/>
                      <a:pt x="23778" y="9310"/>
                    </a:cubicBezTo>
                    <a:cubicBezTo>
                      <a:pt x="23409" y="9150"/>
                      <a:pt x="23009" y="9083"/>
                      <a:pt x="22593" y="9083"/>
                    </a:cubicBezTo>
                    <a:cubicBezTo>
                      <a:pt x="21121" y="9083"/>
                      <a:pt x="19454" y="9922"/>
                      <a:pt x="18291" y="10389"/>
                    </a:cubicBezTo>
                    <a:cubicBezTo>
                      <a:pt x="15567" y="11483"/>
                      <a:pt x="12592" y="12377"/>
                      <a:pt x="9638" y="12377"/>
                    </a:cubicBezTo>
                    <a:cubicBezTo>
                      <a:pt x="8522" y="12377"/>
                      <a:pt x="7409" y="12249"/>
                      <a:pt x="6314" y="11957"/>
                    </a:cubicBezTo>
                    <a:cubicBezTo>
                      <a:pt x="2288" y="10883"/>
                      <a:pt x="1768" y="7089"/>
                      <a:pt x="1093" y="3628"/>
                    </a:cubicBezTo>
                    <a:lnTo>
                      <a:pt x="1093" y="3628"/>
                    </a:lnTo>
                    <a:cubicBezTo>
                      <a:pt x="2143" y="4365"/>
                      <a:pt x="3356" y="4652"/>
                      <a:pt x="4645" y="4652"/>
                    </a:cubicBezTo>
                    <a:cubicBezTo>
                      <a:pt x="8378" y="4652"/>
                      <a:pt x="12754" y="2251"/>
                      <a:pt x="15685" y="1450"/>
                    </a:cubicBezTo>
                    <a:cubicBezTo>
                      <a:pt x="16570" y="1208"/>
                      <a:pt x="17424" y="1086"/>
                      <a:pt x="18246" y="1086"/>
                    </a:cubicBezTo>
                    <a:cubicBezTo>
                      <a:pt x="20307" y="1086"/>
                      <a:pt x="22170" y="1853"/>
                      <a:pt x="23823" y="3427"/>
                    </a:cubicBezTo>
                    <a:cubicBezTo>
                      <a:pt x="24607" y="4174"/>
                      <a:pt x="25841" y="4211"/>
                      <a:pt x="26842" y="4328"/>
                    </a:cubicBezTo>
                    <a:cubicBezTo>
                      <a:pt x="30602" y="4768"/>
                      <a:pt x="33507" y="5275"/>
                      <a:pt x="34677" y="9376"/>
                    </a:cubicBezTo>
                    <a:cubicBezTo>
                      <a:pt x="35288" y="11530"/>
                      <a:pt x="35516" y="14356"/>
                      <a:pt x="35622" y="16569"/>
                    </a:cubicBezTo>
                    <a:cubicBezTo>
                      <a:pt x="35634" y="16828"/>
                      <a:pt x="35842" y="16959"/>
                      <a:pt x="36045" y="16959"/>
                    </a:cubicBezTo>
                    <a:cubicBezTo>
                      <a:pt x="36247" y="16959"/>
                      <a:pt x="36442" y="16829"/>
                      <a:pt x="36430" y="16569"/>
                    </a:cubicBezTo>
                    <a:cubicBezTo>
                      <a:pt x="36288" y="13615"/>
                      <a:pt x="36294" y="8673"/>
                      <a:pt x="34176" y="6354"/>
                    </a:cubicBezTo>
                    <a:cubicBezTo>
                      <a:pt x="33385" y="5486"/>
                      <a:pt x="32342" y="4382"/>
                      <a:pt x="31166" y="4038"/>
                    </a:cubicBezTo>
                    <a:cubicBezTo>
                      <a:pt x="28532" y="3264"/>
                      <a:pt x="25502" y="4060"/>
                      <a:pt x="23385" y="1848"/>
                    </a:cubicBezTo>
                    <a:cubicBezTo>
                      <a:pt x="22096" y="499"/>
                      <a:pt x="20619" y="1"/>
                      <a:pt x="1903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2022;p45"/>
              <p:cNvSpPr/>
              <p:nvPr/>
            </p:nvSpPr>
            <p:spPr>
              <a:xfrm>
                <a:off x="3078898" y="2673353"/>
                <a:ext cx="86706" cy="169491"/>
              </a:xfrm>
              <a:custGeom>
                <a:avLst/>
                <a:gdLst/>
                <a:ahLst/>
                <a:cxnLst/>
                <a:rect l="l" t="t" r="r" b="b"/>
                <a:pathLst>
                  <a:path w="6257" h="12231" extrusionOk="0">
                    <a:moveTo>
                      <a:pt x="5692" y="1"/>
                    </a:moveTo>
                    <a:cubicBezTo>
                      <a:pt x="5569" y="1"/>
                      <a:pt x="5444" y="55"/>
                      <a:pt x="5358" y="186"/>
                    </a:cubicBezTo>
                    <a:cubicBezTo>
                      <a:pt x="4143" y="2033"/>
                      <a:pt x="2691" y="3693"/>
                      <a:pt x="1725" y="5696"/>
                    </a:cubicBezTo>
                    <a:cubicBezTo>
                      <a:pt x="838" y="7529"/>
                      <a:pt x="367" y="9724"/>
                      <a:pt x="49" y="11723"/>
                    </a:cubicBezTo>
                    <a:cubicBezTo>
                      <a:pt x="0" y="12029"/>
                      <a:pt x="262" y="12230"/>
                      <a:pt x="496" y="12230"/>
                    </a:cubicBezTo>
                    <a:cubicBezTo>
                      <a:pt x="651" y="12230"/>
                      <a:pt x="795" y="12142"/>
                      <a:pt x="828" y="11938"/>
                    </a:cubicBezTo>
                    <a:cubicBezTo>
                      <a:pt x="1112" y="10157"/>
                      <a:pt x="1598" y="8424"/>
                      <a:pt x="2182" y="6719"/>
                    </a:cubicBezTo>
                    <a:cubicBezTo>
                      <a:pt x="2973" y="4417"/>
                      <a:pt x="4740" y="2595"/>
                      <a:pt x="6056" y="594"/>
                    </a:cubicBezTo>
                    <a:cubicBezTo>
                      <a:pt x="6256" y="290"/>
                      <a:pt x="5976" y="1"/>
                      <a:pt x="56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2023;p45"/>
              <p:cNvSpPr/>
              <p:nvPr/>
            </p:nvSpPr>
            <p:spPr>
              <a:xfrm>
                <a:off x="3040485" y="2545546"/>
                <a:ext cx="499452" cy="239929"/>
              </a:xfrm>
              <a:custGeom>
                <a:avLst/>
                <a:gdLst/>
                <a:ahLst/>
                <a:cxnLst/>
                <a:rect l="l" t="t" r="r" b="b"/>
                <a:pathLst>
                  <a:path w="36042" h="17314" extrusionOk="0">
                    <a:moveTo>
                      <a:pt x="491" y="0"/>
                    </a:moveTo>
                    <a:cubicBezTo>
                      <a:pt x="242" y="0"/>
                      <a:pt x="1" y="194"/>
                      <a:pt x="112" y="489"/>
                    </a:cubicBezTo>
                    <a:cubicBezTo>
                      <a:pt x="960" y="2751"/>
                      <a:pt x="3702" y="3404"/>
                      <a:pt x="5797" y="4053"/>
                    </a:cubicBezTo>
                    <a:cubicBezTo>
                      <a:pt x="8057" y="4755"/>
                      <a:pt x="10405" y="5028"/>
                      <a:pt x="12759" y="5028"/>
                    </a:cubicBezTo>
                    <a:cubicBezTo>
                      <a:pt x="14534" y="5028"/>
                      <a:pt x="16313" y="4873"/>
                      <a:pt x="18059" y="4628"/>
                    </a:cubicBezTo>
                    <a:cubicBezTo>
                      <a:pt x="19776" y="4386"/>
                      <a:pt x="22311" y="3349"/>
                      <a:pt x="24495" y="3349"/>
                    </a:cubicBezTo>
                    <a:cubicBezTo>
                      <a:pt x="25797" y="3349"/>
                      <a:pt x="26974" y="3718"/>
                      <a:pt x="27777" y="4844"/>
                    </a:cubicBezTo>
                    <a:cubicBezTo>
                      <a:pt x="28588" y="5980"/>
                      <a:pt x="29164" y="7330"/>
                      <a:pt x="30353" y="8152"/>
                    </a:cubicBezTo>
                    <a:cubicBezTo>
                      <a:pt x="30807" y="8467"/>
                      <a:pt x="31236" y="8789"/>
                      <a:pt x="31766" y="8974"/>
                    </a:cubicBezTo>
                    <a:cubicBezTo>
                      <a:pt x="33363" y="9533"/>
                      <a:pt x="33185" y="11090"/>
                      <a:pt x="33071" y="12485"/>
                    </a:cubicBezTo>
                    <a:cubicBezTo>
                      <a:pt x="32906" y="14507"/>
                      <a:pt x="33981" y="15639"/>
                      <a:pt x="35122" y="17143"/>
                    </a:cubicBezTo>
                    <a:cubicBezTo>
                      <a:pt x="35214" y="17264"/>
                      <a:pt x="35340" y="17314"/>
                      <a:pt x="35464" y="17314"/>
                    </a:cubicBezTo>
                    <a:cubicBezTo>
                      <a:pt x="35759" y="17314"/>
                      <a:pt x="36042" y="17028"/>
                      <a:pt x="35820" y="16736"/>
                    </a:cubicBezTo>
                    <a:lnTo>
                      <a:pt x="35822" y="16736"/>
                    </a:lnTo>
                    <a:cubicBezTo>
                      <a:pt x="34847" y="15454"/>
                      <a:pt x="33933" y="14405"/>
                      <a:pt x="33879" y="12485"/>
                    </a:cubicBezTo>
                    <a:cubicBezTo>
                      <a:pt x="33879" y="12473"/>
                      <a:pt x="34122" y="10127"/>
                      <a:pt x="34122" y="9613"/>
                    </a:cubicBezTo>
                    <a:cubicBezTo>
                      <a:pt x="34122" y="9101"/>
                      <a:pt x="33801" y="8860"/>
                      <a:pt x="33419" y="8652"/>
                    </a:cubicBezTo>
                    <a:cubicBezTo>
                      <a:pt x="31451" y="7583"/>
                      <a:pt x="30223" y="7235"/>
                      <a:pt x="28948" y="5196"/>
                    </a:cubicBezTo>
                    <a:cubicBezTo>
                      <a:pt x="28382" y="4290"/>
                      <a:pt x="27642" y="2888"/>
                      <a:pt x="26503" y="2554"/>
                    </a:cubicBezTo>
                    <a:cubicBezTo>
                      <a:pt x="25960" y="2394"/>
                      <a:pt x="25459" y="2325"/>
                      <a:pt x="24974" y="2325"/>
                    </a:cubicBezTo>
                    <a:cubicBezTo>
                      <a:pt x="24025" y="2325"/>
                      <a:pt x="23134" y="2586"/>
                      <a:pt x="22086" y="2928"/>
                    </a:cubicBezTo>
                    <a:cubicBezTo>
                      <a:pt x="19726" y="3696"/>
                      <a:pt x="17183" y="3996"/>
                      <a:pt x="14724" y="4192"/>
                    </a:cubicBezTo>
                    <a:cubicBezTo>
                      <a:pt x="14189" y="4234"/>
                      <a:pt x="13655" y="4254"/>
                      <a:pt x="13122" y="4254"/>
                    </a:cubicBezTo>
                    <a:cubicBezTo>
                      <a:pt x="11096" y="4254"/>
                      <a:pt x="9079" y="3968"/>
                      <a:pt x="7098" y="3553"/>
                    </a:cubicBezTo>
                    <a:cubicBezTo>
                      <a:pt x="5139" y="3144"/>
                      <a:pt x="1661" y="2327"/>
                      <a:pt x="891" y="274"/>
                    </a:cubicBezTo>
                    <a:cubicBezTo>
                      <a:pt x="819" y="83"/>
                      <a:pt x="653" y="0"/>
                      <a:pt x="49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2024;p45"/>
              <p:cNvSpPr/>
              <p:nvPr/>
            </p:nvSpPr>
            <p:spPr>
              <a:xfrm>
                <a:off x="3235294" y="3066657"/>
                <a:ext cx="156798" cy="125521"/>
              </a:xfrm>
              <a:custGeom>
                <a:avLst/>
                <a:gdLst/>
                <a:ahLst/>
                <a:cxnLst/>
                <a:rect l="l" t="t" r="r" b="b"/>
                <a:pathLst>
                  <a:path w="11315" h="9058" extrusionOk="0">
                    <a:moveTo>
                      <a:pt x="10491" y="1"/>
                    </a:moveTo>
                    <a:cubicBezTo>
                      <a:pt x="10290" y="1"/>
                      <a:pt x="10106" y="128"/>
                      <a:pt x="10138" y="385"/>
                    </a:cubicBezTo>
                    <a:cubicBezTo>
                      <a:pt x="10463" y="3004"/>
                      <a:pt x="10114" y="6296"/>
                      <a:pt x="7682" y="7841"/>
                    </a:cubicBezTo>
                    <a:cubicBezTo>
                      <a:pt x="7175" y="8162"/>
                      <a:pt x="6656" y="8294"/>
                      <a:pt x="6140" y="8294"/>
                    </a:cubicBezTo>
                    <a:cubicBezTo>
                      <a:pt x="4810" y="8294"/>
                      <a:pt x="3498" y="7413"/>
                      <a:pt x="2464" y="6598"/>
                    </a:cubicBezTo>
                    <a:cubicBezTo>
                      <a:pt x="808" y="5289"/>
                      <a:pt x="1664" y="2985"/>
                      <a:pt x="1580" y="1147"/>
                    </a:cubicBezTo>
                    <a:cubicBezTo>
                      <a:pt x="1567" y="887"/>
                      <a:pt x="1359" y="757"/>
                      <a:pt x="1157" y="757"/>
                    </a:cubicBezTo>
                    <a:cubicBezTo>
                      <a:pt x="956" y="757"/>
                      <a:pt x="760" y="886"/>
                      <a:pt x="771" y="1147"/>
                    </a:cubicBezTo>
                    <a:cubicBezTo>
                      <a:pt x="875" y="3416"/>
                      <a:pt x="1" y="5528"/>
                      <a:pt x="1895" y="7169"/>
                    </a:cubicBezTo>
                    <a:cubicBezTo>
                      <a:pt x="3135" y="8244"/>
                      <a:pt x="4533" y="9058"/>
                      <a:pt x="6133" y="9058"/>
                    </a:cubicBezTo>
                    <a:cubicBezTo>
                      <a:pt x="6367" y="9058"/>
                      <a:pt x="6605" y="9040"/>
                      <a:pt x="6847" y="9004"/>
                    </a:cubicBezTo>
                    <a:cubicBezTo>
                      <a:pt x="10593" y="8441"/>
                      <a:pt x="11315" y="3355"/>
                      <a:pt x="10945" y="385"/>
                    </a:cubicBezTo>
                    <a:cubicBezTo>
                      <a:pt x="10912" y="130"/>
                      <a:pt x="10693" y="1"/>
                      <a:pt x="1049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2025;p45"/>
              <p:cNvSpPr/>
              <p:nvPr/>
            </p:nvSpPr>
            <p:spPr>
              <a:xfrm>
                <a:off x="3190797" y="3102562"/>
                <a:ext cx="135291" cy="144354"/>
              </a:xfrm>
              <a:custGeom>
                <a:avLst/>
                <a:gdLst/>
                <a:ahLst/>
                <a:cxnLst/>
                <a:rect l="l" t="t" r="r" b="b"/>
                <a:pathLst>
                  <a:path w="9763" h="10417" extrusionOk="0">
                    <a:moveTo>
                      <a:pt x="4236" y="1"/>
                    </a:moveTo>
                    <a:cubicBezTo>
                      <a:pt x="4232" y="1"/>
                      <a:pt x="4228" y="1"/>
                      <a:pt x="4225" y="1"/>
                    </a:cubicBezTo>
                    <a:cubicBezTo>
                      <a:pt x="2237" y="53"/>
                      <a:pt x="780" y="1273"/>
                      <a:pt x="439" y="3229"/>
                    </a:cubicBezTo>
                    <a:cubicBezTo>
                      <a:pt x="1" y="5724"/>
                      <a:pt x="1860" y="6470"/>
                      <a:pt x="3875" y="6851"/>
                    </a:cubicBezTo>
                    <a:cubicBezTo>
                      <a:pt x="5238" y="7109"/>
                      <a:pt x="4191" y="10417"/>
                      <a:pt x="5728" y="10417"/>
                    </a:cubicBezTo>
                    <a:cubicBezTo>
                      <a:pt x="5729" y="10417"/>
                      <a:pt x="5730" y="10417"/>
                      <a:pt x="5731" y="10417"/>
                    </a:cubicBezTo>
                    <a:cubicBezTo>
                      <a:pt x="7422" y="10415"/>
                      <a:pt x="8599" y="7931"/>
                      <a:pt x="9516" y="6801"/>
                    </a:cubicBezTo>
                    <a:cubicBezTo>
                      <a:pt x="9762" y="6496"/>
                      <a:pt x="9495" y="6091"/>
                      <a:pt x="9208" y="6091"/>
                    </a:cubicBezTo>
                    <a:cubicBezTo>
                      <a:pt x="9117" y="6091"/>
                      <a:pt x="9024" y="6132"/>
                      <a:pt x="8945" y="6229"/>
                    </a:cubicBezTo>
                    <a:cubicBezTo>
                      <a:pt x="8267" y="7065"/>
                      <a:pt x="7681" y="7964"/>
                      <a:pt x="6965" y="8772"/>
                    </a:cubicBezTo>
                    <a:cubicBezTo>
                      <a:pt x="6596" y="9189"/>
                      <a:pt x="6320" y="9357"/>
                      <a:pt x="6111" y="9357"/>
                    </a:cubicBezTo>
                    <a:cubicBezTo>
                      <a:pt x="5444" y="9357"/>
                      <a:pt x="5452" y="7655"/>
                      <a:pt x="5320" y="6794"/>
                    </a:cubicBezTo>
                    <a:cubicBezTo>
                      <a:pt x="5242" y="6274"/>
                      <a:pt x="4460" y="6170"/>
                      <a:pt x="4090" y="6072"/>
                    </a:cubicBezTo>
                    <a:cubicBezTo>
                      <a:pt x="2686" y="5698"/>
                      <a:pt x="1358" y="5643"/>
                      <a:pt x="1207" y="3827"/>
                    </a:cubicBezTo>
                    <a:cubicBezTo>
                      <a:pt x="1060" y="2068"/>
                      <a:pt x="2597" y="851"/>
                      <a:pt x="4225" y="809"/>
                    </a:cubicBezTo>
                    <a:cubicBezTo>
                      <a:pt x="4740" y="796"/>
                      <a:pt x="4746" y="1"/>
                      <a:pt x="4236" y="1"/>
                    </a:cubicBezTo>
                    <a:close/>
                  </a:path>
                </a:pathLst>
              </a:custGeom>
              <a:solidFill>
                <a:srgbClr val="1D1D1B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2026;p45"/>
              <p:cNvSpPr/>
              <p:nvPr/>
            </p:nvSpPr>
            <p:spPr>
              <a:xfrm>
                <a:off x="3310776" y="3103670"/>
                <a:ext cx="136469" cy="141596"/>
              </a:xfrm>
              <a:custGeom>
                <a:avLst/>
                <a:gdLst/>
                <a:ahLst/>
                <a:cxnLst/>
                <a:rect l="l" t="t" r="r" b="b"/>
                <a:pathLst>
                  <a:path w="9848" h="10218" extrusionOk="0">
                    <a:moveTo>
                      <a:pt x="5452" y="0"/>
                    </a:moveTo>
                    <a:cubicBezTo>
                      <a:pt x="4981" y="0"/>
                      <a:pt x="5001" y="760"/>
                      <a:pt x="5498" y="809"/>
                    </a:cubicBezTo>
                    <a:cubicBezTo>
                      <a:pt x="6500" y="909"/>
                      <a:pt x="7346" y="1200"/>
                      <a:pt x="8122" y="1865"/>
                    </a:cubicBezTo>
                    <a:cubicBezTo>
                      <a:pt x="9848" y="3347"/>
                      <a:pt x="8272" y="5175"/>
                      <a:pt x="6479" y="5317"/>
                    </a:cubicBezTo>
                    <a:cubicBezTo>
                      <a:pt x="5875" y="5363"/>
                      <a:pt x="5298" y="5647"/>
                      <a:pt x="5070" y="6236"/>
                    </a:cubicBezTo>
                    <a:cubicBezTo>
                      <a:pt x="4748" y="7058"/>
                      <a:pt x="4814" y="7957"/>
                      <a:pt x="4635" y="8812"/>
                    </a:cubicBezTo>
                    <a:cubicBezTo>
                      <a:pt x="4532" y="9311"/>
                      <a:pt x="4318" y="9510"/>
                      <a:pt x="4042" y="9510"/>
                    </a:cubicBezTo>
                    <a:cubicBezTo>
                      <a:pt x="3058" y="9510"/>
                      <a:pt x="1287" y="6975"/>
                      <a:pt x="921" y="6501"/>
                    </a:cubicBezTo>
                    <a:cubicBezTo>
                      <a:pt x="829" y="6381"/>
                      <a:pt x="703" y="6331"/>
                      <a:pt x="579" y="6331"/>
                    </a:cubicBezTo>
                    <a:cubicBezTo>
                      <a:pt x="283" y="6331"/>
                      <a:pt x="0" y="6616"/>
                      <a:pt x="225" y="6908"/>
                    </a:cubicBezTo>
                    <a:cubicBezTo>
                      <a:pt x="1222" y="8208"/>
                      <a:pt x="2131" y="10217"/>
                      <a:pt x="3997" y="10217"/>
                    </a:cubicBezTo>
                    <a:cubicBezTo>
                      <a:pt x="4096" y="10217"/>
                      <a:pt x="4198" y="10212"/>
                      <a:pt x="4303" y="10200"/>
                    </a:cubicBezTo>
                    <a:cubicBezTo>
                      <a:pt x="5709" y="10042"/>
                      <a:pt x="5520" y="7918"/>
                      <a:pt x="5686" y="6951"/>
                    </a:cubicBezTo>
                    <a:cubicBezTo>
                      <a:pt x="5884" y="5812"/>
                      <a:pt x="7798" y="6267"/>
                      <a:pt x="8529" y="5616"/>
                    </a:cubicBezTo>
                    <a:cubicBezTo>
                      <a:pt x="9285" y="4941"/>
                      <a:pt x="9604" y="4238"/>
                      <a:pt x="9614" y="3231"/>
                    </a:cubicBezTo>
                    <a:cubicBezTo>
                      <a:pt x="9638" y="1140"/>
                      <a:pt x="7192" y="170"/>
                      <a:pt x="5498" y="2"/>
                    </a:cubicBezTo>
                    <a:cubicBezTo>
                      <a:pt x="5482" y="1"/>
                      <a:pt x="5467" y="0"/>
                      <a:pt x="545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2027;p45"/>
              <p:cNvSpPr/>
              <p:nvPr/>
            </p:nvSpPr>
            <p:spPr>
              <a:xfrm>
                <a:off x="2892487" y="3111112"/>
                <a:ext cx="531103" cy="436068"/>
              </a:xfrm>
              <a:custGeom>
                <a:avLst/>
                <a:gdLst/>
                <a:ahLst/>
                <a:cxnLst/>
                <a:rect l="l" t="t" r="r" b="b"/>
                <a:pathLst>
                  <a:path w="38326" h="31468" extrusionOk="0">
                    <a:moveTo>
                      <a:pt x="23422" y="0"/>
                    </a:moveTo>
                    <a:cubicBezTo>
                      <a:pt x="23385" y="0"/>
                      <a:pt x="23345" y="6"/>
                      <a:pt x="23304" y="18"/>
                    </a:cubicBezTo>
                    <a:cubicBezTo>
                      <a:pt x="13840" y="2697"/>
                      <a:pt x="5337" y="12130"/>
                      <a:pt x="2557" y="21363"/>
                    </a:cubicBezTo>
                    <a:cubicBezTo>
                      <a:pt x="1560" y="24673"/>
                      <a:pt x="731" y="29087"/>
                      <a:pt x="4527" y="30756"/>
                    </a:cubicBezTo>
                    <a:cubicBezTo>
                      <a:pt x="6005" y="31404"/>
                      <a:pt x="7789" y="31445"/>
                      <a:pt x="9452" y="31445"/>
                    </a:cubicBezTo>
                    <a:cubicBezTo>
                      <a:pt x="9694" y="31445"/>
                      <a:pt x="9935" y="31444"/>
                      <a:pt x="10171" y="31444"/>
                    </a:cubicBezTo>
                    <a:cubicBezTo>
                      <a:pt x="10390" y="31444"/>
                      <a:pt x="10606" y="31445"/>
                      <a:pt x="10818" y="31448"/>
                    </a:cubicBezTo>
                    <a:cubicBezTo>
                      <a:pt x="11757" y="31461"/>
                      <a:pt x="12697" y="31467"/>
                      <a:pt x="13636" y="31467"/>
                    </a:cubicBezTo>
                    <a:cubicBezTo>
                      <a:pt x="16302" y="31467"/>
                      <a:pt x="18969" y="31417"/>
                      <a:pt x="21635" y="31329"/>
                    </a:cubicBezTo>
                    <a:cubicBezTo>
                      <a:pt x="25220" y="31211"/>
                      <a:pt x="28802" y="30958"/>
                      <a:pt x="32373" y="30602"/>
                    </a:cubicBezTo>
                    <a:cubicBezTo>
                      <a:pt x="33898" y="30451"/>
                      <a:pt x="35845" y="30700"/>
                      <a:pt x="37228" y="29892"/>
                    </a:cubicBezTo>
                    <a:cubicBezTo>
                      <a:pt x="38326" y="29248"/>
                      <a:pt x="38270" y="27856"/>
                      <a:pt x="38206" y="26767"/>
                    </a:cubicBezTo>
                    <a:cubicBezTo>
                      <a:pt x="38087" y="24799"/>
                      <a:pt x="37789" y="22795"/>
                      <a:pt x="37590" y="20826"/>
                    </a:cubicBezTo>
                    <a:cubicBezTo>
                      <a:pt x="37394" y="18876"/>
                      <a:pt x="35498" y="18561"/>
                      <a:pt x="33663" y="18561"/>
                    </a:cubicBezTo>
                    <a:cubicBezTo>
                      <a:pt x="32790" y="18561"/>
                      <a:pt x="31931" y="18632"/>
                      <a:pt x="31274" y="18632"/>
                    </a:cubicBezTo>
                    <a:cubicBezTo>
                      <a:pt x="31231" y="18632"/>
                      <a:pt x="31190" y="18632"/>
                      <a:pt x="31149" y="18631"/>
                    </a:cubicBezTo>
                    <a:cubicBezTo>
                      <a:pt x="28445" y="18591"/>
                      <a:pt x="25725" y="18475"/>
                      <a:pt x="23012" y="18475"/>
                    </a:cubicBezTo>
                    <a:cubicBezTo>
                      <a:pt x="19280" y="18475"/>
                      <a:pt x="15562" y="18695"/>
                      <a:pt x="11919" y="19635"/>
                    </a:cubicBezTo>
                    <a:cubicBezTo>
                      <a:pt x="11454" y="19755"/>
                      <a:pt x="11601" y="20429"/>
                      <a:pt x="12023" y="20429"/>
                    </a:cubicBezTo>
                    <a:cubicBezTo>
                      <a:pt x="12058" y="20429"/>
                      <a:pt x="12095" y="20424"/>
                      <a:pt x="12133" y="20414"/>
                    </a:cubicBezTo>
                    <a:cubicBezTo>
                      <a:pt x="15743" y="19484"/>
                      <a:pt x="19434" y="19283"/>
                      <a:pt x="23136" y="19283"/>
                    </a:cubicBezTo>
                    <a:cubicBezTo>
                      <a:pt x="24020" y="19283"/>
                      <a:pt x="24904" y="19294"/>
                      <a:pt x="25788" y="19310"/>
                    </a:cubicBezTo>
                    <a:cubicBezTo>
                      <a:pt x="25830" y="19311"/>
                      <a:pt x="25875" y="19311"/>
                      <a:pt x="25921" y="19311"/>
                    </a:cubicBezTo>
                    <a:cubicBezTo>
                      <a:pt x="26906" y="19311"/>
                      <a:pt x="28793" y="19153"/>
                      <a:pt x="30725" y="19153"/>
                    </a:cubicBezTo>
                    <a:cubicBezTo>
                      <a:pt x="33637" y="19153"/>
                      <a:pt x="36650" y="19512"/>
                      <a:pt x="36832" y="21309"/>
                    </a:cubicBezTo>
                    <a:cubicBezTo>
                      <a:pt x="36946" y="22447"/>
                      <a:pt x="36899" y="23589"/>
                      <a:pt x="37074" y="24723"/>
                    </a:cubicBezTo>
                    <a:cubicBezTo>
                      <a:pt x="37497" y="27437"/>
                      <a:pt x="37590" y="29419"/>
                      <a:pt x="34284" y="29672"/>
                    </a:cubicBezTo>
                    <a:cubicBezTo>
                      <a:pt x="29665" y="30029"/>
                      <a:pt x="25057" y="30408"/>
                      <a:pt x="20425" y="30562"/>
                    </a:cubicBezTo>
                    <a:cubicBezTo>
                      <a:pt x="17874" y="30646"/>
                      <a:pt x="15228" y="30793"/>
                      <a:pt x="12597" y="30793"/>
                    </a:cubicBezTo>
                    <a:cubicBezTo>
                      <a:pt x="10428" y="30793"/>
                      <a:pt x="8270" y="30693"/>
                      <a:pt x="6184" y="30377"/>
                    </a:cubicBezTo>
                    <a:cubicBezTo>
                      <a:pt x="1" y="29437"/>
                      <a:pt x="3187" y="21290"/>
                      <a:pt x="4777" y="17627"/>
                    </a:cubicBezTo>
                    <a:cubicBezTo>
                      <a:pt x="7896" y="10433"/>
                      <a:pt x="15969" y="2934"/>
                      <a:pt x="23518" y="797"/>
                    </a:cubicBezTo>
                    <a:cubicBezTo>
                      <a:pt x="23977" y="666"/>
                      <a:pt x="23836" y="0"/>
                      <a:pt x="2342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2028;p45"/>
              <p:cNvSpPr/>
              <p:nvPr/>
            </p:nvSpPr>
            <p:spPr>
              <a:xfrm>
                <a:off x="3389833" y="2664678"/>
                <a:ext cx="544530" cy="586283"/>
              </a:xfrm>
              <a:custGeom>
                <a:avLst/>
                <a:gdLst/>
                <a:ahLst/>
                <a:cxnLst/>
                <a:rect l="l" t="t" r="r" b="b"/>
                <a:pathLst>
                  <a:path w="39295" h="42308" extrusionOk="0">
                    <a:moveTo>
                      <a:pt x="28594" y="1"/>
                    </a:moveTo>
                    <a:cubicBezTo>
                      <a:pt x="28436" y="1"/>
                      <a:pt x="28253" y="141"/>
                      <a:pt x="28227" y="298"/>
                    </a:cubicBezTo>
                    <a:cubicBezTo>
                      <a:pt x="28040" y="1461"/>
                      <a:pt x="27321" y="2522"/>
                      <a:pt x="26932" y="3637"/>
                    </a:cubicBezTo>
                    <a:cubicBezTo>
                      <a:pt x="26432" y="5065"/>
                      <a:pt x="26179" y="6595"/>
                      <a:pt x="25843" y="8068"/>
                    </a:cubicBezTo>
                    <a:cubicBezTo>
                      <a:pt x="24938" y="12053"/>
                      <a:pt x="23115" y="15711"/>
                      <a:pt x="20932" y="19140"/>
                    </a:cubicBezTo>
                    <a:cubicBezTo>
                      <a:pt x="16487" y="26123"/>
                      <a:pt x="9064" y="31597"/>
                      <a:pt x="521" y="31654"/>
                    </a:cubicBezTo>
                    <a:cubicBezTo>
                      <a:pt x="4" y="31657"/>
                      <a:pt x="0" y="32460"/>
                      <a:pt x="516" y="32460"/>
                    </a:cubicBezTo>
                    <a:cubicBezTo>
                      <a:pt x="518" y="32460"/>
                      <a:pt x="520" y="32460"/>
                      <a:pt x="521" y="32460"/>
                    </a:cubicBezTo>
                    <a:lnTo>
                      <a:pt x="521" y="32460"/>
                    </a:lnTo>
                    <a:lnTo>
                      <a:pt x="520" y="32462"/>
                    </a:lnTo>
                    <a:cubicBezTo>
                      <a:pt x="8995" y="32405"/>
                      <a:pt x="16343" y="27214"/>
                      <a:pt x="21022" y="20457"/>
                    </a:cubicBezTo>
                    <a:cubicBezTo>
                      <a:pt x="23785" y="16467"/>
                      <a:pt x="25748" y="12124"/>
                      <a:pt x="26823" y="7397"/>
                    </a:cubicBezTo>
                    <a:cubicBezTo>
                      <a:pt x="27321" y="5212"/>
                      <a:pt x="27962" y="3282"/>
                      <a:pt x="28864" y="1234"/>
                    </a:cubicBezTo>
                    <a:cubicBezTo>
                      <a:pt x="28975" y="980"/>
                      <a:pt x="29398" y="881"/>
                      <a:pt x="30000" y="881"/>
                    </a:cubicBezTo>
                    <a:cubicBezTo>
                      <a:pt x="32062" y="881"/>
                      <a:pt x="36227" y="2054"/>
                      <a:pt x="37157" y="2231"/>
                    </a:cubicBezTo>
                    <a:cubicBezTo>
                      <a:pt x="39295" y="2638"/>
                      <a:pt x="30454" y="23634"/>
                      <a:pt x="29367" y="25580"/>
                    </a:cubicBezTo>
                    <a:cubicBezTo>
                      <a:pt x="24763" y="33819"/>
                      <a:pt x="17342" y="39646"/>
                      <a:pt x="8001" y="41519"/>
                    </a:cubicBezTo>
                    <a:cubicBezTo>
                      <a:pt x="7522" y="41615"/>
                      <a:pt x="7683" y="42307"/>
                      <a:pt x="8126" y="42307"/>
                    </a:cubicBezTo>
                    <a:cubicBezTo>
                      <a:pt x="8154" y="42307"/>
                      <a:pt x="8185" y="42304"/>
                      <a:pt x="8216" y="42298"/>
                    </a:cubicBezTo>
                    <a:cubicBezTo>
                      <a:pt x="27749" y="38382"/>
                      <a:pt x="34311" y="19208"/>
                      <a:pt x="38694" y="2127"/>
                    </a:cubicBezTo>
                    <a:cubicBezTo>
                      <a:pt x="38744" y="1932"/>
                      <a:pt x="38632" y="1669"/>
                      <a:pt x="38412" y="1631"/>
                    </a:cubicBezTo>
                    <a:cubicBezTo>
                      <a:pt x="35146" y="1072"/>
                      <a:pt x="31929" y="261"/>
                      <a:pt x="28616" y="2"/>
                    </a:cubicBezTo>
                    <a:cubicBezTo>
                      <a:pt x="28609" y="1"/>
                      <a:pt x="28602" y="1"/>
                      <a:pt x="2859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2029;p45"/>
              <p:cNvSpPr/>
              <p:nvPr/>
            </p:nvSpPr>
            <p:spPr>
              <a:xfrm>
                <a:off x="3404688" y="3361378"/>
                <a:ext cx="172734" cy="169560"/>
              </a:xfrm>
              <a:custGeom>
                <a:avLst/>
                <a:gdLst/>
                <a:ahLst/>
                <a:cxnLst/>
                <a:rect l="l" t="t" r="r" b="b"/>
                <a:pathLst>
                  <a:path w="12465" h="12236" extrusionOk="0">
                    <a:moveTo>
                      <a:pt x="6099" y="0"/>
                    </a:moveTo>
                    <a:cubicBezTo>
                      <a:pt x="5512" y="0"/>
                      <a:pt x="4837" y="464"/>
                      <a:pt x="4409" y="729"/>
                    </a:cubicBezTo>
                    <a:cubicBezTo>
                      <a:pt x="2956" y="1634"/>
                      <a:pt x="1518" y="2502"/>
                      <a:pt x="289" y="3699"/>
                    </a:cubicBezTo>
                    <a:cubicBezTo>
                      <a:pt x="1" y="3981"/>
                      <a:pt x="278" y="4387"/>
                      <a:pt x="592" y="4387"/>
                    </a:cubicBezTo>
                    <a:cubicBezTo>
                      <a:pt x="683" y="4387"/>
                      <a:pt x="777" y="4353"/>
                      <a:pt x="862" y="4271"/>
                    </a:cubicBezTo>
                    <a:lnTo>
                      <a:pt x="864" y="4271"/>
                    </a:lnTo>
                    <a:cubicBezTo>
                      <a:pt x="2129" y="3035"/>
                      <a:pt x="3635" y="2162"/>
                      <a:pt x="5125" y="1234"/>
                    </a:cubicBezTo>
                    <a:cubicBezTo>
                      <a:pt x="5225" y="1172"/>
                      <a:pt x="5289" y="1145"/>
                      <a:pt x="5323" y="1145"/>
                    </a:cubicBezTo>
                    <a:cubicBezTo>
                      <a:pt x="5603" y="1145"/>
                      <a:pt x="3879" y="3027"/>
                      <a:pt x="3619" y="3377"/>
                    </a:cubicBezTo>
                    <a:cubicBezTo>
                      <a:pt x="3443" y="3616"/>
                      <a:pt x="3671" y="3986"/>
                      <a:pt x="3950" y="3986"/>
                    </a:cubicBezTo>
                    <a:cubicBezTo>
                      <a:pt x="3956" y="3986"/>
                      <a:pt x="3963" y="3985"/>
                      <a:pt x="3969" y="3985"/>
                    </a:cubicBezTo>
                    <a:cubicBezTo>
                      <a:pt x="5949" y="3866"/>
                      <a:pt x="7808" y="3040"/>
                      <a:pt x="9811" y="3035"/>
                    </a:cubicBezTo>
                    <a:cubicBezTo>
                      <a:pt x="9822" y="3035"/>
                      <a:pt x="9832" y="3035"/>
                      <a:pt x="9843" y="3035"/>
                    </a:cubicBezTo>
                    <a:cubicBezTo>
                      <a:pt x="11803" y="3035"/>
                      <a:pt x="8938" y="3684"/>
                      <a:pt x="8492" y="3783"/>
                    </a:cubicBezTo>
                    <a:cubicBezTo>
                      <a:pt x="7343" y="4032"/>
                      <a:pt x="6221" y="4388"/>
                      <a:pt x="5137" y="4847"/>
                    </a:cubicBezTo>
                    <a:cubicBezTo>
                      <a:pt x="4791" y="4994"/>
                      <a:pt x="4938" y="5491"/>
                      <a:pt x="5234" y="5585"/>
                    </a:cubicBezTo>
                    <a:cubicBezTo>
                      <a:pt x="6830" y="6095"/>
                      <a:pt x="8620" y="5927"/>
                      <a:pt x="10273" y="6036"/>
                    </a:cubicBezTo>
                    <a:cubicBezTo>
                      <a:pt x="12375" y="6177"/>
                      <a:pt x="10223" y="6615"/>
                      <a:pt x="9418" y="6751"/>
                    </a:cubicBezTo>
                    <a:cubicBezTo>
                      <a:pt x="8321" y="6938"/>
                      <a:pt x="7211" y="6988"/>
                      <a:pt x="6122" y="7227"/>
                    </a:cubicBezTo>
                    <a:cubicBezTo>
                      <a:pt x="5704" y="7321"/>
                      <a:pt x="5775" y="7882"/>
                      <a:pt x="6122" y="8006"/>
                    </a:cubicBezTo>
                    <a:cubicBezTo>
                      <a:pt x="7589" y="8534"/>
                      <a:pt x="9261" y="8437"/>
                      <a:pt x="10765" y="8884"/>
                    </a:cubicBezTo>
                    <a:cubicBezTo>
                      <a:pt x="11245" y="9028"/>
                      <a:pt x="9787" y="9208"/>
                      <a:pt x="9680" y="9213"/>
                    </a:cubicBezTo>
                    <a:cubicBezTo>
                      <a:pt x="9193" y="9240"/>
                      <a:pt x="8703" y="9237"/>
                      <a:pt x="8217" y="9242"/>
                    </a:cubicBezTo>
                    <a:cubicBezTo>
                      <a:pt x="7448" y="9251"/>
                      <a:pt x="6611" y="9213"/>
                      <a:pt x="5880" y="9490"/>
                    </a:cubicBezTo>
                    <a:cubicBezTo>
                      <a:pt x="5549" y="9614"/>
                      <a:pt x="5479" y="10023"/>
                      <a:pt x="5783" y="10227"/>
                    </a:cubicBezTo>
                    <a:cubicBezTo>
                      <a:pt x="6219" y="10520"/>
                      <a:pt x="6626" y="10679"/>
                      <a:pt x="7133" y="10840"/>
                    </a:cubicBezTo>
                    <a:cubicBezTo>
                      <a:pt x="8128" y="11157"/>
                      <a:pt x="7877" y="11249"/>
                      <a:pt x="7316" y="11249"/>
                    </a:cubicBezTo>
                    <a:cubicBezTo>
                      <a:pt x="6735" y="11249"/>
                      <a:pt x="5822" y="11151"/>
                      <a:pt x="5615" y="11103"/>
                    </a:cubicBezTo>
                    <a:cubicBezTo>
                      <a:pt x="4168" y="10771"/>
                      <a:pt x="2264" y="10999"/>
                      <a:pt x="941" y="10418"/>
                    </a:cubicBezTo>
                    <a:cubicBezTo>
                      <a:pt x="882" y="10391"/>
                      <a:pt x="823" y="10380"/>
                      <a:pt x="767" y="10380"/>
                    </a:cubicBezTo>
                    <a:cubicBezTo>
                      <a:pt x="380" y="10380"/>
                      <a:pt x="119" y="10932"/>
                      <a:pt x="535" y="11115"/>
                    </a:cubicBezTo>
                    <a:cubicBezTo>
                      <a:pt x="1894" y="11712"/>
                      <a:pt x="3429" y="11422"/>
                      <a:pt x="4855" y="11750"/>
                    </a:cubicBezTo>
                    <a:cubicBezTo>
                      <a:pt x="5714" y="11949"/>
                      <a:pt x="6632" y="12235"/>
                      <a:pt x="7529" y="12235"/>
                    </a:cubicBezTo>
                    <a:cubicBezTo>
                      <a:pt x="7918" y="12235"/>
                      <a:pt x="8303" y="12181"/>
                      <a:pt x="8677" y="12043"/>
                    </a:cubicBezTo>
                    <a:cubicBezTo>
                      <a:pt x="8864" y="11976"/>
                      <a:pt x="9048" y="11763"/>
                      <a:pt x="8958" y="11548"/>
                    </a:cubicBezTo>
                    <a:cubicBezTo>
                      <a:pt x="8609" y="10698"/>
                      <a:pt x="8077" y="10422"/>
                      <a:pt x="7453" y="10156"/>
                    </a:cubicBezTo>
                    <a:lnTo>
                      <a:pt x="7453" y="10156"/>
                    </a:lnTo>
                    <a:cubicBezTo>
                      <a:pt x="7454" y="10156"/>
                      <a:pt x="7455" y="10156"/>
                      <a:pt x="7457" y="10156"/>
                    </a:cubicBezTo>
                    <a:cubicBezTo>
                      <a:pt x="7779" y="10156"/>
                      <a:pt x="8130" y="10160"/>
                      <a:pt x="8491" y="10160"/>
                    </a:cubicBezTo>
                    <a:cubicBezTo>
                      <a:pt x="10147" y="10160"/>
                      <a:pt x="11991" y="10065"/>
                      <a:pt x="11991" y="8996"/>
                    </a:cubicBezTo>
                    <a:cubicBezTo>
                      <a:pt x="11991" y="8137"/>
                      <a:pt x="10619" y="7795"/>
                      <a:pt x="9205" y="7606"/>
                    </a:cubicBezTo>
                    <a:lnTo>
                      <a:pt x="9205" y="7606"/>
                    </a:lnTo>
                    <a:cubicBezTo>
                      <a:pt x="10273" y="7461"/>
                      <a:pt x="11318" y="7240"/>
                      <a:pt x="12243" y="6675"/>
                    </a:cubicBezTo>
                    <a:cubicBezTo>
                      <a:pt x="12408" y="6575"/>
                      <a:pt x="12465" y="6402"/>
                      <a:pt x="12429" y="6220"/>
                    </a:cubicBezTo>
                    <a:cubicBezTo>
                      <a:pt x="12205" y="5066"/>
                      <a:pt x="9923" y="4978"/>
                      <a:pt x="7977" y="4957"/>
                    </a:cubicBezTo>
                    <a:lnTo>
                      <a:pt x="7977" y="4957"/>
                    </a:lnTo>
                    <a:cubicBezTo>
                      <a:pt x="9720" y="4538"/>
                      <a:pt x="11686" y="3925"/>
                      <a:pt x="11494" y="3004"/>
                    </a:cubicBezTo>
                    <a:cubicBezTo>
                      <a:pt x="11358" y="2354"/>
                      <a:pt x="10647" y="2132"/>
                      <a:pt x="9707" y="2132"/>
                    </a:cubicBezTo>
                    <a:cubicBezTo>
                      <a:pt x="8376" y="2132"/>
                      <a:pt x="6586" y="2578"/>
                      <a:pt x="5328" y="2888"/>
                    </a:cubicBezTo>
                    <a:lnTo>
                      <a:pt x="5328" y="2888"/>
                    </a:lnTo>
                    <a:cubicBezTo>
                      <a:pt x="6391" y="1902"/>
                      <a:pt x="7728" y="411"/>
                      <a:pt x="6354" y="33"/>
                    </a:cubicBezTo>
                    <a:cubicBezTo>
                      <a:pt x="6272" y="10"/>
                      <a:pt x="6187" y="0"/>
                      <a:pt x="60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2030;p45"/>
              <p:cNvSpPr/>
              <p:nvPr/>
            </p:nvSpPr>
            <p:spPr>
              <a:xfrm>
                <a:off x="3330703" y="3368667"/>
                <a:ext cx="19858" cy="159763"/>
              </a:xfrm>
              <a:custGeom>
                <a:avLst/>
                <a:gdLst/>
                <a:ahLst/>
                <a:cxnLst/>
                <a:rect l="l" t="t" r="r" b="b"/>
                <a:pathLst>
                  <a:path w="1433" h="11529" extrusionOk="0">
                    <a:moveTo>
                      <a:pt x="753" y="0"/>
                    </a:moveTo>
                    <a:cubicBezTo>
                      <a:pt x="551" y="0"/>
                      <a:pt x="348" y="130"/>
                      <a:pt x="346" y="390"/>
                    </a:cubicBezTo>
                    <a:cubicBezTo>
                      <a:pt x="317" y="4016"/>
                      <a:pt x="0" y="7638"/>
                      <a:pt x="603" y="11237"/>
                    </a:cubicBezTo>
                    <a:cubicBezTo>
                      <a:pt x="637" y="11441"/>
                      <a:pt x="781" y="11529"/>
                      <a:pt x="937" y="11529"/>
                    </a:cubicBezTo>
                    <a:cubicBezTo>
                      <a:pt x="1172" y="11529"/>
                      <a:pt x="1433" y="11328"/>
                      <a:pt x="1382" y="11022"/>
                    </a:cubicBezTo>
                    <a:cubicBezTo>
                      <a:pt x="793" y="7499"/>
                      <a:pt x="1127" y="3939"/>
                      <a:pt x="1153" y="390"/>
                    </a:cubicBezTo>
                    <a:cubicBezTo>
                      <a:pt x="1156" y="130"/>
                      <a:pt x="955" y="0"/>
                      <a:pt x="75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2031;p45"/>
              <p:cNvSpPr/>
              <p:nvPr/>
            </p:nvSpPr>
            <p:spPr>
              <a:xfrm>
                <a:off x="3765177" y="2712722"/>
                <a:ext cx="148012" cy="40270"/>
              </a:xfrm>
              <a:custGeom>
                <a:avLst/>
                <a:gdLst/>
                <a:ahLst/>
                <a:cxnLst/>
                <a:rect l="l" t="t" r="r" b="b"/>
                <a:pathLst>
                  <a:path w="10681" h="2906" extrusionOk="0">
                    <a:moveTo>
                      <a:pt x="544" y="0"/>
                    </a:moveTo>
                    <a:cubicBezTo>
                      <a:pt x="138" y="0"/>
                      <a:pt x="0" y="661"/>
                      <a:pt x="453" y="798"/>
                    </a:cubicBezTo>
                    <a:cubicBezTo>
                      <a:pt x="3574" y="1750"/>
                      <a:pt x="6775" y="2323"/>
                      <a:pt x="9981" y="2898"/>
                    </a:cubicBezTo>
                    <a:cubicBezTo>
                      <a:pt x="10009" y="2903"/>
                      <a:pt x="10036" y="2905"/>
                      <a:pt x="10062" y="2905"/>
                    </a:cubicBezTo>
                    <a:cubicBezTo>
                      <a:pt x="10512" y="2905"/>
                      <a:pt x="10680" y="2206"/>
                      <a:pt x="10196" y="2119"/>
                    </a:cubicBezTo>
                    <a:cubicBezTo>
                      <a:pt x="6990" y="1544"/>
                      <a:pt x="3787" y="970"/>
                      <a:pt x="668" y="19"/>
                    </a:cubicBezTo>
                    <a:cubicBezTo>
                      <a:pt x="624" y="6"/>
                      <a:pt x="583" y="0"/>
                      <a:pt x="54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2032;p45"/>
              <p:cNvSpPr/>
              <p:nvPr/>
            </p:nvSpPr>
            <p:spPr>
              <a:xfrm>
                <a:off x="3777524" y="2519687"/>
                <a:ext cx="174230" cy="173163"/>
              </a:xfrm>
              <a:custGeom>
                <a:avLst/>
                <a:gdLst/>
                <a:ahLst/>
                <a:cxnLst/>
                <a:rect l="l" t="t" r="r" b="b"/>
                <a:pathLst>
                  <a:path w="12573" h="12496" extrusionOk="0">
                    <a:moveTo>
                      <a:pt x="4655" y="0"/>
                    </a:moveTo>
                    <a:cubicBezTo>
                      <a:pt x="3196" y="0"/>
                      <a:pt x="2912" y="3642"/>
                      <a:pt x="2744" y="5802"/>
                    </a:cubicBezTo>
                    <a:lnTo>
                      <a:pt x="2744" y="5802"/>
                    </a:lnTo>
                    <a:cubicBezTo>
                      <a:pt x="2264" y="4785"/>
                      <a:pt x="1565" y="3559"/>
                      <a:pt x="941" y="3559"/>
                    </a:cubicBezTo>
                    <a:cubicBezTo>
                      <a:pt x="767" y="3559"/>
                      <a:pt x="599" y="3654"/>
                      <a:pt x="443" y="3875"/>
                    </a:cubicBezTo>
                    <a:cubicBezTo>
                      <a:pt x="0" y="4503"/>
                      <a:pt x="246" y="5358"/>
                      <a:pt x="414" y="6051"/>
                    </a:cubicBezTo>
                    <a:cubicBezTo>
                      <a:pt x="812" y="7712"/>
                      <a:pt x="1203" y="9350"/>
                      <a:pt x="1958" y="10889"/>
                    </a:cubicBezTo>
                    <a:cubicBezTo>
                      <a:pt x="2030" y="11035"/>
                      <a:pt x="2147" y="11095"/>
                      <a:pt x="2267" y="11095"/>
                    </a:cubicBezTo>
                    <a:cubicBezTo>
                      <a:pt x="2532" y="11095"/>
                      <a:pt x="2813" y="10802"/>
                      <a:pt x="2656" y="10482"/>
                    </a:cubicBezTo>
                    <a:cubicBezTo>
                      <a:pt x="1930" y="9002"/>
                      <a:pt x="1577" y="7427"/>
                      <a:pt x="1193" y="5836"/>
                    </a:cubicBezTo>
                    <a:cubicBezTo>
                      <a:pt x="1013" y="5091"/>
                      <a:pt x="993" y="4808"/>
                      <a:pt x="1070" y="4808"/>
                    </a:cubicBezTo>
                    <a:cubicBezTo>
                      <a:pt x="1285" y="4808"/>
                      <a:pt x="2261" y="7020"/>
                      <a:pt x="2632" y="7541"/>
                    </a:cubicBezTo>
                    <a:cubicBezTo>
                      <a:pt x="2721" y="7666"/>
                      <a:pt x="2864" y="7732"/>
                      <a:pt x="3002" y="7732"/>
                    </a:cubicBezTo>
                    <a:cubicBezTo>
                      <a:pt x="3163" y="7732"/>
                      <a:pt x="3318" y="7641"/>
                      <a:pt x="3369" y="7444"/>
                    </a:cubicBezTo>
                    <a:cubicBezTo>
                      <a:pt x="3899" y="5434"/>
                      <a:pt x="3552" y="3236"/>
                      <a:pt x="4421" y="1306"/>
                    </a:cubicBezTo>
                    <a:cubicBezTo>
                      <a:pt x="4459" y="1222"/>
                      <a:pt x="4490" y="1186"/>
                      <a:pt x="4516" y="1186"/>
                    </a:cubicBezTo>
                    <a:cubicBezTo>
                      <a:pt x="4690" y="1186"/>
                      <a:pt x="4606" y="2883"/>
                      <a:pt x="4581" y="3123"/>
                    </a:cubicBezTo>
                    <a:cubicBezTo>
                      <a:pt x="4466" y="4254"/>
                      <a:pt x="4440" y="5405"/>
                      <a:pt x="4539" y="6537"/>
                    </a:cubicBezTo>
                    <a:cubicBezTo>
                      <a:pt x="4560" y="6786"/>
                      <a:pt x="4745" y="6930"/>
                      <a:pt x="4940" y="6930"/>
                    </a:cubicBezTo>
                    <a:cubicBezTo>
                      <a:pt x="5067" y="6930"/>
                      <a:pt x="5198" y="6870"/>
                      <a:pt x="5292" y="6740"/>
                    </a:cubicBezTo>
                    <a:cubicBezTo>
                      <a:pt x="6303" y="5334"/>
                      <a:pt x="6687" y="3508"/>
                      <a:pt x="7356" y="1932"/>
                    </a:cubicBezTo>
                    <a:cubicBezTo>
                      <a:pt x="7533" y="1513"/>
                      <a:pt x="7647" y="1350"/>
                      <a:pt x="7716" y="1350"/>
                    </a:cubicBezTo>
                    <a:cubicBezTo>
                      <a:pt x="7939" y="1350"/>
                      <a:pt x="7707" y="3029"/>
                      <a:pt x="7653" y="3357"/>
                    </a:cubicBezTo>
                    <a:cubicBezTo>
                      <a:pt x="7482" y="4392"/>
                      <a:pt x="7226" y="5403"/>
                      <a:pt x="7117" y="6447"/>
                    </a:cubicBezTo>
                    <a:cubicBezTo>
                      <a:pt x="7093" y="6678"/>
                      <a:pt x="7328" y="6855"/>
                      <a:pt x="7545" y="6855"/>
                    </a:cubicBezTo>
                    <a:cubicBezTo>
                      <a:pt x="7645" y="6855"/>
                      <a:pt x="7740" y="6818"/>
                      <a:pt x="7806" y="6733"/>
                    </a:cubicBezTo>
                    <a:cubicBezTo>
                      <a:pt x="8817" y="5426"/>
                      <a:pt x="9213" y="3726"/>
                      <a:pt x="10234" y="2410"/>
                    </a:cubicBezTo>
                    <a:cubicBezTo>
                      <a:pt x="10234" y="2410"/>
                      <a:pt x="10234" y="2410"/>
                      <a:pt x="10234" y="2410"/>
                    </a:cubicBezTo>
                    <a:lnTo>
                      <a:pt x="10234" y="2410"/>
                    </a:lnTo>
                    <a:cubicBezTo>
                      <a:pt x="10236" y="2410"/>
                      <a:pt x="10137" y="3568"/>
                      <a:pt x="10106" y="3686"/>
                    </a:cubicBezTo>
                    <a:cubicBezTo>
                      <a:pt x="9980" y="4157"/>
                      <a:pt x="9824" y="4621"/>
                      <a:pt x="9677" y="5086"/>
                    </a:cubicBezTo>
                    <a:cubicBezTo>
                      <a:pt x="9447" y="5822"/>
                      <a:pt x="9154" y="6601"/>
                      <a:pt x="9189" y="7383"/>
                    </a:cubicBezTo>
                    <a:cubicBezTo>
                      <a:pt x="9200" y="7636"/>
                      <a:pt x="9383" y="7773"/>
                      <a:pt x="9584" y="7773"/>
                    </a:cubicBezTo>
                    <a:cubicBezTo>
                      <a:pt x="9684" y="7773"/>
                      <a:pt x="9789" y="7739"/>
                      <a:pt x="9879" y="7669"/>
                    </a:cubicBezTo>
                    <a:cubicBezTo>
                      <a:pt x="10168" y="7442"/>
                      <a:pt x="10385" y="7254"/>
                      <a:pt x="10603" y="6952"/>
                    </a:cubicBezTo>
                    <a:cubicBezTo>
                      <a:pt x="10990" y="6417"/>
                      <a:pt x="11216" y="6211"/>
                      <a:pt x="11324" y="6211"/>
                    </a:cubicBezTo>
                    <a:cubicBezTo>
                      <a:pt x="11532" y="6211"/>
                      <a:pt x="11299" y="6982"/>
                      <a:pt x="10934" y="7634"/>
                    </a:cubicBezTo>
                    <a:cubicBezTo>
                      <a:pt x="10146" y="9038"/>
                      <a:pt x="9317" y="10387"/>
                      <a:pt x="8687" y="11876"/>
                    </a:cubicBezTo>
                    <a:cubicBezTo>
                      <a:pt x="8550" y="12200"/>
                      <a:pt x="8833" y="12496"/>
                      <a:pt x="9090" y="12496"/>
                    </a:cubicBezTo>
                    <a:cubicBezTo>
                      <a:pt x="9208" y="12496"/>
                      <a:pt x="9321" y="12433"/>
                      <a:pt x="9384" y="12282"/>
                    </a:cubicBezTo>
                    <a:cubicBezTo>
                      <a:pt x="10250" y="10236"/>
                      <a:pt x="12573" y="7769"/>
                      <a:pt x="12490" y="5481"/>
                    </a:cubicBezTo>
                    <a:cubicBezTo>
                      <a:pt x="12483" y="5281"/>
                      <a:pt x="12324" y="5077"/>
                      <a:pt x="12112" y="5077"/>
                    </a:cubicBezTo>
                    <a:cubicBezTo>
                      <a:pt x="12104" y="5077"/>
                      <a:pt x="12095" y="5077"/>
                      <a:pt x="12086" y="5078"/>
                    </a:cubicBezTo>
                    <a:cubicBezTo>
                      <a:pt x="11179" y="5144"/>
                      <a:pt x="10737" y="5585"/>
                      <a:pt x="10280" y="6108"/>
                    </a:cubicBezTo>
                    <a:lnTo>
                      <a:pt x="10280" y="6108"/>
                    </a:lnTo>
                    <a:cubicBezTo>
                      <a:pt x="10831" y="4452"/>
                      <a:pt x="11892" y="2077"/>
                      <a:pt x="10696" y="1436"/>
                    </a:cubicBezTo>
                    <a:cubicBezTo>
                      <a:pt x="10597" y="1382"/>
                      <a:pt x="10497" y="1357"/>
                      <a:pt x="10396" y="1357"/>
                    </a:cubicBezTo>
                    <a:cubicBezTo>
                      <a:pt x="9704" y="1357"/>
                      <a:pt x="8994" y="2536"/>
                      <a:pt x="8406" y="3736"/>
                    </a:cubicBezTo>
                    <a:lnTo>
                      <a:pt x="8406" y="3736"/>
                    </a:lnTo>
                    <a:cubicBezTo>
                      <a:pt x="8613" y="2633"/>
                      <a:pt x="8747" y="1529"/>
                      <a:pt x="8495" y="414"/>
                    </a:cubicBezTo>
                    <a:cubicBezTo>
                      <a:pt x="8451" y="226"/>
                      <a:pt x="8280" y="137"/>
                      <a:pt x="8105" y="118"/>
                    </a:cubicBezTo>
                    <a:cubicBezTo>
                      <a:pt x="8073" y="115"/>
                      <a:pt x="8041" y="113"/>
                      <a:pt x="8010" y="113"/>
                    </a:cubicBezTo>
                    <a:cubicBezTo>
                      <a:pt x="6933" y="113"/>
                      <a:pt x="6158" y="2134"/>
                      <a:pt x="5547" y="3904"/>
                    </a:cubicBezTo>
                    <a:lnTo>
                      <a:pt x="5547" y="3904"/>
                    </a:lnTo>
                    <a:cubicBezTo>
                      <a:pt x="5686" y="2117"/>
                      <a:pt x="5699" y="110"/>
                      <a:pt x="4757" y="6"/>
                    </a:cubicBezTo>
                    <a:cubicBezTo>
                      <a:pt x="4723" y="2"/>
                      <a:pt x="4689" y="0"/>
                      <a:pt x="465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2033;p45"/>
              <p:cNvSpPr/>
              <p:nvPr/>
            </p:nvSpPr>
            <p:spPr>
              <a:xfrm>
                <a:off x="3494554" y="3242190"/>
                <a:ext cx="32330" cy="159680"/>
              </a:xfrm>
              <a:custGeom>
                <a:avLst/>
                <a:gdLst/>
                <a:ahLst/>
                <a:cxnLst/>
                <a:rect l="l" t="t" r="r" b="b"/>
                <a:pathLst>
                  <a:path w="2333" h="11523" extrusionOk="0">
                    <a:moveTo>
                      <a:pt x="492" y="1"/>
                    </a:moveTo>
                    <a:cubicBezTo>
                      <a:pt x="251" y="1"/>
                      <a:pt x="0" y="198"/>
                      <a:pt x="81" y="502"/>
                    </a:cubicBezTo>
                    <a:lnTo>
                      <a:pt x="82" y="502"/>
                    </a:lnTo>
                    <a:cubicBezTo>
                      <a:pt x="525" y="2165"/>
                      <a:pt x="711" y="3851"/>
                      <a:pt x="875" y="5562"/>
                    </a:cubicBezTo>
                    <a:cubicBezTo>
                      <a:pt x="1053" y="7434"/>
                      <a:pt x="1526" y="9238"/>
                      <a:pt x="1521" y="11132"/>
                    </a:cubicBezTo>
                    <a:cubicBezTo>
                      <a:pt x="1520" y="11393"/>
                      <a:pt x="1721" y="11523"/>
                      <a:pt x="1923" y="11523"/>
                    </a:cubicBezTo>
                    <a:cubicBezTo>
                      <a:pt x="2125" y="11523"/>
                      <a:pt x="2327" y="11393"/>
                      <a:pt x="2327" y="11132"/>
                    </a:cubicBezTo>
                    <a:cubicBezTo>
                      <a:pt x="2333" y="9477"/>
                      <a:pt x="2051" y="7883"/>
                      <a:pt x="1784" y="6254"/>
                    </a:cubicBezTo>
                    <a:cubicBezTo>
                      <a:pt x="1455" y="4246"/>
                      <a:pt x="1389" y="2264"/>
                      <a:pt x="860" y="287"/>
                    </a:cubicBezTo>
                    <a:cubicBezTo>
                      <a:pt x="807" y="87"/>
                      <a:pt x="651" y="1"/>
                      <a:pt x="4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2034;p45"/>
              <p:cNvSpPr/>
              <p:nvPr/>
            </p:nvSpPr>
            <p:spPr>
              <a:xfrm>
                <a:off x="3107874" y="3264445"/>
                <a:ext cx="14412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2035;p45"/>
              <p:cNvSpPr/>
              <p:nvPr/>
            </p:nvSpPr>
            <p:spPr>
              <a:xfrm>
                <a:off x="3206318" y="3237575"/>
                <a:ext cx="14440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9" extrusionOk="0">
                    <a:moveTo>
                      <a:pt x="522" y="0"/>
                    </a:moveTo>
                    <a:cubicBezTo>
                      <a:pt x="1" y="0"/>
                      <a:pt x="3" y="809"/>
                      <a:pt x="522" y="809"/>
                    </a:cubicBezTo>
                    <a:cubicBezTo>
                      <a:pt x="1041" y="809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2036;p45"/>
              <p:cNvSpPr/>
              <p:nvPr/>
            </p:nvSpPr>
            <p:spPr>
              <a:xfrm>
                <a:off x="3213066" y="3324836"/>
                <a:ext cx="14398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2037;p45"/>
              <p:cNvSpPr/>
              <p:nvPr/>
            </p:nvSpPr>
            <p:spPr>
              <a:xfrm>
                <a:off x="3349535" y="3280104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1" y="0"/>
                    </a:moveTo>
                    <a:cubicBezTo>
                      <a:pt x="0" y="0"/>
                      <a:pt x="2" y="807"/>
                      <a:pt x="521" y="807"/>
                    </a:cubicBezTo>
                    <a:cubicBezTo>
                      <a:pt x="1040" y="807"/>
                      <a:pt x="1040" y="0"/>
                      <a:pt x="521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2038;p45"/>
              <p:cNvSpPr/>
              <p:nvPr/>
            </p:nvSpPr>
            <p:spPr>
              <a:xfrm>
                <a:off x="3423368" y="3329326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7"/>
                      <a:pt x="521" y="807"/>
                    </a:cubicBezTo>
                    <a:cubicBezTo>
                      <a:pt x="1042" y="807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2039;p45"/>
              <p:cNvSpPr/>
              <p:nvPr/>
            </p:nvSpPr>
            <p:spPr>
              <a:xfrm>
                <a:off x="3486018" y="3201781"/>
                <a:ext cx="14440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8" extrusionOk="0">
                    <a:moveTo>
                      <a:pt x="522" y="1"/>
                    </a:moveTo>
                    <a:cubicBezTo>
                      <a:pt x="2" y="1"/>
                      <a:pt x="1" y="807"/>
                      <a:pt x="522" y="807"/>
                    </a:cubicBezTo>
                    <a:cubicBezTo>
                      <a:pt x="1041" y="807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2040;p45"/>
              <p:cNvSpPr/>
              <p:nvPr/>
            </p:nvSpPr>
            <p:spPr>
              <a:xfrm>
                <a:off x="3541988" y="3110031"/>
                <a:ext cx="1439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39" y="809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2041;p45"/>
              <p:cNvSpPr/>
              <p:nvPr/>
            </p:nvSpPr>
            <p:spPr>
              <a:xfrm>
                <a:off x="3640432" y="3130180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2042;p45"/>
              <p:cNvSpPr/>
              <p:nvPr/>
            </p:nvSpPr>
            <p:spPr>
              <a:xfrm>
                <a:off x="3673995" y="3022756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1" y="1"/>
                    </a:moveTo>
                    <a:cubicBezTo>
                      <a:pt x="0" y="1"/>
                      <a:pt x="2" y="809"/>
                      <a:pt x="521" y="809"/>
                    </a:cubicBezTo>
                    <a:cubicBezTo>
                      <a:pt x="1041" y="809"/>
                      <a:pt x="1041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2043;p45"/>
              <p:cNvSpPr/>
              <p:nvPr/>
            </p:nvSpPr>
            <p:spPr>
              <a:xfrm>
                <a:off x="3772438" y="2993683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8"/>
                      <a:pt x="521" y="808"/>
                    </a:cubicBezTo>
                    <a:cubicBezTo>
                      <a:pt x="1042" y="808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2044;p45"/>
              <p:cNvSpPr/>
              <p:nvPr/>
            </p:nvSpPr>
            <p:spPr>
              <a:xfrm>
                <a:off x="3743365" y="2890680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41" y="809"/>
                      <a:pt x="1041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2045;p45"/>
              <p:cNvSpPr/>
              <p:nvPr/>
            </p:nvSpPr>
            <p:spPr>
              <a:xfrm>
                <a:off x="3846299" y="2805678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41" y="807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2046;p45"/>
              <p:cNvSpPr/>
              <p:nvPr/>
            </p:nvSpPr>
            <p:spPr>
              <a:xfrm>
                <a:off x="3783635" y="2783285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1"/>
                    </a:moveTo>
                    <a:cubicBezTo>
                      <a:pt x="1" y="1"/>
                      <a:pt x="1" y="808"/>
                      <a:pt x="520" y="808"/>
                    </a:cubicBezTo>
                    <a:cubicBezTo>
                      <a:pt x="1039" y="808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2047;p45"/>
              <p:cNvSpPr/>
              <p:nvPr/>
            </p:nvSpPr>
            <p:spPr>
              <a:xfrm>
                <a:off x="3011662" y="3412110"/>
                <a:ext cx="1442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41" y="809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2048;p45"/>
              <p:cNvSpPr/>
              <p:nvPr/>
            </p:nvSpPr>
            <p:spPr>
              <a:xfrm>
                <a:off x="3112336" y="3362889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2049;p45"/>
              <p:cNvSpPr/>
              <p:nvPr/>
            </p:nvSpPr>
            <p:spPr>
              <a:xfrm>
                <a:off x="3112336" y="3454639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2050;p45"/>
              <p:cNvSpPr/>
              <p:nvPr/>
            </p:nvSpPr>
            <p:spPr>
              <a:xfrm>
                <a:off x="3233160" y="3405390"/>
                <a:ext cx="14440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10" extrusionOk="0">
                    <a:moveTo>
                      <a:pt x="522" y="1"/>
                    </a:moveTo>
                    <a:cubicBezTo>
                      <a:pt x="3" y="1"/>
                      <a:pt x="1" y="809"/>
                      <a:pt x="522" y="809"/>
                    </a:cubicBezTo>
                    <a:cubicBezTo>
                      <a:pt x="1041" y="809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2051;p45"/>
              <p:cNvSpPr/>
              <p:nvPr/>
            </p:nvSpPr>
            <p:spPr>
              <a:xfrm>
                <a:off x="3253336" y="3470298"/>
                <a:ext cx="1441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10" extrusionOk="0">
                    <a:moveTo>
                      <a:pt x="520" y="1"/>
                    </a:moveTo>
                    <a:cubicBezTo>
                      <a:pt x="1" y="1"/>
                      <a:pt x="1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" name="Google Shape;2052;p45"/>
            <p:cNvGrpSpPr/>
            <p:nvPr/>
          </p:nvGrpSpPr>
          <p:grpSpPr>
            <a:xfrm>
              <a:off x="3076557" y="2794399"/>
              <a:ext cx="314524" cy="180771"/>
              <a:chOff x="3380175" y="493600"/>
              <a:chExt cx="356725" cy="205025"/>
            </a:xfrm>
          </p:grpSpPr>
          <p:sp>
            <p:nvSpPr>
              <p:cNvPr id="8" name="Google Shape;2053;p45"/>
              <p:cNvSpPr/>
              <p:nvPr/>
            </p:nvSpPr>
            <p:spPr>
              <a:xfrm>
                <a:off x="3671450" y="625025"/>
                <a:ext cx="65450" cy="73600"/>
              </a:xfrm>
              <a:custGeom>
                <a:avLst/>
                <a:gdLst/>
                <a:ahLst/>
                <a:cxnLst/>
                <a:rect l="l" t="t" r="r" b="b"/>
                <a:pathLst>
                  <a:path w="2618" h="2944" extrusionOk="0">
                    <a:moveTo>
                      <a:pt x="1108" y="0"/>
                    </a:moveTo>
                    <a:cubicBezTo>
                      <a:pt x="1105" y="0"/>
                      <a:pt x="1103" y="0"/>
                      <a:pt x="1101" y="0"/>
                    </a:cubicBezTo>
                    <a:cubicBezTo>
                      <a:pt x="491" y="4"/>
                      <a:pt x="1" y="568"/>
                      <a:pt x="5" y="1266"/>
                    </a:cubicBezTo>
                    <a:cubicBezTo>
                      <a:pt x="5" y="2251"/>
                      <a:pt x="523" y="2929"/>
                      <a:pt x="1280" y="2943"/>
                    </a:cubicBezTo>
                    <a:cubicBezTo>
                      <a:pt x="1289" y="2943"/>
                      <a:pt x="1298" y="2943"/>
                      <a:pt x="1307" y="2943"/>
                    </a:cubicBezTo>
                    <a:cubicBezTo>
                      <a:pt x="2036" y="2943"/>
                      <a:pt x="2595" y="2412"/>
                      <a:pt x="2605" y="1706"/>
                    </a:cubicBezTo>
                    <a:cubicBezTo>
                      <a:pt x="2618" y="800"/>
                      <a:pt x="1911" y="0"/>
                      <a:pt x="1108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" name="Google Shape;2054;p45"/>
              <p:cNvSpPr/>
              <p:nvPr/>
            </p:nvSpPr>
            <p:spPr>
              <a:xfrm>
                <a:off x="3627025" y="493600"/>
                <a:ext cx="64050" cy="78675"/>
              </a:xfrm>
              <a:custGeom>
                <a:avLst/>
                <a:gdLst/>
                <a:ahLst/>
                <a:cxnLst/>
                <a:rect l="l" t="t" r="r" b="b"/>
                <a:pathLst>
                  <a:path w="2562" h="3147" extrusionOk="0">
                    <a:moveTo>
                      <a:pt x="1360" y="0"/>
                    </a:moveTo>
                    <a:cubicBezTo>
                      <a:pt x="1214" y="0"/>
                      <a:pt x="1064" y="63"/>
                      <a:pt x="934" y="205"/>
                    </a:cubicBezTo>
                    <a:cubicBezTo>
                      <a:pt x="329" y="874"/>
                      <a:pt x="0" y="1768"/>
                      <a:pt x="669" y="2689"/>
                    </a:cubicBezTo>
                    <a:cubicBezTo>
                      <a:pt x="890" y="2996"/>
                      <a:pt x="1176" y="3146"/>
                      <a:pt x="1455" y="3146"/>
                    </a:cubicBezTo>
                    <a:cubicBezTo>
                      <a:pt x="1778" y="3146"/>
                      <a:pt x="2091" y="2946"/>
                      <a:pt x="2282" y="2552"/>
                    </a:cubicBezTo>
                    <a:cubicBezTo>
                      <a:pt x="2392" y="2329"/>
                      <a:pt x="2415" y="2066"/>
                      <a:pt x="2479" y="1824"/>
                    </a:cubicBezTo>
                    <a:lnTo>
                      <a:pt x="2561" y="1755"/>
                    </a:lnTo>
                    <a:cubicBezTo>
                      <a:pt x="2342" y="1275"/>
                      <a:pt x="2173" y="756"/>
                      <a:pt x="1883" y="310"/>
                    </a:cubicBezTo>
                    <a:cubicBezTo>
                      <a:pt x="1759" y="119"/>
                      <a:pt x="1563" y="0"/>
                      <a:pt x="13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" name="Google Shape;2055;p45"/>
              <p:cNvSpPr/>
              <p:nvPr/>
            </p:nvSpPr>
            <p:spPr>
              <a:xfrm>
                <a:off x="3520425" y="584200"/>
                <a:ext cx="48400" cy="59025"/>
              </a:xfrm>
              <a:custGeom>
                <a:avLst/>
                <a:gdLst/>
                <a:ahLst/>
                <a:cxnLst/>
                <a:rect l="l" t="t" r="r" b="b"/>
                <a:pathLst>
                  <a:path w="1936" h="2361" extrusionOk="0">
                    <a:moveTo>
                      <a:pt x="779" y="1"/>
                    </a:moveTo>
                    <a:cubicBezTo>
                      <a:pt x="628" y="1"/>
                      <a:pt x="398" y="83"/>
                      <a:pt x="367" y="177"/>
                    </a:cubicBezTo>
                    <a:cubicBezTo>
                      <a:pt x="207" y="676"/>
                      <a:pt x="56" y="1189"/>
                      <a:pt x="15" y="1707"/>
                    </a:cubicBezTo>
                    <a:cubicBezTo>
                      <a:pt x="1" y="1890"/>
                      <a:pt x="280" y="2211"/>
                      <a:pt x="487" y="2275"/>
                    </a:cubicBezTo>
                    <a:cubicBezTo>
                      <a:pt x="678" y="2337"/>
                      <a:pt x="887" y="2360"/>
                      <a:pt x="1098" y="2360"/>
                    </a:cubicBezTo>
                    <a:cubicBezTo>
                      <a:pt x="1255" y="2360"/>
                      <a:pt x="1413" y="2347"/>
                      <a:pt x="1564" y="2330"/>
                    </a:cubicBezTo>
                    <a:cubicBezTo>
                      <a:pt x="1701" y="2312"/>
                      <a:pt x="1812" y="2073"/>
                      <a:pt x="1935" y="1936"/>
                    </a:cubicBezTo>
                    <a:cubicBezTo>
                      <a:pt x="1788" y="1826"/>
                      <a:pt x="1651" y="1660"/>
                      <a:pt x="1486" y="1616"/>
                    </a:cubicBezTo>
                    <a:cubicBezTo>
                      <a:pt x="1399" y="1593"/>
                      <a:pt x="1308" y="1587"/>
                      <a:pt x="1210" y="1587"/>
                    </a:cubicBezTo>
                    <a:cubicBezTo>
                      <a:pt x="1066" y="1587"/>
                      <a:pt x="907" y="1601"/>
                      <a:pt x="729" y="1601"/>
                    </a:cubicBezTo>
                    <a:cubicBezTo>
                      <a:pt x="831" y="1143"/>
                      <a:pt x="935" y="772"/>
                      <a:pt x="981" y="400"/>
                    </a:cubicBezTo>
                    <a:cubicBezTo>
                      <a:pt x="1000" y="268"/>
                      <a:pt x="886" y="6"/>
                      <a:pt x="812" y="2"/>
                    </a:cubicBezTo>
                    <a:cubicBezTo>
                      <a:pt x="802" y="1"/>
                      <a:pt x="790" y="1"/>
                      <a:pt x="77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" name="Google Shape;2056;p45"/>
              <p:cNvSpPr/>
              <p:nvPr/>
            </p:nvSpPr>
            <p:spPr>
              <a:xfrm>
                <a:off x="3441025" y="514975"/>
                <a:ext cx="50450" cy="68150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2726" extrusionOk="0">
                    <a:moveTo>
                      <a:pt x="993" y="0"/>
                    </a:moveTo>
                    <a:cubicBezTo>
                      <a:pt x="719" y="0"/>
                      <a:pt x="449" y="162"/>
                      <a:pt x="303" y="479"/>
                    </a:cubicBezTo>
                    <a:cubicBezTo>
                      <a:pt x="28" y="1070"/>
                      <a:pt x="0" y="1712"/>
                      <a:pt x="326" y="2275"/>
                    </a:cubicBezTo>
                    <a:cubicBezTo>
                      <a:pt x="459" y="2509"/>
                      <a:pt x="839" y="2725"/>
                      <a:pt x="1109" y="2725"/>
                    </a:cubicBezTo>
                    <a:cubicBezTo>
                      <a:pt x="1347" y="2725"/>
                      <a:pt x="1641" y="2459"/>
                      <a:pt x="1806" y="2235"/>
                    </a:cubicBezTo>
                    <a:cubicBezTo>
                      <a:pt x="1948" y="2051"/>
                      <a:pt x="1939" y="1753"/>
                      <a:pt x="2017" y="1414"/>
                    </a:cubicBezTo>
                    <a:cubicBezTo>
                      <a:pt x="1916" y="1116"/>
                      <a:pt x="1847" y="727"/>
                      <a:pt x="1659" y="411"/>
                    </a:cubicBezTo>
                    <a:cubicBezTo>
                      <a:pt x="1495" y="135"/>
                      <a:pt x="1242" y="0"/>
                      <a:pt x="99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" name="Google Shape;2057;p45"/>
              <p:cNvSpPr/>
              <p:nvPr/>
            </p:nvSpPr>
            <p:spPr>
              <a:xfrm>
                <a:off x="3380175" y="621125"/>
                <a:ext cx="74825" cy="77150"/>
              </a:xfrm>
              <a:custGeom>
                <a:avLst/>
                <a:gdLst/>
                <a:ahLst/>
                <a:cxnLst/>
                <a:rect l="l" t="t" r="r" b="b"/>
                <a:pathLst>
                  <a:path w="2993" h="3086" extrusionOk="0">
                    <a:moveTo>
                      <a:pt x="1189" y="0"/>
                    </a:moveTo>
                    <a:cubicBezTo>
                      <a:pt x="476" y="0"/>
                      <a:pt x="1" y="666"/>
                      <a:pt x="14" y="1655"/>
                    </a:cubicBezTo>
                    <a:cubicBezTo>
                      <a:pt x="28" y="2499"/>
                      <a:pt x="569" y="3080"/>
                      <a:pt x="1347" y="3086"/>
                    </a:cubicBezTo>
                    <a:cubicBezTo>
                      <a:pt x="2324" y="3086"/>
                      <a:pt x="2993" y="2544"/>
                      <a:pt x="2984" y="1765"/>
                    </a:cubicBezTo>
                    <a:cubicBezTo>
                      <a:pt x="2979" y="885"/>
                      <a:pt x="2104" y="19"/>
                      <a:pt x="1210" y="0"/>
                    </a:cubicBezTo>
                    <a:cubicBezTo>
                      <a:pt x="1203" y="0"/>
                      <a:pt x="1196" y="0"/>
                      <a:pt x="1189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" name="Google Shape;2058;p45"/>
            <p:cNvSpPr/>
            <p:nvPr/>
          </p:nvSpPr>
          <p:spPr>
            <a:xfrm>
              <a:off x="3191748" y="2987199"/>
              <a:ext cx="94224" cy="53856"/>
            </a:xfrm>
            <a:custGeom>
              <a:avLst/>
              <a:gdLst/>
              <a:ahLst/>
              <a:cxnLst/>
              <a:rect l="l" t="t" r="r" b="b"/>
              <a:pathLst>
                <a:path w="4034" h="2305" extrusionOk="0">
                  <a:moveTo>
                    <a:pt x="3636" y="0"/>
                  </a:moveTo>
                  <a:cubicBezTo>
                    <a:pt x="3636" y="0"/>
                    <a:pt x="3636" y="0"/>
                    <a:pt x="3636" y="0"/>
                  </a:cubicBezTo>
                  <a:cubicBezTo>
                    <a:pt x="3467" y="4"/>
                    <a:pt x="3237" y="91"/>
                    <a:pt x="3145" y="220"/>
                  </a:cubicBezTo>
                  <a:cubicBezTo>
                    <a:pt x="2985" y="439"/>
                    <a:pt x="2907" y="710"/>
                    <a:pt x="2815" y="971"/>
                  </a:cubicBezTo>
                  <a:cubicBezTo>
                    <a:pt x="2707" y="1292"/>
                    <a:pt x="2489" y="1483"/>
                    <a:pt x="2213" y="1483"/>
                  </a:cubicBezTo>
                  <a:cubicBezTo>
                    <a:pt x="2151" y="1483"/>
                    <a:pt x="2085" y="1473"/>
                    <a:pt x="2018" y="1453"/>
                  </a:cubicBezTo>
                  <a:cubicBezTo>
                    <a:pt x="1660" y="1337"/>
                    <a:pt x="1326" y="1108"/>
                    <a:pt x="1019" y="884"/>
                  </a:cubicBezTo>
                  <a:cubicBezTo>
                    <a:pt x="835" y="746"/>
                    <a:pt x="743" y="490"/>
                    <a:pt x="564" y="343"/>
                  </a:cubicBezTo>
                  <a:cubicBezTo>
                    <a:pt x="496" y="284"/>
                    <a:pt x="380" y="254"/>
                    <a:pt x="273" y="254"/>
                  </a:cubicBezTo>
                  <a:cubicBezTo>
                    <a:pt x="223" y="254"/>
                    <a:pt x="174" y="261"/>
                    <a:pt x="135" y="275"/>
                  </a:cubicBezTo>
                  <a:cubicBezTo>
                    <a:pt x="65" y="298"/>
                    <a:pt x="1" y="550"/>
                    <a:pt x="47" y="651"/>
                  </a:cubicBezTo>
                  <a:cubicBezTo>
                    <a:pt x="462" y="1593"/>
                    <a:pt x="970" y="2305"/>
                    <a:pt x="2100" y="2305"/>
                  </a:cubicBezTo>
                  <a:cubicBezTo>
                    <a:pt x="2107" y="2305"/>
                    <a:pt x="2115" y="2305"/>
                    <a:pt x="2123" y="2305"/>
                  </a:cubicBezTo>
                  <a:cubicBezTo>
                    <a:pt x="2125" y="2305"/>
                    <a:pt x="2127" y="2305"/>
                    <a:pt x="2129" y="2305"/>
                  </a:cubicBezTo>
                  <a:cubicBezTo>
                    <a:pt x="3071" y="2305"/>
                    <a:pt x="4033" y="1263"/>
                    <a:pt x="3911" y="338"/>
                  </a:cubicBezTo>
                  <a:cubicBezTo>
                    <a:pt x="3892" y="211"/>
                    <a:pt x="3733" y="0"/>
                    <a:pt x="36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66731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KETCH LESSON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EB8B3"/>
      </a:accent1>
      <a:accent2>
        <a:srgbClr val="A6DFDA"/>
      </a:accent2>
      <a:accent3>
        <a:srgbClr val="FED58A"/>
      </a:accent3>
      <a:accent4>
        <a:srgbClr val="FF9991"/>
      </a:accent4>
      <a:accent5>
        <a:srgbClr val="8FE2DB"/>
      </a:accent5>
      <a:accent6>
        <a:srgbClr val="FFBF49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712</Words>
  <Application>Microsoft Office PowerPoint</Application>
  <PresentationFormat>Экран (16:9)</PresentationFormat>
  <Paragraphs>216</Paragraphs>
  <Slides>82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82</vt:i4>
      </vt:variant>
    </vt:vector>
  </HeadingPairs>
  <TitlesOfParts>
    <vt:vector size="87" baseType="lpstr">
      <vt:lpstr>-apple-system</vt:lpstr>
      <vt:lpstr>Permanent Marker</vt:lpstr>
      <vt:lpstr>Arial</vt:lpstr>
      <vt:lpstr>Comfortaa</vt:lpstr>
      <vt:lpstr>SKETCH LESSON</vt:lpstr>
      <vt:lpstr>Своя игра</vt:lpstr>
      <vt:lpstr>Презентация PowerPoint</vt:lpstr>
      <vt:lpstr>Русский за 100</vt:lpstr>
      <vt:lpstr>Русский за 100</vt:lpstr>
      <vt:lpstr>Русский за 200</vt:lpstr>
      <vt:lpstr>Русский за 200</vt:lpstr>
      <vt:lpstr>Русский за 300</vt:lpstr>
      <vt:lpstr>Русский за 300</vt:lpstr>
      <vt:lpstr>Русский за 400</vt:lpstr>
      <vt:lpstr>Русский ответ 400</vt:lpstr>
      <vt:lpstr>Русский вопрос 500</vt:lpstr>
      <vt:lpstr>Русский ответ 500</vt:lpstr>
      <vt:lpstr>Математика 100</vt:lpstr>
      <vt:lpstr>Математика 100</vt:lpstr>
      <vt:lpstr>Математика 200</vt:lpstr>
      <vt:lpstr>Математика 200</vt:lpstr>
      <vt:lpstr>Математика 300</vt:lpstr>
      <vt:lpstr>Математика 300</vt:lpstr>
      <vt:lpstr>Математика 400</vt:lpstr>
      <vt:lpstr>Математика 400</vt:lpstr>
      <vt:lpstr>Математика 500</vt:lpstr>
      <vt:lpstr>Математика 500</vt:lpstr>
      <vt:lpstr>География 100</vt:lpstr>
      <vt:lpstr>География 100</vt:lpstr>
      <vt:lpstr>География 200</vt:lpstr>
      <vt:lpstr>География 200</vt:lpstr>
      <vt:lpstr>География 300</vt:lpstr>
      <vt:lpstr>География 300</vt:lpstr>
      <vt:lpstr>География 400</vt:lpstr>
      <vt:lpstr>География 400</vt:lpstr>
      <vt:lpstr>География 500</vt:lpstr>
      <vt:lpstr>География 500</vt:lpstr>
      <vt:lpstr>Биология 100</vt:lpstr>
      <vt:lpstr>Биология 100</vt:lpstr>
      <vt:lpstr>Биология 200</vt:lpstr>
      <vt:lpstr>Биология 200</vt:lpstr>
      <vt:lpstr>Биология 300</vt:lpstr>
      <vt:lpstr>Биология 300</vt:lpstr>
      <vt:lpstr>Биология 400</vt:lpstr>
      <vt:lpstr>Биология 400</vt:lpstr>
      <vt:lpstr>Биология 500</vt:lpstr>
      <vt:lpstr>Биология 500</vt:lpstr>
      <vt:lpstr>История 100</vt:lpstr>
      <vt:lpstr>История 100</vt:lpstr>
      <vt:lpstr>История 200</vt:lpstr>
      <vt:lpstr>История 200</vt:lpstr>
      <vt:lpstr>История 300</vt:lpstr>
      <vt:lpstr>История 300</vt:lpstr>
      <vt:lpstr>История 400</vt:lpstr>
      <vt:lpstr>История 400</vt:lpstr>
      <vt:lpstr>История 500</vt:lpstr>
      <vt:lpstr>История 500</vt:lpstr>
      <vt:lpstr>Фильмы 100</vt:lpstr>
      <vt:lpstr>Фильмы 100</vt:lpstr>
      <vt:lpstr>Фильмы 200</vt:lpstr>
      <vt:lpstr>Фильмы 200</vt:lpstr>
      <vt:lpstr>Фильмы 300</vt:lpstr>
      <vt:lpstr>Фильмы 300</vt:lpstr>
      <vt:lpstr>Фильмы 400</vt:lpstr>
      <vt:lpstr>Фильмы 400</vt:lpstr>
      <vt:lpstr>Фильмы 500</vt:lpstr>
      <vt:lpstr>Фильмы 500</vt:lpstr>
      <vt:lpstr>Музыка 100</vt:lpstr>
      <vt:lpstr>Музыка 100</vt:lpstr>
      <vt:lpstr>Музыка 200</vt:lpstr>
      <vt:lpstr>Музыка 200</vt:lpstr>
      <vt:lpstr>Музыка 300</vt:lpstr>
      <vt:lpstr>Музыка 300</vt:lpstr>
      <vt:lpstr>Музыка 400</vt:lpstr>
      <vt:lpstr>Музыка 400</vt:lpstr>
      <vt:lpstr>Музыка 500</vt:lpstr>
      <vt:lpstr>Музыка 500</vt:lpstr>
      <vt:lpstr>Кот в мешке 100</vt:lpstr>
      <vt:lpstr>Кот в мешке 100</vt:lpstr>
      <vt:lpstr>Кот в мешке 200</vt:lpstr>
      <vt:lpstr>Кот в мешке 200</vt:lpstr>
      <vt:lpstr>Кот в мешке 300</vt:lpstr>
      <vt:lpstr>Кот в мешке 300</vt:lpstr>
      <vt:lpstr>Кот в мешке 400</vt:lpstr>
      <vt:lpstr>Кот в мешке 400</vt:lpstr>
      <vt:lpstr>Кот в мешке 500</vt:lpstr>
      <vt:lpstr>Кот в мешке 500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Своя игра</dc:title>
  <dc:creator>Home</dc:creator>
  <cp:lastModifiedBy>Home</cp:lastModifiedBy>
  <cp:revision>26</cp:revision>
  <dcterms:modified xsi:type="dcterms:W3CDTF">2023-05-23T15:31:25Z</dcterms:modified>
</cp:coreProperties>
</file>