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15.06.2025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15.06.2025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15.06.2025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15.06.2025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15.06.2025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15.06.2025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3200" dirty="0" smtClean="0"/>
              <a:t>Нравственное воспитание и его технология. Особенности воспитания детей с нарушением слуха</a:t>
            </a: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1800" dirty="0" smtClean="0"/>
              <a:t>Плотникова Валерия</a:t>
            </a:r>
          </a:p>
          <a:p>
            <a:r>
              <a:rPr lang="ru-RU" sz="1800" dirty="0" smtClean="0"/>
              <a:t>Студент группы ИСКП-СРБ-21</a:t>
            </a:r>
            <a:endParaRPr lang="ru-RU" sz="1800" dirty="0" smtClean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 •  В современном мире, характеризующемся кризисом нравственных ценностей, особое значение приобретает нравственное воспитание подрастающего поколения.</a:t>
            </a:r>
          </a:p>
          <a:p>
            <a:r>
              <a:rPr lang="ru-RU" dirty="0" smtClean="0"/>
              <a:t>  •  Нравственное воспитание – фундамент формирования гармоничной личности, способной к моральному выбору и ответственным поступкам.</a:t>
            </a:r>
          </a:p>
          <a:p>
            <a:r>
              <a:rPr lang="ru-RU" dirty="0" smtClean="0"/>
              <a:t>  •  Особую актуальность приобретает нравственное воспитание детей с нарушением слуха, в силу специфики их развития и социальной адаптации.</a:t>
            </a:r>
          </a:p>
          <a:p>
            <a:r>
              <a:rPr lang="ru-RU" dirty="0" smtClean="0"/>
              <a:t>  •  Проблема нравственного воспитания детей с нарушением слуха недостаточно освещена в педагогической науке и требует дальнейшего изучения.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Актуальность нравственного воспитания в современном обществе</a:t>
            </a:r>
            <a:endParaRPr lang="ru-RU" sz="32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 smtClean="0"/>
              <a:t> •  </a:t>
            </a:r>
            <a:r>
              <a:rPr lang="ru-RU" b="1" dirty="0" smtClean="0"/>
              <a:t>Цель</a:t>
            </a:r>
            <a:r>
              <a:rPr lang="ru-RU" dirty="0" smtClean="0"/>
              <a:t>: Формирование нравственно зрелой личности, способной к осознанному выбору и нравственному поведению в социуме.</a:t>
            </a:r>
          </a:p>
          <a:p>
            <a:r>
              <a:rPr lang="ru-RU" dirty="0" smtClean="0"/>
              <a:t>  •  </a:t>
            </a:r>
            <a:r>
              <a:rPr lang="ru-RU" b="1" dirty="0" smtClean="0"/>
              <a:t>Задачи:</a:t>
            </a:r>
          </a:p>
          <a:p>
            <a:r>
              <a:rPr lang="ru-RU" dirty="0" smtClean="0"/>
              <a:t>    *  Формирование нравственного сознания: усвоение нравственных норм и ценностей.</a:t>
            </a:r>
          </a:p>
          <a:p>
            <a:r>
              <a:rPr lang="ru-RU" dirty="0" smtClean="0"/>
              <a:t>    *  Развитие нравственных чувств и переживаний: сочувствия, сопереживания, любви, уважения.</a:t>
            </a:r>
          </a:p>
          <a:p>
            <a:r>
              <a:rPr lang="ru-RU" dirty="0" smtClean="0"/>
              <a:t>    *  Формирование нравственного поведения: умение совершать нравственные поступки в различных ситуациях.</a:t>
            </a:r>
          </a:p>
          <a:p>
            <a:r>
              <a:rPr lang="ru-RU" dirty="0" smtClean="0"/>
              <a:t>    *  Развитие нравственной самооценки: умение критически оценивать свои поступки и поведение.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Цели и задачи нравственного воспитания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 •  Диагностика: Определение уровня нравственной воспитанности. (Методы: наблюдение, анкетирование, тестирование).</a:t>
            </a:r>
          </a:p>
          <a:p>
            <a:r>
              <a:rPr lang="ru-RU" dirty="0" smtClean="0"/>
              <a:t>  •  </a:t>
            </a:r>
            <a:r>
              <a:rPr lang="ru-RU" dirty="0" err="1" smtClean="0"/>
              <a:t>Целеполагание</a:t>
            </a:r>
            <a:r>
              <a:rPr lang="ru-RU" dirty="0" smtClean="0"/>
              <a:t>: Определение целей и задач нравственного воспитания.</a:t>
            </a:r>
          </a:p>
          <a:p>
            <a:r>
              <a:rPr lang="ru-RU" dirty="0" smtClean="0"/>
              <a:t>  •  Планирование: Разработка системы мероприятий, направленных на нравственное развитие.</a:t>
            </a:r>
          </a:p>
          <a:p>
            <a:r>
              <a:rPr lang="ru-RU" dirty="0" smtClean="0"/>
              <a:t>  •  Реализация: Проведение запланированных мероприятий (беседы, дискуссии, игры, тренинги).</a:t>
            </a:r>
          </a:p>
          <a:p>
            <a:r>
              <a:rPr lang="ru-RU" dirty="0" smtClean="0"/>
              <a:t>  •  Оценка: Анализ результатов и корректировка воспитательного процесса.</a:t>
            </a:r>
          </a:p>
          <a:p>
            <a:r>
              <a:rPr lang="ru-RU" dirty="0" smtClean="0"/>
              <a:t>•  Изображение: (Схематичное изображение технологического процесса).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Этапы и компоненты технологии нравственного воспитания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 •  Методы формирования нравственного сознания: Беседа, лекция, дискуссия, разъяснение, убеждение, пример.</a:t>
            </a:r>
          </a:p>
          <a:p>
            <a:r>
              <a:rPr lang="ru-RU" dirty="0" smtClean="0"/>
              <a:t>  •  Методы формирования нравственных чувств: Создание эмоциональных ситуаций, стимулирование сопереживания, использование искусства.</a:t>
            </a:r>
          </a:p>
          <a:p>
            <a:r>
              <a:rPr lang="ru-RU" dirty="0" smtClean="0"/>
              <a:t>  •  Методы стимулирования нравственного поведения: Поощрение, наказание, общественное мнение, личный пример.</a:t>
            </a:r>
          </a:p>
          <a:p>
            <a:r>
              <a:rPr lang="ru-RU" dirty="0" smtClean="0"/>
              <a:t>•  Изображение: (Изображение, символизирующее один из методов, например, дети, слушающие рассказ учителя (беседа)).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Методы и приемы нравственного воспитания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•  Ограниченность слухового восприятия затрудняет понимание вербальных объяснений и социальных норм.</a:t>
            </a:r>
          </a:p>
          <a:p>
            <a:r>
              <a:rPr lang="ru-RU" dirty="0" smtClean="0"/>
              <a:t>  •  Необходимость использования наглядных методов, визуализации информации, жестового языка.</a:t>
            </a:r>
          </a:p>
          <a:p>
            <a:r>
              <a:rPr lang="ru-RU" dirty="0" smtClean="0"/>
              <a:t>  •  Развитие зрительного внимания и наблюдательности </a:t>
            </a:r>
            <a:r>
              <a:rPr lang="ru-RU" dirty="0" smtClean="0"/>
              <a:t>для компенсации </a:t>
            </a:r>
            <a:r>
              <a:rPr lang="ru-RU" dirty="0" smtClean="0"/>
              <a:t>недостатка слуховой информации.</a:t>
            </a:r>
          </a:p>
          <a:p>
            <a:r>
              <a:rPr lang="ru-RU" dirty="0" smtClean="0"/>
              <a:t>•  Изображение: (Изображение ребенка, использующего жестовый язык).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/>
              <a:t>Специфика нравственного воспитания детей с нарушением слуха: сенсорная </a:t>
            </a:r>
            <a:r>
              <a:rPr lang="ru-RU" sz="2800" dirty="0" err="1" smtClean="0"/>
              <a:t>депривация</a:t>
            </a:r>
            <a:endParaRPr lang="ru-RU" sz="2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 •  Трудности в общении могут приводить к социальной изоляции и задержке в развитии нравственных чувств.</a:t>
            </a:r>
          </a:p>
          <a:p>
            <a:r>
              <a:rPr lang="ru-RU" dirty="0" smtClean="0"/>
              <a:t>  •  Особое внимание к развитию коммуникативных навыков: вербальных и невербальных.</a:t>
            </a:r>
          </a:p>
          <a:p>
            <a:r>
              <a:rPr lang="ru-RU" dirty="0" smtClean="0"/>
              <a:t>  •  Создание благоприятной среды для общения и взаимодействия со слышащими сверстниками.</a:t>
            </a:r>
          </a:p>
          <a:p>
            <a:r>
              <a:rPr lang="ru-RU" dirty="0" smtClean="0"/>
              <a:t>•  Изображение: (Изображение детей с и без нарушений слуха, играющих вместе).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/>
              <a:t>Специфика нравственного воспитания детей с нарушением слуха: коммуникативные трудности</a:t>
            </a:r>
            <a:endParaRPr lang="ru-RU" sz="2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•  Необходимость формирования четких представлений о моральных нормах и ценностях, используя конкретные примеры и ситуации.</a:t>
            </a:r>
          </a:p>
          <a:p>
            <a:r>
              <a:rPr lang="ru-RU" dirty="0" smtClean="0"/>
              <a:t>  •  Активное использование ролевых игр для отработки нравственного поведения в различных ситуациях.</a:t>
            </a:r>
          </a:p>
          <a:p>
            <a:r>
              <a:rPr lang="ru-RU" dirty="0" smtClean="0"/>
              <a:t>  •  Развитие </a:t>
            </a:r>
            <a:r>
              <a:rPr lang="ru-RU" dirty="0" err="1" smtClean="0"/>
              <a:t>эмпатии</a:t>
            </a:r>
            <a:r>
              <a:rPr lang="ru-RU" dirty="0" smtClean="0"/>
              <a:t> и сочувствия к другим людям.</a:t>
            </a:r>
          </a:p>
          <a:p>
            <a:r>
              <a:rPr lang="ru-RU" dirty="0" smtClean="0"/>
              <a:t>•  Изображение: (Изображение, иллюстрирующее ролевую игру с участием детей).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400" dirty="0" smtClean="0"/>
              <a:t>Специфика нравственного воспитания детей с нарушением слуха</a:t>
            </a:r>
            <a:r>
              <a:rPr lang="ru-RU" sz="2400" dirty="0" smtClean="0"/>
              <a:t>: формирование представлений о моральных нормах</a:t>
            </a:r>
            <a:endParaRPr lang="ru-RU" sz="24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•  Семья играет ключевую роль в нравственном воспитании ребенка.</a:t>
            </a:r>
          </a:p>
          <a:p>
            <a:r>
              <a:rPr lang="ru-RU" dirty="0" smtClean="0"/>
              <a:t>  •  Необходимость тесного сотрудничества педагогов и родителей для создания единой системы нравственного воспитания.</a:t>
            </a:r>
          </a:p>
          <a:p>
            <a:r>
              <a:rPr lang="ru-RU" dirty="0" smtClean="0"/>
              <a:t>  •  Обучение родителей приемам общения с ребенком, учитывающим особенности его развития.</a:t>
            </a:r>
          </a:p>
          <a:p>
            <a:r>
              <a:rPr lang="ru-RU" dirty="0" smtClean="0"/>
              <a:t>  •  Привлечение родителей к участию в воспитательных мероприятиях.</a:t>
            </a:r>
          </a:p>
          <a:p>
            <a:r>
              <a:rPr lang="ru-RU" dirty="0" smtClean="0"/>
              <a:t>•  Изображение: (Изображение учителя, беседующего с родителями).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/>
              <a:t>Взаимодействие школы и семьи в нравственном воспитании детей с нарушением слуха</a:t>
            </a:r>
            <a:endParaRPr lang="ru-RU" sz="2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 •  Нравственное воспитание детей с нарушением слуха – важная и сложная задача, требующая учета специфических потребностей и возможностей этой категории обучающихся.</a:t>
            </a:r>
          </a:p>
          <a:p>
            <a:r>
              <a:rPr lang="ru-RU" dirty="0" smtClean="0"/>
              <a:t>  •  Эффективность нравственного воспитания зависит от комплексного подхода, использования специальных методов и приемов, а также тесного взаимодействия школы и семьи.</a:t>
            </a:r>
          </a:p>
          <a:p>
            <a:r>
              <a:rPr lang="ru-RU" dirty="0" smtClean="0"/>
              <a:t>  •  Необходимо продолжать исследования в области нравственного воспитания детей с нарушением слуха с целью разработки новых, более эффективных технологий и методик.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Выводы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</TotalTime>
  <Words>685</Words>
  <PresentationFormat>Экран (4:3)</PresentationFormat>
  <Paragraphs>52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Открытая</vt:lpstr>
      <vt:lpstr>Нравственное воспитание и его технология. Особенности воспитания детей с нарушением слуха</vt:lpstr>
      <vt:lpstr>Актуальность нравственного воспитания в современном обществе</vt:lpstr>
      <vt:lpstr>Цели и задачи нравственного воспитания</vt:lpstr>
      <vt:lpstr>Этапы и компоненты технологии нравственного воспитания</vt:lpstr>
      <vt:lpstr>Методы и приемы нравственного воспитания</vt:lpstr>
      <vt:lpstr>Специфика нравственного воспитания детей с нарушением слуха: сенсорная депривация</vt:lpstr>
      <vt:lpstr>Специфика нравственного воспитания детей с нарушением слуха: коммуникативные трудности</vt:lpstr>
      <vt:lpstr>Специфика нравственного воспитания детей с нарушением слуха: формирование представлений о моральных нормах</vt:lpstr>
      <vt:lpstr>Взаимодействие школы и семьи в нравственном воспитании детей с нарушением слуха</vt:lpstr>
      <vt:lpstr>Выводы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Нравственное воспитание и его технология. Особенности воспитания детей с нарушением слуха</dc:title>
  <dc:creator>plotn</dc:creator>
  <cp:lastModifiedBy>plotnikova05valeria@gmail.com</cp:lastModifiedBy>
  <cp:revision>2</cp:revision>
  <dcterms:created xsi:type="dcterms:W3CDTF">2025-06-15T16:04:35Z</dcterms:created>
  <dcterms:modified xsi:type="dcterms:W3CDTF">2025-06-15T16:17:40Z</dcterms:modified>
</cp:coreProperties>
</file>