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4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335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443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594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133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085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061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804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56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037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610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6696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1725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5761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885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784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242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73D64-4F10-4F93-9B24-48A41FCE06F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941BB23-01AE-4858-95DB-2E9F4F6BD9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421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7200" dirty="0" smtClean="0"/>
              <a:t>Алалия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189275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4614360-8E6E-427B-9B27-B82428BF7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783" y="399495"/>
            <a:ext cx="8089213" cy="605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70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xmlns="" id="{E4DC3735-1ADF-4595-9108-D605726C9D42}"/>
              </a:ext>
            </a:extLst>
          </p:cNvPr>
          <p:cNvCxnSpPr>
            <a:cxnSpLocks/>
          </p:cNvCxnSpPr>
          <p:nvPr/>
        </p:nvCxnSpPr>
        <p:spPr>
          <a:xfrm flipH="1">
            <a:off x="2787589" y="1347693"/>
            <a:ext cx="1797728" cy="960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xmlns="" id="{9A4141A6-3E48-49C4-904D-9FF0871A1608}"/>
              </a:ext>
            </a:extLst>
          </p:cNvPr>
          <p:cNvCxnSpPr>
            <a:cxnSpLocks/>
          </p:cNvCxnSpPr>
          <p:nvPr/>
        </p:nvCxnSpPr>
        <p:spPr>
          <a:xfrm>
            <a:off x="4585317" y="1347693"/>
            <a:ext cx="3537751" cy="8717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B664C49-3157-40EF-9902-7227E2498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308194"/>
            <a:ext cx="4657817" cy="381739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DB46860-120C-417F-9AF4-1068484E8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3637" y="2308194"/>
            <a:ext cx="4876800" cy="3657600"/>
          </a:xfrm>
          <a:prstGeom prst="rect">
            <a:avLst/>
          </a:prstGeom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Формы алалий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3388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719176" y="591127"/>
            <a:ext cx="4171757" cy="665018"/>
          </a:xfrm>
        </p:spPr>
        <p:txBody>
          <a:bodyPr/>
          <a:lstStyle/>
          <a:p>
            <a:r>
              <a:rPr lang="ru-RU" dirty="0" smtClean="0"/>
              <a:t>Моторная алалия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04005" y="2325116"/>
            <a:ext cx="2757056" cy="28127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Б.М. </a:t>
            </a:r>
            <a:r>
              <a:rPr lang="ru-RU" dirty="0" err="1" smtClean="0"/>
              <a:t>Гришпун</a:t>
            </a:r>
            <a:r>
              <a:rPr lang="ru-RU" dirty="0" smtClean="0"/>
              <a:t>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/>
              <a:t>о</a:t>
            </a:r>
            <a:r>
              <a:rPr lang="ru-RU" dirty="0" smtClean="0"/>
              <a:t>днословная фраза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редложение из двух слов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редложение из двух главных членов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334770" y="3825825"/>
            <a:ext cx="2417619" cy="2784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334770" y="3978500"/>
            <a:ext cx="2417619" cy="266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Ковшиков В.А.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Формирование языка как целостного образования с помощью концентрической организации материала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31544" y="1435701"/>
            <a:ext cx="3403601" cy="38700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8091826" y="1721545"/>
            <a:ext cx="2946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Е.Ф. </a:t>
            </a:r>
            <a:r>
              <a:rPr lang="ru-RU" dirty="0" err="1" smtClean="0">
                <a:solidFill>
                  <a:schemeClr val="bg1"/>
                </a:solidFill>
              </a:rPr>
              <a:t>Соботович</a:t>
            </a:r>
            <a:r>
              <a:rPr lang="ru-RU" dirty="0" smtClean="0">
                <a:solidFill>
                  <a:schemeClr val="bg1"/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Расчлененное восприятие предметной и речевой ситуации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Вычленение элементов языка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Овладение структурой предложения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Актуализация морфем и конструирование словоформ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43162" y="4095773"/>
            <a:ext cx="3011055" cy="24199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66436" y="4202545"/>
            <a:ext cx="22074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В.К. Воробьева: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р</a:t>
            </a:r>
            <a:r>
              <a:rPr lang="ru-RU" dirty="0" smtClean="0">
                <a:solidFill>
                  <a:schemeClr val="bg1"/>
                </a:solidFill>
              </a:rPr>
              <a:t>азвитие ВПФ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Развитие понимания речи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Формирование экспрессивной речи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732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Сенсорная алалия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Адаптационный этап </a:t>
            </a:r>
          </a:p>
          <a:p>
            <a:r>
              <a:rPr lang="ru-RU" dirty="0" smtClean="0"/>
              <a:t>Однословный этап</a:t>
            </a:r>
          </a:p>
          <a:p>
            <a:r>
              <a:rPr lang="ru-RU" dirty="0" smtClean="0"/>
              <a:t>Неречевой этап</a:t>
            </a:r>
          </a:p>
          <a:p>
            <a:r>
              <a:rPr lang="ru-RU" dirty="0" smtClean="0"/>
              <a:t>Семантический этап</a:t>
            </a:r>
          </a:p>
          <a:p>
            <a:r>
              <a:rPr lang="ru-RU" dirty="0" smtClean="0"/>
              <a:t>Этап развития экспрессивной речи</a:t>
            </a:r>
          </a:p>
          <a:p>
            <a:r>
              <a:rPr lang="ru-RU" dirty="0" smtClean="0"/>
              <a:t>Этап формирования фонематического восприятия, анализа и синтеза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4131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Алалии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270000"/>
            <a:ext cx="7935325" cy="55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01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Этиология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Этиология алалии: неблагоприятная неврологическая или психопатологическая наследственность; </a:t>
            </a:r>
            <a:endParaRPr lang="ru-RU" dirty="0" smtClean="0"/>
          </a:p>
          <a:p>
            <a:r>
              <a:rPr lang="ru-RU" dirty="0" smtClean="0"/>
              <a:t>поздние </a:t>
            </a:r>
            <a:r>
              <a:rPr lang="ru-RU" dirty="0"/>
              <a:t>беременности, которым предшествовали прерывания беременности, мертворождения; </a:t>
            </a:r>
            <a:endParaRPr lang="ru-RU" dirty="0" smtClean="0"/>
          </a:p>
          <a:p>
            <a:r>
              <a:rPr lang="ru-RU" dirty="0" smtClean="0"/>
              <a:t>возраст </a:t>
            </a:r>
            <a:r>
              <a:rPr lang="ru-RU" dirty="0"/>
              <a:t>родителей от 30 до 40 лет; угроза прерывания беременности; патологические ролы и др. </a:t>
            </a:r>
            <a:endParaRPr lang="ru-RU" dirty="0" smtClean="0"/>
          </a:p>
          <a:p>
            <a:r>
              <a:rPr lang="ru-RU" dirty="0" smtClean="0"/>
              <a:t>Отмечается</a:t>
            </a:r>
            <a:r>
              <a:rPr lang="ru-RU" dirty="0"/>
              <a:t>, что около 80 % детей были рождены в асфиксии или присутствовала гипоксия, как внутриутробная, так и во время родов.</a:t>
            </a:r>
          </a:p>
        </p:txBody>
      </p:sp>
    </p:spTree>
    <p:extLst>
      <p:ext uri="{BB962C8B-B14F-4D97-AF65-F5344CB8AC3E}">
        <p14:creationId xmlns:p14="http://schemas.microsoft.com/office/powerpoint/2010/main" val="2367448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046789" y="3103418"/>
            <a:ext cx="8596668" cy="13208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038182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245</TotalTime>
  <Words>156</Words>
  <Application>Microsoft Office PowerPoint</Application>
  <PresentationFormat>Широкоэкранный</PresentationFormat>
  <Paragraphs>32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Аспект</vt:lpstr>
      <vt:lpstr>Алалия</vt:lpstr>
      <vt:lpstr>Презентация PowerPoint</vt:lpstr>
      <vt:lpstr>                Формы алалий</vt:lpstr>
      <vt:lpstr>Моторная алалия</vt:lpstr>
      <vt:lpstr>Сенсорная алалия</vt:lpstr>
      <vt:lpstr>Причины Алалии </vt:lpstr>
      <vt:lpstr>Этиология 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 Кай</dc:creator>
  <cp:lastModifiedBy>Катерина</cp:lastModifiedBy>
  <cp:revision>12</cp:revision>
  <dcterms:created xsi:type="dcterms:W3CDTF">2020-11-02T13:38:24Z</dcterms:created>
  <dcterms:modified xsi:type="dcterms:W3CDTF">2020-11-03T10:11:42Z</dcterms:modified>
</cp:coreProperties>
</file>