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6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eopl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3236913"/>
            <a:ext cx="3911600" cy="3017837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836613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55650" y="4005263"/>
            <a:ext cx="4248150" cy="1752600"/>
          </a:xfrm>
          <a:noFill/>
          <a:ln>
            <a:noFill/>
          </a:ln>
        </p:spPr>
        <p:txBody>
          <a:bodyPr/>
          <a:lstStyle>
            <a:lvl1pPr marL="0" indent="0">
              <a:buFontTx/>
              <a:buNone/>
              <a:defRPr sz="2200" b="1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D9EA3C9-CA46-49E7-938D-7A4D2E99B65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E33BE-F896-4A06-A46C-D4E3B54869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218C4-AFFF-4644-B516-445A5F594B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4ED19-B713-472C-A49C-D78B0C40AC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FF4A-C1F9-41EB-9825-433FB54C90C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EB2DD-2D6F-49DB-8D8A-7019109D61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64CE5-FD49-42D5-9D33-6ECDE15D0C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07E3E-291E-4B56-BDB1-26490580859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36A11-29B4-4280-9C50-AB11491C3A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A546B-A863-4B24-AA4D-A99FC527613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16852-CDFE-4BF5-BF98-9F8B332EAD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Peopl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25" y="4292600"/>
            <a:ext cx="2543175" cy="196215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rgbClr val="FFFF0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30000"/>
            </a:schemeClr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4ADB5A-ECBA-487E-AF9C-0EBFB997AB4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ln/>
        </p:spPr>
        <p:txBody>
          <a:bodyPr/>
          <a:lstStyle/>
          <a:p>
            <a:r>
              <a:rPr lang="ru-RU" dirty="0" smtClean="0"/>
              <a:t>Основные направления </a:t>
            </a:r>
            <a:r>
              <a:rPr lang="en-US" dirty="0" smtClean="0"/>
              <a:t> PR</a:t>
            </a:r>
            <a:r>
              <a:rPr lang="ru-RU" dirty="0" smtClean="0"/>
              <a:t> деятельности</a:t>
            </a:r>
            <a:endParaRPr lang="ru-RU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PR–</a:t>
            </a:r>
            <a:r>
              <a:rPr lang="ru-RU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деятельность – это: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7859216" cy="2548879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управленческая деятельность,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которая направлена на установление взаимовыгодных отношений между организацией и общественностью, от которой зависит успех этой организации. 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The_Organizational_Puzzle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6152"/>
            <a:ext cx="9144000" cy="562184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86000" y="836712"/>
            <a:ext cx="6678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Формирование, поддержание, усиление, корректировка имиджа фирмы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717032"/>
            <a:ext cx="511256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Разработка системы приемов и методов, направленных на улучшение взаимопонимания между фирмой и ее целевыми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аудиториями</a:t>
            </a: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471601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Реализация мер, направленных на устранение коммуникативных барьеров, препятствующих распространению информации о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фирме.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149080"/>
            <a:ext cx="45720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Разработка системы коммуникативных мер по преодолению последствий кризисных и конфликтных ситуаций.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4088" y="188640"/>
            <a:ext cx="377991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Постоянное отслеживание коммуникационной среды внутри фирмы,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мер по ее контролю и оптимизации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5936" y="5805264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Паблисити (создание рекламной известности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589240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Поддержание постоянных отношений со СМИ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4869160"/>
            <a:ext cx="569944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.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PR посредством печатной продукции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260648"/>
            <a:ext cx="457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Участие руководства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фирмы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 работе съездов и конференций профессиональных или общественных организаций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Организация мероприятий событийного характера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5805264"/>
            <a:ext cx="550810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Деятельность, направленная на органы государственного управления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25875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PR в Интернет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2_4peopl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32_4people</Template>
  <TotalTime>70</TotalTime>
  <Words>142</Words>
  <Application>Microsoft Office PowerPoint</Application>
  <PresentationFormat>Экран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32_4people</vt:lpstr>
      <vt:lpstr>Основные направления  PR деятельности</vt:lpstr>
      <vt:lpstr>PR–деятельность – это: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Спасибо за внимание!</vt:lpstr>
    </vt:vector>
  </TitlesOfParts>
  <Company>Ya Blondinko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направления  PR деятельности</dc:title>
  <dc:creator>User</dc:creator>
  <cp:lastModifiedBy>1</cp:lastModifiedBy>
  <cp:revision>10</cp:revision>
  <dcterms:created xsi:type="dcterms:W3CDTF">2015-12-23T08:30:54Z</dcterms:created>
  <dcterms:modified xsi:type="dcterms:W3CDTF">2017-10-22T13:39:48Z</dcterms:modified>
</cp:coreProperties>
</file>