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7ECA5-5E13-4353-A3DE-4E12B98BDC84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E57DAD16-1A15-41D4-8516-2015A276D4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7ECA5-5E13-4353-A3DE-4E12B98BDC84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AD16-1A15-41D4-8516-2015A276D4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7ECA5-5E13-4353-A3DE-4E12B98BDC84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57DAD16-1A15-41D4-8516-2015A276D4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7ECA5-5E13-4353-A3DE-4E12B98BDC84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AD16-1A15-41D4-8516-2015A276D4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7ECA5-5E13-4353-A3DE-4E12B98BDC84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AD16-1A15-41D4-8516-2015A276D4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7ECA5-5E13-4353-A3DE-4E12B98BDC84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AD16-1A15-41D4-8516-2015A276D4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7ECA5-5E13-4353-A3DE-4E12B98BDC84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AD16-1A15-41D4-8516-2015A276D4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7ECA5-5E13-4353-A3DE-4E12B98BDC84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AD16-1A15-41D4-8516-2015A276D4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7ECA5-5E13-4353-A3DE-4E12B98BDC84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57DAD16-1A15-41D4-8516-2015A276D4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7ECA5-5E13-4353-A3DE-4E12B98BDC84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AD16-1A15-41D4-8516-2015A276D4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7ECA5-5E13-4353-A3DE-4E12B98BDC84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DAD16-1A15-41D4-8516-2015A276D4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51000"/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987ECA5-5E13-4353-A3DE-4E12B98BDC84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E57DAD16-1A15-41D4-8516-2015A276D4E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52120" y="5085184"/>
            <a:ext cx="3168352" cy="936104"/>
          </a:xfrm>
        </p:spPr>
        <p:txBody>
          <a:bodyPr>
            <a:normAutofit/>
          </a:bodyPr>
          <a:lstStyle/>
          <a:p>
            <a:pPr algn="l"/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Определение коммуникации. Источники и цель коммуникации</a:t>
            </a:r>
            <a:endParaRPr lang="ru-RU" sz="3600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20688"/>
            <a:ext cx="345638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/>
              <a:t>Коммуникации в организационном контексте включают </a:t>
            </a:r>
            <a:r>
              <a:rPr lang="ru-RU" sz="2400" b="1" dirty="0" smtClean="0"/>
              <a:t>взаимодействие </a:t>
            </a:r>
            <a:r>
              <a:rPr lang="ru-RU" sz="2400" b="1" dirty="0"/>
              <a:t>между людьми. Это процесс обмена информацией и передачи све­дений между отдельными людьми или их группами. </a:t>
            </a:r>
          </a:p>
        </p:txBody>
      </p:sp>
      <p:pic>
        <p:nvPicPr>
          <p:cNvPr id="3" name="Рисунок 2" descr="counselling treatm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404664"/>
            <a:ext cx="4797152" cy="5373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9512" y="661338"/>
            <a:ext cx="874846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Коммуникации важны для руководителей по следующим причи­нам: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1) руководители тратят большую часть времени на коммуникации. Согласно данным многих экспертов, на это уходит 75—95% времени руководителей. Поэтому они должны быть заинтересованы </a:t>
            </a:r>
            <a:r>
              <a:rPr kumimoji="0" lang="ru-RU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улучшении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данного вида деятельности;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2) коммуникации необходимы для эффективности управления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3" name="Рисунок 2" descr="9280384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3501008"/>
            <a:ext cx="5112568" cy="3212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04664"/>
            <a:ext cx="5328592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/>
              <a:t>Если целями общения является обмен информацией преимущественно эмоционального содержания, то целями коммуникации являются: обмен и передача информации; формирование умений и навыков, развитие профессиональных качеств; формирование отношения к себе, к другим людям, к обществу в целом; обмен деятельностью, инновационными приемами, средствами, технологиями; изменение ценностных установок и мотивации поведения; обмен эмоциями.</a:t>
            </a:r>
          </a:p>
        </p:txBody>
      </p:sp>
      <p:pic>
        <p:nvPicPr>
          <p:cNvPr id="3" name="Рисунок 2" descr="12152694-Communication-symbol--Stock-Vector-communication-communicate-soci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8104" y="1988840"/>
            <a:ext cx="3491880" cy="3151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559e4d0f72365.jpg"/>
          <p:cNvPicPr>
            <a:picLocks noChangeAspect="1"/>
          </p:cNvPicPr>
          <p:nvPr/>
        </p:nvPicPr>
        <p:blipFill>
          <a:blip r:embed="rId2" cstate="print">
            <a:lum contrast="-47000"/>
          </a:blip>
          <a:stretch>
            <a:fillRect/>
          </a:stretch>
        </p:blipFill>
        <p:spPr>
          <a:xfrm>
            <a:off x="3803914" y="2780928"/>
            <a:ext cx="5135893" cy="3851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251520" y="260648"/>
            <a:ext cx="7272808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Исходя из целей, коммуникация выполняет следующие функции: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информационно-коммуникативную (процесс обмена информацией);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интерактивную (взаимодействие индивидов в процессе межличностного общения);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гносеологическую (познавательную);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аксиологическую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(процесс обмена духовными ценностями);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нормативную (процесс передачи и закрепления норм в обыденном сознании);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 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социально-практическую (обмен результатами деятельности, способностями, умениями, навыками).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2492896"/>
            <a:ext cx="57020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/>
              <a:t>СПАСИБО ЗА ВНИМАНИЕ</a:t>
            </a:r>
            <a:r>
              <a:rPr lang="ru-RU" sz="3600" dirty="0" smtClean="0"/>
              <a:t>!</a:t>
            </a:r>
            <a:endParaRPr lang="ru-RU" sz="3600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20</TotalTime>
  <Words>174</Words>
  <Application>Microsoft Office PowerPoint</Application>
  <PresentationFormat>Экран (4:3)</PresentationFormat>
  <Paragraphs>14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Справедливость</vt:lpstr>
      <vt:lpstr>Определение коммуникации. Источники и цель коммуникации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Определение коммуникации. Источники и цель коммуникации</dc:title>
  <dc:creator>Ангелина</dc:creator>
  <cp:lastModifiedBy>1</cp:lastModifiedBy>
  <cp:revision>4</cp:revision>
  <dcterms:created xsi:type="dcterms:W3CDTF">2015-12-23T12:29:58Z</dcterms:created>
  <dcterms:modified xsi:type="dcterms:W3CDTF">2017-10-22T13:40:01Z</dcterms:modified>
</cp:coreProperties>
</file>