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351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24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545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343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55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239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594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225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858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309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910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9226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3299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5970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662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608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66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B106E36-FD25-4E2D-B0AA-010F637433A0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795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int5@yandex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24838" y="2996952"/>
            <a:ext cx="6587522" cy="1273122"/>
          </a:xfrm>
        </p:spPr>
        <p:txBody>
          <a:bodyPr anchor="t">
            <a:noAutofit/>
          </a:bodyPr>
          <a:lstStyle/>
          <a:p>
            <a:pPr>
              <a:lnSpc>
                <a:spcPct val="115000"/>
              </a:lnSpc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Организация деятельности регионального ресурсного центра по  комплексному сопровождению детей с расстройствами аутистического спектра</a:t>
            </a:r>
            <a:endParaRPr lang="ru-RU" sz="23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www.v102.ru/pic_news/00698626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279" y="404664"/>
            <a:ext cx="629411" cy="644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560840" cy="1192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КОМИТЕТ ОБРАЗОВАНИЯ,НАУКИ И МОЛОДЁЖНОЙ ПОЛИТИКИ ВОЛГОГРАДСКОЙ ОБЛАСТИ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ГОСУДАРСТВЕННОЕ КАЗЕННОЕ ОБЩЕОБРАЗОВАТЕЛЬНОЕ УЧРЕЖДЕНИЕ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«ВОЛГОГРАДСКАЯ ШКОЛА-ИНТЕРНАТ №5»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г. Волгоград, проспект Столетова.16,400051.тел./факс (8442)62-67-17,62-00-67,E-mail:school-int5@yandex.ru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ОКПО 50508198 ОГРН 1023404365753 ИНН3448022235,КПП 344801001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050" b="1" i="1" dirty="0">
                <a:latin typeface="Times New Roman"/>
                <a:ea typeface="Times New Roman"/>
                <a:cs typeface="Times New Roman"/>
              </a:rPr>
              <a:t>ой политики Волгоградской области</a:t>
            </a:r>
            <a:endParaRPr lang="ru-RU" sz="1050" dirty="0">
              <a:ea typeface="Times New Roman"/>
              <a:cs typeface="Times New Roman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68" y="1151142"/>
            <a:ext cx="674422" cy="592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907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143000"/>
          </a:xfrm>
        </p:spPr>
        <p:txBody>
          <a:bodyPr>
            <a:normAutofit/>
          </a:bodyPr>
          <a:lstStyle/>
          <a:p>
            <a:pPr algn="just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Целью ресурсного центра является оказание помощи родителям (законным представителям)  детей дошкольного возраста с расстройством аутистического спектра.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4038600" cy="5572140"/>
          </a:xfrm>
        </p:spPr>
        <p:txBody>
          <a:bodyPr>
            <a:normAutofit fontScale="32500" lnSpcReduction="20000"/>
          </a:bodyPr>
          <a:lstStyle/>
          <a:p>
            <a:endParaRPr lang="ru-RU" sz="4900" b="1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ресурсного центра: 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- психолого-педагогические консультации по воспитанию и обучению детей с расстройством аутистического спектра;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-  чтение лекций, проведение круглых столов, семинаров, тренингов для родителей детей с расстройством аутистического спектра по актуальным вопросам;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- обучение родителей, специальным воспитательным приемам, игровым занятиям, необходимым для коррекции личности  ребенка с расстройством аутистического спектра;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- проведение индивидуальных (по мере необходимости) развивающих занятий с  детьми для обучения родителей специальным коррекционным и логопедическим приемам.</a:t>
            </a:r>
          </a:p>
          <a:p>
            <a:endParaRPr lang="ru-RU" sz="5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45719"/>
          </a:xfrm>
        </p:spPr>
        <p:txBody>
          <a:bodyPr>
            <a:noAutofit/>
          </a:bodyPr>
          <a:lstStyle/>
          <a:p>
            <a:pPr algn="l">
              <a:buFont typeface="Arial" pitchFamily="34" charset="0"/>
              <a:buChar char="•"/>
            </a:pP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Работу ресурсного центра  осуществляют: педагог-психолог, социальный педагог, учителя-логопеды, учителя-дефектологи. 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 специалисты имеют соответствующую квалификацию по занимаемой должности, подтвержденную документами об образовании и являются  членами психолого-медико-педагогического консилиума ГКОУ «Волгоградская школа-интернат № 5».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8802"/>
            <a:ext cx="7972452" cy="4197361"/>
          </a:xfrm>
        </p:spPr>
        <p:txBody>
          <a:bodyPr>
            <a:norm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каждого специалиста ведётся индивидуально и представляет собой непрерывное психологическое и коррекционное сопровождение и развитие  ребёнка дошкольного возраста с расстройством аутистического спектра на протяжении всего периода взаимодействия с образовательным учреждением, с учётом динамики развития.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7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ресурсного центра осуществляется согласно составленному графику и ведётся специалистами по следующим направлениям: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507288" cy="47577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Педагог-психолог: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индивидуальное психологическое обследование ребенка с нарушением аутистического спектра, определение общего уровня психического развития ребенка, (по запросу родителей, законных представителей);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консультирование родителей (законных представителей);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коррекция внутреннего психологического состояния родителей;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проведение (в случае необходимости) индивидуальных коррекционных занятий.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8435280" cy="607223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Педагог-дефектолог: 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обследование ребенка с нарушением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аутистического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спектра на предмет особенностей его речевого, познавательного и социального развития, определяет способности ребенка к обучению и к игре.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консультирование родителей о формах и методах проведения развивающих занятий с ребенком с целью максимально компенсировать и подкорректировать недостатки развития;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консультирование родителей по вопросам педагогической реабилитации детей с нарушением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аутистического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спектра.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8291264" cy="6072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Учитель-логопед: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индивидуальное логопедическое обследование ребенка с нарушением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аутистического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спектра, с целью выявления речевого дефекта или его уточнения;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консультирование родителей (законных представителей) о методах и формах преодоления речевого дефекта их ребенка;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проведение с родителями (законными представителями) просветительской и разъяснительной работы о значении раннего коррекционного воздействия на речевой дефект у ребенка.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980728"/>
            <a:ext cx="8363272" cy="6143668"/>
          </a:xfrm>
        </p:spPr>
        <p:txBody>
          <a:bodyPr>
            <a:noAutofit/>
          </a:bodyPr>
          <a:lstStyle/>
          <a:p>
            <a:pPr marL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соответствии с требованиями к развивающей предметно-пространственной среды  в нашем образовательном учреждении  оборудован и успешно функционирует кабинет педагога-психолога. Образовательное пространство кабинета оснащено всеми необходимыми средствами обучения и развития (в том числе техническими), соответствующими материалами, оборудованием и инвентарем. Данное оснащение обеспечивают игровую, познавательную, исследовательскую и творческую активность детей экспериментирование с доступными детям материалами; двигательную активность, в том числе развитие крупной и мелкой моторики, участие в подвижных и коммуникативных играх , что актуально для детей с нарушениями аутистического спектра.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9" y="980728"/>
            <a:ext cx="4157192" cy="4810471"/>
          </a:xfrm>
        </p:spPr>
        <p:txBody>
          <a:bodyPr>
            <a:normAutofit fontScale="25000" lnSpcReduction="20000"/>
          </a:bodyPr>
          <a:lstStyle/>
          <a:p>
            <a:r>
              <a:rPr lang="ru-RU" sz="9200" dirty="0">
                <a:latin typeface="Times New Roman" pitchFamily="18" charset="0"/>
                <a:cs typeface="Times New Roman" pitchFamily="18" charset="0"/>
              </a:rPr>
              <a:t>Все специалисты ресурсного центра находятся в тесном взаимодействии между собой. На каждого ребенка ведется мониторинг специалиста сопровождения, проводятся совещания, на которых обсуждается динамика развития ребенка. В случае отсутствия положительной динамики программа корректируется для каждого ребенка индивидуально.</a:t>
            </a:r>
          </a:p>
          <a:p>
            <a:endParaRPr lang="ru-RU" sz="9200" dirty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2169" y="980728"/>
            <a:ext cx="4312319" cy="4810473"/>
          </a:xfrm>
        </p:spPr>
        <p:txBody>
          <a:bodyPr>
            <a:normAutofit fontScale="25000" lnSpcReduction="20000"/>
          </a:bodyPr>
          <a:lstStyle/>
          <a:p>
            <a:r>
              <a:rPr lang="ru-RU" sz="9200" dirty="0">
                <a:latin typeface="Times New Roman" pitchFamily="18" charset="0"/>
                <a:cs typeface="Times New Roman" pitchFamily="18" charset="0"/>
              </a:rPr>
              <a:t>В течение года секретарём ресурсного центра ведётся журнал учета консультаций специалистами. </a:t>
            </a:r>
          </a:p>
          <a:p>
            <a:r>
              <a:rPr lang="ru-RU" sz="9200" dirty="0">
                <a:latin typeface="Times New Roman" pitchFamily="18" charset="0"/>
                <a:cs typeface="Times New Roman" pitchFamily="18" charset="0"/>
              </a:rPr>
              <a:t>В конце учебного года  специалисты предоставляют  отчет о работе</a:t>
            </a:r>
            <a:r>
              <a:rPr lang="ru-RU" sz="9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200" dirty="0">
                <a:latin typeface="Times New Roman" pitchFamily="18" charset="0"/>
                <a:cs typeface="Times New Roman" pitchFamily="18" charset="0"/>
              </a:rPr>
              <a:t>ресурсного центра   директору ГКОУ «Волгоградская школа-интернат № 5».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3668" y="1196752"/>
            <a:ext cx="6084676" cy="399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marR="179705" indent="180340" algn="ctr">
              <a:spcAft>
                <a:spcPts val="1000"/>
              </a:spcAft>
            </a:pPr>
            <a:r>
              <a:rPr lang="ru-RU" sz="2400" b="1" i="1" dirty="0">
                <a:latin typeface="Times New Roman"/>
              </a:rPr>
              <a:t>Контактная информация: </a:t>
            </a:r>
            <a:endParaRPr lang="ru-RU" sz="2400" dirty="0"/>
          </a:p>
          <a:p>
            <a:pPr marL="180340" marR="179705" indent="180340" algn="ctr">
              <a:spcAft>
                <a:spcPts val="1000"/>
              </a:spcAft>
            </a:pPr>
            <a:r>
              <a:rPr lang="ru-RU" sz="2000" b="1" i="1" dirty="0">
                <a:latin typeface="Times New Roman"/>
              </a:rPr>
              <a:t>г. Волгоград, 400051,</a:t>
            </a:r>
            <a:endParaRPr lang="ru-RU" sz="2000" dirty="0"/>
          </a:p>
          <a:p>
            <a:pPr marL="180340" marR="179705" indent="180340" algn="ctr">
              <a:spcAft>
                <a:spcPts val="1000"/>
              </a:spcAft>
            </a:pPr>
            <a:r>
              <a:rPr lang="ru-RU" sz="2000" b="1" dirty="0">
                <a:latin typeface="Times New Roman"/>
              </a:rPr>
              <a:t>пр. им. Столетова, 16</a:t>
            </a:r>
            <a:endParaRPr lang="ru-RU" sz="2000" dirty="0"/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Ресурсный центр по организации комплексного сопровождения</a:t>
            </a:r>
            <a:endParaRPr lang="ru-RU" sz="2000" dirty="0"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latin typeface="Times New Roman"/>
                <a:ea typeface="Times New Roman"/>
                <a:cs typeface="Times New Roman"/>
              </a:rPr>
              <a:t>детей с  расстройствами аутистического спектра по Волгоградской области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000" dirty="0">
              <a:ea typeface="Times New Roman"/>
              <a:cs typeface="Times New Roman"/>
            </a:endParaRPr>
          </a:p>
          <a:p>
            <a:pPr marL="180340" marR="179705" indent="180340" algn="ctr">
              <a:spcAft>
                <a:spcPts val="1000"/>
              </a:spcAft>
            </a:pPr>
            <a:r>
              <a:rPr lang="ru-RU" sz="2000" b="1" dirty="0">
                <a:latin typeface="Times New Roman"/>
              </a:rPr>
              <a:t>т/факс 8(8442) 62- 67- 17</a:t>
            </a:r>
            <a:endParaRPr lang="ru-RU" sz="2000" dirty="0"/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latin typeface="Times New Roman"/>
                <a:ea typeface="Times New Roman"/>
                <a:cs typeface="Times New Roman"/>
              </a:rPr>
              <a:t>Email: </a:t>
            </a:r>
            <a:r>
              <a:rPr lang="en-US" sz="2000" b="1" u="sng" dirty="0">
                <a:solidFill>
                  <a:srgbClr val="4048E8"/>
                </a:solidFill>
                <a:latin typeface="Times New Roman"/>
                <a:ea typeface="Times New Roman"/>
                <a:cs typeface="Times New Roman"/>
              </a:rPr>
              <a:t>school -</a:t>
            </a:r>
            <a:r>
              <a:rPr lang="en-US" sz="2000" b="1" u="sng" dirty="0">
                <a:solidFill>
                  <a:srgbClr val="4048E8"/>
                </a:solidFill>
                <a:latin typeface="Times New Roman"/>
                <a:ea typeface="Times New Roman"/>
                <a:cs typeface="Times New Roman"/>
                <a:hlinkClick r:id="rId2"/>
              </a:rPr>
              <a:t>int5@yandex.ru</a:t>
            </a:r>
            <a:endParaRPr lang="ru-RU" sz="20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95445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">
  <a:themeElements>
    <a:clrScheme name="Другая 17">
      <a:dk1>
        <a:srgbClr val="D8D8D8"/>
      </a:dk1>
      <a:lt1>
        <a:srgbClr val="141718"/>
      </a:lt1>
      <a:dk2>
        <a:srgbClr val="E5F8FF"/>
      </a:dk2>
      <a:lt2>
        <a:srgbClr val="141718"/>
      </a:lt2>
      <a:accent1>
        <a:srgbClr val="1CADE4"/>
      </a:accent1>
      <a:accent2>
        <a:srgbClr val="A4DEF4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Сланец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TM04033929[[fn=Сланец]]</Template>
  <TotalTime>518</TotalTime>
  <Words>652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Calisto MT</vt:lpstr>
      <vt:lpstr>Times New Roman</vt:lpstr>
      <vt:lpstr>Wingdings 2</vt:lpstr>
      <vt:lpstr>Сланец</vt:lpstr>
      <vt:lpstr> Организация деятельности регионального ресурсного центра по  комплексному сопровождению детей с расстройствами аутистического спектра</vt:lpstr>
      <vt:lpstr>     Целью ресурсного центра является оказание помощи родителям (законным представителям)  детей дошкольного возраста с расстройством аутистического спектра.</vt:lpstr>
      <vt:lpstr>            Работу ресурсного центра  осуществляют: педагог-психолог, социальный педагог, учителя-логопеды, учителя-дефектологи.   Все специалисты имеют соответствующую квалификацию по занимаемой должности, подтвержденную документами об образовании и являются  членами психолого-медико-педагогического консилиума ГКОУ «Волгоградская школа-интернат № 5».</vt:lpstr>
      <vt:lpstr> Работа ресурсного центра осуществляется согласно составленному графику и ведётся специалистами по следующим направлениям: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Психолого-педагогическое  сопровождение детей с расстройствами аутистического спектра специалистами ресурсного центра</dc:title>
  <dc:creator>nfyz1993</dc:creator>
  <cp:lastModifiedBy>Шиповалова Светлана Владимировна</cp:lastModifiedBy>
  <cp:revision>27</cp:revision>
  <dcterms:created xsi:type="dcterms:W3CDTF">2018-08-20T06:19:18Z</dcterms:created>
  <dcterms:modified xsi:type="dcterms:W3CDTF">2022-11-02T17:00:30Z</dcterms:modified>
</cp:coreProperties>
</file>