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4" r:id="rId3"/>
    <p:sldId id="257" r:id="rId4"/>
    <p:sldId id="258" r:id="rId5"/>
    <p:sldId id="265" r:id="rId6"/>
    <p:sldId id="259" r:id="rId7"/>
    <p:sldId id="280" r:id="rId8"/>
    <p:sldId id="278" r:id="rId9"/>
    <p:sldId id="279" r:id="rId10"/>
    <p:sldId id="281" r:id="rId11"/>
    <p:sldId id="266" r:id="rId12"/>
    <p:sldId id="267" r:id="rId13"/>
    <p:sldId id="260" r:id="rId14"/>
    <p:sldId id="282" r:id="rId15"/>
    <p:sldId id="261" r:id="rId16"/>
    <p:sldId id="283" r:id="rId17"/>
    <p:sldId id="26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32" autoAdjust="0"/>
  </p:normalViewPr>
  <p:slideViewPr>
    <p:cSldViewPr snapToGrid="0">
      <p:cViewPr varScale="1">
        <p:scale>
          <a:sx n="83" d="100"/>
          <a:sy n="83" d="100"/>
        </p:scale>
        <p:origin x="686" y="8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D99B64-FBC8-421F-ABC9-4DFD08C63ACB}" type="doc">
      <dgm:prSet loTypeId="urn:microsoft.com/office/officeart/2005/8/layout/radial3" loCatId="cycl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C67123FD-5ED4-41A6-930D-1FE04ED660C9}">
      <dgm:prSet phldrT="[Текст]"/>
      <dgm:spPr/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Влияние</a:t>
          </a:r>
        </a:p>
        <a:p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дислексии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9AA834-66D6-49F2-BEF2-C337BD10CC14}" type="parTrans" cxnId="{E2B3BC0E-B26F-4F6B-A9E0-836E7504D2A9}">
      <dgm:prSet/>
      <dgm:spPr/>
      <dgm:t>
        <a:bodyPr/>
        <a:lstStyle/>
        <a:p>
          <a:endParaRPr lang="ru-RU"/>
        </a:p>
      </dgm:t>
    </dgm:pt>
    <dgm:pt modelId="{4AE795D5-9C30-4038-9E3F-AC0A9EC8AFFC}" type="sibTrans" cxnId="{E2B3BC0E-B26F-4F6B-A9E0-836E7504D2A9}">
      <dgm:prSet/>
      <dgm:spPr/>
      <dgm:t>
        <a:bodyPr/>
        <a:lstStyle/>
        <a:p>
          <a:endParaRPr lang="ru-RU"/>
        </a:p>
      </dgm:t>
    </dgm:pt>
    <dgm:pt modelId="{73A2A099-F972-4D73-B2E6-0E63F37A9D95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Образование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0708E7-1DE0-40B8-99CC-5A9133C2CEBA}" type="parTrans" cxnId="{0749FD85-763B-4E41-B626-271DAB39F903}">
      <dgm:prSet/>
      <dgm:spPr/>
      <dgm:t>
        <a:bodyPr/>
        <a:lstStyle/>
        <a:p>
          <a:endParaRPr lang="ru-RU"/>
        </a:p>
      </dgm:t>
    </dgm:pt>
    <dgm:pt modelId="{C56B83A7-9FD1-4477-AE2B-BA801CFDB036}" type="sibTrans" cxnId="{0749FD85-763B-4E41-B626-271DAB39F903}">
      <dgm:prSet/>
      <dgm:spPr/>
      <dgm:t>
        <a:bodyPr/>
        <a:lstStyle/>
        <a:p>
          <a:endParaRPr lang="ru-RU"/>
        </a:p>
      </dgm:t>
    </dgm:pt>
    <dgm:pt modelId="{3C71C427-F191-40A8-B1E7-8B6C73DD59D3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Чтение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D73BD7-1E20-41AF-AA19-75333229A63C}" type="parTrans" cxnId="{434CFBE3-4DD7-4AE0-B960-D45F6C1AD97C}">
      <dgm:prSet/>
      <dgm:spPr/>
      <dgm:t>
        <a:bodyPr/>
        <a:lstStyle/>
        <a:p>
          <a:endParaRPr lang="ru-RU"/>
        </a:p>
      </dgm:t>
    </dgm:pt>
    <dgm:pt modelId="{A428744C-5F94-4261-967D-0BFE18D167FA}" type="sibTrans" cxnId="{434CFBE3-4DD7-4AE0-B960-D45F6C1AD97C}">
      <dgm:prSet/>
      <dgm:spPr/>
      <dgm:t>
        <a:bodyPr/>
        <a:lstStyle/>
        <a:p>
          <a:endParaRPr lang="ru-RU"/>
        </a:p>
      </dgm:t>
    </dgm:pt>
    <dgm:pt modelId="{3BDC8C8D-0690-411B-9B7B-2D4B22A2C679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Здоровье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8AB3F9-1FD4-4B81-A1DB-484740028534}" type="parTrans" cxnId="{21473039-AE21-4361-942D-43F3C6286B91}">
      <dgm:prSet/>
      <dgm:spPr/>
      <dgm:t>
        <a:bodyPr/>
        <a:lstStyle/>
        <a:p>
          <a:endParaRPr lang="ru-RU"/>
        </a:p>
      </dgm:t>
    </dgm:pt>
    <dgm:pt modelId="{6C9E1B2D-7CCD-46DA-B5B0-3FACAD2D8EB1}" type="sibTrans" cxnId="{21473039-AE21-4361-942D-43F3C6286B91}">
      <dgm:prSet/>
      <dgm:spPr/>
      <dgm:t>
        <a:bodyPr/>
        <a:lstStyle/>
        <a:p>
          <a:endParaRPr lang="ru-RU"/>
        </a:p>
      </dgm:t>
    </dgm:pt>
    <dgm:pt modelId="{F4F3B795-44BA-40FB-914F-95515812FA87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Жизнь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83B330-3965-4693-8F63-964AF35BBD15}" type="parTrans" cxnId="{873EFF30-B64D-4C21-B056-C4804A325D48}">
      <dgm:prSet/>
      <dgm:spPr/>
      <dgm:t>
        <a:bodyPr/>
        <a:lstStyle/>
        <a:p>
          <a:endParaRPr lang="ru-RU"/>
        </a:p>
      </dgm:t>
    </dgm:pt>
    <dgm:pt modelId="{4BD12EDA-4099-4A74-B0C0-E683AD424EA5}" type="sibTrans" cxnId="{873EFF30-B64D-4C21-B056-C4804A325D48}">
      <dgm:prSet/>
      <dgm:spPr/>
      <dgm:t>
        <a:bodyPr/>
        <a:lstStyle/>
        <a:p>
          <a:endParaRPr lang="ru-RU"/>
        </a:p>
      </dgm:t>
    </dgm:pt>
    <dgm:pt modelId="{C673B873-EA66-4E22-AB3C-001C498D4A08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Карьера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A594E8-007A-4246-A542-4FB004B40F0B}" type="parTrans" cxnId="{747BCD98-0A46-4F3C-97EA-4846982EF7D0}">
      <dgm:prSet/>
      <dgm:spPr/>
      <dgm:t>
        <a:bodyPr/>
        <a:lstStyle/>
        <a:p>
          <a:endParaRPr lang="ru-RU"/>
        </a:p>
      </dgm:t>
    </dgm:pt>
    <dgm:pt modelId="{54D87124-1A6F-4010-8844-EB932F684AF2}" type="sibTrans" cxnId="{747BCD98-0A46-4F3C-97EA-4846982EF7D0}">
      <dgm:prSet/>
      <dgm:spPr/>
      <dgm:t>
        <a:bodyPr/>
        <a:lstStyle/>
        <a:p>
          <a:endParaRPr lang="ru-RU"/>
        </a:p>
      </dgm:t>
    </dgm:pt>
    <dgm:pt modelId="{958BAA6E-6E51-48CF-9B4D-33B0178A356F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Самооценка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00FBBA-6C90-4D39-812D-A36EE72CA5EA}" type="parTrans" cxnId="{0BE6BE73-74D0-4E39-98E1-B3CA7048DFE2}">
      <dgm:prSet/>
      <dgm:spPr/>
      <dgm:t>
        <a:bodyPr/>
        <a:lstStyle/>
        <a:p>
          <a:endParaRPr lang="ru-RU"/>
        </a:p>
      </dgm:t>
    </dgm:pt>
    <dgm:pt modelId="{31847ABB-5630-4BEA-963F-DF9B750990FB}" type="sibTrans" cxnId="{0BE6BE73-74D0-4E39-98E1-B3CA7048DFE2}">
      <dgm:prSet/>
      <dgm:spPr/>
      <dgm:t>
        <a:bodyPr/>
        <a:lstStyle/>
        <a:p>
          <a:endParaRPr lang="ru-RU"/>
        </a:p>
      </dgm:t>
    </dgm:pt>
    <dgm:pt modelId="{C9FD6E01-F768-4011-BA6E-C6BC59C00845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Математика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5B0EFD-BF36-4614-9F85-8DD1C91E8387}" type="sibTrans" cxnId="{C6D34CDF-CA9D-400A-8597-C0EF92FBCDD1}">
      <dgm:prSet/>
      <dgm:spPr/>
      <dgm:t>
        <a:bodyPr/>
        <a:lstStyle/>
        <a:p>
          <a:endParaRPr lang="ru-RU"/>
        </a:p>
      </dgm:t>
    </dgm:pt>
    <dgm:pt modelId="{9C32ACF8-D1E9-4F85-9E43-8B1359550583}" type="parTrans" cxnId="{C6D34CDF-CA9D-400A-8597-C0EF92FBCDD1}">
      <dgm:prSet/>
      <dgm:spPr/>
      <dgm:t>
        <a:bodyPr/>
        <a:lstStyle/>
        <a:p>
          <a:endParaRPr lang="ru-RU"/>
        </a:p>
      </dgm:t>
    </dgm:pt>
    <dgm:pt modelId="{0F16B117-0B60-4C61-BE90-4F7A196A6B3C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Орфография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9539B2-484D-445E-BBF0-E0D4D07BCD73}" type="sibTrans" cxnId="{E4DB1A71-D7DB-4D90-804D-B953EB2F74D6}">
      <dgm:prSet/>
      <dgm:spPr/>
      <dgm:t>
        <a:bodyPr/>
        <a:lstStyle/>
        <a:p>
          <a:endParaRPr lang="ru-RU"/>
        </a:p>
      </dgm:t>
    </dgm:pt>
    <dgm:pt modelId="{F82FF171-4108-4C9F-8B69-0E2BABD888E3}" type="parTrans" cxnId="{E4DB1A71-D7DB-4D90-804D-B953EB2F74D6}">
      <dgm:prSet/>
      <dgm:spPr/>
      <dgm:t>
        <a:bodyPr/>
        <a:lstStyle/>
        <a:p>
          <a:endParaRPr lang="ru-RU"/>
        </a:p>
      </dgm:t>
    </dgm:pt>
    <dgm:pt modelId="{D5DAB51B-C168-4649-929F-CAC943A78690}" type="pres">
      <dgm:prSet presAssocID="{83D99B64-FBC8-421F-ABC9-4DFD08C63ACB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6560F6-CC5B-4816-8F99-A9FB8B07204D}" type="pres">
      <dgm:prSet presAssocID="{83D99B64-FBC8-421F-ABC9-4DFD08C63ACB}" presName="radial" presStyleCnt="0">
        <dgm:presLayoutVars>
          <dgm:animLvl val="ctr"/>
        </dgm:presLayoutVars>
      </dgm:prSet>
      <dgm:spPr/>
    </dgm:pt>
    <dgm:pt modelId="{29ABED18-1A04-4B92-B636-546148AA0BBB}" type="pres">
      <dgm:prSet presAssocID="{C67123FD-5ED4-41A6-930D-1FE04ED660C9}" presName="centerShape" presStyleLbl="vennNode1" presStyleIdx="0" presStyleCnt="9" custScaleX="82645" custScaleY="82645"/>
      <dgm:spPr/>
      <dgm:t>
        <a:bodyPr/>
        <a:lstStyle/>
        <a:p>
          <a:endParaRPr lang="ru-RU"/>
        </a:p>
      </dgm:t>
    </dgm:pt>
    <dgm:pt modelId="{3FBFF4EA-6EE5-47EC-9FC4-AE94AE60F623}" type="pres">
      <dgm:prSet presAssocID="{0F16B117-0B60-4C61-BE90-4F7A196A6B3C}" presName="node" presStyleLbl="venn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35143A-D25B-4E1D-93A5-36E9F7077123}" type="pres">
      <dgm:prSet presAssocID="{73A2A099-F972-4D73-B2E6-0E63F37A9D95}" presName="node" presStyleLbl="venn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A07D09-E478-4F76-9FBD-7D266BD0C3BC}" type="pres">
      <dgm:prSet presAssocID="{3C71C427-F191-40A8-B1E7-8B6C73DD59D3}" presName="node" presStyleLbl="venn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8B8C0A-DFCF-4997-B4DF-78F6B88DD36D}" type="pres">
      <dgm:prSet presAssocID="{3BDC8C8D-0690-411B-9B7B-2D4B22A2C679}" presName="node" presStyleLbl="venn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7A9558-5797-4CCC-843F-373B47535E98}" type="pres">
      <dgm:prSet presAssocID="{F4F3B795-44BA-40FB-914F-95515812FA87}" presName="node" presStyleLbl="venn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A52A31-8625-4589-ADEC-7252A7BEE47C}" type="pres">
      <dgm:prSet presAssocID="{C673B873-EA66-4E22-AB3C-001C498D4A08}" presName="node" presStyleLbl="venn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B85A25-59ED-4BDD-82CF-23C6C6044875}" type="pres">
      <dgm:prSet presAssocID="{958BAA6E-6E51-48CF-9B4D-33B0178A356F}" presName="node" presStyleLbl="venn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75AD5D-16D4-4938-A9E9-DB7A8BFC33F5}" type="pres">
      <dgm:prSet presAssocID="{C9FD6E01-F768-4011-BA6E-C6BC59C00845}" presName="node" presStyleLbl="venn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7CBD3E-632C-43BE-947B-DBD36D781D5E}" type="presOf" srcId="{3BDC8C8D-0690-411B-9B7B-2D4B22A2C679}" destId="{FB8B8C0A-DFCF-4997-B4DF-78F6B88DD36D}" srcOrd="0" destOrd="0" presId="urn:microsoft.com/office/officeart/2005/8/layout/radial3"/>
    <dgm:cxn modelId="{2F678AC8-7398-4275-BD3A-19687A0A01CF}" type="presOf" srcId="{C9FD6E01-F768-4011-BA6E-C6BC59C00845}" destId="{2275AD5D-16D4-4938-A9E9-DB7A8BFC33F5}" srcOrd="0" destOrd="0" presId="urn:microsoft.com/office/officeart/2005/8/layout/radial3"/>
    <dgm:cxn modelId="{0BE6BE73-74D0-4E39-98E1-B3CA7048DFE2}" srcId="{C67123FD-5ED4-41A6-930D-1FE04ED660C9}" destId="{958BAA6E-6E51-48CF-9B4D-33B0178A356F}" srcOrd="6" destOrd="0" parTransId="{4C00FBBA-6C90-4D39-812D-A36EE72CA5EA}" sibTransId="{31847ABB-5630-4BEA-963F-DF9B750990FB}"/>
    <dgm:cxn modelId="{E2B3BC0E-B26F-4F6B-A9E0-836E7504D2A9}" srcId="{83D99B64-FBC8-421F-ABC9-4DFD08C63ACB}" destId="{C67123FD-5ED4-41A6-930D-1FE04ED660C9}" srcOrd="0" destOrd="0" parTransId="{AF9AA834-66D6-49F2-BEF2-C337BD10CC14}" sibTransId="{4AE795D5-9C30-4038-9E3F-AC0A9EC8AFFC}"/>
    <dgm:cxn modelId="{434CFBE3-4DD7-4AE0-B960-D45F6C1AD97C}" srcId="{C67123FD-5ED4-41A6-930D-1FE04ED660C9}" destId="{3C71C427-F191-40A8-B1E7-8B6C73DD59D3}" srcOrd="2" destOrd="0" parTransId="{6CD73BD7-1E20-41AF-AA19-75333229A63C}" sibTransId="{A428744C-5F94-4261-967D-0BFE18D167FA}"/>
    <dgm:cxn modelId="{E4DB1A71-D7DB-4D90-804D-B953EB2F74D6}" srcId="{C67123FD-5ED4-41A6-930D-1FE04ED660C9}" destId="{0F16B117-0B60-4C61-BE90-4F7A196A6B3C}" srcOrd="0" destOrd="0" parTransId="{F82FF171-4108-4C9F-8B69-0E2BABD888E3}" sibTransId="{829539B2-484D-445E-BBF0-E0D4D07BCD73}"/>
    <dgm:cxn modelId="{0318057F-B24B-4CBF-A402-E1D18172EEFD}" type="presOf" srcId="{83D99B64-FBC8-421F-ABC9-4DFD08C63ACB}" destId="{D5DAB51B-C168-4649-929F-CAC943A78690}" srcOrd="0" destOrd="0" presId="urn:microsoft.com/office/officeart/2005/8/layout/radial3"/>
    <dgm:cxn modelId="{C6D34CDF-CA9D-400A-8597-C0EF92FBCDD1}" srcId="{C67123FD-5ED4-41A6-930D-1FE04ED660C9}" destId="{C9FD6E01-F768-4011-BA6E-C6BC59C00845}" srcOrd="7" destOrd="0" parTransId="{9C32ACF8-D1E9-4F85-9E43-8B1359550583}" sibTransId="{575B0EFD-BF36-4614-9F85-8DD1C91E8387}"/>
    <dgm:cxn modelId="{01CF0E85-1AD1-4EF4-9E20-7C02BDB7677D}" type="presOf" srcId="{C67123FD-5ED4-41A6-930D-1FE04ED660C9}" destId="{29ABED18-1A04-4B92-B636-546148AA0BBB}" srcOrd="0" destOrd="0" presId="urn:microsoft.com/office/officeart/2005/8/layout/radial3"/>
    <dgm:cxn modelId="{7B93AB9E-48F7-430B-A2F5-DAC7A7852F50}" type="presOf" srcId="{F4F3B795-44BA-40FB-914F-95515812FA87}" destId="{1D7A9558-5797-4CCC-843F-373B47535E98}" srcOrd="0" destOrd="0" presId="urn:microsoft.com/office/officeart/2005/8/layout/radial3"/>
    <dgm:cxn modelId="{21473039-AE21-4361-942D-43F3C6286B91}" srcId="{C67123FD-5ED4-41A6-930D-1FE04ED660C9}" destId="{3BDC8C8D-0690-411B-9B7B-2D4B22A2C679}" srcOrd="3" destOrd="0" parTransId="{2A8AB3F9-1FD4-4B81-A1DB-484740028534}" sibTransId="{6C9E1B2D-7CCD-46DA-B5B0-3FACAD2D8EB1}"/>
    <dgm:cxn modelId="{BAEC754A-F823-4832-A1CA-E9761BA8B1D3}" type="presOf" srcId="{C673B873-EA66-4E22-AB3C-001C498D4A08}" destId="{1AA52A31-8625-4589-ADEC-7252A7BEE47C}" srcOrd="0" destOrd="0" presId="urn:microsoft.com/office/officeart/2005/8/layout/radial3"/>
    <dgm:cxn modelId="{785F443D-4A9C-4F2A-9D68-B3F22C54F24B}" type="presOf" srcId="{0F16B117-0B60-4C61-BE90-4F7A196A6B3C}" destId="{3FBFF4EA-6EE5-47EC-9FC4-AE94AE60F623}" srcOrd="0" destOrd="0" presId="urn:microsoft.com/office/officeart/2005/8/layout/radial3"/>
    <dgm:cxn modelId="{088A3F67-87DC-4893-8C95-1A561084288D}" type="presOf" srcId="{958BAA6E-6E51-48CF-9B4D-33B0178A356F}" destId="{2EB85A25-59ED-4BDD-82CF-23C6C6044875}" srcOrd="0" destOrd="0" presId="urn:microsoft.com/office/officeart/2005/8/layout/radial3"/>
    <dgm:cxn modelId="{0749FD85-763B-4E41-B626-271DAB39F903}" srcId="{C67123FD-5ED4-41A6-930D-1FE04ED660C9}" destId="{73A2A099-F972-4D73-B2E6-0E63F37A9D95}" srcOrd="1" destOrd="0" parTransId="{DF0708E7-1DE0-40B8-99CC-5A9133C2CEBA}" sibTransId="{C56B83A7-9FD1-4477-AE2B-BA801CFDB036}"/>
    <dgm:cxn modelId="{747BCD98-0A46-4F3C-97EA-4846982EF7D0}" srcId="{C67123FD-5ED4-41A6-930D-1FE04ED660C9}" destId="{C673B873-EA66-4E22-AB3C-001C498D4A08}" srcOrd="5" destOrd="0" parTransId="{5DA594E8-007A-4246-A542-4FB004B40F0B}" sibTransId="{54D87124-1A6F-4010-8844-EB932F684AF2}"/>
    <dgm:cxn modelId="{1AAA373F-58D5-4489-B66C-F4BFD4D333BE}" type="presOf" srcId="{3C71C427-F191-40A8-B1E7-8B6C73DD59D3}" destId="{EEA07D09-E478-4F76-9FBD-7D266BD0C3BC}" srcOrd="0" destOrd="0" presId="urn:microsoft.com/office/officeart/2005/8/layout/radial3"/>
    <dgm:cxn modelId="{873EFF30-B64D-4C21-B056-C4804A325D48}" srcId="{C67123FD-5ED4-41A6-930D-1FE04ED660C9}" destId="{F4F3B795-44BA-40FB-914F-95515812FA87}" srcOrd="4" destOrd="0" parTransId="{6C83B330-3965-4693-8F63-964AF35BBD15}" sibTransId="{4BD12EDA-4099-4A74-B0C0-E683AD424EA5}"/>
    <dgm:cxn modelId="{31EBBFDB-5D01-44BF-A691-2B730CD2708E}" type="presOf" srcId="{73A2A099-F972-4D73-B2E6-0E63F37A9D95}" destId="{0135143A-D25B-4E1D-93A5-36E9F7077123}" srcOrd="0" destOrd="0" presId="urn:microsoft.com/office/officeart/2005/8/layout/radial3"/>
    <dgm:cxn modelId="{5C130BFC-BD8F-4BB0-9FB9-F1B83DD8273A}" type="presParOf" srcId="{D5DAB51B-C168-4649-929F-CAC943A78690}" destId="{816560F6-CC5B-4816-8F99-A9FB8B07204D}" srcOrd="0" destOrd="0" presId="urn:microsoft.com/office/officeart/2005/8/layout/radial3"/>
    <dgm:cxn modelId="{A78957DE-ED83-47BE-B158-0074124BCAB9}" type="presParOf" srcId="{816560F6-CC5B-4816-8F99-A9FB8B07204D}" destId="{29ABED18-1A04-4B92-B636-546148AA0BBB}" srcOrd="0" destOrd="0" presId="urn:microsoft.com/office/officeart/2005/8/layout/radial3"/>
    <dgm:cxn modelId="{2FD78B2A-3B75-4FF7-B13F-A5D3083E0088}" type="presParOf" srcId="{816560F6-CC5B-4816-8F99-A9FB8B07204D}" destId="{3FBFF4EA-6EE5-47EC-9FC4-AE94AE60F623}" srcOrd="1" destOrd="0" presId="urn:microsoft.com/office/officeart/2005/8/layout/radial3"/>
    <dgm:cxn modelId="{45113124-8F3C-44DB-BBF2-367BA8B77FCC}" type="presParOf" srcId="{816560F6-CC5B-4816-8F99-A9FB8B07204D}" destId="{0135143A-D25B-4E1D-93A5-36E9F7077123}" srcOrd="2" destOrd="0" presId="urn:microsoft.com/office/officeart/2005/8/layout/radial3"/>
    <dgm:cxn modelId="{E50CA6B8-9F5A-425A-A745-8704AE46FD5C}" type="presParOf" srcId="{816560F6-CC5B-4816-8F99-A9FB8B07204D}" destId="{EEA07D09-E478-4F76-9FBD-7D266BD0C3BC}" srcOrd="3" destOrd="0" presId="urn:microsoft.com/office/officeart/2005/8/layout/radial3"/>
    <dgm:cxn modelId="{6FDEB1C5-E640-424A-82BD-12D1FC62F5CD}" type="presParOf" srcId="{816560F6-CC5B-4816-8F99-A9FB8B07204D}" destId="{FB8B8C0A-DFCF-4997-B4DF-78F6B88DD36D}" srcOrd="4" destOrd="0" presId="urn:microsoft.com/office/officeart/2005/8/layout/radial3"/>
    <dgm:cxn modelId="{5F899FAE-44C4-432C-884C-06899C3536DF}" type="presParOf" srcId="{816560F6-CC5B-4816-8F99-A9FB8B07204D}" destId="{1D7A9558-5797-4CCC-843F-373B47535E98}" srcOrd="5" destOrd="0" presId="urn:microsoft.com/office/officeart/2005/8/layout/radial3"/>
    <dgm:cxn modelId="{18AECE6A-973D-4F1B-87F7-823FFF7338CE}" type="presParOf" srcId="{816560F6-CC5B-4816-8F99-A9FB8B07204D}" destId="{1AA52A31-8625-4589-ADEC-7252A7BEE47C}" srcOrd="6" destOrd="0" presId="urn:microsoft.com/office/officeart/2005/8/layout/radial3"/>
    <dgm:cxn modelId="{0F1B9DF1-FC79-4A4A-8B62-CCC03080C8AB}" type="presParOf" srcId="{816560F6-CC5B-4816-8F99-A9FB8B07204D}" destId="{2EB85A25-59ED-4BDD-82CF-23C6C6044875}" srcOrd="7" destOrd="0" presId="urn:microsoft.com/office/officeart/2005/8/layout/radial3"/>
    <dgm:cxn modelId="{512621A1-53D9-48C3-A47E-F36FFE895D0A}" type="presParOf" srcId="{816560F6-CC5B-4816-8F99-A9FB8B07204D}" destId="{2275AD5D-16D4-4938-A9E9-DB7A8BFC33F5}" srcOrd="8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ABED18-1A04-4B92-B636-546148AA0BBB}">
      <dsp:nvSpPr>
        <dsp:cNvPr id="0" name=""/>
        <dsp:cNvSpPr/>
      </dsp:nvSpPr>
      <dsp:spPr>
        <a:xfrm>
          <a:off x="3000072" y="1857072"/>
          <a:ext cx="3143854" cy="3143854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Влияние</a:t>
          </a:r>
        </a:p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дислексии</a:t>
          </a:r>
          <a:endParaRPr lang="ru-RU" sz="35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60479" y="2317479"/>
        <a:ext cx="2223040" cy="2223040"/>
      </dsp:txXfrm>
    </dsp:sp>
    <dsp:sp modelId="{3FBFF4EA-6EE5-47EC-9FC4-AE94AE60F623}">
      <dsp:nvSpPr>
        <dsp:cNvPr id="0" name=""/>
        <dsp:cNvSpPr/>
      </dsp:nvSpPr>
      <dsp:spPr>
        <a:xfrm>
          <a:off x="3620988" y="679"/>
          <a:ext cx="1902023" cy="1902023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Орфография</a:t>
          </a:r>
          <a:endParaRPr lang="ru-RU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99533" y="279224"/>
        <a:ext cx="1344933" cy="1344933"/>
      </dsp:txXfrm>
    </dsp:sp>
    <dsp:sp modelId="{0135143A-D25B-4E1D-93A5-36E9F7077123}">
      <dsp:nvSpPr>
        <dsp:cNvPr id="0" name=""/>
        <dsp:cNvSpPr/>
      </dsp:nvSpPr>
      <dsp:spPr>
        <a:xfrm>
          <a:off x="5372710" y="726266"/>
          <a:ext cx="1902023" cy="1902023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Образование</a:t>
          </a:r>
          <a:endParaRPr lang="ru-RU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51255" y="1004811"/>
        <a:ext cx="1344933" cy="1344933"/>
      </dsp:txXfrm>
    </dsp:sp>
    <dsp:sp modelId="{EEA07D09-E478-4F76-9FBD-7D266BD0C3BC}">
      <dsp:nvSpPr>
        <dsp:cNvPr id="0" name=""/>
        <dsp:cNvSpPr/>
      </dsp:nvSpPr>
      <dsp:spPr>
        <a:xfrm>
          <a:off x="6098297" y="2477988"/>
          <a:ext cx="1902023" cy="1902023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Чтение</a:t>
          </a:r>
          <a:endParaRPr lang="ru-RU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76842" y="2756533"/>
        <a:ext cx="1344933" cy="1344933"/>
      </dsp:txXfrm>
    </dsp:sp>
    <dsp:sp modelId="{FB8B8C0A-DFCF-4997-B4DF-78F6B88DD36D}">
      <dsp:nvSpPr>
        <dsp:cNvPr id="0" name=""/>
        <dsp:cNvSpPr/>
      </dsp:nvSpPr>
      <dsp:spPr>
        <a:xfrm>
          <a:off x="5372710" y="4229710"/>
          <a:ext cx="1902023" cy="1902023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Здоровье</a:t>
          </a:r>
          <a:endParaRPr lang="ru-RU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51255" y="4508255"/>
        <a:ext cx="1344933" cy="1344933"/>
      </dsp:txXfrm>
    </dsp:sp>
    <dsp:sp modelId="{1D7A9558-5797-4CCC-843F-373B47535E98}">
      <dsp:nvSpPr>
        <dsp:cNvPr id="0" name=""/>
        <dsp:cNvSpPr/>
      </dsp:nvSpPr>
      <dsp:spPr>
        <a:xfrm>
          <a:off x="3620988" y="4955297"/>
          <a:ext cx="1902023" cy="1902023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Жизнь</a:t>
          </a:r>
          <a:endParaRPr lang="ru-RU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99533" y="5233842"/>
        <a:ext cx="1344933" cy="1344933"/>
      </dsp:txXfrm>
    </dsp:sp>
    <dsp:sp modelId="{1AA52A31-8625-4589-ADEC-7252A7BEE47C}">
      <dsp:nvSpPr>
        <dsp:cNvPr id="0" name=""/>
        <dsp:cNvSpPr/>
      </dsp:nvSpPr>
      <dsp:spPr>
        <a:xfrm>
          <a:off x="1869266" y="4229710"/>
          <a:ext cx="1902023" cy="1902023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Карьера</a:t>
          </a:r>
          <a:endParaRPr lang="ru-RU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47811" y="4508255"/>
        <a:ext cx="1344933" cy="1344933"/>
      </dsp:txXfrm>
    </dsp:sp>
    <dsp:sp modelId="{2EB85A25-59ED-4BDD-82CF-23C6C6044875}">
      <dsp:nvSpPr>
        <dsp:cNvPr id="0" name=""/>
        <dsp:cNvSpPr/>
      </dsp:nvSpPr>
      <dsp:spPr>
        <a:xfrm>
          <a:off x="1143679" y="2477988"/>
          <a:ext cx="1902023" cy="1902023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Самооценка</a:t>
          </a:r>
          <a:endParaRPr lang="ru-RU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22224" y="2756533"/>
        <a:ext cx="1344933" cy="1344933"/>
      </dsp:txXfrm>
    </dsp:sp>
    <dsp:sp modelId="{2275AD5D-16D4-4938-A9E9-DB7A8BFC33F5}">
      <dsp:nvSpPr>
        <dsp:cNvPr id="0" name=""/>
        <dsp:cNvSpPr/>
      </dsp:nvSpPr>
      <dsp:spPr>
        <a:xfrm>
          <a:off x="1869266" y="726266"/>
          <a:ext cx="1902023" cy="1902023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Математика</a:t>
          </a:r>
          <a:endParaRPr lang="ru-RU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47811" y="1004811"/>
        <a:ext cx="1344933" cy="13449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1246057"/>
            <a:ext cx="9448800" cy="1825096"/>
          </a:xfrm>
        </p:spPr>
        <p:txBody>
          <a:bodyPr>
            <a:normAutofit/>
          </a:bodyPr>
          <a:lstStyle/>
          <a:p>
            <a:pPr algn="ctr"/>
            <a:r>
              <a:rPr lang="ru-RU" sz="6600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endParaRPr lang="ru-RU" sz="66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466738"/>
            <a:ext cx="9448800" cy="1816461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 слушатели программы дополнительной профессиональной подготовки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Логопедия» и «Логопедия в ДОО»</a:t>
            </a:r>
          </a:p>
          <a:p>
            <a:pPr algn="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Игольникова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Нина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Мусина Екатерина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Николаева Светлана </a:t>
            </a: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15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endParaRPr lang="ru-RU" sz="48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Определение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Причины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возникновения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Формы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Симптомы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Основные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коррекционной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Список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использованной литературы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60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ru-RU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2410691"/>
            <a:ext cx="10820400" cy="4024125"/>
          </a:xfrm>
        </p:spPr>
        <p:txBody>
          <a:bodyPr/>
          <a:lstStyle/>
          <a:p>
            <a:pPr marL="0" indent="0">
              <a:buNone/>
            </a:pP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подход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— частичное, специфическое нарушение процесса чтения, обусловленное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несформированностью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(нарушением) высших психических функций, участвующих в акте чтения.</a:t>
            </a:r>
          </a:p>
          <a:p>
            <a:pPr algn="r">
              <a:buNone/>
            </a:pP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Новоторцева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Н.В. </a:t>
            </a:r>
          </a:p>
          <a:p>
            <a:pPr marL="0" indent="0">
              <a:buNone/>
            </a:pP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Клинико-психологический подход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Дислексией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называют состояния, основное проявление которых — стойкая, избирательная неспособность овладеть навыком чтения, несмотря на достаточный для этого уровень интеллектуального (и речевого) развития, отсутствие нарушений слухового и зрительного анализаторов и наличие оптимальных условий обучения. </a:t>
            </a:r>
          </a:p>
          <a:p>
            <a:pPr algn="r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Корнев А. Н.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4436" y="0"/>
            <a:ext cx="3546764" cy="2365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99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возникновения </a:t>
            </a:r>
            <a:r>
              <a:rPr lang="ru-RU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травмы»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возникает в результате травмы головного мозга, или той части мозга, которая отвечает за способность человека писать и читать. В настоящее время это наблюдается редко.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«Первичная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определить как дисфункцию, нежели, чем нарушение мозга. Люди с таким видом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часто не могут читать до 4-го класса, у них также наблюдаются трудности с письмом и понимаем устной речи. Этот вид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является наследственным. Чаще такая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наблюдается у мальчиков, чем у девочек.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«Вторичная, или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связанная с развитием».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Причиной развития этого вида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является нарушение гормонального развития ребенка на ранних стадиях развития (еще во внутриутробном периоде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9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3787728"/>
              </p:ext>
            </p:extLst>
          </p:nvPr>
        </p:nvGraphicFramePr>
        <p:xfrm>
          <a:off x="152400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036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Фонематическая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связанная с недоразвитием функций фонематической системы,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звуко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-буквенного анализа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Типы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ошибок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Побуквенное чтение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Искажение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звуко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-слоговой структуры слова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Вставки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Пропуски букв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Перестановки слогов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693"/>
          <a:stretch/>
        </p:blipFill>
        <p:spPr>
          <a:xfrm>
            <a:off x="6551007" y="2964873"/>
            <a:ext cx="4955193" cy="3819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42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Семантическая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проявляющаяся в нарушениях понимания прочитанных слов, предложений, текста при технически правильном чтении.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Типы ошибок 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Нарушение понимания прочитанного (слов, предложений, текста) при технически правильном чтении.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25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Аграмматическая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обусловленная недоразвитием грамматического строя речи.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Типы ошибок 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замена падежных окончаний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нарушение согласования существительных и прилагательных, окончаний глаголов и др.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7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Мнестическая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проявляющаяся в трудностях усвоения всех букв, в их недифференцированных заменах.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Типы ошибок 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нарушение последовательности букв слов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пропуски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трудности усвоения букв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замены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56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Оптическая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проявляющаяся в трудностях усвоения и в смешениях графически сходных букв, а также в их взаимных заменах. При органическом поражении головного мозга может наблюдаться зеркальное чтение. Также выделяют литеральную оптическую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 которой наблюдаются нарушения при изолированном узнавании и различении буквы, и вербальную оптическую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проявляющуюся в нарушениях при чтении слова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04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Тактильная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которая наблюдается у слепых детей и проявляется в трудностях дифференцирования тактильно воспринимаемых букв азбуки Брайля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Типы ошибок 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смешения тактильно сходных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букв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искажения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пропуски букв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33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Симптомы </a:t>
            </a:r>
            <a:r>
              <a:rPr lang="ru-RU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663440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Держит книгу слишком близко к глазам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Немного косит.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чтении не замечает отдельные места.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чтении прикрывает или вообще закрывает один глаз.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Поворачивает голову, блокируя тем самым работу одного глаза.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Испытывает во время чтения или после головную боль.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Покачивает головой вперед-назад.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Часто трет глаза.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Испытывает трудности в запоминании, идентификации и воспроизведении основных геометрических фигур.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Быстро устает.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чтении пропускает слова.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Примерно в пятилетнем возрасте пишет буквы и слова задом наперед.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Пытается избежать чтения и выполнения домашних заданий.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Читает хуже, чем следовало бы ожидать соответственно возрасту.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Имеет очень плохой почерк, слова словно наползают друг на друга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10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коррекционной работы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309" y="2194560"/>
            <a:ext cx="12062691" cy="4594167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 совершенствование фонематического восприятия (умение выделять заданные звуки, различать близкие по звучанию звуки, например: с-ц, ч-щ, р-л), не только в устной речи, но и в письменной. Данная работа проводится с участием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речедвигательного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анализатора, поэтому одновременно с развитием фонематического слуха осуществляется работа над звукопроизношением;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над звукопроизношением – устранить недостатки, отработать артикуляцию, сформировать правильное дыхание, автоматизировать звуки в связных высказываниях, научить различать близкие по звучанию звуки;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навыков звукового анализа и синтеза. Основными видами данной работы являются: выделение из текста предложений, из предложения - слов, из слов - слогов и звуков, такой анализ сопровождается составлением различных схем, упрощающих понимание основных терминов русского языка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00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коррекционной работы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2194560"/>
            <a:ext cx="12071927" cy="4024125"/>
          </a:xfrm>
        </p:spPr>
        <p:txBody>
          <a:bodyPr>
            <a:normAutofit fontScale="85000" lnSpcReduction="20000"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коррекционной работе большое значение придаётся развитию психических процессов: восприятия, внимания, мышления, памяти. Для этого рекомендуются различные задания и дидактические игры. Например: «Что изменилось?», «Узнай по голосу», «Сад-огород», «Заполни фигуры буквами», «Собери животное», «Подбери по форме» и т.д.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Уточнение значений, имеющихся у детей слов и дальнейшее обогащение словарного запаса путём накопления новых слов, относящихся к различным частям речи; знакомство с различными способами словообразования и словоизменения. Развитие и дальнейшее совершенствование грамматического оформления речи на основе овладения предложениями различных синтаксических конструкций: простыми и сложными.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Совершенствование связной речи, работа над предложением, как основной речевой единицей. Обращаем внимание на знаки препинания, что активизирует ученика на правильную интонацию при чтении. С разными интонациями можно читать одно и то же предложение. Прочитать текст по-разному, например: медленно – как черепашка, трусливо – как зайка, певуче – как птичка, громко – как медведь и другие виды работы.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90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 </a:t>
            </a: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ональда Дейвиса</a:t>
            </a: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964" y="2194560"/>
            <a:ext cx="11998036" cy="4663440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Рональдом Д. Дейвисом разработал метод устранения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открыл первую клинику по проблемам чтения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Уникальность метода состоит в том, что он помогает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научиться контролировать проявления дезориентации или отсутствия внимания, научает воспринимать самые трудные и сложно написанные символы и слова, а затем переводить их в воображении в образы, благодаря чему заполняются пропуски в восприятии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 основан на визуальном, а не вербальном мышлении. Он содержит три основных этапа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«контролированию» алфавита и языковых знаков, например: путём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вылепливания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их из пластилина. Когда ребёнок самостоятельно лепит буквы, он осязает их, представляет их образ, что улучшает его почерк.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«контролированию» абстрактных слов, образ которые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отсутствуют.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навыка последовательности и понимания в процессе чтения.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 Дейвиса не просто обучает письменной речи, он формирует навыки самоорганизации: развивает чувство времени, порядка и длительности, учит концентрироваться.</a:t>
            </a:r>
          </a:p>
        </p:txBody>
      </p:sp>
    </p:spTree>
    <p:extLst>
      <p:ext uri="{BB962C8B-B14F-4D97-AF65-F5344CB8AC3E}">
        <p14:creationId xmlns:p14="http://schemas.microsoft.com/office/powerpoint/2010/main" val="274404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использованной литературы</a:t>
            </a:r>
            <a:endParaRPr lang="ru-RU" sz="4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Ананьев Б. Г. «Анализ трудностей в процессе овладения детьми чтением и письмом»// Известия АПН РСФСР,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70, 1950 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Егоров Т. Г. «Психология овладения навыком чтения». М., 1958 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 Костромина С. Н., Нагаева Л. 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Как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преодолеть трудности в обучении детей чтению». М., «Ось – 89», 1999г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Лалаева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Р.И. «Нарушения чтения и пути их коррекции у младших школьников». – СПб., «Союз», 2002г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Лалаева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Р.И. «Логопедическая работа в коррекционных классах». – М.,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Владос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1998 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«Логопедия» под ред. Волковой Л. С. и Шаховской С. Н. – М.,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Владос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1998 г.</a:t>
            </a:r>
          </a:p>
        </p:txBody>
      </p:sp>
    </p:spTree>
    <p:extLst>
      <p:ext uri="{BB962C8B-B14F-4D97-AF65-F5344CB8AC3E}">
        <p14:creationId xmlns:p14="http://schemas.microsoft.com/office/powerpoint/2010/main" val="128422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604654"/>
            <a:ext cx="12192000" cy="14962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64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Натуральные материалы</Template>
  <TotalTime>208</TotalTime>
  <Words>1260</Words>
  <Application>Microsoft Office PowerPoint</Application>
  <PresentationFormat>Широкоэкранный</PresentationFormat>
  <Paragraphs>111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Century Gothic</vt:lpstr>
      <vt:lpstr>Times New Roman</vt:lpstr>
      <vt:lpstr>След самолета</vt:lpstr>
      <vt:lpstr>Дислексия</vt:lpstr>
      <vt:lpstr>Содержание</vt:lpstr>
      <vt:lpstr>Определение дислексии</vt:lpstr>
      <vt:lpstr>Причины возникновения дислексии</vt:lpstr>
      <vt:lpstr>Презентация PowerPoint</vt:lpstr>
      <vt:lpstr>Формы дислексии</vt:lpstr>
      <vt:lpstr>Формы дислексии</vt:lpstr>
      <vt:lpstr>Формы дислексии</vt:lpstr>
      <vt:lpstr>Формы дислексии</vt:lpstr>
      <vt:lpstr>Формы дислексии</vt:lpstr>
      <vt:lpstr>Формы дислексии</vt:lpstr>
      <vt:lpstr>Симптомы дислексии</vt:lpstr>
      <vt:lpstr>Основные направления коррекционной работы</vt:lpstr>
      <vt:lpstr>Основные направления коррекционной работы</vt:lpstr>
      <vt:lpstr>Метод Рональда Дейвиса</vt:lpstr>
      <vt:lpstr>Список использованной литературы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Дислексия</dc:title>
  <dc:creator>RePack by Diakov</dc:creator>
  <cp:lastModifiedBy>RePack by Diakov</cp:lastModifiedBy>
  <cp:revision>13</cp:revision>
  <dcterms:created xsi:type="dcterms:W3CDTF">2020-11-02T15:01:54Z</dcterms:created>
  <dcterms:modified xsi:type="dcterms:W3CDTF">2020-11-03T13:34:58Z</dcterms:modified>
</cp:coreProperties>
</file>