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3" r:id="rId2"/>
    <p:sldId id="256" r:id="rId3"/>
    <p:sldId id="282" r:id="rId4"/>
    <p:sldId id="281" r:id="rId5"/>
    <p:sldId id="280" r:id="rId6"/>
    <p:sldId id="279" r:id="rId7"/>
    <p:sldId id="278" r:id="rId8"/>
    <p:sldId id="277" r:id="rId9"/>
    <p:sldId id="276" r:id="rId10"/>
    <p:sldId id="275" r:id="rId11"/>
    <p:sldId id="274" r:id="rId12"/>
    <p:sldId id="273" r:id="rId13"/>
    <p:sldId id="272" r:id="rId14"/>
    <p:sldId id="271" r:id="rId15"/>
    <p:sldId id="270" r:id="rId16"/>
    <p:sldId id="269" r:id="rId17"/>
    <p:sldId id="268" r:id="rId18"/>
    <p:sldId id="267" r:id="rId19"/>
    <p:sldId id="266" r:id="rId20"/>
    <p:sldId id="26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D5A55-F49B-4158-A92C-FD86A7CFE444}" type="datetimeFigureOut">
              <a:rPr lang="ru-RU" smtClean="0"/>
              <a:t>28.05.2017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2174036-E173-4783-8233-34266AEBE4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D5A55-F49B-4158-A92C-FD86A7CFE444}" type="datetimeFigureOut">
              <a:rPr lang="ru-RU" smtClean="0"/>
              <a:t>28.05.2017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E2174036-E173-4783-8233-34266AEBE4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D5A55-F49B-4158-A92C-FD86A7CFE444}" type="datetimeFigureOut">
              <a:rPr lang="ru-RU" smtClean="0"/>
              <a:t>28.05.2017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74036-E173-4783-8233-34266AEBE42A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pull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D5A55-F49B-4158-A92C-FD86A7CFE444}" type="datetimeFigureOut">
              <a:rPr lang="ru-RU" smtClean="0"/>
              <a:t>28.05.2017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74036-E173-4783-8233-34266AEBE4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D5A55-F49B-4158-A92C-FD86A7CFE444}" type="datetimeFigureOut">
              <a:rPr lang="ru-RU" smtClean="0"/>
              <a:t>28.05.2017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E2174036-E173-4783-8233-34266AEBE42A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slow">
    <p:pull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D5A55-F49B-4158-A92C-FD86A7CFE444}" type="datetimeFigureOut">
              <a:rPr lang="ru-RU" smtClean="0"/>
              <a:t>28.05.2017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74036-E173-4783-8233-34266AEBE4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D5A55-F49B-4158-A92C-FD86A7CFE444}" type="datetimeFigureOut">
              <a:rPr lang="ru-RU" smtClean="0"/>
              <a:t>28.05.2017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74036-E173-4783-8233-34266AEBE4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D5A55-F49B-4158-A92C-FD86A7CFE444}" type="datetimeFigureOut">
              <a:rPr lang="ru-RU" smtClean="0"/>
              <a:t>28.05.2017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74036-E173-4783-8233-34266AEBE4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D5A55-F49B-4158-A92C-FD86A7CFE444}" type="datetimeFigureOut">
              <a:rPr lang="ru-RU" smtClean="0"/>
              <a:t>28.05.2017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74036-E173-4783-8233-34266AEBE42A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slow">
    <p:pull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D5A55-F49B-4158-A92C-FD86A7CFE444}" type="datetimeFigureOut">
              <a:rPr lang="ru-RU" smtClean="0"/>
              <a:t>28.05.2017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74036-E173-4783-8233-34266AEBE4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D5A55-F49B-4158-A92C-FD86A7CFE444}" type="datetimeFigureOut">
              <a:rPr lang="ru-RU" smtClean="0"/>
              <a:t>28.05.2017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174036-E173-4783-8233-34266AEBE42A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57D5A55-F49B-4158-A92C-FD86A7CFE444}" type="datetimeFigureOut">
              <a:rPr lang="ru-RU" smtClean="0"/>
              <a:t>28.05.2017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E2174036-E173-4783-8233-34266AEBE42A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pull dir="d"/>
  </p:transition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0"/>
            <a:ext cx="8668072" cy="1196752"/>
          </a:xfrm>
        </p:spPr>
        <p:txBody>
          <a:bodyPr>
            <a:noAutofit/>
          </a:bodyPr>
          <a:lstStyle/>
          <a:p>
            <a:r>
              <a:rPr lang="de-DE" sz="9600" dirty="0" smtClean="0"/>
              <a:t>Klassizismus</a:t>
            </a:r>
            <a:endParaRPr lang="ru-RU" sz="9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Рисунок 40" descr="http://www.infamous-models.de/wp-content/uploads/2011/05/481904_R_by_Benjamin-Klack_pixelio.de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628800"/>
            <a:ext cx="6689691" cy="50172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Рисунок 13" descr="http://www.mybude.com/mb-images/baukunst-klassi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8943" y="0"/>
            <a:ext cx="69023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Neue_Wach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9634" y="0"/>
            <a:ext cx="8634854" cy="6885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Рисунок 25" descr="https://hearteningjourneys.files.wordpress.com/2015/06/glyptothek-munich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332656"/>
            <a:ext cx="8697361" cy="470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Рисунок 19" descr="http://de.academic.ru/pictures/dewiki/66/Berlin_altes_Museum_und_Lustgarten_um_19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260648"/>
            <a:ext cx="8407849" cy="5976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Рисунок 31" descr="http://to-world-travel.ru/img/2015/042515/02396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196752"/>
            <a:ext cx="8880200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Рисунок 28" descr="http://de.academic.ru/pictures/dewiki/65/Altes_Museum_Lowenkampfe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6488" y="129344"/>
            <a:ext cx="8528000" cy="639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Рисунок 46" descr="http://thumbs.weltum.de/1113x1600_altlerchenfelder_kirche_wi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5736" y="0"/>
            <a:ext cx="4744728" cy="681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8" name="Рисунок 43" descr="http://de.academic.ru/pictures/dewiki/83/Stiftskirche_(Hechingen)_Ch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0648"/>
            <a:ext cx="8224982" cy="614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Wilsdruffer_Stra%C3%9Fe_15-19_Dresd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1266" name="Рисунок 40" descr="http://www.infamous-models.de/wp-content/uploads/2011/05/481904_R_by_Benjamin-Klack_pixelio.de_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6632"/>
            <a:ext cx="8441886" cy="63314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Рисунок 37" descr="http://tidning.ostgota.nu/wp-content/uploads/brandenburgerto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5008" y="692696"/>
            <a:ext cx="8784976" cy="439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Рисунок 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297303"/>
            <a:ext cx="7200800" cy="6232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4338" name="Рисунок 34" descr="http://thumbs.dreamstime.com/z/brandenburg-gate-berlin-3-9326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7037" y="399674"/>
            <a:ext cx="7995403" cy="59096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Рисунок 73" descr="https://upload.wikimedia.org/wikipedia/commons/thumb/2/2f/Putbus_%282011-05-21%29_3.JPG/1920px-Putbus_%282011-05-21%29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548680"/>
            <a:ext cx="8566150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Рисунок 64" descr="https://upload.wikimedia.org/wikipedia/commons/thumb/4/45/Johann_Heinrich_Wilhelm_Tischbein_007.jpg/1280px-Johann_Heinrich_Wilhelm_Tischbein_0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7593" y="223676"/>
            <a:ext cx="7360791" cy="5797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Рисунок 70" descr="https://upload.wikimedia.org/wikipedia/commons/thumb/6/64/Joseph_Anton_Koch_005.jpg/1024px-Joseph_Anton_Koch_00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48499" y="222856"/>
            <a:ext cx="6419845" cy="6635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8434" name="Рисунок 67" descr="https://upload.wikimedia.org/wikipedia/commons/thumb/0/06/Fran%C3%A7ois_Pascal_Simon_G%C3%A9rard_003.jpg/800px-Fran%C3%A7ois_Pascal_Simon_G%C3%A9rard_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-14148"/>
            <a:ext cx="4824536" cy="67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9458" name="Рисунок 61" descr="https://upload.wikimedia.org/wikipedia/commons/thumb/9/98/Schadow-Prinzessinnen.jpg/220px-Schadow-Prinzessinne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2555776" cy="3827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3" descr="L1150824-43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55776" y="2348880"/>
            <a:ext cx="2819400" cy="429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Рисунок 52" descr="https://www.lempertz.com/uploads/tx_lempertzproject/P1030_3398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04243" y="-99392"/>
            <a:ext cx="3739756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482" name="Рисунок 49" descr="https://p2.liveauctioneers.com/4313/81474/42381910_1_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2361909" cy="443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3" name="Рисунок 55" descr="http://www.auktion-dannenberg.de/Lots/Images/1-K127-10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47436" y="1"/>
            <a:ext cx="2019285" cy="4437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4" name="Рисунок 58" descr="https://cdn.globalauctionplatform.com/f89afd43-adf9-4de6-974d-a474009a2dcd/b95064c2-e345-4b44-8e3b-a474009bddcb/540x36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79900" y="3619500"/>
            <a:ext cx="4864100" cy="3238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19</TotalTime>
  <Words>1</Words>
  <Application>Microsoft Office PowerPoint</Application>
  <PresentationFormat>Экран (4:3)</PresentationFormat>
  <Paragraphs>1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Трек</vt:lpstr>
      <vt:lpstr>Klassizismus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Klassizismus</dc:title>
  <dc:creator>user</dc:creator>
  <cp:lastModifiedBy>user</cp:lastModifiedBy>
  <cp:revision>1</cp:revision>
  <dcterms:created xsi:type="dcterms:W3CDTF">2017-05-28T14:06:02Z</dcterms:created>
  <dcterms:modified xsi:type="dcterms:W3CDTF">2017-05-28T14:25:45Z</dcterms:modified>
</cp:coreProperties>
</file>