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8" r:id="rId5"/>
    <p:sldId id="281" r:id="rId6"/>
    <p:sldId id="280" r:id="rId7"/>
    <p:sldId id="289" r:id="rId8"/>
    <p:sldId id="273" r:id="rId9"/>
    <p:sldId id="257" r:id="rId10"/>
    <p:sldId id="301" r:id="rId11"/>
    <p:sldId id="303" r:id="rId12"/>
    <p:sldId id="270" r:id="rId13"/>
    <p:sldId id="305" r:id="rId14"/>
    <p:sldId id="299" r:id="rId15"/>
    <p:sldId id="304" r:id="rId16"/>
    <p:sldId id="306" r:id="rId17"/>
    <p:sldId id="276" r:id="rId18"/>
    <p:sldId id="309" r:id="rId19"/>
    <p:sldId id="30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4C4A50-86B7-4414-81AB-898CE746E4EE}" type="doc">
      <dgm:prSet loTypeId="urn:microsoft.com/office/officeart/2005/8/layout/defaul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8D29F3E-1140-4AEC-8500-80ECAC5AB914}">
      <dgm:prSet/>
      <dgm:spPr/>
      <dgm:t>
        <a:bodyPr/>
        <a:lstStyle/>
        <a:p>
          <a:r>
            <a:rPr lang="ru-RU"/>
            <a:t>предполагает переструктурирование потребностей и мотивов</a:t>
          </a:r>
          <a:endParaRPr lang="en-US"/>
        </a:p>
      </dgm:t>
    </dgm:pt>
    <dgm:pt modelId="{93897071-F81C-4E11-98E4-D47AF273B67D}" type="parTrans" cxnId="{3BEFC3B3-028B-4B79-822F-67EE9282FF98}">
      <dgm:prSet/>
      <dgm:spPr/>
      <dgm:t>
        <a:bodyPr/>
        <a:lstStyle/>
        <a:p>
          <a:endParaRPr lang="en-US"/>
        </a:p>
      </dgm:t>
    </dgm:pt>
    <dgm:pt modelId="{99F23888-CB85-4F36-AB9B-C3C1E02BFC4F}" type="sibTrans" cxnId="{3BEFC3B3-028B-4B79-822F-67EE9282FF98}">
      <dgm:prSet/>
      <dgm:spPr/>
      <dgm:t>
        <a:bodyPr/>
        <a:lstStyle/>
        <a:p>
          <a:endParaRPr lang="en-US"/>
        </a:p>
      </dgm:t>
    </dgm:pt>
    <dgm:pt modelId="{B4E0E479-DEC5-43A4-8D4A-F3BCF992AB1C}">
      <dgm:prSet/>
      <dgm:spPr/>
      <dgm:t>
        <a:bodyPr/>
        <a:lstStyle/>
        <a:p>
          <a:r>
            <a:rPr lang="ru-RU"/>
            <a:t>развитие гуманистических профессиональных установок и ориентации, ценностных отношений </a:t>
          </a:r>
          <a:endParaRPr lang="en-US"/>
        </a:p>
      </dgm:t>
    </dgm:pt>
    <dgm:pt modelId="{04217369-FFB8-4481-92C6-8D52DA82263E}" type="parTrans" cxnId="{02734EAF-C9C7-4474-AD4A-264746B135E6}">
      <dgm:prSet/>
      <dgm:spPr/>
      <dgm:t>
        <a:bodyPr/>
        <a:lstStyle/>
        <a:p>
          <a:endParaRPr lang="en-US"/>
        </a:p>
      </dgm:t>
    </dgm:pt>
    <dgm:pt modelId="{1766164F-8F08-48D0-90AE-D32FD5603F9B}" type="sibTrans" cxnId="{02734EAF-C9C7-4474-AD4A-264746B135E6}">
      <dgm:prSet/>
      <dgm:spPr/>
      <dgm:t>
        <a:bodyPr/>
        <a:lstStyle/>
        <a:p>
          <a:endParaRPr lang="en-US"/>
        </a:p>
      </dgm:t>
    </dgm:pt>
    <dgm:pt modelId="{799A91D4-493D-4C66-93D7-8B2BE669F33D}">
      <dgm:prSet/>
      <dgm:spPr/>
      <dgm:t>
        <a:bodyPr/>
        <a:lstStyle/>
        <a:p>
          <a:r>
            <a:rPr lang="ru-RU"/>
            <a:t>овладение средствами самоанализа, личностной рефлексии, саморегуляции, самоуправления </a:t>
          </a:r>
          <a:endParaRPr lang="en-US"/>
        </a:p>
      </dgm:t>
    </dgm:pt>
    <dgm:pt modelId="{66219144-CC13-43A2-9205-81464764A9C5}" type="parTrans" cxnId="{D718A8D6-77D0-4DBC-AA51-656777DA19CC}">
      <dgm:prSet/>
      <dgm:spPr/>
      <dgm:t>
        <a:bodyPr/>
        <a:lstStyle/>
        <a:p>
          <a:endParaRPr lang="en-US"/>
        </a:p>
      </dgm:t>
    </dgm:pt>
    <dgm:pt modelId="{0FF84E13-F351-4B87-BE04-AFD223047CFD}" type="sibTrans" cxnId="{D718A8D6-77D0-4DBC-AA51-656777DA19CC}">
      <dgm:prSet/>
      <dgm:spPr/>
      <dgm:t>
        <a:bodyPr/>
        <a:lstStyle/>
        <a:p>
          <a:endParaRPr lang="en-US"/>
        </a:p>
      </dgm:t>
    </dgm:pt>
    <dgm:pt modelId="{776CB3A8-B848-4D63-BCA5-F4818793B043}">
      <dgm:prSet/>
      <dgm:spPr/>
      <dgm:t>
        <a:bodyPr/>
        <a:lstStyle/>
        <a:p>
          <a:r>
            <a:rPr lang="ru-RU" dirty="0"/>
            <a:t>расширение индивидуального смыслового пространства, «семантического поля» профессионального сознания</a:t>
          </a:r>
          <a:endParaRPr lang="en-US" dirty="0"/>
        </a:p>
      </dgm:t>
    </dgm:pt>
    <dgm:pt modelId="{AF3FCC49-D902-42AA-98B0-80401FDB1E9E}" type="parTrans" cxnId="{6269A6A7-5BE2-4413-9EE3-8CF1F1618629}">
      <dgm:prSet/>
      <dgm:spPr/>
      <dgm:t>
        <a:bodyPr/>
        <a:lstStyle/>
        <a:p>
          <a:endParaRPr lang="en-US"/>
        </a:p>
      </dgm:t>
    </dgm:pt>
    <dgm:pt modelId="{2E8D39C9-1119-4D0E-82C8-B8742CF6772A}" type="sibTrans" cxnId="{6269A6A7-5BE2-4413-9EE3-8CF1F1618629}">
      <dgm:prSet/>
      <dgm:spPr/>
      <dgm:t>
        <a:bodyPr/>
        <a:lstStyle/>
        <a:p>
          <a:endParaRPr lang="en-US"/>
        </a:p>
      </dgm:t>
    </dgm:pt>
    <dgm:pt modelId="{78C0BD67-182F-4C77-8894-7BE122E17746}">
      <dgm:prSet/>
      <dgm:spPr/>
      <dgm:t>
        <a:bodyPr/>
        <a:lstStyle/>
        <a:p>
          <a:r>
            <a:rPr lang="ru-RU"/>
            <a:t>овладение человековедческими знаниями и умениями</a:t>
          </a:r>
          <a:endParaRPr lang="en-US"/>
        </a:p>
      </dgm:t>
    </dgm:pt>
    <dgm:pt modelId="{FDE57FE6-53ED-4E7B-9EE4-64791247DA74}" type="parTrans" cxnId="{872C0B21-AA9A-4621-8168-4370BCA65696}">
      <dgm:prSet/>
      <dgm:spPr/>
      <dgm:t>
        <a:bodyPr/>
        <a:lstStyle/>
        <a:p>
          <a:endParaRPr lang="en-US"/>
        </a:p>
      </dgm:t>
    </dgm:pt>
    <dgm:pt modelId="{593E6185-0A7D-42D8-A2EE-3F56FE32DA64}" type="sibTrans" cxnId="{872C0B21-AA9A-4621-8168-4370BCA65696}">
      <dgm:prSet/>
      <dgm:spPr/>
      <dgm:t>
        <a:bodyPr/>
        <a:lstStyle/>
        <a:p>
          <a:endParaRPr lang="en-US"/>
        </a:p>
      </dgm:t>
    </dgm:pt>
    <dgm:pt modelId="{1A01D60C-C970-49DC-A7A1-0AD369865011}">
      <dgm:prSet/>
      <dgm:spPr/>
      <dgm:t>
        <a:bodyPr/>
        <a:lstStyle/>
        <a:p>
          <a:r>
            <a:rPr lang="ru-RU"/>
            <a:t>освоение умений строить диалогические, «помогающие» отношения</a:t>
          </a:r>
          <a:endParaRPr lang="en-US"/>
        </a:p>
      </dgm:t>
    </dgm:pt>
    <dgm:pt modelId="{EB936F5A-B71A-4BAF-9A6D-3B442BE2B8DB}" type="parTrans" cxnId="{2B1325D8-931F-408F-8DD2-C98CFB79A618}">
      <dgm:prSet/>
      <dgm:spPr/>
      <dgm:t>
        <a:bodyPr/>
        <a:lstStyle/>
        <a:p>
          <a:endParaRPr lang="en-US"/>
        </a:p>
      </dgm:t>
    </dgm:pt>
    <dgm:pt modelId="{384556AB-0CD9-45E1-9BA3-A1DC7F808911}" type="sibTrans" cxnId="{2B1325D8-931F-408F-8DD2-C98CFB79A618}">
      <dgm:prSet/>
      <dgm:spPr/>
      <dgm:t>
        <a:bodyPr/>
        <a:lstStyle/>
        <a:p>
          <a:endParaRPr lang="en-US"/>
        </a:p>
      </dgm:t>
    </dgm:pt>
    <dgm:pt modelId="{D73779A4-06D9-455E-A9F0-F829E5D576B9}" type="pres">
      <dgm:prSet presAssocID="{A04C4A50-86B7-4414-81AB-898CE746E4EE}" presName="diagram" presStyleCnt="0">
        <dgm:presLayoutVars>
          <dgm:dir/>
          <dgm:resizeHandles val="exact"/>
        </dgm:presLayoutVars>
      </dgm:prSet>
      <dgm:spPr/>
    </dgm:pt>
    <dgm:pt modelId="{E9E591C4-0926-461A-8407-E0CB11167562}" type="pres">
      <dgm:prSet presAssocID="{58D29F3E-1140-4AEC-8500-80ECAC5AB914}" presName="node" presStyleLbl="node1" presStyleIdx="0" presStyleCnt="6">
        <dgm:presLayoutVars>
          <dgm:bulletEnabled val="1"/>
        </dgm:presLayoutVars>
      </dgm:prSet>
      <dgm:spPr/>
    </dgm:pt>
    <dgm:pt modelId="{E8491F63-0412-481D-BD17-14A849CF09D2}" type="pres">
      <dgm:prSet presAssocID="{99F23888-CB85-4F36-AB9B-C3C1E02BFC4F}" presName="sibTrans" presStyleCnt="0"/>
      <dgm:spPr/>
    </dgm:pt>
    <dgm:pt modelId="{27502373-5358-4CDD-9E36-15F95109E9C1}" type="pres">
      <dgm:prSet presAssocID="{B4E0E479-DEC5-43A4-8D4A-F3BCF992AB1C}" presName="node" presStyleLbl="node1" presStyleIdx="1" presStyleCnt="6">
        <dgm:presLayoutVars>
          <dgm:bulletEnabled val="1"/>
        </dgm:presLayoutVars>
      </dgm:prSet>
      <dgm:spPr/>
    </dgm:pt>
    <dgm:pt modelId="{93C39A79-E65B-4EBE-9111-063E72F20064}" type="pres">
      <dgm:prSet presAssocID="{1766164F-8F08-48D0-90AE-D32FD5603F9B}" presName="sibTrans" presStyleCnt="0"/>
      <dgm:spPr/>
    </dgm:pt>
    <dgm:pt modelId="{86FE285F-0ECA-43C2-BFB9-29A419568E4D}" type="pres">
      <dgm:prSet presAssocID="{799A91D4-493D-4C66-93D7-8B2BE669F33D}" presName="node" presStyleLbl="node1" presStyleIdx="2" presStyleCnt="6">
        <dgm:presLayoutVars>
          <dgm:bulletEnabled val="1"/>
        </dgm:presLayoutVars>
      </dgm:prSet>
      <dgm:spPr/>
    </dgm:pt>
    <dgm:pt modelId="{76AFA5D4-EF94-4682-8031-AC9C9F3FBF42}" type="pres">
      <dgm:prSet presAssocID="{0FF84E13-F351-4B87-BE04-AFD223047CFD}" presName="sibTrans" presStyleCnt="0"/>
      <dgm:spPr/>
    </dgm:pt>
    <dgm:pt modelId="{2C57C771-A84D-4D21-8BED-12DC3051FFEA}" type="pres">
      <dgm:prSet presAssocID="{776CB3A8-B848-4D63-BCA5-F4818793B043}" presName="node" presStyleLbl="node1" presStyleIdx="3" presStyleCnt="6">
        <dgm:presLayoutVars>
          <dgm:bulletEnabled val="1"/>
        </dgm:presLayoutVars>
      </dgm:prSet>
      <dgm:spPr/>
    </dgm:pt>
    <dgm:pt modelId="{70A848FC-EA46-4459-91DA-96A96BB02791}" type="pres">
      <dgm:prSet presAssocID="{2E8D39C9-1119-4D0E-82C8-B8742CF6772A}" presName="sibTrans" presStyleCnt="0"/>
      <dgm:spPr/>
    </dgm:pt>
    <dgm:pt modelId="{C5D35A2B-06C4-439C-89A8-C7DBAA652E50}" type="pres">
      <dgm:prSet presAssocID="{78C0BD67-182F-4C77-8894-7BE122E17746}" presName="node" presStyleLbl="node1" presStyleIdx="4" presStyleCnt="6">
        <dgm:presLayoutVars>
          <dgm:bulletEnabled val="1"/>
        </dgm:presLayoutVars>
      </dgm:prSet>
      <dgm:spPr/>
    </dgm:pt>
    <dgm:pt modelId="{C82B1C06-41FF-4DB1-8F08-D00157CB763E}" type="pres">
      <dgm:prSet presAssocID="{593E6185-0A7D-42D8-A2EE-3F56FE32DA64}" presName="sibTrans" presStyleCnt="0"/>
      <dgm:spPr/>
    </dgm:pt>
    <dgm:pt modelId="{9228C2E7-A496-4622-BDD3-4BF6A958ADEC}" type="pres">
      <dgm:prSet presAssocID="{1A01D60C-C970-49DC-A7A1-0AD369865011}" presName="node" presStyleLbl="node1" presStyleIdx="5" presStyleCnt="6">
        <dgm:presLayoutVars>
          <dgm:bulletEnabled val="1"/>
        </dgm:presLayoutVars>
      </dgm:prSet>
      <dgm:spPr/>
    </dgm:pt>
  </dgm:ptLst>
  <dgm:cxnLst>
    <dgm:cxn modelId="{872C0B21-AA9A-4621-8168-4370BCA65696}" srcId="{A04C4A50-86B7-4414-81AB-898CE746E4EE}" destId="{78C0BD67-182F-4C77-8894-7BE122E17746}" srcOrd="4" destOrd="0" parTransId="{FDE57FE6-53ED-4E7B-9EE4-64791247DA74}" sibTransId="{593E6185-0A7D-42D8-A2EE-3F56FE32DA64}"/>
    <dgm:cxn modelId="{C290382A-184C-4C5B-A0F7-694EE0EB8C59}" type="presOf" srcId="{58D29F3E-1140-4AEC-8500-80ECAC5AB914}" destId="{E9E591C4-0926-461A-8407-E0CB11167562}" srcOrd="0" destOrd="0" presId="urn:microsoft.com/office/officeart/2005/8/layout/default"/>
    <dgm:cxn modelId="{F949B449-C4C2-4EA6-B7D8-1C47426A5639}" type="presOf" srcId="{A04C4A50-86B7-4414-81AB-898CE746E4EE}" destId="{D73779A4-06D9-455E-A9F0-F829E5D576B9}" srcOrd="0" destOrd="0" presId="urn:microsoft.com/office/officeart/2005/8/layout/default"/>
    <dgm:cxn modelId="{B141C26B-C8AE-424F-BBF2-53D4555B6A49}" type="presOf" srcId="{776CB3A8-B848-4D63-BCA5-F4818793B043}" destId="{2C57C771-A84D-4D21-8BED-12DC3051FFEA}" srcOrd="0" destOrd="0" presId="urn:microsoft.com/office/officeart/2005/8/layout/default"/>
    <dgm:cxn modelId="{6269A6A7-5BE2-4413-9EE3-8CF1F1618629}" srcId="{A04C4A50-86B7-4414-81AB-898CE746E4EE}" destId="{776CB3A8-B848-4D63-BCA5-F4818793B043}" srcOrd="3" destOrd="0" parTransId="{AF3FCC49-D902-42AA-98B0-80401FDB1E9E}" sibTransId="{2E8D39C9-1119-4D0E-82C8-B8742CF6772A}"/>
    <dgm:cxn modelId="{A2EB4AA9-1016-4E49-ACC8-293F19A5A9CC}" type="presOf" srcId="{B4E0E479-DEC5-43A4-8D4A-F3BCF992AB1C}" destId="{27502373-5358-4CDD-9E36-15F95109E9C1}" srcOrd="0" destOrd="0" presId="urn:microsoft.com/office/officeart/2005/8/layout/default"/>
    <dgm:cxn modelId="{02734EAF-C9C7-4474-AD4A-264746B135E6}" srcId="{A04C4A50-86B7-4414-81AB-898CE746E4EE}" destId="{B4E0E479-DEC5-43A4-8D4A-F3BCF992AB1C}" srcOrd="1" destOrd="0" parTransId="{04217369-FFB8-4481-92C6-8D52DA82263E}" sibTransId="{1766164F-8F08-48D0-90AE-D32FD5603F9B}"/>
    <dgm:cxn modelId="{3BEFC3B3-028B-4B79-822F-67EE9282FF98}" srcId="{A04C4A50-86B7-4414-81AB-898CE746E4EE}" destId="{58D29F3E-1140-4AEC-8500-80ECAC5AB914}" srcOrd="0" destOrd="0" parTransId="{93897071-F81C-4E11-98E4-D47AF273B67D}" sibTransId="{99F23888-CB85-4F36-AB9B-C3C1E02BFC4F}"/>
    <dgm:cxn modelId="{72770FCC-714F-4C6C-848A-29FC9D815A0E}" type="presOf" srcId="{78C0BD67-182F-4C77-8894-7BE122E17746}" destId="{C5D35A2B-06C4-439C-89A8-C7DBAA652E50}" srcOrd="0" destOrd="0" presId="urn:microsoft.com/office/officeart/2005/8/layout/default"/>
    <dgm:cxn modelId="{D718A8D6-77D0-4DBC-AA51-656777DA19CC}" srcId="{A04C4A50-86B7-4414-81AB-898CE746E4EE}" destId="{799A91D4-493D-4C66-93D7-8B2BE669F33D}" srcOrd="2" destOrd="0" parTransId="{66219144-CC13-43A2-9205-81464764A9C5}" sibTransId="{0FF84E13-F351-4B87-BE04-AFD223047CFD}"/>
    <dgm:cxn modelId="{2B1325D8-931F-408F-8DD2-C98CFB79A618}" srcId="{A04C4A50-86B7-4414-81AB-898CE746E4EE}" destId="{1A01D60C-C970-49DC-A7A1-0AD369865011}" srcOrd="5" destOrd="0" parTransId="{EB936F5A-B71A-4BAF-9A6D-3B442BE2B8DB}" sibTransId="{384556AB-0CD9-45E1-9BA3-A1DC7F808911}"/>
    <dgm:cxn modelId="{DEA7BBE4-73EE-4B03-85CB-2819A3D994D0}" type="presOf" srcId="{799A91D4-493D-4C66-93D7-8B2BE669F33D}" destId="{86FE285F-0ECA-43C2-BFB9-29A419568E4D}" srcOrd="0" destOrd="0" presId="urn:microsoft.com/office/officeart/2005/8/layout/default"/>
    <dgm:cxn modelId="{03B4F8FF-B187-4606-8F68-4F6B7F494F7B}" type="presOf" srcId="{1A01D60C-C970-49DC-A7A1-0AD369865011}" destId="{9228C2E7-A496-4622-BDD3-4BF6A958ADEC}" srcOrd="0" destOrd="0" presId="urn:microsoft.com/office/officeart/2005/8/layout/default"/>
    <dgm:cxn modelId="{4539D9D3-D6CC-4B07-B2D1-5BD3A7A79656}" type="presParOf" srcId="{D73779A4-06D9-455E-A9F0-F829E5D576B9}" destId="{E9E591C4-0926-461A-8407-E0CB11167562}" srcOrd="0" destOrd="0" presId="urn:microsoft.com/office/officeart/2005/8/layout/default"/>
    <dgm:cxn modelId="{EC207636-8141-4049-BABF-E4DAD03F920F}" type="presParOf" srcId="{D73779A4-06D9-455E-A9F0-F829E5D576B9}" destId="{E8491F63-0412-481D-BD17-14A849CF09D2}" srcOrd="1" destOrd="0" presId="urn:microsoft.com/office/officeart/2005/8/layout/default"/>
    <dgm:cxn modelId="{2211851D-57CB-40D9-8F23-2B19A8951640}" type="presParOf" srcId="{D73779A4-06D9-455E-A9F0-F829E5D576B9}" destId="{27502373-5358-4CDD-9E36-15F95109E9C1}" srcOrd="2" destOrd="0" presId="urn:microsoft.com/office/officeart/2005/8/layout/default"/>
    <dgm:cxn modelId="{88FFAE29-5F10-4EDA-AB2B-2D0849238DFD}" type="presParOf" srcId="{D73779A4-06D9-455E-A9F0-F829E5D576B9}" destId="{93C39A79-E65B-4EBE-9111-063E72F20064}" srcOrd="3" destOrd="0" presId="urn:microsoft.com/office/officeart/2005/8/layout/default"/>
    <dgm:cxn modelId="{3989507F-743B-4C0C-B90A-DD60E14EC4F7}" type="presParOf" srcId="{D73779A4-06D9-455E-A9F0-F829E5D576B9}" destId="{86FE285F-0ECA-43C2-BFB9-29A419568E4D}" srcOrd="4" destOrd="0" presId="urn:microsoft.com/office/officeart/2005/8/layout/default"/>
    <dgm:cxn modelId="{03EEC8A3-E2A2-4F5A-804A-6C68416DE5C1}" type="presParOf" srcId="{D73779A4-06D9-455E-A9F0-F829E5D576B9}" destId="{76AFA5D4-EF94-4682-8031-AC9C9F3FBF42}" srcOrd="5" destOrd="0" presId="urn:microsoft.com/office/officeart/2005/8/layout/default"/>
    <dgm:cxn modelId="{1EF24DFA-7562-418B-BED7-B36771FE08F7}" type="presParOf" srcId="{D73779A4-06D9-455E-A9F0-F829E5D576B9}" destId="{2C57C771-A84D-4D21-8BED-12DC3051FFEA}" srcOrd="6" destOrd="0" presId="urn:microsoft.com/office/officeart/2005/8/layout/default"/>
    <dgm:cxn modelId="{A9F4318D-3EEA-4101-B7C8-1C60F509BFD2}" type="presParOf" srcId="{D73779A4-06D9-455E-A9F0-F829E5D576B9}" destId="{70A848FC-EA46-4459-91DA-96A96BB02791}" srcOrd="7" destOrd="0" presId="urn:microsoft.com/office/officeart/2005/8/layout/default"/>
    <dgm:cxn modelId="{6C976456-E820-4510-B387-AFB729AE15CF}" type="presParOf" srcId="{D73779A4-06D9-455E-A9F0-F829E5D576B9}" destId="{C5D35A2B-06C4-439C-89A8-C7DBAA652E50}" srcOrd="8" destOrd="0" presId="urn:microsoft.com/office/officeart/2005/8/layout/default"/>
    <dgm:cxn modelId="{6AE1464B-C1DD-4672-9FCC-BB5DE07B7EAA}" type="presParOf" srcId="{D73779A4-06D9-455E-A9F0-F829E5D576B9}" destId="{C82B1C06-41FF-4DB1-8F08-D00157CB763E}" srcOrd="9" destOrd="0" presId="urn:microsoft.com/office/officeart/2005/8/layout/default"/>
    <dgm:cxn modelId="{800C3448-54BE-466E-8646-020855C3AC3C}" type="presParOf" srcId="{D73779A4-06D9-455E-A9F0-F829E5D576B9}" destId="{9228C2E7-A496-4622-BDD3-4BF6A958ADE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5B95B1-983D-443B-9694-15564FE894F6}" type="doc">
      <dgm:prSet loTypeId="urn:microsoft.com/office/officeart/2018/2/layout/IconVerticalSolidList" loCatId="icon" qsTypeId="urn:microsoft.com/office/officeart/2005/8/quickstyle/simple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A952E5C-860B-41D7-B229-BF4C370ED2B7}">
      <dgm:prSet/>
      <dgm:spPr/>
      <dgm:t>
        <a:bodyPr/>
        <a:lstStyle/>
        <a:p>
          <a:r>
            <a:rPr lang="ru-RU"/>
            <a:t>Развитие позитивного мышления</a:t>
          </a:r>
          <a:endParaRPr lang="en-US"/>
        </a:p>
      </dgm:t>
    </dgm:pt>
    <dgm:pt modelId="{B44A7197-F3D0-4D9B-ABD2-93D4189443F0}" type="parTrans" cxnId="{14BF7ACD-9FB3-4938-B3C6-9D8A131EBD47}">
      <dgm:prSet/>
      <dgm:spPr/>
      <dgm:t>
        <a:bodyPr/>
        <a:lstStyle/>
        <a:p>
          <a:endParaRPr lang="en-US"/>
        </a:p>
      </dgm:t>
    </dgm:pt>
    <dgm:pt modelId="{D10CF554-85AE-42AD-A3A1-5B10F4CBC437}" type="sibTrans" cxnId="{14BF7ACD-9FB3-4938-B3C6-9D8A131EBD47}">
      <dgm:prSet/>
      <dgm:spPr/>
      <dgm:t>
        <a:bodyPr/>
        <a:lstStyle/>
        <a:p>
          <a:endParaRPr lang="en-US"/>
        </a:p>
      </dgm:t>
    </dgm:pt>
    <dgm:pt modelId="{E6CBD8A9-BBE1-4029-A128-75A40BB2FE2F}">
      <dgm:prSet/>
      <dgm:spPr/>
      <dgm:t>
        <a:bodyPr/>
        <a:lstStyle/>
        <a:p>
          <a:r>
            <a:rPr lang="ru-RU" dirty="0"/>
            <a:t>Психология семейных систем</a:t>
          </a:r>
          <a:endParaRPr lang="en-US" dirty="0"/>
        </a:p>
      </dgm:t>
    </dgm:pt>
    <dgm:pt modelId="{A1AF1B29-F7F4-44CA-851E-DA55D63C69F9}" type="parTrans" cxnId="{A5F23B51-0056-4891-B76F-E4ECFDAE4138}">
      <dgm:prSet/>
      <dgm:spPr/>
      <dgm:t>
        <a:bodyPr/>
        <a:lstStyle/>
        <a:p>
          <a:endParaRPr lang="en-US"/>
        </a:p>
      </dgm:t>
    </dgm:pt>
    <dgm:pt modelId="{40A011C0-8442-471A-9027-4B2BC10D1873}" type="sibTrans" cxnId="{A5F23B51-0056-4891-B76F-E4ECFDAE4138}">
      <dgm:prSet/>
      <dgm:spPr/>
      <dgm:t>
        <a:bodyPr/>
        <a:lstStyle/>
        <a:p>
          <a:endParaRPr lang="en-US"/>
        </a:p>
      </dgm:t>
    </dgm:pt>
    <dgm:pt modelId="{48E69639-E30F-4A1C-91F3-47E9F7A7AC61}">
      <dgm:prSet/>
      <dgm:spPr/>
      <dgm:t>
        <a:bodyPr/>
        <a:lstStyle/>
        <a:p>
          <a:r>
            <a:rPr lang="ru-RU"/>
            <a:t>Развитие стрессоустойчивости личности</a:t>
          </a:r>
          <a:endParaRPr lang="en-US"/>
        </a:p>
      </dgm:t>
    </dgm:pt>
    <dgm:pt modelId="{EE106F9D-8D1C-43BD-BC4F-D8500E0C6AFE}" type="parTrans" cxnId="{46A7587D-6A00-4CCE-8E5C-0BA05CE069A7}">
      <dgm:prSet/>
      <dgm:spPr/>
      <dgm:t>
        <a:bodyPr/>
        <a:lstStyle/>
        <a:p>
          <a:endParaRPr lang="en-US"/>
        </a:p>
      </dgm:t>
    </dgm:pt>
    <dgm:pt modelId="{73EE0702-19A0-4266-B233-06C2B5F47C25}" type="sibTrans" cxnId="{46A7587D-6A00-4CCE-8E5C-0BA05CE069A7}">
      <dgm:prSet/>
      <dgm:spPr/>
      <dgm:t>
        <a:bodyPr/>
        <a:lstStyle/>
        <a:p>
          <a:endParaRPr lang="en-US"/>
        </a:p>
      </dgm:t>
    </dgm:pt>
    <dgm:pt modelId="{F4917390-BF99-4CEF-8426-DA00213066E1}">
      <dgm:prSet/>
      <dgm:spPr/>
      <dgm:t>
        <a:bodyPr/>
        <a:lstStyle/>
        <a:p>
          <a:r>
            <a:rPr lang="ru-RU"/>
            <a:t>Стимулирование деятельности мозга</a:t>
          </a:r>
          <a:endParaRPr lang="en-US"/>
        </a:p>
      </dgm:t>
    </dgm:pt>
    <dgm:pt modelId="{6DA6DD36-4F44-493A-9F11-35D6AD36CEF4}" type="parTrans" cxnId="{CBFEDC5A-391A-45AE-8F14-161799CFB36F}">
      <dgm:prSet/>
      <dgm:spPr/>
      <dgm:t>
        <a:bodyPr/>
        <a:lstStyle/>
        <a:p>
          <a:endParaRPr lang="en-US"/>
        </a:p>
      </dgm:t>
    </dgm:pt>
    <dgm:pt modelId="{E68F67CC-2EA2-4576-827B-925776134DA9}" type="sibTrans" cxnId="{CBFEDC5A-391A-45AE-8F14-161799CFB36F}">
      <dgm:prSet/>
      <dgm:spPr/>
      <dgm:t>
        <a:bodyPr/>
        <a:lstStyle/>
        <a:p>
          <a:endParaRPr lang="en-US"/>
        </a:p>
      </dgm:t>
    </dgm:pt>
    <dgm:pt modelId="{D218D2E5-7171-474A-B75F-AED6021EA536}">
      <dgm:prSet/>
      <dgm:spPr/>
      <dgm:t>
        <a:bodyPr/>
        <a:lstStyle/>
        <a:p>
          <a:r>
            <a:rPr lang="ru-RU"/>
            <a:t>Профессиональная идентификация</a:t>
          </a:r>
          <a:endParaRPr lang="en-US"/>
        </a:p>
      </dgm:t>
    </dgm:pt>
    <dgm:pt modelId="{39E13A6D-F690-4722-9C11-48396EEC7133}" type="parTrans" cxnId="{8FC0AF79-9856-4E50-B5D7-3880F3117617}">
      <dgm:prSet/>
      <dgm:spPr/>
      <dgm:t>
        <a:bodyPr/>
        <a:lstStyle/>
        <a:p>
          <a:endParaRPr lang="en-US"/>
        </a:p>
      </dgm:t>
    </dgm:pt>
    <dgm:pt modelId="{BB565F0F-918B-41BB-95E1-5FA723BC2555}" type="sibTrans" cxnId="{8FC0AF79-9856-4E50-B5D7-3880F3117617}">
      <dgm:prSet/>
      <dgm:spPr/>
      <dgm:t>
        <a:bodyPr/>
        <a:lstStyle/>
        <a:p>
          <a:endParaRPr lang="en-US"/>
        </a:p>
      </dgm:t>
    </dgm:pt>
    <dgm:pt modelId="{EAFAC6D6-BD9F-4AE2-BB27-59A66A036C7E}">
      <dgm:prSet/>
      <dgm:spPr/>
      <dgm:t>
        <a:bodyPr/>
        <a:lstStyle/>
        <a:p>
          <a:r>
            <a:rPr lang="ru-RU"/>
            <a:t>Развитие жизнестойкости личности</a:t>
          </a:r>
          <a:endParaRPr lang="en-US"/>
        </a:p>
      </dgm:t>
    </dgm:pt>
    <dgm:pt modelId="{4131C678-41ED-4829-848F-22215AE8446A}" type="parTrans" cxnId="{9283FF73-15BF-40CB-81B2-E320096FE455}">
      <dgm:prSet/>
      <dgm:spPr/>
      <dgm:t>
        <a:bodyPr/>
        <a:lstStyle/>
        <a:p>
          <a:endParaRPr lang="en-US"/>
        </a:p>
      </dgm:t>
    </dgm:pt>
    <dgm:pt modelId="{B18007D0-3B60-46CE-92E6-A199FEFD125A}" type="sibTrans" cxnId="{9283FF73-15BF-40CB-81B2-E320096FE455}">
      <dgm:prSet/>
      <dgm:spPr/>
      <dgm:t>
        <a:bodyPr/>
        <a:lstStyle/>
        <a:p>
          <a:endParaRPr lang="en-US"/>
        </a:p>
      </dgm:t>
    </dgm:pt>
    <dgm:pt modelId="{215700C8-8CDF-49C6-A365-6FBC8595B619}">
      <dgm:prSet/>
      <dgm:spPr/>
      <dgm:t>
        <a:bodyPr/>
        <a:lstStyle/>
        <a:p>
          <a:r>
            <a:rPr lang="ru-RU" dirty="0"/>
            <a:t>Психологическая природа благодарности</a:t>
          </a:r>
          <a:endParaRPr lang="en-US" dirty="0"/>
        </a:p>
      </dgm:t>
    </dgm:pt>
    <dgm:pt modelId="{A6454DCE-9DD8-4D45-B08C-E478BC197B20}" type="parTrans" cxnId="{0FCABE94-F6A9-4772-8CE7-8A7519CFC2CC}">
      <dgm:prSet/>
      <dgm:spPr/>
      <dgm:t>
        <a:bodyPr/>
        <a:lstStyle/>
        <a:p>
          <a:endParaRPr lang="en-US"/>
        </a:p>
      </dgm:t>
    </dgm:pt>
    <dgm:pt modelId="{EE87F972-4B3E-47DD-AB16-107686AB60A9}" type="sibTrans" cxnId="{0FCABE94-F6A9-4772-8CE7-8A7519CFC2CC}">
      <dgm:prSet/>
      <dgm:spPr/>
      <dgm:t>
        <a:bodyPr/>
        <a:lstStyle/>
        <a:p>
          <a:endParaRPr lang="en-US"/>
        </a:p>
      </dgm:t>
    </dgm:pt>
    <dgm:pt modelId="{99ABBD1A-B11C-4DC0-A760-E1B11B2D2FE2}" type="pres">
      <dgm:prSet presAssocID="{425B95B1-983D-443B-9694-15564FE894F6}" presName="root" presStyleCnt="0">
        <dgm:presLayoutVars>
          <dgm:dir/>
          <dgm:resizeHandles val="exact"/>
        </dgm:presLayoutVars>
      </dgm:prSet>
      <dgm:spPr/>
    </dgm:pt>
    <dgm:pt modelId="{CAAFA8F3-5715-4C47-B790-97CACC153817}" type="pres">
      <dgm:prSet presAssocID="{8A952E5C-860B-41D7-B229-BF4C370ED2B7}" presName="compNode" presStyleCnt="0"/>
      <dgm:spPr/>
    </dgm:pt>
    <dgm:pt modelId="{0F801175-582B-4B5F-B831-C287D01746BA}" type="pres">
      <dgm:prSet presAssocID="{8A952E5C-860B-41D7-B229-BF4C370ED2B7}" presName="bgRect" presStyleLbl="bgShp" presStyleIdx="0" presStyleCnt="7"/>
      <dgm:spPr/>
    </dgm:pt>
    <dgm:pt modelId="{804A20D4-75EB-4986-A7D6-A77372D25598}" type="pres">
      <dgm:prSet presAssocID="{8A952E5C-860B-41D7-B229-BF4C370ED2B7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DAE8AB92-FEC0-497E-B3E6-12ED3BA1F380}" type="pres">
      <dgm:prSet presAssocID="{8A952E5C-860B-41D7-B229-BF4C370ED2B7}" presName="spaceRect" presStyleCnt="0"/>
      <dgm:spPr/>
    </dgm:pt>
    <dgm:pt modelId="{D5D93782-ED25-4A7B-9F63-F0DD96F25947}" type="pres">
      <dgm:prSet presAssocID="{8A952E5C-860B-41D7-B229-BF4C370ED2B7}" presName="parTx" presStyleLbl="revTx" presStyleIdx="0" presStyleCnt="7">
        <dgm:presLayoutVars>
          <dgm:chMax val="0"/>
          <dgm:chPref val="0"/>
        </dgm:presLayoutVars>
      </dgm:prSet>
      <dgm:spPr/>
    </dgm:pt>
    <dgm:pt modelId="{0F5A86E7-0488-400D-95B8-FC27233AC4AE}" type="pres">
      <dgm:prSet presAssocID="{D10CF554-85AE-42AD-A3A1-5B10F4CBC437}" presName="sibTrans" presStyleCnt="0"/>
      <dgm:spPr/>
    </dgm:pt>
    <dgm:pt modelId="{C9DB68B6-0279-4178-9243-BCBC555E1FB9}" type="pres">
      <dgm:prSet presAssocID="{E6CBD8A9-BBE1-4029-A128-75A40BB2FE2F}" presName="compNode" presStyleCnt="0"/>
      <dgm:spPr/>
    </dgm:pt>
    <dgm:pt modelId="{DA738CDE-2072-4CDD-B3D5-C08DD8BD7B47}" type="pres">
      <dgm:prSet presAssocID="{E6CBD8A9-BBE1-4029-A128-75A40BB2FE2F}" presName="bgRect" presStyleLbl="bgShp" presStyleIdx="1" presStyleCnt="7"/>
      <dgm:spPr/>
    </dgm:pt>
    <dgm:pt modelId="{3F55EDC4-79A3-4A86-A384-A7F56EABA8E0}" type="pres">
      <dgm:prSet presAssocID="{E6CBD8A9-BBE1-4029-A128-75A40BB2FE2F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A8F25EEE-C548-404A-82AD-2F10F1EDB535}" type="pres">
      <dgm:prSet presAssocID="{E6CBD8A9-BBE1-4029-A128-75A40BB2FE2F}" presName="spaceRect" presStyleCnt="0"/>
      <dgm:spPr/>
    </dgm:pt>
    <dgm:pt modelId="{72574F40-9012-4D73-9675-75B755072886}" type="pres">
      <dgm:prSet presAssocID="{E6CBD8A9-BBE1-4029-A128-75A40BB2FE2F}" presName="parTx" presStyleLbl="revTx" presStyleIdx="1" presStyleCnt="7">
        <dgm:presLayoutVars>
          <dgm:chMax val="0"/>
          <dgm:chPref val="0"/>
        </dgm:presLayoutVars>
      </dgm:prSet>
      <dgm:spPr/>
    </dgm:pt>
    <dgm:pt modelId="{27BAEE0B-F398-4EA3-8EAF-8DE2E174A826}" type="pres">
      <dgm:prSet presAssocID="{40A011C0-8442-471A-9027-4B2BC10D1873}" presName="sibTrans" presStyleCnt="0"/>
      <dgm:spPr/>
    </dgm:pt>
    <dgm:pt modelId="{6E235524-6858-4874-AE70-DDE6B33D4D99}" type="pres">
      <dgm:prSet presAssocID="{48E69639-E30F-4A1C-91F3-47E9F7A7AC61}" presName="compNode" presStyleCnt="0"/>
      <dgm:spPr/>
    </dgm:pt>
    <dgm:pt modelId="{CF694EB8-2F82-44D3-8BD5-637F0065267F}" type="pres">
      <dgm:prSet presAssocID="{48E69639-E30F-4A1C-91F3-47E9F7A7AC61}" presName="bgRect" presStyleLbl="bgShp" presStyleIdx="2" presStyleCnt="7"/>
      <dgm:spPr/>
    </dgm:pt>
    <dgm:pt modelId="{91878208-A40A-405F-B665-2D3F32079424}" type="pres">
      <dgm:prSet presAssocID="{48E69639-E30F-4A1C-91F3-47E9F7A7AC61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991FF8B-2363-4335-9726-E7A6CCB1F38A}" type="pres">
      <dgm:prSet presAssocID="{48E69639-E30F-4A1C-91F3-47E9F7A7AC61}" presName="spaceRect" presStyleCnt="0"/>
      <dgm:spPr/>
    </dgm:pt>
    <dgm:pt modelId="{3DE759E7-E1F3-43FB-A7F3-6DE039E79312}" type="pres">
      <dgm:prSet presAssocID="{48E69639-E30F-4A1C-91F3-47E9F7A7AC61}" presName="parTx" presStyleLbl="revTx" presStyleIdx="2" presStyleCnt="7">
        <dgm:presLayoutVars>
          <dgm:chMax val="0"/>
          <dgm:chPref val="0"/>
        </dgm:presLayoutVars>
      </dgm:prSet>
      <dgm:spPr/>
    </dgm:pt>
    <dgm:pt modelId="{5064A6A9-754B-444C-B83A-C4F60B86FBB2}" type="pres">
      <dgm:prSet presAssocID="{73EE0702-19A0-4266-B233-06C2B5F47C25}" presName="sibTrans" presStyleCnt="0"/>
      <dgm:spPr/>
    </dgm:pt>
    <dgm:pt modelId="{E1047BFA-2A63-4492-B6AE-761D87289A88}" type="pres">
      <dgm:prSet presAssocID="{F4917390-BF99-4CEF-8426-DA00213066E1}" presName="compNode" presStyleCnt="0"/>
      <dgm:spPr/>
    </dgm:pt>
    <dgm:pt modelId="{7BDCE3E3-040B-4F25-9AFA-514405264C91}" type="pres">
      <dgm:prSet presAssocID="{F4917390-BF99-4CEF-8426-DA00213066E1}" presName="bgRect" presStyleLbl="bgShp" presStyleIdx="3" presStyleCnt="7"/>
      <dgm:spPr/>
    </dgm:pt>
    <dgm:pt modelId="{A01079AD-D9A9-42A9-A3F1-161506036A21}" type="pres">
      <dgm:prSet presAssocID="{F4917390-BF99-4CEF-8426-DA00213066E1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37BEC6BE-15A0-4FB0-8D39-44DE238B6782}" type="pres">
      <dgm:prSet presAssocID="{F4917390-BF99-4CEF-8426-DA00213066E1}" presName="spaceRect" presStyleCnt="0"/>
      <dgm:spPr/>
    </dgm:pt>
    <dgm:pt modelId="{EB66AAEB-990D-4F9B-9D27-C33A55B2BD61}" type="pres">
      <dgm:prSet presAssocID="{F4917390-BF99-4CEF-8426-DA00213066E1}" presName="parTx" presStyleLbl="revTx" presStyleIdx="3" presStyleCnt="7">
        <dgm:presLayoutVars>
          <dgm:chMax val="0"/>
          <dgm:chPref val="0"/>
        </dgm:presLayoutVars>
      </dgm:prSet>
      <dgm:spPr/>
    </dgm:pt>
    <dgm:pt modelId="{79128B42-02A7-4FD3-BE0E-A51000505F53}" type="pres">
      <dgm:prSet presAssocID="{E68F67CC-2EA2-4576-827B-925776134DA9}" presName="sibTrans" presStyleCnt="0"/>
      <dgm:spPr/>
    </dgm:pt>
    <dgm:pt modelId="{F2F63CA3-12DE-4DB9-A784-4D6B518BA303}" type="pres">
      <dgm:prSet presAssocID="{D218D2E5-7171-474A-B75F-AED6021EA536}" presName="compNode" presStyleCnt="0"/>
      <dgm:spPr/>
    </dgm:pt>
    <dgm:pt modelId="{5E4CEF8C-B6BC-420C-94ED-D1B9D5C1D9CA}" type="pres">
      <dgm:prSet presAssocID="{D218D2E5-7171-474A-B75F-AED6021EA536}" presName="bgRect" presStyleLbl="bgShp" presStyleIdx="4" presStyleCnt="7"/>
      <dgm:spPr/>
    </dgm:pt>
    <dgm:pt modelId="{3D3C547C-37EA-4931-944D-22177000F2D1}" type="pres">
      <dgm:prSet presAssocID="{D218D2E5-7171-474A-B75F-AED6021EA536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98A784D9-3862-4805-9DA1-AB09E2024ED9}" type="pres">
      <dgm:prSet presAssocID="{D218D2E5-7171-474A-B75F-AED6021EA536}" presName="spaceRect" presStyleCnt="0"/>
      <dgm:spPr/>
    </dgm:pt>
    <dgm:pt modelId="{D83AD6D3-7E97-4B9A-A18B-9046800E3560}" type="pres">
      <dgm:prSet presAssocID="{D218D2E5-7171-474A-B75F-AED6021EA536}" presName="parTx" presStyleLbl="revTx" presStyleIdx="4" presStyleCnt="7">
        <dgm:presLayoutVars>
          <dgm:chMax val="0"/>
          <dgm:chPref val="0"/>
        </dgm:presLayoutVars>
      </dgm:prSet>
      <dgm:spPr/>
    </dgm:pt>
    <dgm:pt modelId="{C421E318-5ACD-4B9E-8E7F-706C4B33A1FB}" type="pres">
      <dgm:prSet presAssocID="{BB565F0F-918B-41BB-95E1-5FA723BC2555}" presName="sibTrans" presStyleCnt="0"/>
      <dgm:spPr/>
    </dgm:pt>
    <dgm:pt modelId="{E05AB2C7-3A84-403F-9958-CB02937E14F8}" type="pres">
      <dgm:prSet presAssocID="{EAFAC6D6-BD9F-4AE2-BB27-59A66A036C7E}" presName="compNode" presStyleCnt="0"/>
      <dgm:spPr/>
    </dgm:pt>
    <dgm:pt modelId="{DD164DEB-8544-44D9-9603-D1962EE5946E}" type="pres">
      <dgm:prSet presAssocID="{EAFAC6D6-BD9F-4AE2-BB27-59A66A036C7E}" presName="bgRect" presStyleLbl="bgShp" presStyleIdx="5" presStyleCnt="7"/>
      <dgm:spPr/>
    </dgm:pt>
    <dgm:pt modelId="{21750C2B-F0D3-4AE1-9F5A-836509FE6AF5}" type="pres">
      <dgm:prSet presAssocID="{EAFAC6D6-BD9F-4AE2-BB27-59A66A036C7E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41FB031-E675-450B-A078-95B6D79F5E2D}" type="pres">
      <dgm:prSet presAssocID="{EAFAC6D6-BD9F-4AE2-BB27-59A66A036C7E}" presName="spaceRect" presStyleCnt="0"/>
      <dgm:spPr/>
    </dgm:pt>
    <dgm:pt modelId="{78E284C4-0B99-49F1-B2A5-7C4E160E8FFD}" type="pres">
      <dgm:prSet presAssocID="{EAFAC6D6-BD9F-4AE2-BB27-59A66A036C7E}" presName="parTx" presStyleLbl="revTx" presStyleIdx="5" presStyleCnt="7">
        <dgm:presLayoutVars>
          <dgm:chMax val="0"/>
          <dgm:chPref val="0"/>
        </dgm:presLayoutVars>
      </dgm:prSet>
      <dgm:spPr/>
    </dgm:pt>
    <dgm:pt modelId="{635AD26A-612F-46CF-B1D0-2BBC7AED9248}" type="pres">
      <dgm:prSet presAssocID="{B18007D0-3B60-46CE-92E6-A199FEFD125A}" presName="sibTrans" presStyleCnt="0"/>
      <dgm:spPr/>
    </dgm:pt>
    <dgm:pt modelId="{BBC874AC-5EDD-4368-8C24-6B623BB9F491}" type="pres">
      <dgm:prSet presAssocID="{215700C8-8CDF-49C6-A365-6FBC8595B619}" presName="compNode" presStyleCnt="0"/>
      <dgm:spPr/>
    </dgm:pt>
    <dgm:pt modelId="{0E91CD6F-D08C-42EE-ABC7-DDDFCD804A57}" type="pres">
      <dgm:prSet presAssocID="{215700C8-8CDF-49C6-A365-6FBC8595B619}" presName="bgRect" presStyleLbl="bgShp" presStyleIdx="6" presStyleCnt="7"/>
      <dgm:spPr/>
    </dgm:pt>
    <dgm:pt modelId="{3E500723-BA21-410D-8F62-243CF2DEDC4A}" type="pres">
      <dgm:prSet presAssocID="{215700C8-8CDF-49C6-A365-6FBC8595B619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F66D8DF7-D3CD-4638-85C7-B6CF099F76F0}" type="pres">
      <dgm:prSet presAssocID="{215700C8-8CDF-49C6-A365-6FBC8595B619}" presName="spaceRect" presStyleCnt="0"/>
      <dgm:spPr/>
    </dgm:pt>
    <dgm:pt modelId="{12E4E18B-8607-4F63-88CC-A6D966D88567}" type="pres">
      <dgm:prSet presAssocID="{215700C8-8CDF-49C6-A365-6FBC8595B619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0415F761-6492-44DB-9F7D-937AADA97560}" type="presOf" srcId="{48E69639-E30F-4A1C-91F3-47E9F7A7AC61}" destId="{3DE759E7-E1F3-43FB-A7F3-6DE039E79312}" srcOrd="0" destOrd="0" presId="urn:microsoft.com/office/officeart/2018/2/layout/IconVerticalSolidList"/>
    <dgm:cxn modelId="{3F97A84C-425B-4CA5-A138-D4488D616D7D}" type="presOf" srcId="{EAFAC6D6-BD9F-4AE2-BB27-59A66A036C7E}" destId="{78E284C4-0B99-49F1-B2A5-7C4E160E8FFD}" srcOrd="0" destOrd="0" presId="urn:microsoft.com/office/officeart/2018/2/layout/IconVerticalSolidList"/>
    <dgm:cxn modelId="{A5F23B51-0056-4891-B76F-E4ECFDAE4138}" srcId="{425B95B1-983D-443B-9694-15564FE894F6}" destId="{E6CBD8A9-BBE1-4029-A128-75A40BB2FE2F}" srcOrd="1" destOrd="0" parTransId="{A1AF1B29-F7F4-44CA-851E-DA55D63C69F9}" sibTransId="{40A011C0-8442-471A-9027-4B2BC10D1873}"/>
    <dgm:cxn modelId="{9283FF73-15BF-40CB-81B2-E320096FE455}" srcId="{425B95B1-983D-443B-9694-15564FE894F6}" destId="{EAFAC6D6-BD9F-4AE2-BB27-59A66A036C7E}" srcOrd="5" destOrd="0" parTransId="{4131C678-41ED-4829-848F-22215AE8446A}" sibTransId="{B18007D0-3B60-46CE-92E6-A199FEFD125A}"/>
    <dgm:cxn modelId="{8FC0AF79-9856-4E50-B5D7-3880F3117617}" srcId="{425B95B1-983D-443B-9694-15564FE894F6}" destId="{D218D2E5-7171-474A-B75F-AED6021EA536}" srcOrd="4" destOrd="0" parTransId="{39E13A6D-F690-4722-9C11-48396EEC7133}" sibTransId="{BB565F0F-918B-41BB-95E1-5FA723BC2555}"/>
    <dgm:cxn modelId="{CBFEDC5A-391A-45AE-8F14-161799CFB36F}" srcId="{425B95B1-983D-443B-9694-15564FE894F6}" destId="{F4917390-BF99-4CEF-8426-DA00213066E1}" srcOrd="3" destOrd="0" parTransId="{6DA6DD36-4F44-493A-9F11-35D6AD36CEF4}" sibTransId="{E68F67CC-2EA2-4576-827B-925776134DA9}"/>
    <dgm:cxn modelId="{46A7587D-6A00-4CCE-8E5C-0BA05CE069A7}" srcId="{425B95B1-983D-443B-9694-15564FE894F6}" destId="{48E69639-E30F-4A1C-91F3-47E9F7A7AC61}" srcOrd="2" destOrd="0" parTransId="{EE106F9D-8D1C-43BD-BC4F-D8500E0C6AFE}" sibTransId="{73EE0702-19A0-4266-B233-06C2B5F47C25}"/>
    <dgm:cxn modelId="{0FCABE94-F6A9-4772-8CE7-8A7519CFC2CC}" srcId="{425B95B1-983D-443B-9694-15564FE894F6}" destId="{215700C8-8CDF-49C6-A365-6FBC8595B619}" srcOrd="6" destOrd="0" parTransId="{A6454DCE-9DD8-4D45-B08C-E478BC197B20}" sibTransId="{EE87F972-4B3E-47DD-AB16-107686AB60A9}"/>
    <dgm:cxn modelId="{77761C9F-1E42-474D-9D43-3F0AD0275BA3}" type="presOf" srcId="{D218D2E5-7171-474A-B75F-AED6021EA536}" destId="{D83AD6D3-7E97-4B9A-A18B-9046800E3560}" srcOrd="0" destOrd="0" presId="urn:microsoft.com/office/officeart/2018/2/layout/IconVerticalSolidList"/>
    <dgm:cxn modelId="{D7D4C6BC-C338-4DDA-9108-1204268EDB34}" type="presOf" srcId="{8A952E5C-860B-41D7-B229-BF4C370ED2B7}" destId="{D5D93782-ED25-4A7B-9F63-F0DD96F25947}" srcOrd="0" destOrd="0" presId="urn:microsoft.com/office/officeart/2018/2/layout/IconVerticalSolidList"/>
    <dgm:cxn modelId="{61F9A2C2-1721-4502-AE1D-653423296552}" type="presOf" srcId="{425B95B1-983D-443B-9694-15564FE894F6}" destId="{99ABBD1A-B11C-4DC0-A760-E1B11B2D2FE2}" srcOrd="0" destOrd="0" presId="urn:microsoft.com/office/officeart/2018/2/layout/IconVerticalSolidList"/>
    <dgm:cxn modelId="{14BF7ACD-9FB3-4938-B3C6-9D8A131EBD47}" srcId="{425B95B1-983D-443B-9694-15564FE894F6}" destId="{8A952E5C-860B-41D7-B229-BF4C370ED2B7}" srcOrd="0" destOrd="0" parTransId="{B44A7197-F3D0-4D9B-ABD2-93D4189443F0}" sibTransId="{D10CF554-85AE-42AD-A3A1-5B10F4CBC437}"/>
    <dgm:cxn modelId="{F37052D1-1D99-44F5-8F9D-A82CF11E52A8}" type="presOf" srcId="{215700C8-8CDF-49C6-A365-6FBC8595B619}" destId="{12E4E18B-8607-4F63-88CC-A6D966D88567}" srcOrd="0" destOrd="0" presId="urn:microsoft.com/office/officeart/2018/2/layout/IconVerticalSolidList"/>
    <dgm:cxn modelId="{56343AEB-1BDC-4641-96BB-DB5107C6C883}" type="presOf" srcId="{E6CBD8A9-BBE1-4029-A128-75A40BB2FE2F}" destId="{72574F40-9012-4D73-9675-75B755072886}" srcOrd="0" destOrd="0" presId="urn:microsoft.com/office/officeart/2018/2/layout/IconVerticalSolidList"/>
    <dgm:cxn modelId="{2716DFED-C280-467A-A32C-987FFA9433D8}" type="presOf" srcId="{F4917390-BF99-4CEF-8426-DA00213066E1}" destId="{EB66AAEB-990D-4F9B-9D27-C33A55B2BD61}" srcOrd="0" destOrd="0" presId="urn:microsoft.com/office/officeart/2018/2/layout/IconVerticalSolidList"/>
    <dgm:cxn modelId="{05FD279D-5851-47AC-8944-BB7AE0F22DAA}" type="presParOf" srcId="{99ABBD1A-B11C-4DC0-A760-E1B11B2D2FE2}" destId="{CAAFA8F3-5715-4C47-B790-97CACC153817}" srcOrd="0" destOrd="0" presId="urn:microsoft.com/office/officeart/2018/2/layout/IconVerticalSolidList"/>
    <dgm:cxn modelId="{F844330A-DC47-402B-9E60-495BF976536C}" type="presParOf" srcId="{CAAFA8F3-5715-4C47-B790-97CACC153817}" destId="{0F801175-582B-4B5F-B831-C287D01746BA}" srcOrd="0" destOrd="0" presId="urn:microsoft.com/office/officeart/2018/2/layout/IconVerticalSolidList"/>
    <dgm:cxn modelId="{B1089D3C-FC62-4F5B-8E67-8DCC3377D85D}" type="presParOf" srcId="{CAAFA8F3-5715-4C47-B790-97CACC153817}" destId="{804A20D4-75EB-4986-A7D6-A77372D25598}" srcOrd="1" destOrd="0" presId="urn:microsoft.com/office/officeart/2018/2/layout/IconVerticalSolidList"/>
    <dgm:cxn modelId="{867D4401-19E1-4C73-A01A-CDD76EA01EC0}" type="presParOf" srcId="{CAAFA8F3-5715-4C47-B790-97CACC153817}" destId="{DAE8AB92-FEC0-497E-B3E6-12ED3BA1F380}" srcOrd="2" destOrd="0" presId="urn:microsoft.com/office/officeart/2018/2/layout/IconVerticalSolidList"/>
    <dgm:cxn modelId="{8DEC7AE6-0F33-4D0A-A3FC-32F00209653E}" type="presParOf" srcId="{CAAFA8F3-5715-4C47-B790-97CACC153817}" destId="{D5D93782-ED25-4A7B-9F63-F0DD96F25947}" srcOrd="3" destOrd="0" presId="urn:microsoft.com/office/officeart/2018/2/layout/IconVerticalSolidList"/>
    <dgm:cxn modelId="{2965CE9D-B53F-4B21-A3A5-D1B5BE4D5C06}" type="presParOf" srcId="{99ABBD1A-B11C-4DC0-A760-E1B11B2D2FE2}" destId="{0F5A86E7-0488-400D-95B8-FC27233AC4AE}" srcOrd="1" destOrd="0" presId="urn:microsoft.com/office/officeart/2018/2/layout/IconVerticalSolidList"/>
    <dgm:cxn modelId="{9C7B69FD-F167-400D-B83E-30B3F7FA5127}" type="presParOf" srcId="{99ABBD1A-B11C-4DC0-A760-E1B11B2D2FE2}" destId="{C9DB68B6-0279-4178-9243-BCBC555E1FB9}" srcOrd="2" destOrd="0" presId="urn:microsoft.com/office/officeart/2018/2/layout/IconVerticalSolidList"/>
    <dgm:cxn modelId="{C735B54B-737C-4D82-8F06-7001F3E8BF63}" type="presParOf" srcId="{C9DB68B6-0279-4178-9243-BCBC555E1FB9}" destId="{DA738CDE-2072-4CDD-B3D5-C08DD8BD7B47}" srcOrd="0" destOrd="0" presId="urn:microsoft.com/office/officeart/2018/2/layout/IconVerticalSolidList"/>
    <dgm:cxn modelId="{581EA1A4-2536-4873-B09B-0FE9916CC9A3}" type="presParOf" srcId="{C9DB68B6-0279-4178-9243-BCBC555E1FB9}" destId="{3F55EDC4-79A3-4A86-A384-A7F56EABA8E0}" srcOrd="1" destOrd="0" presId="urn:microsoft.com/office/officeart/2018/2/layout/IconVerticalSolidList"/>
    <dgm:cxn modelId="{CD9507DB-3C2A-46FE-985B-6C0783A2C401}" type="presParOf" srcId="{C9DB68B6-0279-4178-9243-BCBC555E1FB9}" destId="{A8F25EEE-C548-404A-82AD-2F10F1EDB535}" srcOrd="2" destOrd="0" presId="urn:microsoft.com/office/officeart/2018/2/layout/IconVerticalSolidList"/>
    <dgm:cxn modelId="{59F65C17-995F-484B-BD95-E8BB499C7D58}" type="presParOf" srcId="{C9DB68B6-0279-4178-9243-BCBC555E1FB9}" destId="{72574F40-9012-4D73-9675-75B755072886}" srcOrd="3" destOrd="0" presId="urn:microsoft.com/office/officeart/2018/2/layout/IconVerticalSolidList"/>
    <dgm:cxn modelId="{06E02301-25EC-4413-9A47-600CC8B71896}" type="presParOf" srcId="{99ABBD1A-B11C-4DC0-A760-E1B11B2D2FE2}" destId="{27BAEE0B-F398-4EA3-8EAF-8DE2E174A826}" srcOrd="3" destOrd="0" presId="urn:microsoft.com/office/officeart/2018/2/layout/IconVerticalSolidList"/>
    <dgm:cxn modelId="{1040691A-7AE5-476C-B5AF-E686B53EF235}" type="presParOf" srcId="{99ABBD1A-B11C-4DC0-A760-E1B11B2D2FE2}" destId="{6E235524-6858-4874-AE70-DDE6B33D4D99}" srcOrd="4" destOrd="0" presId="urn:microsoft.com/office/officeart/2018/2/layout/IconVerticalSolidList"/>
    <dgm:cxn modelId="{44648447-8A32-4EA0-B583-7A118A733FAC}" type="presParOf" srcId="{6E235524-6858-4874-AE70-DDE6B33D4D99}" destId="{CF694EB8-2F82-44D3-8BD5-637F0065267F}" srcOrd="0" destOrd="0" presId="urn:microsoft.com/office/officeart/2018/2/layout/IconVerticalSolidList"/>
    <dgm:cxn modelId="{753CF66A-1B17-486C-A36E-4027AC389E2B}" type="presParOf" srcId="{6E235524-6858-4874-AE70-DDE6B33D4D99}" destId="{91878208-A40A-405F-B665-2D3F32079424}" srcOrd="1" destOrd="0" presId="urn:microsoft.com/office/officeart/2018/2/layout/IconVerticalSolidList"/>
    <dgm:cxn modelId="{37C51756-4D5C-407A-B8B1-59C56FB5A641}" type="presParOf" srcId="{6E235524-6858-4874-AE70-DDE6B33D4D99}" destId="{2991FF8B-2363-4335-9726-E7A6CCB1F38A}" srcOrd="2" destOrd="0" presId="urn:microsoft.com/office/officeart/2018/2/layout/IconVerticalSolidList"/>
    <dgm:cxn modelId="{A875A505-F852-4F59-8286-D20FB531AF71}" type="presParOf" srcId="{6E235524-6858-4874-AE70-DDE6B33D4D99}" destId="{3DE759E7-E1F3-43FB-A7F3-6DE039E79312}" srcOrd="3" destOrd="0" presId="urn:microsoft.com/office/officeart/2018/2/layout/IconVerticalSolidList"/>
    <dgm:cxn modelId="{A279B87E-D5CE-4683-A703-5906C3044008}" type="presParOf" srcId="{99ABBD1A-B11C-4DC0-A760-E1B11B2D2FE2}" destId="{5064A6A9-754B-444C-B83A-C4F60B86FBB2}" srcOrd="5" destOrd="0" presId="urn:microsoft.com/office/officeart/2018/2/layout/IconVerticalSolidList"/>
    <dgm:cxn modelId="{123E14E3-7299-4650-ADF7-1243214BB669}" type="presParOf" srcId="{99ABBD1A-B11C-4DC0-A760-E1B11B2D2FE2}" destId="{E1047BFA-2A63-4492-B6AE-761D87289A88}" srcOrd="6" destOrd="0" presId="urn:microsoft.com/office/officeart/2018/2/layout/IconVerticalSolidList"/>
    <dgm:cxn modelId="{1F19C427-9D85-4189-A59D-B6E0676882ED}" type="presParOf" srcId="{E1047BFA-2A63-4492-B6AE-761D87289A88}" destId="{7BDCE3E3-040B-4F25-9AFA-514405264C91}" srcOrd="0" destOrd="0" presId="urn:microsoft.com/office/officeart/2018/2/layout/IconVerticalSolidList"/>
    <dgm:cxn modelId="{0B62D148-EFDA-4536-9DE3-7ECCA6757A13}" type="presParOf" srcId="{E1047BFA-2A63-4492-B6AE-761D87289A88}" destId="{A01079AD-D9A9-42A9-A3F1-161506036A21}" srcOrd="1" destOrd="0" presId="urn:microsoft.com/office/officeart/2018/2/layout/IconVerticalSolidList"/>
    <dgm:cxn modelId="{327C8878-9816-4C6C-A2F3-CFE9F752F8B0}" type="presParOf" srcId="{E1047BFA-2A63-4492-B6AE-761D87289A88}" destId="{37BEC6BE-15A0-4FB0-8D39-44DE238B6782}" srcOrd="2" destOrd="0" presId="urn:microsoft.com/office/officeart/2018/2/layout/IconVerticalSolidList"/>
    <dgm:cxn modelId="{EB88FB2C-7C71-4583-87B8-A35C4F24D375}" type="presParOf" srcId="{E1047BFA-2A63-4492-B6AE-761D87289A88}" destId="{EB66AAEB-990D-4F9B-9D27-C33A55B2BD61}" srcOrd="3" destOrd="0" presId="urn:microsoft.com/office/officeart/2018/2/layout/IconVerticalSolidList"/>
    <dgm:cxn modelId="{8E40C6C7-E379-4972-9C1C-7B75546ADB34}" type="presParOf" srcId="{99ABBD1A-B11C-4DC0-A760-E1B11B2D2FE2}" destId="{79128B42-02A7-4FD3-BE0E-A51000505F53}" srcOrd="7" destOrd="0" presId="urn:microsoft.com/office/officeart/2018/2/layout/IconVerticalSolidList"/>
    <dgm:cxn modelId="{D59D9B8E-EEFA-44F4-AB7B-D6DBA7EE9BC1}" type="presParOf" srcId="{99ABBD1A-B11C-4DC0-A760-E1B11B2D2FE2}" destId="{F2F63CA3-12DE-4DB9-A784-4D6B518BA303}" srcOrd="8" destOrd="0" presId="urn:microsoft.com/office/officeart/2018/2/layout/IconVerticalSolidList"/>
    <dgm:cxn modelId="{01AB8F9D-07F4-4544-A83E-BF96983F7DCF}" type="presParOf" srcId="{F2F63CA3-12DE-4DB9-A784-4D6B518BA303}" destId="{5E4CEF8C-B6BC-420C-94ED-D1B9D5C1D9CA}" srcOrd="0" destOrd="0" presId="urn:microsoft.com/office/officeart/2018/2/layout/IconVerticalSolidList"/>
    <dgm:cxn modelId="{1D83FDCC-F0F9-4279-A06F-026C5B3F591D}" type="presParOf" srcId="{F2F63CA3-12DE-4DB9-A784-4D6B518BA303}" destId="{3D3C547C-37EA-4931-944D-22177000F2D1}" srcOrd="1" destOrd="0" presId="urn:microsoft.com/office/officeart/2018/2/layout/IconVerticalSolidList"/>
    <dgm:cxn modelId="{7F66A9AC-1723-4AF3-BF86-F10ACAECFC7F}" type="presParOf" srcId="{F2F63CA3-12DE-4DB9-A784-4D6B518BA303}" destId="{98A784D9-3862-4805-9DA1-AB09E2024ED9}" srcOrd="2" destOrd="0" presId="urn:microsoft.com/office/officeart/2018/2/layout/IconVerticalSolidList"/>
    <dgm:cxn modelId="{BBBAC61F-C968-4D24-B062-85865DDBE95F}" type="presParOf" srcId="{F2F63CA3-12DE-4DB9-A784-4D6B518BA303}" destId="{D83AD6D3-7E97-4B9A-A18B-9046800E3560}" srcOrd="3" destOrd="0" presId="urn:microsoft.com/office/officeart/2018/2/layout/IconVerticalSolidList"/>
    <dgm:cxn modelId="{1D589A16-B7A7-48B8-AB9E-83B5E2AB43EA}" type="presParOf" srcId="{99ABBD1A-B11C-4DC0-A760-E1B11B2D2FE2}" destId="{C421E318-5ACD-4B9E-8E7F-706C4B33A1FB}" srcOrd="9" destOrd="0" presId="urn:microsoft.com/office/officeart/2018/2/layout/IconVerticalSolidList"/>
    <dgm:cxn modelId="{22492426-2D06-439C-A69E-ED244BF0DC6E}" type="presParOf" srcId="{99ABBD1A-B11C-4DC0-A760-E1B11B2D2FE2}" destId="{E05AB2C7-3A84-403F-9958-CB02937E14F8}" srcOrd="10" destOrd="0" presId="urn:microsoft.com/office/officeart/2018/2/layout/IconVerticalSolidList"/>
    <dgm:cxn modelId="{32B967FC-C9C9-4F8C-ACD1-08CD951E60CA}" type="presParOf" srcId="{E05AB2C7-3A84-403F-9958-CB02937E14F8}" destId="{DD164DEB-8544-44D9-9603-D1962EE5946E}" srcOrd="0" destOrd="0" presId="urn:microsoft.com/office/officeart/2018/2/layout/IconVerticalSolidList"/>
    <dgm:cxn modelId="{078BD947-8E90-4D72-82DD-A1EACF4C1E7F}" type="presParOf" srcId="{E05AB2C7-3A84-403F-9958-CB02937E14F8}" destId="{21750C2B-F0D3-4AE1-9F5A-836509FE6AF5}" srcOrd="1" destOrd="0" presId="urn:microsoft.com/office/officeart/2018/2/layout/IconVerticalSolidList"/>
    <dgm:cxn modelId="{4B8E829A-2C27-441E-BC44-9BC8F2E7BF85}" type="presParOf" srcId="{E05AB2C7-3A84-403F-9958-CB02937E14F8}" destId="{C41FB031-E675-450B-A078-95B6D79F5E2D}" srcOrd="2" destOrd="0" presId="urn:microsoft.com/office/officeart/2018/2/layout/IconVerticalSolidList"/>
    <dgm:cxn modelId="{4146E1BE-CA24-4704-9DCF-1C53C53E8FAB}" type="presParOf" srcId="{E05AB2C7-3A84-403F-9958-CB02937E14F8}" destId="{78E284C4-0B99-49F1-B2A5-7C4E160E8FFD}" srcOrd="3" destOrd="0" presId="urn:microsoft.com/office/officeart/2018/2/layout/IconVerticalSolidList"/>
    <dgm:cxn modelId="{0855D748-1E24-4454-AC65-9000ACA1B942}" type="presParOf" srcId="{99ABBD1A-B11C-4DC0-A760-E1B11B2D2FE2}" destId="{635AD26A-612F-46CF-B1D0-2BBC7AED9248}" srcOrd="11" destOrd="0" presId="urn:microsoft.com/office/officeart/2018/2/layout/IconVerticalSolidList"/>
    <dgm:cxn modelId="{DDB9670C-1A7D-44ED-AB29-798186B5229B}" type="presParOf" srcId="{99ABBD1A-B11C-4DC0-A760-E1B11B2D2FE2}" destId="{BBC874AC-5EDD-4368-8C24-6B623BB9F491}" srcOrd="12" destOrd="0" presId="urn:microsoft.com/office/officeart/2018/2/layout/IconVerticalSolidList"/>
    <dgm:cxn modelId="{ADCA9136-4791-457C-8688-A01B1636F4DA}" type="presParOf" srcId="{BBC874AC-5EDD-4368-8C24-6B623BB9F491}" destId="{0E91CD6F-D08C-42EE-ABC7-DDDFCD804A57}" srcOrd="0" destOrd="0" presId="urn:microsoft.com/office/officeart/2018/2/layout/IconVerticalSolidList"/>
    <dgm:cxn modelId="{B2DD34F8-7A4E-45F1-9FBE-496CFDDB67A3}" type="presParOf" srcId="{BBC874AC-5EDD-4368-8C24-6B623BB9F491}" destId="{3E500723-BA21-410D-8F62-243CF2DEDC4A}" srcOrd="1" destOrd="0" presId="urn:microsoft.com/office/officeart/2018/2/layout/IconVerticalSolidList"/>
    <dgm:cxn modelId="{A3B7001D-9BD9-4E89-9B19-DA2BB5A69EF3}" type="presParOf" srcId="{BBC874AC-5EDD-4368-8C24-6B623BB9F491}" destId="{F66D8DF7-D3CD-4638-85C7-B6CF099F76F0}" srcOrd="2" destOrd="0" presId="urn:microsoft.com/office/officeart/2018/2/layout/IconVerticalSolidList"/>
    <dgm:cxn modelId="{3D8EC873-3FEC-46BF-B49A-6BA9980F8085}" type="presParOf" srcId="{BBC874AC-5EDD-4368-8C24-6B623BB9F491}" destId="{12E4E18B-8607-4F63-88CC-A6D966D8856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E591C4-0926-461A-8407-E0CB11167562}">
      <dsp:nvSpPr>
        <dsp:cNvPr id="0" name=""/>
        <dsp:cNvSpPr/>
      </dsp:nvSpPr>
      <dsp:spPr>
        <a:xfrm>
          <a:off x="644851" y="998"/>
          <a:ext cx="2781421" cy="166885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предполагает переструктурирование потребностей и мотивов</a:t>
          </a:r>
          <a:endParaRPr lang="en-US" sz="1800" kern="1200"/>
        </a:p>
      </dsp:txBody>
      <dsp:txXfrm>
        <a:off x="644851" y="998"/>
        <a:ext cx="2781421" cy="1668852"/>
      </dsp:txXfrm>
    </dsp:sp>
    <dsp:sp modelId="{27502373-5358-4CDD-9E36-15F95109E9C1}">
      <dsp:nvSpPr>
        <dsp:cNvPr id="0" name=""/>
        <dsp:cNvSpPr/>
      </dsp:nvSpPr>
      <dsp:spPr>
        <a:xfrm>
          <a:off x="3704415" y="998"/>
          <a:ext cx="2781421" cy="1668852"/>
        </a:xfrm>
        <a:prstGeom prst="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развитие гуманистических профессиональных установок и ориентации, ценностных отношений </a:t>
          </a:r>
          <a:endParaRPr lang="en-US" sz="1800" kern="1200"/>
        </a:p>
      </dsp:txBody>
      <dsp:txXfrm>
        <a:off x="3704415" y="998"/>
        <a:ext cx="2781421" cy="1668852"/>
      </dsp:txXfrm>
    </dsp:sp>
    <dsp:sp modelId="{86FE285F-0ECA-43C2-BFB9-29A419568E4D}">
      <dsp:nvSpPr>
        <dsp:cNvPr id="0" name=""/>
        <dsp:cNvSpPr/>
      </dsp:nvSpPr>
      <dsp:spPr>
        <a:xfrm>
          <a:off x="6763978" y="998"/>
          <a:ext cx="2781421" cy="1668852"/>
        </a:xfrm>
        <a:prstGeom prst="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овладение средствами самоанализа, личностной рефлексии, саморегуляции, самоуправления </a:t>
          </a:r>
          <a:endParaRPr lang="en-US" sz="1800" kern="1200"/>
        </a:p>
      </dsp:txBody>
      <dsp:txXfrm>
        <a:off x="6763978" y="998"/>
        <a:ext cx="2781421" cy="1668852"/>
      </dsp:txXfrm>
    </dsp:sp>
    <dsp:sp modelId="{2C57C771-A84D-4D21-8BED-12DC3051FFEA}">
      <dsp:nvSpPr>
        <dsp:cNvPr id="0" name=""/>
        <dsp:cNvSpPr/>
      </dsp:nvSpPr>
      <dsp:spPr>
        <a:xfrm>
          <a:off x="644851" y="1947993"/>
          <a:ext cx="2781421" cy="1668852"/>
        </a:xfrm>
        <a:prstGeom prst="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расширение индивидуального смыслового пространства, «семантического поля» профессионального сознания</a:t>
          </a:r>
          <a:endParaRPr lang="en-US" sz="1800" kern="1200" dirty="0"/>
        </a:p>
      </dsp:txBody>
      <dsp:txXfrm>
        <a:off x="644851" y="1947993"/>
        <a:ext cx="2781421" cy="1668852"/>
      </dsp:txXfrm>
    </dsp:sp>
    <dsp:sp modelId="{C5D35A2B-06C4-439C-89A8-C7DBAA652E50}">
      <dsp:nvSpPr>
        <dsp:cNvPr id="0" name=""/>
        <dsp:cNvSpPr/>
      </dsp:nvSpPr>
      <dsp:spPr>
        <a:xfrm>
          <a:off x="3704415" y="1947993"/>
          <a:ext cx="2781421" cy="1668852"/>
        </a:xfrm>
        <a:prstGeom prst="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овладение человековедческими знаниями и умениями</a:t>
          </a:r>
          <a:endParaRPr lang="en-US" sz="1800" kern="1200"/>
        </a:p>
      </dsp:txBody>
      <dsp:txXfrm>
        <a:off x="3704415" y="1947993"/>
        <a:ext cx="2781421" cy="1668852"/>
      </dsp:txXfrm>
    </dsp:sp>
    <dsp:sp modelId="{9228C2E7-A496-4622-BDD3-4BF6A958ADEC}">
      <dsp:nvSpPr>
        <dsp:cNvPr id="0" name=""/>
        <dsp:cNvSpPr/>
      </dsp:nvSpPr>
      <dsp:spPr>
        <a:xfrm>
          <a:off x="6763978" y="1947993"/>
          <a:ext cx="2781421" cy="166885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освоение умений строить диалогические, «помогающие» отношения</a:t>
          </a:r>
          <a:endParaRPr lang="en-US" sz="1800" kern="1200"/>
        </a:p>
      </dsp:txBody>
      <dsp:txXfrm>
        <a:off x="6763978" y="1947993"/>
        <a:ext cx="2781421" cy="16688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801175-582B-4B5F-B831-C287D01746BA}">
      <dsp:nvSpPr>
        <dsp:cNvPr id="0" name=""/>
        <dsp:cNvSpPr/>
      </dsp:nvSpPr>
      <dsp:spPr>
        <a:xfrm>
          <a:off x="0" y="502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04A20D4-75EB-4986-A7D6-A77372D25598}">
      <dsp:nvSpPr>
        <dsp:cNvPr id="0" name=""/>
        <dsp:cNvSpPr/>
      </dsp:nvSpPr>
      <dsp:spPr>
        <a:xfrm>
          <a:off x="209416" y="156266"/>
          <a:ext cx="380756" cy="3807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D93782-ED25-4A7B-9F63-F0DD96F25947}">
      <dsp:nvSpPr>
        <dsp:cNvPr id="0" name=""/>
        <dsp:cNvSpPr/>
      </dsp:nvSpPr>
      <dsp:spPr>
        <a:xfrm>
          <a:off x="799588" y="502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/>
            <a:t>Развитие позитивного мышления</a:t>
          </a:r>
          <a:endParaRPr lang="en-US" sz="1600" kern="1200"/>
        </a:p>
      </dsp:txBody>
      <dsp:txXfrm>
        <a:off x="799588" y="502"/>
        <a:ext cx="5714015" cy="692284"/>
      </dsp:txXfrm>
    </dsp:sp>
    <dsp:sp modelId="{DA738CDE-2072-4CDD-B3D5-C08DD8BD7B47}">
      <dsp:nvSpPr>
        <dsp:cNvPr id="0" name=""/>
        <dsp:cNvSpPr/>
      </dsp:nvSpPr>
      <dsp:spPr>
        <a:xfrm>
          <a:off x="0" y="865858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F55EDC4-79A3-4A86-A384-A7F56EABA8E0}">
      <dsp:nvSpPr>
        <dsp:cNvPr id="0" name=""/>
        <dsp:cNvSpPr/>
      </dsp:nvSpPr>
      <dsp:spPr>
        <a:xfrm>
          <a:off x="209416" y="1021622"/>
          <a:ext cx="380756" cy="3807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574F40-9012-4D73-9675-75B755072886}">
      <dsp:nvSpPr>
        <dsp:cNvPr id="0" name=""/>
        <dsp:cNvSpPr/>
      </dsp:nvSpPr>
      <dsp:spPr>
        <a:xfrm>
          <a:off x="799588" y="865858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Психология семейных систем</a:t>
          </a:r>
          <a:endParaRPr lang="en-US" sz="1600" kern="1200" dirty="0"/>
        </a:p>
      </dsp:txBody>
      <dsp:txXfrm>
        <a:off x="799588" y="865858"/>
        <a:ext cx="5714015" cy="692284"/>
      </dsp:txXfrm>
    </dsp:sp>
    <dsp:sp modelId="{CF694EB8-2F82-44D3-8BD5-637F0065267F}">
      <dsp:nvSpPr>
        <dsp:cNvPr id="0" name=""/>
        <dsp:cNvSpPr/>
      </dsp:nvSpPr>
      <dsp:spPr>
        <a:xfrm>
          <a:off x="0" y="1731214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1878208-A40A-405F-B665-2D3F32079424}">
      <dsp:nvSpPr>
        <dsp:cNvPr id="0" name=""/>
        <dsp:cNvSpPr/>
      </dsp:nvSpPr>
      <dsp:spPr>
        <a:xfrm>
          <a:off x="209416" y="1886978"/>
          <a:ext cx="380756" cy="3807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E759E7-E1F3-43FB-A7F3-6DE039E79312}">
      <dsp:nvSpPr>
        <dsp:cNvPr id="0" name=""/>
        <dsp:cNvSpPr/>
      </dsp:nvSpPr>
      <dsp:spPr>
        <a:xfrm>
          <a:off x="799588" y="1731214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/>
            <a:t>Развитие стрессоустойчивости личности</a:t>
          </a:r>
          <a:endParaRPr lang="en-US" sz="1600" kern="1200"/>
        </a:p>
      </dsp:txBody>
      <dsp:txXfrm>
        <a:off x="799588" y="1731214"/>
        <a:ext cx="5714015" cy="692284"/>
      </dsp:txXfrm>
    </dsp:sp>
    <dsp:sp modelId="{7BDCE3E3-040B-4F25-9AFA-514405264C91}">
      <dsp:nvSpPr>
        <dsp:cNvPr id="0" name=""/>
        <dsp:cNvSpPr/>
      </dsp:nvSpPr>
      <dsp:spPr>
        <a:xfrm>
          <a:off x="0" y="2596570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1079AD-D9A9-42A9-A3F1-161506036A21}">
      <dsp:nvSpPr>
        <dsp:cNvPr id="0" name=""/>
        <dsp:cNvSpPr/>
      </dsp:nvSpPr>
      <dsp:spPr>
        <a:xfrm>
          <a:off x="209416" y="2752334"/>
          <a:ext cx="380756" cy="3807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66AAEB-990D-4F9B-9D27-C33A55B2BD61}">
      <dsp:nvSpPr>
        <dsp:cNvPr id="0" name=""/>
        <dsp:cNvSpPr/>
      </dsp:nvSpPr>
      <dsp:spPr>
        <a:xfrm>
          <a:off x="799588" y="2596570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/>
            <a:t>Стимулирование деятельности мозга</a:t>
          </a:r>
          <a:endParaRPr lang="en-US" sz="1600" kern="1200"/>
        </a:p>
      </dsp:txBody>
      <dsp:txXfrm>
        <a:off x="799588" y="2596570"/>
        <a:ext cx="5714015" cy="692284"/>
      </dsp:txXfrm>
    </dsp:sp>
    <dsp:sp modelId="{5E4CEF8C-B6BC-420C-94ED-D1B9D5C1D9CA}">
      <dsp:nvSpPr>
        <dsp:cNvPr id="0" name=""/>
        <dsp:cNvSpPr/>
      </dsp:nvSpPr>
      <dsp:spPr>
        <a:xfrm>
          <a:off x="0" y="3461926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D3C547C-37EA-4931-944D-22177000F2D1}">
      <dsp:nvSpPr>
        <dsp:cNvPr id="0" name=""/>
        <dsp:cNvSpPr/>
      </dsp:nvSpPr>
      <dsp:spPr>
        <a:xfrm>
          <a:off x="209416" y="3617690"/>
          <a:ext cx="380756" cy="3807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AD6D3-7E97-4B9A-A18B-9046800E3560}">
      <dsp:nvSpPr>
        <dsp:cNvPr id="0" name=""/>
        <dsp:cNvSpPr/>
      </dsp:nvSpPr>
      <dsp:spPr>
        <a:xfrm>
          <a:off x="799588" y="3461926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/>
            <a:t>Профессиональная идентификация</a:t>
          </a:r>
          <a:endParaRPr lang="en-US" sz="1600" kern="1200"/>
        </a:p>
      </dsp:txBody>
      <dsp:txXfrm>
        <a:off x="799588" y="3461926"/>
        <a:ext cx="5714015" cy="692284"/>
      </dsp:txXfrm>
    </dsp:sp>
    <dsp:sp modelId="{DD164DEB-8544-44D9-9603-D1962EE5946E}">
      <dsp:nvSpPr>
        <dsp:cNvPr id="0" name=""/>
        <dsp:cNvSpPr/>
      </dsp:nvSpPr>
      <dsp:spPr>
        <a:xfrm>
          <a:off x="0" y="4327282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750C2B-F0D3-4AE1-9F5A-836509FE6AF5}">
      <dsp:nvSpPr>
        <dsp:cNvPr id="0" name=""/>
        <dsp:cNvSpPr/>
      </dsp:nvSpPr>
      <dsp:spPr>
        <a:xfrm>
          <a:off x="209416" y="4483046"/>
          <a:ext cx="380756" cy="38075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E284C4-0B99-49F1-B2A5-7C4E160E8FFD}">
      <dsp:nvSpPr>
        <dsp:cNvPr id="0" name=""/>
        <dsp:cNvSpPr/>
      </dsp:nvSpPr>
      <dsp:spPr>
        <a:xfrm>
          <a:off x="799588" y="4327282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/>
            <a:t>Развитие жизнестойкости личности</a:t>
          </a:r>
          <a:endParaRPr lang="en-US" sz="1600" kern="1200"/>
        </a:p>
      </dsp:txBody>
      <dsp:txXfrm>
        <a:off x="799588" y="4327282"/>
        <a:ext cx="5714015" cy="692284"/>
      </dsp:txXfrm>
    </dsp:sp>
    <dsp:sp modelId="{0E91CD6F-D08C-42EE-ABC7-DDDFCD804A57}">
      <dsp:nvSpPr>
        <dsp:cNvPr id="0" name=""/>
        <dsp:cNvSpPr/>
      </dsp:nvSpPr>
      <dsp:spPr>
        <a:xfrm>
          <a:off x="0" y="5192638"/>
          <a:ext cx="6513603" cy="69228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E500723-BA21-410D-8F62-243CF2DEDC4A}">
      <dsp:nvSpPr>
        <dsp:cNvPr id="0" name=""/>
        <dsp:cNvSpPr/>
      </dsp:nvSpPr>
      <dsp:spPr>
        <a:xfrm>
          <a:off x="209416" y="5348402"/>
          <a:ext cx="380756" cy="38075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E4E18B-8607-4F63-88CC-A6D966D88567}">
      <dsp:nvSpPr>
        <dsp:cNvPr id="0" name=""/>
        <dsp:cNvSpPr/>
      </dsp:nvSpPr>
      <dsp:spPr>
        <a:xfrm>
          <a:off x="799588" y="5192638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Психологическая природа благодарности</a:t>
          </a:r>
          <a:endParaRPr lang="en-US" sz="1600" kern="1200" dirty="0"/>
        </a:p>
      </dsp:txBody>
      <dsp:txXfrm>
        <a:off x="799588" y="5192638"/>
        <a:ext cx="5714015" cy="6922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9ADD99-F3BB-43E8-BD48-970A4BD3CB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0663529-A943-437E-A66F-E29C4A3A4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EAEAFE-E5A9-4DBC-8104-3AEB90E95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16D35E-E04D-4F52-92BD-D024D63E3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93002F-FA59-4C62-BB37-2772D329B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96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584199-CE3C-4578-A199-D03E52CD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6DBAD0-768A-493E-BC84-ACC1AF067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1DD51C-E3B6-429B-B022-516D8E6F9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3E6F3F-A6FC-455D-A2C7-BAC3822DB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1CC521-27F2-499A-8D9C-F68CF529A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830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990FA-4C27-44CF-A553-24E2E82E1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AF49CA-D0D7-49A3-A057-11F00E55A4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FE6C54-6F49-4D96-B8AC-8A4C090DC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598371-04AE-4158-A523-FF97C2BE8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765F2DB-0CF0-4DF6-8D77-F2530A281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4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09BE5-3DE4-4F27-B9B4-67573994D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89B05F-B6FF-4666-9572-4EB87EE806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9726A2D-E5FB-4BD8-B84A-B48CDD9011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97DE95-1D5E-4CE7-A437-9BEF492A2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811C9A9-5393-4256-A778-E431301FA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64DE23-AE82-4D61-AD8A-6A9F1458A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67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5B689A-3E79-4798-84C0-89F997883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C46C89F-30CE-4837-9183-9D376F4BF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84482F-9863-4818-8782-99E2B5A994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84FEEB5-8E89-4831-BA7F-E4B73D38B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8070580-1C20-4C13-987A-A0F7E68386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5FF9CF-A559-407A-A923-E31A2F161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311E869-D16C-412E-B344-543AC1B75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F4A81C4-80B7-46EA-88EE-E16DF693D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3675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2FCAA9-353A-4AB7-8B73-A08437BDE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E6A4126-C742-4B46-9696-0B16AA9CE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2F20D4-3E31-4385-ABA3-F7BEE8BE8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F55DEC3-099D-48CA-B22E-4E5176A2B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99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4FFD475-9B96-49CF-B160-8EE7853B9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875436C-0092-46D1-BD19-00DA35F58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6DDCDB3-BDE0-4AB5-A820-707C31CAD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889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60319A-F4B3-4F28-B918-BE29B92A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DE4766-BD5B-434C-8D46-978A31CE1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DC56816-F976-486D-AB5C-305DEEBB12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08FFD7B-9D13-4DBA-96A8-54A2B9683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5F89205-D4C3-4C36-9525-588B86909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6FDB39C-F2A4-4FB9-B0F1-B90707FC4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297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EA80E4-7B83-42E3-B5F8-4635B06F1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5F3A959-02CA-421C-AF1E-D407F71B67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6D8A40C-46CB-4158-BA5B-9B1283874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126310-94E3-4545-A231-9FED31D7B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C33080-CEDE-4D0F-B20F-9181445DB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740E905-8276-4CAA-B89E-F015A8087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407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7D06D0-77CC-4B1F-BA62-576131777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B24E1A-1112-4CF1-BFD1-AFF47AAB09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841AEC6-79F3-4230-AC62-D059EAE4C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EF8783-E7A7-4A4D-80F0-43A9C366C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7F9753-12AD-44D4-AFA9-727BC783A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252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B637748-B0AB-46D7-8753-A142982875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E64C55E-1DD8-4E6B-9112-7483DD8A23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FE8E7F-3C22-4E8E-98EE-A5844A955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1826E5-AB2E-4D6D-9D28-1C6EB9146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6A5004-1C53-436B-8A40-36232293A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97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640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298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972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534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5604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8818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710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0266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718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4917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9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F1D47-54A8-4A8F-96C4-625EA68B8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F27C76-5A61-48D9-8BB1-D6E852949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3B0FE6-40DB-4693-93E8-8DBF1D6AB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9468-9E3A-4C17-AAE3-BD40FF1FC7ED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08F40E-04C1-4002-84A1-3D6401F2C1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6CD21A-8C2E-47AA-8A6E-3B740989E9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65F26-8C17-4B0C-A6FF-1F153455BD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4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6B7E0-DD00-4EFD-9A5F-60DD463376A0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76ED0-CD41-4CB4-A97D-A16679918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9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3C8887-9952-4761-8BBD-5407F054D1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ru-RU" sz="3800"/>
              <a:t>Психологическая культура педагога-основа его профессиональной компетентности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E8EA0DE-219C-48D6-8DD0-765E7FA0B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ru-RU" sz="2000"/>
              <a:t>Зотова Н.Г.  зав. кафедрой психологии профессиональной деятельности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человек, держит, часы, рука&#10;&#10;Автоматически созданное описание">
            <a:extLst>
              <a:ext uri="{FF2B5EF4-FFF2-40B4-BE49-F238E27FC236}">
                <a16:creationId xmlns:a16="http://schemas.microsoft.com/office/drawing/2014/main" id="{FDDEBEE9-AA66-4813-9474-435405AF12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4" r="16865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99521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FC0D66-27BD-4229-8121-A1C105C10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5127031" cy="167660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/>
              <a:t>Специфика педагогической деятельности в том, что она строится исключительно по законам общения…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5B0569-1440-493D-A930-CB19D9DDC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5127029" cy="3785419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/>
              <a:t>« В системе </a:t>
            </a:r>
            <a:r>
              <a:rPr lang="ru-RU" sz="2200" err="1"/>
              <a:t>социономических</a:t>
            </a:r>
            <a:r>
              <a:rPr lang="ru-RU" sz="2200"/>
              <a:t> профессий педагогическая деятельность выделяется своей специфичностью, так как помещает в центр внимания личность, находящуюся в процессе формирования, становления и следовательно, - особо чувствительную, ранимую, слабоустойчивую!»</a:t>
            </a:r>
          </a:p>
          <a:p>
            <a:pPr>
              <a:lnSpc>
                <a:spcPct val="90000"/>
              </a:lnSpc>
            </a:pPr>
            <a:r>
              <a:rPr lang="ru-RU" sz="2200" err="1"/>
              <a:t>А.А.Реан</a:t>
            </a:r>
            <a:endParaRPr lang="ru-RU" sz="220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87F2D8-F12C-4A83-8459-7B41E223C8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75" b="1"/>
          <a:stretch/>
        </p:blipFill>
        <p:spPr>
          <a:xfrm>
            <a:off x="6090613" y="640082"/>
            <a:ext cx="5461724" cy="557783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93346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CF0CBF-0C47-4585-8C78-42C5AA41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dirty="0"/>
              <a:t>Необходимость формирования профессионально-психологической культуры педагога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8A5882-9FD7-4BB9-A33E-795AA48DB0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ru-RU" sz="2400" dirty="0"/>
              <a:t>Педагог осуществляет психологическое сопровождение образовательного процесса и, будучи посредником, связующим звеном «большого исторического времени и социальной жизненной ситуации» (Б.Д. Эльконин), интерпретирует ценности и цели, "инициирует" поиск ребенком способа видения и понимания мира, себя и другого человека.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3C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FFC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внутренний, большой&#10;&#10;Описание создано автоматически">
            <a:extLst>
              <a:ext uri="{FF2B5EF4-FFF2-40B4-BE49-F238E27FC236}">
                <a16:creationId xmlns:a16="http://schemas.microsoft.com/office/drawing/2014/main" id="{5D629E07-3538-4669-933E-778AA0387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3" r="6566" b="-5"/>
          <a:stretch/>
        </p:blipFill>
        <p:spPr>
          <a:xfrm>
            <a:off x="8915400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375767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7958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652A66-5AA4-4F0F-A608-8FFA4D95D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ru-RU" sz="3700">
                <a:solidFill>
                  <a:srgbClr val="FFFFFF"/>
                </a:solidFill>
              </a:rPr>
              <a:t>Искажение ситуаций педагогического взаимодействия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7500B5-AE96-4D4B-8A85-1E708B3759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85" r="1" b="4779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  <p:sp>
        <p:nvSpPr>
          <p:cNvPr id="24" name="Rectangle 20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D9DB5E-782C-4398-AF04-C550C3C821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ru-RU" sz="2000">
                <a:solidFill>
                  <a:srgbClr val="FFFFFF"/>
                </a:solidFill>
              </a:rPr>
              <a:t>Стереотипы- это устойчиво сохраняющиеся в сознании образы или представления, которые эмоционально окрашены предубеждением или пристрастием,  т.е. устойчивой оценкой.</a:t>
            </a:r>
          </a:p>
          <a:p>
            <a:r>
              <a:rPr lang="ru-RU" sz="2000">
                <a:solidFill>
                  <a:srgbClr val="FFFFFF"/>
                </a:solidFill>
              </a:rPr>
              <a:t>Каузальная атрибуция –интерпретация субъектом межличностного восприятия причин и мотивов поведения других людей</a:t>
            </a:r>
          </a:p>
        </p:txBody>
      </p:sp>
    </p:spTree>
    <p:extLst>
      <p:ext uri="{BB962C8B-B14F-4D97-AF65-F5344CB8AC3E}">
        <p14:creationId xmlns:p14="http://schemas.microsoft.com/office/powerpoint/2010/main" val="604747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4A6AB1-BD31-46A0-AA06-BF593DE9F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Профессиональный аутизм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7F9C2A-489C-4AEC-8F2E-5C6650DDD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r>
              <a:rPr lang="ru-RU" sz="1800"/>
              <a:t>Конфликт между адекватным восприятием психологической сущности проблемы и неадекватным построением моделей ее решения</a:t>
            </a:r>
          </a:p>
          <a:p>
            <a:r>
              <a:rPr lang="ru-RU" sz="1800"/>
              <a:t>Игнорирование реального педагогического пространства</a:t>
            </a:r>
          </a:p>
          <a:p>
            <a:r>
              <a:rPr lang="ru-RU" sz="1800"/>
              <a:t>Неадекватное познание себя и других</a:t>
            </a:r>
          </a:p>
          <a:p>
            <a:endParaRPr lang="ru-RU" sz="18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внутренний, стол, сидит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2BD0BC38-A8C9-4538-88E9-ACE873DB37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6" b="-2"/>
          <a:stretch/>
        </p:blipFill>
        <p:spPr>
          <a:xfrm>
            <a:off x="6750141" y="-2"/>
            <a:ext cx="5441859" cy="5654940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9314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B6CD84-2610-4641-8E38-8B19203B3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  <a:solidFill>
            <a:schemeClr val="accent3"/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400" b="1" dirty="0"/>
              <a:t>Профессионально-психологическая культура личности учителя</a:t>
            </a:r>
            <a:endParaRPr lang="ru-RU" sz="3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15B96D-3A13-4C65-9F7B-60C81ADE2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  <a:solidFill>
            <a:srgbClr val="92D05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  <p:txBody>
          <a:bodyPr anchor="ctr">
            <a:normAutofit/>
          </a:bodyPr>
          <a:lstStyle/>
          <a:p>
            <a:r>
              <a:rPr lang="ru-RU" sz="2400" dirty="0"/>
              <a:t>как «внутреннее видение» (</a:t>
            </a:r>
            <a:r>
              <a:rPr lang="ru-RU" sz="2400" dirty="0" err="1"/>
              <a:t>К.Юнг</a:t>
            </a:r>
            <a:r>
              <a:rPr lang="ru-RU" sz="2400" dirty="0"/>
              <a:t>) включает в себя установки и ценности, определяющие его отношение к миру, к профессии, к другому человеку, к самому себе.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345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E1B1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590093-8005-40CF-BDBF-B52441908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8" b="-8"/>
          <a:stretch/>
        </p:blipFill>
        <p:spPr>
          <a:xfrm>
            <a:off x="9030743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001713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/>
              <a:t>Психологическая культура педагога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  <a:effectLst>
            <a:glow rad="2286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perspectiveRight"/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 dirty="0"/>
              <a:t>как фактор оптимизации профессиональной деятельности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связана с осознанием себя как профессионала, своих личностных особенностей, проявляющихся в деятельности и педагогическом общении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характеризуется развитой рефлексией, наблюдательностью, внимательностью к себе и людям, психологической проницательностью, умением адекватно воспринимать самого себя и других людей, способностью к идентификации, адекватной самооценкой и др.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3C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FFCA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 descr="Изображение выглядит как внутренний, большой&#10;&#10;Описание создано автоматически">
            <a:extLst>
              <a:ext uri="{FF2B5EF4-FFF2-40B4-BE49-F238E27FC236}">
                <a16:creationId xmlns:a16="http://schemas.microsoft.com/office/drawing/2014/main" id="{2E29D081-E300-49DA-8470-AF23862B37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3" r="6566" b="-5"/>
          <a:stretch/>
        </p:blipFill>
        <p:spPr>
          <a:xfrm>
            <a:off x="9030743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99049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3">
            <a:extLst>
              <a:ext uri="{FF2B5EF4-FFF2-40B4-BE49-F238E27FC236}">
                <a16:creationId xmlns:a16="http://schemas.microsoft.com/office/drawing/2014/main" id="{DC9DD365-513E-489D-940D-6EE3CECD4C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-77811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966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41C26E-B525-4F5A-92A0-6C28F479E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204" y="606564"/>
            <a:ext cx="10451592" cy="1325563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ru-RU" b="1" dirty="0"/>
              <a:t>Формирование психологической культуры</a:t>
            </a:r>
            <a:r>
              <a:rPr lang="ru-RU" dirty="0"/>
              <a:t> педагога в профессиональной среде ДОУ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11A0E-A428-4ED1-96CB-33D69FD84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0874" y="2043803"/>
            <a:ext cx="10190252" cy="80683"/>
          </a:xfrm>
          <a:prstGeom prst="rect">
            <a:avLst/>
          </a:prstGeom>
          <a:solidFill>
            <a:schemeClr val="tx1">
              <a:lumMod val="50000"/>
              <a:lumOff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D9B29993-E8E5-4292-985D-17503E2A9C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318615"/>
              </p:ext>
            </p:extLst>
          </p:nvPr>
        </p:nvGraphicFramePr>
        <p:xfrm>
          <a:off x="1000874" y="2385390"/>
          <a:ext cx="10190252" cy="3617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6007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CEDAF7-7FE5-4B93-AC47-8827871B1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dirty="0"/>
              <a:t>Психолого-педагогические технологии формирования психологической культуры  педагога в профессиональной среде ДОУ №104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0489B1-18C2-47F9-8F3C-30D464F19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  <a:solidFill>
            <a:schemeClr val="accent4">
              <a:lumMod val="60000"/>
              <a:lumOff val="40000"/>
            </a:schemeClr>
          </a:solidFill>
        </p:spPr>
        <p:txBody>
          <a:bodyPr anchor="ctr">
            <a:normAutofit/>
          </a:bodyPr>
          <a:lstStyle/>
          <a:p>
            <a:r>
              <a:rPr lang="ru-RU" sz="2400" dirty="0"/>
              <a:t>«техники» человеческих взаимоотношений</a:t>
            </a:r>
          </a:p>
          <a:p>
            <a:r>
              <a:rPr lang="ru-RU" sz="2400" dirty="0"/>
              <a:t>коммуникативно-психотерапевтические техники</a:t>
            </a:r>
          </a:p>
          <a:p>
            <a:r>
              <a:rPr lang="ru-RU" sz="2400" dirty="0"/>
              <a:t>социально-психологические тренинговые занятия</a:t>
            </a:r>
          </a:p>
          <a:p>
            <a:r>
              <a:rPr lang="ru-RU" sz="2400" dirty="0"/>
              <a:t>техники личностной рефлексии, саморазвития и др.</a:t>
            </a:r>
          </a:p>
          <a:p>
            <a:endParaRPr lang="ru-RU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84A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CED1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715F32-627C-42CC-966D-858F8CC9FD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16" r="13574" b="7"/>
          <a:stretch/>
        </p:blipFill>
        <p:spPr>
          <a:xfrm>
            <a:off x="9030743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135215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6438" y="1012004"/>
            <a:ext cx="3996964" cy="4795408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400" dirty="0">
                <a:solidFill>
                  <a:srgbClr val="FFFFFF"/>
                </a:solidFill>
              </a:rPr>
              <a:t>Психологическая тематика занятий  инновационного периода</a:t>
            </a:r>
            <a:br>
              <a:rPr lang="ru-RU" sz="3400" dirty="0">
                <a:solidFill>
                  <a:srgbClr val="FFFFFF"/>
                </a:solidFill>
              </a:rPr>
            </a:br>
            <a:r>
              <a:rPr lang="ru-RU" sz="3400" dirty="0">
                <a:solidFill>
                  <a:srgbClr val="FFFFFF"/>
                </a:solidFill>
              </a:rPr>
              <a:t>Цель: Психологическое просвещение и поддержка</a:t>
            </a:r>
            <a:br>
              <a:rPr lang="ru-RU" sz="3400" dirty="0">
                <a:solidFill>
                  <a:srgbClr val="FFFFFF"/>
                </a:solidFill>
              </a:rPr>
            </a:br>
            <a:endParaRPr lang="ru-RU" sz="3400" dirty="0">
              <a:solidFill>
                <a:srgbClr val="FFFFFF"/>
              </a:solidFill>
            </a:endParaRP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93CB2168-5430-4C01-B120-E5C6200DB2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028644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8301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34570-4426-4923-8A0C-A9A7DC0E8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br>
              <a:rPr lang="en-US" sz="1400" dirty="0">
                <a:solidFill>
                  <a:srgbClr val="FFFFFF"/>
                </a:solidFill>
              </a:rPr>
            </a:br>
            <a:r>
              <a:rPr lang="en-US" sz="3600" dirty="0" err="1">
                <a:solidFill>
                  <a:srgbClr val="FFFFFF"/>
                </a:solidFill>
                <a:latin typeface="+mn-lt"/>
              </a:rPr>
              <a:t>Коммуникативно-психотерапевтические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ru-RU" sz="1400" dirty="0">
                <a:solidFill>
                  <a:srgbClr val="FFFFFF"/>
                </a:solidFill>
              </a:rPr>
              <a:t> </a:t>
            </a:r>
            <a:r>
              <a:rPr lang="en-US" sz="3100" dirty="0" err="1">
                <a:solidFill>
                  <a:srgbClr val="FFFFFF"/>
                </a:solidFill>
              </a:rPr>
              <a:t>техники</a:t>
            </a:r>
            <a:br>
              <a:rPr lang="en-US" sz="1400" dirty="0">
                <a:solidFill>
                  <a:srgbClr val="FFFFFF"/>
                </a:solidFill>
              </a:rPr>
            </a:br>
            <a:r>
              <a:rPr lang="en-US" sz="1400" dirty="0">
                <a:solidFill>
                  <a:srgbClr val="FFFFFF"/>
                </a:solidFill>
              </a:rPr>
              <a:t>(</a:t>
            </a:r>
            <a:r>
              <a:rPr lang="en-US" sz="1400" dirty="0" err="1">
                <a:solidFill>
                  <a:srgbClr val="FFFFFF"/>
                </a:solidFill>
              </a:rPr>
              <a:t>танцевально-двигательная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терапия</a:t>
            </a:r>
            <a:r>
              <a:rPr lang="en-US" sz="1400" dirty="0">
                <a:solidFill>
                  <a:srgbClr val="FFFFFF"/>
                </a:solidFill>
              </a:rPr>
              <a:t>)</a:t>
            </a:r>
            <a:br>
              <a:rPr lang="en-US" sz="1400" dirty="0">
                <a:solidFill>
                  <a:srgbClr val="FFFFFF"/>
                </a:solidFill>
              </a:rPr>
            </a:br>
            <a:endParaRPr lang="en-US" sz="1400" dirty="0">
              <a:solidFill>
                <a:srgbClr val="FFFFFF"/>
              </a:solidFill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 descr="Изображение выглядит как человек, пол, внутренний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C622F4F6-751A-49C5-8A20-F023276BF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7" y="2891160"/>
            <a:ext cx="5455917" cy="3068953"/>
          </a:xfrm>
          <a:prstGeom prst="rect">
            <a:avLst/>
          </a:prstGeom>
        </p:spPr>
      </p:pic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Объект 4" descr="Изображение выглядит как пол, человек, внутренний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FC58A291-50C9-4A7A-BBB8-D1AD21C45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73" y="2891160"/>
            <a:ext cx="5455917" cy="306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24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C7F5AF-2609-49B7-93D8-A727AB169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75414"/>
            <a:ext cx="7474172" cy="1877713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 </a:t>
            </a:r>
            <a:r>
              <a:rPr lang="ru-RU" sz="2700" dirty="0"/>
              <a:t> Проблематика профессионального взаимодействия в ДОУ.   </a:t>
            </a:r>
            <a:br>
              <a:rPr lang="ru-RU" sz="2700" dirty="0"/>
            </a:br>
            <a:r>
              <a:rPr lang="ru-RU" sz="2700" dirty="0"/>
              <a:t>Цель - создание адекватной для личностного и профессионального роста педагога среды общения </a:t>
            </a:r>
            <a:br>
              <a:rPr lang="ru-RU" sz="2700" dirty="0"/>
            </a:br>
            <a:endParaRPr lang="ru-RU" sz="27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508B1A-0133-4E9D-82B4-73A4EE862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9" y="2278173"/>
            <a:ext cx="6467867" cy="3450613"/>
          </a:xfrm>
          <a:solidFill>
            <a:srgbClr val="FFC000"/>
          </a:solidFill>
          <a:scene3d>
            <a:camera prst="perspectiveContrastingRightFacing"/>
            <a:lightRig rig="threePt" dir="t"/>
          </a:scene3d>
        </p:spPr>
        <p:txBody>
          <a:bodyPr anchor="ctr">
            <a:normAutofit/>
          </a:bodyPr>
          <a:lstStyle/>
          <a:p>
            <a:r>
              <a:rPr lang="ru-RU" sz="2400" b="1" dirty="0"/>
              <a:t>Культура профессионального поведения учителя</a:t>
            </a:r>
            <a:r>
              <a:rPr lang="ru-RU" sz="2400" dirty="0"/>
              <a:t> отражает пространство профессионально-психологической культуры и предстает как </a:t>
            </a:r>
            <a:r>
              <a:rPr lang="ru-RU" sz="2400" i="1" dirty="0"/>
              <a:t>личностная форма поведения</a:t>
            </a:r>
            <a:r>
              <a:rPr lang="ru-RU" sz="2400" dirty="0"/>
              <a:t>, сознательная, созидательная, коллективная и личностная деятельность (С.Л. Рубинштейн)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5E5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rgbClr val="F3E5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85BB7C2-7B39-4FB7-BDA9-20044C13F6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8" b="-8"/>
          <a:stretch/>
        </p:blipFill>
        <p:spPr>
          <a:xfrm>
            <a:off x="9030743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9940685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5FBEEF-0240-40C3-82DD-A8125F0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0295" y="1396289"/>
            <a:ext cx="4668257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/>
              <a:t>Актуальная тематика занятий </a:t>
            </a:r>
          </a:p>
        </p:txBody>
      </p:sp>
      <p:sp>
        <p:nvSpPr>
          <p:cNvPr id="32" name="Freeform: Shape 28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Рисунок 9" descr="Изображение выглядит как человек, сидит, пол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360E652C-5878-4E86-8939-96B3888D62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7" r="36144" b="1"/>
          <a:stretch/>
        </p:blipFill>
        <p:spPr>
          <a:xfrm>
            <a:off x="3559122" y="2661260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14" name="Рисунок 13" descr="Изображение выглядит как пол, внутренний, стена&#10;&#10;Автоматически созданное описание">
            <a:extLst>
              <a:ext uri="{FF2B5EF4-FFF2-40B4-BE49-F238E27FC236}">
                <a16:creationId xmlns:a16="http://schemas.microsoft.com/office/drawing/2014/main" id="{061DFC21-8496-4245-B1FD-858CADD5D3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0" r="28060" b="3"/>
          <a:stretch/>
        </p:blipFill>
        <p:spPr>
          <a:xfrm>
            <a:off x="20" y="10"/>
            <a:ext cx="3967953" cy="3383270"/>
          </a:xfrm>
          <a:custGeom>
            <a:avLst/>
            <a:gdLst>
              <a:gd name="connsiteX0" fmla="*/ 0 w 3967973"/>
              <a:gd name="connsiteY0" fmla="*/ 0 h 3383280"/>
              <a:gd name="connsiteX1" fmla="*/ 3605273 w 3967973"/>
              <a:gd name="connsiteY1" fmla="*/ 0 h 3383280"/>
              <a:gd name="connsiteX2" fmla="*/ 3704836 w 3967973"/>
              <a:gd name="connsiteY2" fmla="*/ 163887 h 3383280"/>
              <a:gd name="connsiteX3" fmla="*/ 3967973 w 3967973"/>
              <a:gd name="connsiteY3" fmla="*/ 1203093 h 3383280"/>
              <a:gd name="connsiteX4" fmla="*/ 1787786 w 3967973"/>
              <a:gd name="connsiteY4" fmla="*/ 3383280 h 3383280"/>
              <a:gd name="connsiteX5" fmla="*/ 105448 w 3967973"/>
              <a:gd name="connsiteY5" fmla="*/ 2589894 h 3383280"/>
              <a:gd name="connsiteX6" fmla="*/ 0 w 3967973"/>
              <a:gd name="connsiteY6" fmla="*/ 2448881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6" name="Рисунок 5" descr="Изображение выглядит как пол, человек, внутренни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2935251B-7112-4EA1-8414-B0741E5825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7" r="32677" b="3"/>
          <a:stretch/>
        </p:blipFill>
        <p:spPr>
          <a:xfrm>
            <a:off x="4825" y="4007260"/>
            <a:ext cx="3155071" cy="2850749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9A27D84-5600-428A-9249-32692D0BC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296" y="2871982"/>
            <a:ext cx="4668256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1800"/>
              <a:t>Взаимодействие и понимание</a:t>
            </a:r>
          </a:p>
          <a:p>
            <a:pPr marL="0" indent="0">
              <a:buNone/>
            </a:pPr>
            <a:r>
              <a:rPr lang="ru-RU" sz="1800"/>
              <a:t>Психологическое влияние</a:t>
            </a:r>
          </a:p>
          <a:p>
            <a:pPr marL="0" indent="0">
              <a:buNone/>
            </a:pPr>
            <a:r>
              <a:rPr lang="ru-RU" sz="1800"/>
              <a:t>Профессиональное долголетие</a:t>
            </a:r>
          </a:p>
          <a:p>
            <a:pPr marL="0" indent="0">
              <a:buNone/>
            </a:pPr>
            <a:r>
              <a:rPr lang="ru-RU" sz="1800"/>
              <a:t>Психологические ресурсы личности</a:t>
            </a:r>
          </a:p>
          <a:p>
            <a:pPr marL="0" indent="0">
              <a:buNone/>
            </a:pPr>
            <a:r>
              <a:rPr lang="ru-RU" sz="1800"/>
              <a:t>Конфликтологическая компетентность</a:t>
            </a:r>
          </a:p>
          <a:p>
            <a:pPr marL="0" indent="0">
              <a:buNone/>
            </a:pPr>
            <a:r>
              <a:rPr lang="ru-RU" sz="1800"/>
              <a:t>Нейтрализация манипулятивного воздействия</a:t>
            </a:r>
          </a:p>
          <a:p>
            <a:pPr marL="0" indent="0">
              <a:buNone/>
            </a:pP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10840014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675377-87A7-45C3-8038-8FD4F9736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800" dirty="0"/>
              <a:t>Эффекты совместной инновационной деятельности ДОУ и </a:t>
            </a:r>
            <a:br>
              <a:rPr lang="ru-RU" sz="2800" dirty="0"/>
            </a:br>
            <a:r>
              <a:rPr lang="ru-RU" sz="2800" dirty="0"/>
              <a:t>кафедры ППД ВГСПУ</a:t>
            </a:r>
          </a:p>
        </p:txBody>
      </p:sp>
      <p:pic>
        <p:nvPicPr>
          <p:cNvPr id="5" name="Рисунок 4" descr="Изображение выглядит как дерево, цветок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63203AE3-1C1E-44B2-A8FB-A76D7761A0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1" r="471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B4C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389E38-3BAA-4413-8E9F-9FC3381897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ru-RU" sz="2000"/>
              <a:t>Включение коллектива педагогов в федеральные научные проекты (РФФИ) </a:t>
            </a:r>
          </a:p>
          <a:p>
            <a:r>
              <a:rPr lang="ru-RU" sz="2000"/>
              <a:t>Возможность осуществления полноценной диагностической программы психологического сопровождения деятельности коллектива ДОУ </a:t>
            </a:r>
          </a:p>
          <a:p>
            <a:r>
              <a:rPr lang="ru-RU" sz="2000"/>
              <a:t>Динамика индикаторов эффективности профессиональной деятельности воспитателей ДОУ</a:t>
            </a:r>
          </a:p>
          <a:p>
            <a:r>
              <a:rPr lang="ru-RU" sz="2000"/>
              <a:t>Возрастание значимости укрепления и сохранения уровня психофизического здоровья </a:t>
            </a:r>
          </a:p>
          <a:p>
            <a:r>
              <a:rPr lang="ru-RU" sz="2000"/>
              <a:t>Развитие психологической культуры педагога ДОУ на основе осуществления системы практических занятий</a:t>
            </a:r>
          </a:p>
          <a:p>
            <a:endParaRPr lang="ru-RU" sz="2000"/>
          </a:p>
          <a:p>
            <a:endParaRPr lang="ru-RU" sz="2000"/>
          </a:p>
          <a:p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051713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235" y="549276"/>
            <a:ext cx="9197008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1" name="Прямоугольник 1"/>
          <p:cNvSpPr>
            <a:spLocks noChangeArrowheads="1"/>
          </p:cNvSpPr>
          <p:nvPr/>
        </p:nvSpPr>
        <p:spPr bwMode="auto">
          <a:xfrm>
            <a:off x="3810000" y="1052514"/>
            <a:ext cx="57419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Если человек не знает, к какой пристани держит свой путь</a:t>
            </a: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для него ни один ветер не будет попутным. СЕНЕКА</a:t>
            </a:r>
          </a:p>
        </p:txBody>
      </p:sp>
    </p:spTree>
    <p:extLst>
      <p:ext uri="{BB962C8B-B14F-4D97-AF65-F5344CB8AC3E}">
        <p14:creationId xmlns:p14="http://schemas.microsoft.com/office/powerpoint/2010/main" val="3001307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802758-8988-45AB-BAB6-A8F1A89B7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ru-RU"/>
              <a:t>Мастер-классы</a:t>
            </a:r>
            <a:endParaRPr lang="ru-RU" dirty="0"/>
          </a:p>
        </p:txBody>
      </p:sp>
      <p:cxnSp>
        <p:nvCxnSpPr>
          <p:cNvPr id="23" name="Straight Arrow Connector 16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C97007-D8C5-4FA4-8600-9BABC0CAB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 b="1"/>
              <a:t>1.Активные методы в формировании психологической культуры педагога.</a:t>
            </a:r>
            <a:endParaRPr lang="ru-RU" sz="1500"/>
          </a:p>
          <a:p>
            <a:pPr>
              <a:lnSpc>
                <a:spcPct val="90000"/>
              </a:lnSpc>
            </a:pPr>
            <a:r>
              <a:rPr lang="ru-RU" sz="1500" b="1"/>
              <a:t>Тихомиров М.Ю</a:t>
            </a:r>
            <a:r>
              <a:rPr lang="ru-RU" sz="1500"/>
              <a:t>., старший преподаватель кафедры психологии профессиональной деятельности ФГБОУ ВО ВГСПУ.</a:t>
            </a:r>
          </a:p>
          <a:p>
            <a:pPr>
              <a:lnSpc>
                <a:spcPct val="90000"/>
              </a:lnSpc>
            </a:pPr>
            <a:r>
              <a:rPr lang="ru-RU" sz="1500" b="1"/>
              <a:t>2. Способы управления конфликтом в профессиональной деятельности.</a:t>
            </a:r>
            <a:endParaRPr lang="ru-RU" sz="1500"/>
          </a:p>
          <a:p>
            <a:pPr>
              <a:lnSpc>
                <a:spcPct val="90000"/>
              </a:lnSpc>
            </a:pPr>
            <a:r>
              <a:rPr lang="ru-RU" sz="1500" b="1"/>
              <a:t>Хохлова Е.В</a:t>
            </a:r>
            <a:r>
              <a:rPr lang="ru-RU" sz="1500"/>
              <a:t>.,</a:t>
            </a:r>
            <a:r>
              <a:rPr lang="ru-RU" sz="1500" b="1"/>
              <a:t> </a:t>
            </a:r>
            <a:r>
              <a:rPr lang="ru-RU" sz="1500"/>
              <a:t>старший преподаватель кафедры психологии профессиональной деятельности ФГБОУ ВО ВГСПУ.</a:t>
            </a:r>
          </a:p>
          <a:p>
            <a:pPr>
              <a:lnSpc>
                <a:spcPct val="90000"/>
              </a:lnSpc>
            </a:pPr>
            <a:r>
              <a:rPr lang="ru-RU" sz="1500" b="1"/>
              <a:t>3. Методы самопомощи и самокоррекции для снятия психоэмоционального напряжения педагога ДОУ.</a:t>
            </a:r>
            <a:endParaRPr lang="ru-RU" sz="1500"/>
          </a:p>
          <a:p>
            <a:pPr>
              <a:lnSpc>
                <a:spcPct val="90000"/>
              </a:lnSpc>
            </a:pPr>
            <a:r>
              <a:rPr lang="ru-RU" sz="1500" b="1"/>
              <a:t>Савва Н.В</a:t>
            </a:r>
            <a:r>
              <a:rPr lang="ru-RU" sz="1500"/>
              <a:t>., клинический психолог, соискатель кафедры педагогики ФГБОУ ВО «ВГСПУ».</a:t>
            </a:r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pic>
        <p:nvPicPr>
          <p:cNvPr id="7" name="Рисунок 6" descr="Изображение выглядит как животное, млекопитающее&#10;&#10;Автоматически созданное описание">
            <a:extLst>
              <a:ext uri="{FF2B5EF4-FFF2-40B4-BE49-F238E27FC236}">
                <a16:creationId xmlns:a16="http://schemas.microsoft.com/office/drawing/2014/main" id="{D269622A-9064-4EC5-91B9-2345213999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41868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F72B7-DF79-4D61-85FF-55B007835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34025"/>
            <a:ext cx="10515600" cy="82232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 err="1"/>
              <a:t>Спасибо</a:t>
            </a:r>
            <a:r>
              <a:rPr lang="en-US" dirty="0"/>
              <a:t> </a:t>
            </a:r>
            <a:r>
              <a:rPr lang="en-US" dirty="0" err="1"/>
              <a:t>за</a:t>
            </a:r>
            <a:r>
              <a:rPr lang="en-US" dirty="0"/>
              <a:t> </a:t>
            </a:r>
            <a:r>
              <a:rPr lang="en-US" dirty="0" err="1"/>
              <a:t>внимание</a:t>
            </a:r>
            <a:r>
              <a:rPr lang="en-US" dirty="0"/>
              <a:t>!</a:t>
            </a:r>
            <a:r>
              <a:rPr lang="ru-RU" dirty="0"/>
              <a:t> Продолжаем взаимодействие….</a:t>
            </a:r>
            <a:endParaRPr lang="en-US" dirty="0"/>
          </a:p>
        </p:txBody>
      </p:sp>
      <p:pic>
        <p:nvPicPr>
          <p:cNvPr id="5" name="Объект 4" descr="Изображение выглядит как трава, поле, внешний, бейсбол&#10;&#10;Автоматически созданное описание">
            <a:extLst>
              <a:ext uri="{FF2B5EF4-FFF2-40B4-BE49-F238E27FC236}">
                <a16:creationId xmlns:a16="http://schemas.microsoft.com/office/drawing/2014/main" id="{470EBF3C-A27A-428B-A10F-68CE91D262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" b="18728"/>
          <a:stretch/>
        </p:blipFill>
        <p:spPr>
          <a:xfrm>
            <a:off x="20" y="10"/>
            <a:ext cx="12191980" cy="539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380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661</Words>
  <Application>Microsoft Office PowerPoint</Application>
  <PresentationFormat>Широкоэкранный</PresentationFormat>
  <Paragraphs>66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2_Тема Office</vt:lpstr>
      <vt:lpstr>Психологическая культура педагога-основа его профессиональной компетентности</vt:lpstr>
      <vt:lpstr>Специфика педагогической деятельности в том, что она строится исключительно по законам общения…</vt:lpstr>
      <vt:lpstr>Необходимость формирования профессионально-психологической культуры педагога</vt:lpstr>
      <vt:lpstr>Искажение ситуаций педагогического взаимодействия</vt:lpstr>
      <vt:lpstr>Профессиональный аутизм</vt:lpstr>
      <vt:lpstr>Профессионально-психологическая культура личности учителя</vt:lpstr>
      <vt:lpstr>Психологическая культура педагога</vt:lpstr>
      <vt:lpstr>Презентация PowerPoint</vt:lpstr>
      <vt:lpstr>Формирование психологической культуры педагога в профессиональной среде ДОУ</vt:lpstr>
      <vt:lpstr>Психолого-педагогические технологии формирования психологической культуры  педагога в профессиональной среде ДОУ №104</vt:lpstr>
      <vt:lpstr>Психологическая тематика занятий  инновационного периода Цель: Психологическое просвещение и поддержка </vt:lpstr>
      <vt:lpstr>          Коммуникативно-психотерапевтические  техники (танцевально-двигательная терапия) </vt:lpstr>
      <vt:lpstr>    Проблематика профессионального взаимодействия в ДОУ.    Цель - создание адекватной для личностного и профессионального роста педагога среды общения  </vt:lpstr>
      <vt:lpstr>Актуальная тематика занятий </vt:lpstr>
      <vt:lpstr>Эффекты совместной инновационной деятельности ДОУ и  кафедры ППД ВГСПУ</vt:lpstr>
      <vt:lpstr>Презентация PowerPoint</vt:lpstr>
      <vt:lpstr>Мастер-классы</vt:lpstr>
      <vt:lpstr>Спасибо за внимание! Продолжаем взаимодействие….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Психологическая культура педагога-основа его профессиональной компетентности</dc:title>
  <dc:creator>Наталья Зотова</dc:creator>
  <cp:lastModifiedBy>Наталья Зотова</cp:lastModifiedBy>
  <cp:revision>7</cp:revision>
  <dcterms:created xsi:type="dcterms:W3CDTF">2019-04-16T21:08:44Z</dcterms:created>
  <dcterms:modified xsi:type="dcterms:W3CDTF">2020-04-14T21:09:35Z</dcterms:modified>
</cp:coreProperties>
</file>