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0" r:id="rId7"/>
    <p:sldId id="266" r:id="rId8"/>
    <p:sldId id="265" r:id="rId9"/>
    <p:sldId id="264" r:id="rId10"/>
    <p:sldId id="268" r:id="rId11"/>
    <p:sldId id="269" r:id="rId12"/>
    <p:sldId id="270" r:id="rId13"/>
    <p:sldId id="271"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ata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E19763D1-3E1F-4FBC-8CF8-C61B85C6D136}"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ru-RU"/>
        </a:p>
      </dgm:t>
    </dgm:pt>
    <dgm:pt modelId="{10A202D3-7B74-4C90-B459-B80CE363A810}">
      <dgm:prSet phldrT="[Текст]"/>
      <dgm:spPr/>
      <dgm:t>
        <a:bodyPr/>
        <a:lstStyle/>
        <a:p>
          <a:r>
            <a:rPr lang="ru-RU" dirty="0"/>
            <a:t>Школа 117</a:t>
          </a:r>
        </a:p>
      </dgm:t>
    </dgm:pt>
    <dgm:pt modelId="{A31B62D1-1AAB-43ED-B14B-E196C89B6237}" type="parTrans" cxnId="{5B382BF2-49D6-4FD7-AB68-4CE5989CAD0B}">
      <dgm:prSet/>
      <dgm:spPr/>
      <dgm:t>
        <a:bodyPr/>
        <a:lstStyle/>
        <a:p>
          <a:endParaRPr lang="ru-RU"/>
        </a:p>
      </dgm:t>
    </dgm:pt>
    <dgm:pt modelId="{6796D326-FF6E-402B-9CBE-686E1C70F00B}" type="sibTrans" cxnId="{5B382BF2-49D6-4FD7-AB68-4CE5989CAD0B}">
      <dgm:prSet/>
      <dgm:spPr/>
      <dgm:t>
        <a:bodyPr/>
        <a:lstStyle/>
        <a:p>
          <a:endParaRPr lang="ru-RU"/>
        </a:p>
      </dgm:t>
    </dgm:pt>
    <dgm:pt modelId="{E744DC78-3449-4B1F-B3D1-567190877C9F}">
      <dgm:prSet phldrT="[Текст]"/>
      <dgm:spPr/>
      <dgm:t>
        <a:bodyPr/>
        <a:lstStyle/>
        <a:p>
          <a:r>
            <a:rPr lang="ru-RU" dirty="0"/>
            <a:t>Семинары</a:t>
          </a:r>
        </a:p>
      </dgm:t>
    </dgm:pt>
    <dgm:pt modelId="{28D02886-4A67-4B39-9B2F-F4DF92B104AC}" type="parTrans" cxnId="{3006FBAF-1F98-4539-B65B-353401830D75}">
      <dgm:prSet/>
      <dgm:spPr/>
      <dgm:t>
        <a:bodyPr/>
        <a:lstStyle/>
        <a:p>
          <a:endParaRPr lang="ru-RU"/>
        </a:p>
      </dgm:t>
    </dgm:pt>
    <dgm:pt modelId="{65C3B338-2298-4148-8127-671620993781}" type="sibTrans" cxnId="{3006FBAF-1F98-4539-B65B-353401830D75}">
      <dgm:prSet/>
      <dgm:spPr/>
      <dgm:t>
        <a:bodyPr/>
        <a:lstStyle/>
        <a:p>
          <a:endParaRPr lang="ru-RU"/>
        </a:p>
      </dgm:t>
    </dgm:pt>
    <dgm:pt modelId="{5A1C6CA8-9994-4439-89F8-FC0F0B3BCDA5}">
      <dgm:prSet phldrT="[Текст]"/>
      <dgm:spPr/>
      <dgm:t>
        <a:bodyPr/>
        <a:lstStyle/>
        <a:p>
          <a:r>
            <a:rPr lang="ru-RU" dirty="0"/>
            <a:t>конференции</a:t>
          </a:r>
        </a:p>
      </dgm:t>
    </dgm:pt>
    <dgm:pt modelId="{CBA4A385-C06A-4641-9824-6B49D785158F}" type="parTrans" cxnId="{E0D1973D-6E4C-4EB9-B449-8E9982CD7CD4}">
      <dgm:prSet/>
      <dgm:spPr/>
      <dgm:t>
        <a:bodyPr/>
        <a:lstStyle/>
        <a:p>
          <a:endParaRPr lang="ru-RU"/>
        </a:p>
      </dgm:t>
    </dgm:pt>
    <dgm:pt modelId="{FD6C2192-CCB9-4DA0-820C-A77EA9A89120}" type="sibTrans" cxnId="{E0D1973D-6E4C-4EB9-B449-8E9982CD7CD4}">
      <dgm:prSet/>
      <dgm:spPr/>
      <dgm:t>
        <a:bodyPr/>
        <a:lstStyle/>
        <a:p>
          <a:endParaRPr lang="ru-RU"/>
        </a:p>
      </dgm:t>
    </dgm:pt>
    <dgm:pt modelId="{6F096C77-8D5A-49E6-BE14-C00782A3ED7F}">
      <dgm:prSet/>
      <dgm:spPr/>
      <dgm:t>
        <a:bodyPr/>
        <a:lstStyle/>
        <a:p>
          <a:r>
            <a:rPr lang="ru-RU" dirty="0"/>
            <a:t>Круглые столы</a:t>
          </a:r>
        </a:p>
      </dgm:t>
    </dgm:pt>
    <dgm:pt modelId="{CED49AF4-66BD-4FC6-9449-E2161F8E9F39}" type="parTrans" cxnId="{16E46C3F-9C71-4B36-9901-1A32DD4D24E6}">
      <dgm:prSet/>
      <dgm:spPr/>
      <dgm:t>
        <a:bodyPr/>
        <a:lstStyle/>
        <a:p>
          <a:endParaRPr lang="ru-RU"/>
        </a:p>
      </dgm:t>
    </dgm:pt>
    <dgm:pt modelId="{2E7E3270-5724-45E6-A87F-9502D343CD0A}" type="sibTrans" cxnId="{16E46C3F-9C71-4B36-9901-1A32DD4D24E6}">
      <dgm:prSet/>
      <dgm:spPr/>
      <dgm:t>
        <a:bodyPr/>
        <a:lstStyle/>
        <a:p>
          <a:endParaRPr lang="ru-RU"/>
        </a:p>
      </dgm:t>
    </dgm:pt>
    <dgm:pt modelId="{F06D23F6-4285-4431-8714-8195F219191B}">
      <dgm:prSet/>
      <dgm:spPr/>
      <dgm:t>
        <a:bodyPr/>
        <a:lstStyle/>
        <a:p>
          <a:r>
            <a:rPr lang="ru-RU" dirty="0"/>
            <a:t>педсоветы</a:t>
          </a:r>
        </a:p>
      </dgm:t>
    </dgm:pt>
    <dgm:pt modelId="{E9B8B0C8-E459-4B0E-ACD5-347E9E9A71E0}" type="parTrans" cxnId="{75864422-801F-46F4-89FD-53FAF5BA98B7}">
      <dgm:prSet/>
      <dgm:spPr/>
      <dgm:t>
        <a:bodyPr/>
        <a:lstStyle/>
        <a:p>
          <a:endParaRPr lang="ru-RU"/>
        </a:p>
      </dgm:t>
    </dgm:pt>
    <dgm:pt modelId="{F6386B67-2652-485C-98CB-9645B796EE5F}" type="sibTrans" cxnId="{75864422-801F-46F4-89FD-53FAF5BA98B7}">
      <dgm:prSet/>
      <dgm:spPr/>
      <dgm:t>
        <a:bodyPr/>
        <a:lstStyle/>
        <a:p>
          <a:endParaRPr lang="ru-RU"/>
        </a:p>
      </dgm:t>
    </dgm:pt>
    <dgm:pt modelId="{F23250EA-03A6-46C0-B1E9-909784967F4F}">
      <dgm:prSet phldrT="[Текст]"/>
      <dgm:spPr/>
      <dgm:t>
        <a:bodyPr/>
        <a:lstStyle/>
        <a:p>
          <a:r>
            <a:rPr lang="ru-RU" dirty="0"/>
            <a:t>Кафедра психологии профессиональной деятельности</a:t>
          </a:r>
        </a:p>
      </dgm:t>
    </dgm:pt>
    <dgm:pt modelId="{60A4F40B-6796-40AC-AAC4-B1D324604960}" type="sibTrans" cxnId="{CB8E6CEF-6359-4ED3-961A-6A4BBD781E65}">
      <dgm:prSet/>
      <dgm:spPr/>
      <dgm:t>
        <a:bodyPr/>
        <a:lstStyle/>
        <a:p>
          <a:endParaRPr lang="ru-RU"/>
        </a:p>
      </dgm:t>
    </dgm:pt>
    <dgm:pt modelId="{4B58ED53-94C7-4034-958B-D17BE3ECC30E}" type="parTrans" cxnId="{CB8E6CEF-6359-4ED3-961A-6A4BBD781E65}">
      <dgm:prSet/>
      <dgm:spPr/>
      <dgm:t>
        <a:bodyPr/>
        <a:lstStyle/>
        <a:p>
          <a:endParaRPr lang="ru-RU"/>
        </a:p>
      </dgm:t>
    </dgm:pt>
    <dgm:pt modelId="{97E0B22C-006C-4876-8D20-C80CC478FB41}" type="pres">
      <dgm:prSet presAssocID="{E19763D1-3E1F-4FBC-8CF8-C61B85C6D136}" presName="Name0" presStyleCnt="0">
        <dgm:presLayoutVars>
          <dgm:dir/>
          <dgm:resizeHandles val="exact"/>
        </dgm:presLayoutVars>
      </dgm:prSet>
      <dgm:spPr/>
    </dgm:pt>
    <dgm:pt modelId="{B9753399-0525-47EF-BA24-6AFA6736D922}" type="pres">
      <dgm:prSet presAssocID="{E19763D1-3E1F-4FBC-8CF8-C61B85C6D136}" presName="fgShape" presStyleLbl="fgShp" presStyleIdx="0" presStyleCnt="1"/>
      <dgm:spPr/>
    </dgm:pt>
    <dgm:pt modelId="{E91C3E75-658B-4FAB-B817-774709F109C8}" type="pres">
      <dgm:prSet presAssocID="{E19763D1-3E1F-4FBC-8CF8-C61B85C6D136}" presName="linComp" presStyleCnt="0"/>
      <dgm:spPr/>
    </dgm:pt>
    <dgm:pt modelId="{08BE7AB2-FA7B-404D-8B64-0B5D415B4B58}" type="pres">
      <dgm:prSet presAssocID="{10A202D3-7B74-4C90-B459-B80CE363A810}" presName="compNode" presStyleCnt="0"/>
      <dgm:spPr/>
    </dgm:pt>
    <dgm:pt modelId="{8DD7909B-C08C-4F38-A85B-C31C469F92FB}" type="pres">
      <dgm:prSet presAssocID="{10A202D3-7B74-4C90-B459-B80CE363A810}" presName="bkgdShape" presStyleLbl="node1" presStyleIdx="0" presStyleCnt="6"/>
      <dgm:spPr/>
    </dgm:pt>
    <dgm:pt modelId="{9D5D8B0D-1C65-40DA-A4A6-7A9B541B90AE}" type="pres">
      <dgm:prSet presAssocID="{10A202D3-7B74-4C90-B459-B80CE363A810}" presName="nodeTx" presStyleLbl="node1" presStyleIdx="0" presStyleCnt="6">
        <dgm:presLayoutVars>
          <dgm:bulletEnabled val="1"/>
        </dgm:presLayoutVars>
      </dgm:prSet>
      <dgm:spPr/>
    </dgm:pt>
    <dgm:pt modelId="{F3EBEE60-9BBB-450E-91F3-DA6A3C5C91D3}" type="pres">
      <dgm:prSet presAssocID="{10A202D3-7B74-4C90-B459-B80CE363A810}" presName="invisiNode" presStyleLbl="node1" presStyleIdx="0" presStyleCnt="6"/>
      <dgm:spPr/>
    </dgm:pt>
    <dgm:pt modelId="{B81CEA29-C974-4081-AA90-139EEAD287E7}" type="pres">
      <dgm:prSet presAssocID="{10A202D3-7B74-4C90-B459-B80CE363A810}" presName="imagNode" presStyleLbl="fgImgPlac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Команда"/>
        </a:ext>
      </dgm:extLst>
    </dgm:pt>
    <dgm:pt modelId="{65F26503-5ABA-400F-A17F-E4E8F237D534}" type="pres">
      <dgm:prSet presAssocID="{6796D326-FF6E-402B-9CBE-686E1C70F00B}" presName="sibTrans" presStyleLbl="sibTrans2D1" presStyleIdx="0" presStyleCnt="0"/>
      <dgm:spPr/>
    </dgm:pt>
    <dgm:pt modelId="{D1999196-6F7E-44CA-B496-636729549F92}" type="pres">
      <dgm:prSet presAssocID="{E744DC78-3449-4B1F-B3D1-567190877C9F}" presName="compNode" presStyleCnt="0"/>
      <dgm:spPr/>
    </dgm:pt>
    <dgm:pt modelId="{42FFEC6D-E728-4829-AC5E-7ED80528DF83}" type="pres">
      <dgm:prSet presAssocID="{E744DC78-3449-4B1F-B3D1-567190877C9F}" presName="bkgdShape" presStyleLbl="node1" presStyleIdx="1" presStyleCnt="6"/>
      <dgm:spPr/>
    </dgm:pt>
    <dgm:pt modelId="{A16E6C7A-426D-4697-AF96-64C23D445E62}" type="pres">
      <dgm:prSet presAssocID="{E744DC78-3449-4B1F-B3D1-567190877C9F}" presName="nodeTx" presStyleLbl="node1" presStyleIdx="1" presStyleCnt="6">
        <dgm:presLayoutVars>
          <dgm:bulletEnabled val="1"/>
        </dgm:presLayoutVars>
      </dgm:prSet>
      <dgm:spPr/>
    </dgm:pt>
    <dgm:pt modelId="{23AA869D-06FB-4B95-8E7D-F5A566D1EE3D}" type="pres">
      <dgm:prSet presAssocID="{E744DC78-3449-4B1F-B3D1-567190877C9F}" presName="invisiNode" presStyleLbl="node1" presStyleIdx="1" presStyleCnt="6"/>
      <dgm:spPr/>
    </dgm:pt>
    <dgm:pt modelId="{2D0967BB-F05E-4344-9738-46150BAE8719}" type="pres">
      <dgm:prSet presAssocID="{E744DC78-3449-4B1F-B3D1-567190877C9F}" presName="imagNode" presStyleLbl="fgImgPlac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Учитель"/>
        </a:ext>
      </dgm:extLst>
    </dgm:pt>
    <dgm:pt modelId="{C6DF0A6A-2620-469F-BB14-E58B5C2E67F2}" type="pres">
      <dgm:prSet presAssocID="{65C3B338-2298-4148-8127-671620993781}" presName="sibTrans" presStyleLbl="sibTrans2D1" presStyleIdx="0" presStyleCnt="0"/>
      <dgm:spPr/>
    </dgm:pt>
    <dgm:pt modelId="{62EFA8E7-614C-4068-BD72-59ADD30A3CF3}" type="pres">
      <dgm:prSet presAssocID="{F06D23F6-4285-4431-8714-8195F219191B}" presName="compNode" presStyleCnt="0"/>
      <dgm:spPr/>
    </dgm:pt>
    <dgm:pt modelId="{D60AF4AC-5E6B-46A2-9A8F-972B1F8884AC}" type="pres">
      <dgm:prSet presAssocID="{F06D23F6-4285-4431-8714-8195F219191B}" presName="bkgdShape" presStyleLbl="node1" presStyleIdx="2" presStyleCnt="6"/>
      <dgm:spPr/>
    </dgm:pt>
    <dgm:pt modelId="{A59A7862-3230-4E73-A912-39F5E1784ECD}" type="pres">
      <dgm:prSet presAssocID="{F06D23F6-4285-4431-8714-8195F219191B}" presName="nodeTx" presStyleLbl="node1" presStyleIdx="2" presStyleCnt="6">
        <dgm:presLayoutVars>
          <dgm:bulletEnabled val="1"/>
        </dgm:presLayoutVars>
      </dgm:prSet>
      <dgm:spPr/>
    </dgm:pt>
    <dgm:pt modelId="{BACDE563-5C55-45F8-B238-354507BB99E7}" type="pres">
      <dgm:prSet presAssocID="{F06D23F6-4285-4431-8714-8195F219191B}" presName="invisiNode" presStyleLbl="node1" presStyleIdx="2" presStyleCnt="6"/>
      <dgm:spPr/>
    </dgm:pt>
    <dgm:pt modelId="{02C7389B-4B2F-47DA-922E-980BBE0CAB9A}" type="pres">
      <dgm:prSet presAssocID="{F06D23F6-4285-4431-8714-8195F219191B}" presName="imagNode" presStyleLbl="fgImgPlac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Группа"/>
        </a:ext>
      </dgm:extLst>
    </dgm:pt>
    <dgm:pt modelId="{474F8EDF-EEB5-4CB3-A3A8-104B80F4B839}" type="pres">
      <dgm:prSet presAssocID="{F6386B67-2652-485C-98CB-9645B796EE5F}" presName="sibTrans" presStyleLbl="sibTrans2D1" presStyleIdx="0" presStyleCnt="0"/>
      <dgm:spPr/>
    </dgm:pt>
    <dgm:pt modelId="{43D44A99-B12F-4DB0-A206-B90CD44B8645}" type="pres">
      <dgm:prSet presAssocID="{6F096C77-8D5A-49E6-BE14-C00782A3ED7F}" presName="compNode" presStyleCnt="0"/>
      <dgm:spPr/>
    </dgm:pt>
    <dgm:pt modelId="{A899B729-EDAE-404D-92A1-C8777C9878FE}" type="pres">
      <dgm:prSet presAssocID="{6F096C77-8D5A-49E6-BE14-C00782A3ED7F}" presName="bkgdShape" presStyleLbl="node1" presStyleIdx="3" presStyleCnt="6"/>
      <dgm:spPr/>
    </dgm:pt>
    <dgm:pt modelId="{9414CEFE-4DBF-4C15-AEF5-34BDCE362627}" type="pres">
      <dgm:prSet presAssocID="{6F096C77-8D5A-49E6-BE14-C00782A3ED7F}" presName="nodeTx" presStyleLbl="node1" presStyleIdx="3" presStyleCnt="6">
        <dgm:presLayoutVars>
          <dgm:bulletEnabled val="1"/>
        </dgm:presLayoutVars>
      </dgm:prSet>
      <dgm:spPr/>
    </dgm:pt>
    <dgm:pt modelId="{D4B7F165-2423-4C5A-97DE-14C4C91E7FD6}" type="pres">
      <dgm:prSet presAssocID="{6F096C77-8D5A-49E6-BE14-C00782A3ED7F}" presName="invisiNode" presStyleLbl="node1" presStyleIdx="3" presStyleCnt="6"/>
      <dgm:spPr/>
    </dgm:pt>
    <dgm:pt modelId="{B094C410-B74D-48E6-B9E2-59ACB658C3EE}" type="pres">
      <dgm:prSet presAssocID="{6F096C77-8D5A-49E6-BE14-C00782A3ED7F}" presName="imagNode" presStyleLbl="fgImgPlac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Пластинка"/>
        </a:ext>
      </dgm:extLst>
    </dgm:pt>
    <dgm:pt modelId="{16315354-EFFD-486F-A732-17B361F4079E}" type="pres">
      <dgm:prSet presAssocID="{2E7E3270-5724-45E6-A87F-9502D343CD0A}" presName="sibTrans" presStyleLbl="sibTrans2D1" presStyleIdx="0" presStyleCnt="0"/>
      <dgm:spPr/>
    </dgm:pt>
    <dgm:pt modelId="{27BB386C-7633-4C01-8B00-7A704CFB242C}" type="pres">
      <dgm:prSet presAssocID="{5A1C6CA8-9994-4439-89F8-FC0F0B3BCDA5}" presName="compNode" presStyleCnt="0"/>
      <dgm:spPr/>
    </dgm:pt>
    <dgm:pt modelId="{A68C14FA-3374-431D-A0C8-DDD290A78D2C}" type="pres">
      <dgm:prSet presAssocID="{5A1C6CA8-9994-4439-89F8-FC0F0B3BCDA5}" presName="bkgdShape" presStyleLbl="node1" presStyleIdx="4" presStyleCnt="6"/>
      <dgm:spPr/>
    </dgm:pt>
    <dgm:pt modelId="{D812E456-EF40-4B71-946C-A095FED57354}" type="pres">
      <dgm:prSet presAssocID="{5A1C6CA8-9994-4439-89F8-FC0F0B3BCDA5}" presName="nodeTx" presStyleLbl="node1" presStyleIdx="4" presStyleCnt="6">
        <dgm:presLayoutVars>
          <dgm:bulletEnabled val="1"/>
        </dgm:presLayoutVars>
      </dgm:prSet>
      <dgm:spPr/>
    </dgm:pt>
    <dgm:pt modelId="{84B7786B-42A1-43C3-9C52-7DD13AB9A7AD}" type="pres">
      <dgm:prSet presAssocID="{5A1C6CA8-9994-4439-89F8-FC0F0B3BCDA5}" presName="invisiNode" presStyleLbl="node1" presStyleIdx="4" presStyleCnt="6"/>
      <dgm:spPr/>
    </dgm:pt>
    <dgm:pt modelId="{6020B1FD-FA59-4118-8ED7-578CE7418AB1}" type="pres">
      <dgm:prSet presAssocID="{5A1C6CA8-9994-4439-89F8-FC0F0B3BCDA5}" presName="imagNode" presStyleLbl="fgImgPlac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Рукопожатие"/>
        </a:ext>
      </dgm:extLst>
    </dgm:pt>
    <dgm:pt modelId="{90C57F5D-791F-4CF6-85B6-68952E32083B}" type="pres">
      <dgm:prSet presAssocID="{FD6C2192-CCB9-4DA0-820C-A77EA9A89120}" presName="sibTrans" presStyleLbl="sibTrans2D1" presStyleIdx="0" presStyleCnt="0"/>
      <dgm:spPr/>
    </dgm:pt>
    <dgm:pt modelId="{02BB84A7-85D5-4525-AE33-CCE6A9EAEAFA}" type="pres">
      <dgm:prSet presAssocID="{F23250EA-03A6-46C0-B1E9-909784967F4F}" presName="compNode" presStyleCnt="0"/>
      <dgm:spPr/>
    </dgm:pt>
    <dgm:pt modelId="{E32C6C01-A366-428D-B714-6672EEAB3D57}" type="pres">
      <dgm:prSet presAssocID="{F23250EA-03A6-46C0-B1E9-909784967F4F}" presName="bkgdShape" presStyleLbl="node1" presStyleIdx="5" presStyleCnt="6"/>
      <dgm:spPr/>
    </dgm:pt>
    <dgm:pt modelId="{91A7E8B8-FD54-4A59-8427-18F1F0FC3897}" type="pres">
      <dgm:prSet presAssocID="{F23250EA-03A6-46C0-B1E9-909784967F4F}" presName="nodeTx" presStyleLbl="node1" presStyleIdx="5" presStyleCnt="6">
        <dgm:presLayoutVars>
          <dgm:bulletEnabled val="1"/>
        </dgm:presLayoutVars>
      </dgm:prSet>
      <dgm:spPr/>
    </dgm:pt>
    <dgm:pt modelId="{82F6FFB4-D451-4F32-B2C0-65BB5292EB31}" type="pres">
      <dgm:prSet presAssocID="{F23250EA-03A6-46C0-B1E9-909784967F4F}" presName="invisiNode" presStyleLbl="node1" presStyleIdx="5" presStyleCnt="6"/>
      <dgm:spPr/>
    </dgm:pt>
    <dgm:pt modelId="{24FEDA3D-6BB5-451C-A85C-65FF6E0369A5}" type="pres">
      <dgm:prSet presAssocID="{F23250EA-03A6-46C0-B1E9-909784967F4F}" presName="imagNode" presStyleLbl="fgImgPlac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a:blipFill>
      </dgm:spPr>
      <dgm:extLst>
        <a:ext uri="{E40237B7-FDA0-4F09-8148-C483321AD2D9}">
          <dgm14:cNvPr xmlns:dgm14="http://schemas.microsoft.com/office/drawing/2010/diagram" id="0" name="" descr="Пользователи"/>
        </a:ext>
      </dgm:extLst>
    </dgm:pt>
  </dgm:ptLst>
  <dgm:cxnLst>
    <dgm:cxn modelId="{E83A530E-192F-498C-AF5A-0C765861B411}" type="presOf" srcId="{2E7E3270-5724-45E6-A87F-9502D343CD0A}" destId="{16315354-EFFD-486F-A732-17B361F4079E}" srcOrd="0" destOrd="0" presId="urn:microsoft.com/office/officeart/2005/8/layout/hList7"/>
    <dgm:cxn modelId="{53802414-105C-43D2-91D9-F65EC30A3F31}" type="presOf" srcId="{6796D326-FF6E-402B-9CBE-686E1C70F00B}" destId="{65F26503-5ABA-400F-A17F-E4E8F237D534}" srcOrd="0" destOrd="0" presId="urn:microsoft.com/office/officeart/2005/8/layout/hList7"/>
    <dgm:cxn modelId="{58A59B20-C376-42BA-92DC-48380BDBC543}" type="presOf" srcId="{6F096C77-8D5A-49E6-BE14-C00782A3ED7F}" destId="{A899B729-EDAE-404D-92A1-C8777C9878FE}" srcOrd="0" destOrd="0" presId="urn:microsoft.com/office/officeart/2005/8/layout/hList7"/>
    <dgm:cxn modelId="{75864422-801F-46F4-89FD-53FAF5BA98B7}" srcId="{E19763D1-3E1F-4FBC-8CF8-C61B85C6D136}" destId="{F06D23F6-4285-4431-8714-8195F219191B}" srcOrd="2" destOrd="0" parTransId="{E9B8B0C8-E459-4B0E-ACD5-347E9E9A71E0}" sibTransId="{F6386B67-2652-485C-98CB-9645B796EE5F}"/>
    <dgm:cxn modelId="{2D329124-9E16-47CF-A6CC-6751130D6D2A}" type="presOf" srcId="{5A1C6CA8-9994-4439-89F8-FC0F0B3BCDA5}" destId="{A68C14FA-3374-431D-A0C8-DDD290A78D2C}" srcOrd="0" destOrd="0" presId="urn:microsoft.com/office/officeart/2005/8/layout/hList7"/>
    <dgm:cxn modelId="{E65F112A-427D-4623-88B6-3C12EA2EE91B}" type="presOf" srcId="{F6386B67-2652-485C-98CB-9645B796EE5F}" destId="{474F8EDF-EEB5-4CB3-A3A8-104B80F4B839}" srcOrd="0" destOrd="0" presId="urn:microsoft.com/office/officeart/2005/8/layout/hList7"/>
    <dgm:cxn modelId="{E0D1973D-6E4C-4EB9-B449-8E9982CD7CD4}" srcId="{E19763D1-3E1F-4FBC-8CF8-C61B85C6D136}" destId="{5A1C6CA8-9994-4439-89F8-FC0F0B3BCDA5}" srcOrd="4" destOrd="0" parTransId="{CBA4A385-C06A-4641-9824-6B49D785158F}" sibTransId="{FD6C2192-CCB9-4DA0-820C-A77EA9A89120}"/>
    <dgm:cxn modelId="{16E46C3F-9C71-4B36-9901-1A32DD4D24E6}" srcId="{E19763D1-3E1F-4FBC-8CF8-C61B85C6D136}" destId="{6F096C77-8D5A-49E6-BE14-C00782A3ED7F}" srcOrd="3" destOrd="0" parTransId="{CED49AF4-66BD-4FC6-9449-E2161F8E9F39}" sibTransId="{2E7E3270-5724-45E6-A87F-9502D343CD0A}"/>
    <dgm:cxn modelId="{E9D85E66-D3DD-4E58-8AD3-87296435D7E2}" type="presOf" srcId="{F06D23F6-4285-4431-8714-8195F219191B}" destId="{A59A7862-3230-4E73-A912-39F5E1784ECD}" srcOrd="1" destOrd="0" presId="urn:microsoft.com/office/officeart/2005/8/layout/hList7"/>
    <dgm:cxn modelId="{171C7654-3FBA-4EBD-9CE8-7C37C4024A45}" type="presOf" srcId="{F23250EA-03A6-46C0-B1E9-909784967F4F}" destId="{91A7E8B8-FD54-4A59-8427-18F1F0FC3897}" srcOrd="1" destOrd="0" presId="urn:microsoft.com/office/officeart/2005/8/layout/hList7"/>
    <dgm:cxn modelId="{05449558-95B4-4901-A63B-6D30D197EAAE}" type="presOf" srcId="{6F096C77-8D5A-49E6-BE14-C00782A3ED7F}" destId="{9414CEFE-4DBF-4C15-AEF5-34BDCE362627}" srcOrd="1" destOrd="0" presId="urn:microsoft.com/office/officeart/2005/8/layout/hList7"/>
    <dgm:cxn modelId="{32EA7A7A-3697-4A25-93B7-A85BD429C646}" type="presOf" srcId="{5A1C6CA8-9994-4439-89F8-FC0F0B3BCDA5}" destId="{D812E456-EF40-4B71-946C-A095FED57354}" srcOrd="1" destOrd="0" presId="urn:microsoft.com/office/officeart/2005/8/layout/hList7"/>
    <dgm:cxn modelId="{9287B67A-974B-4268-99CD-1E1E6EFEA2C0}" type="presOf" srcId="{10A202D3-7B74-4C90-B459-B80CE363A810}" destId="{8DD7909B-C08C-4F38-A85B-C31C469F92FB}" srcOrd="0" destOrd="0" presId="urn:microsoft.com/office/officeart/2005/8/layout/hList7"/>
    <dgm:cxn modelId="{A115468F-CBC4-496C-9F43-77D163B06EC5}" type="presOf" srcId="{E19763D1-3E1F-4FBC-8CF8-C61B85C6D136}" destId="{97E0B22C-006C-4876-8D20-C80CC478FB41}" srcOrd="0" destOrd="0" presId="urn:microsoft.com/office/officeart/2005/8/layout/hList7"/>
    <dgm:cxn modelId="{93A2B191-42BE-4B30-9A35-83679A1B0FA0}" type="presOf" srcId="{E744DC78-3449-4B1F-B3D1-567190877C9F}" destId="{42FFEC6D-E728-4829-AC5E-7ED80528DF83}" srcOrd="0" destOrd="0" presId="urn:microsoft.com/office/officeart/2005/8/layout/hList7"/>
    <dgm:cxn modelId="{FD3C5F96-1D0D-4C34-82DC-F594380F2746}" type="presOf" srcId="{F06D23F6-4285-4431-8714-8195F219191B}" destId="{D60AF4AC-5E6B-46A2-9A8F-972B1F8884AC}" srcOrd="0" destOrd="0" presId="urn:microsoft.com/office/officeart/2005/8/layout/hList7"/>
    <dgm:cxn modelId="{C38BC6A3-D2AF-46CB-AFD3-006E389B050D}" type="presOf" srcId="{E744DC78-3449-4B1F-B3D1-567190877C9F}" destId="{A16E6C7A-426D-4697-AF96-64C23D445E62}" srcOrd="1" destOrd="0" presId="urn:microsoft.com/office/officeart/2005/8/layout/hList7"/>
    <dgm:cxn modelId="{0C59FAA3-B9A7-473E-885F-F7736FA73FD4}" type="presOf" srcId="{65C3B338-2298-4148-8127-671620993781}" destId="{C6DF0A6A-2620-469F-BB14-E58B5C2E67F2}" srcOrd="0" destOrd="0" presId="urn:microsoft.com/office/officeart/2005/8/layout/hList7"/>
    <dgm:cxn modelId="{3006FBAF-1F98-4539-B65B-353401830D75}" srcId="{E19763D1-3E1F-4FBC-8CF8-C61B85C6D136}" destId="{E744DC78-3449-4B1F-B3D1-567190877C9F}" srcOrd="1" destOrd="0" parTransId="{28D02886-4A67-4B39-9B2F-F4DF92B104AC}" sibTransId="{65C3B338-2298-4148-8127-671620993781}"/>
    <dgm:cxn modelId="{CA131FC1-AB41-451C-8C9D-D44019E73AA6}" type="presOf" srcId="{10A202D3-7B74-4C90-B459-B80CE363A810}" destId="{9D5D8B0D-1C65-40DA-A4A6-7A9B541B90AE}" srcOrd="1" destOrd="0" presId="urn:microsoft.com/office/officeart/2005/8/layout/hList7"/>
    <dgm:cxn modelId="{E59037D8-4277-499F-A3E3-0F154D0D96F3}" type="presOf" srcId="{FD6C2192-CCB9-4DA0-820C-A77EA9A89120}" destId="{90C57F5D-791F-4CF6-85B6-68952E32083B}" srcOrd="0" destOrd="0" presId="urn:microsoft.com/office/officeart/2005/8/layout/hList7"/>
    <dgm:cxn modelId="{A3A0A7E1-BCE6-4A0C-9153-6D755972F77E}" type="presOf" srcId="{F23250EA-03A6-46C0-B1E9-909784967F4F}" destId="{E32C6C01-A366-428D-B714-6672EEAB3D57}" srcOrd="0" destOrd="0" presId="urn:microsoft.com/office/officeart/2005/8/layout/hList7"/>
    <dgm:cxn modelId="{CB8E6CEF-6359-4ED3-961A-6A4BBD781E65}" srcId="{E19763D1-3E1F-4FBC-8CF8-C61B85C6D136}" destId="{F23250EA-03A6-46C0-B1E9-909784967F4F}" srcOrd="5" destOrd="0" parTransId="{4B58ED53-94C7-4034-958B-D17BE3ECC30E}" sibTransId="{60A4F40B-6796-40AC-AAC4-B1D324604960}"/>
    <dgm:cxn modelId="{5B382BF2-49D6-4FD7-AB68-4CE5989CAD0B}" srcId="{E19763D1-3E1F-4FBC-8CF8-C61B85C6D136}" destId="{10A202D3-7B74-4C90-B459-B80CE363A810}" srcOrd="0" destOrd="0" parTransId="{A31B62D1-1AAB-43ED-B14B-E196C89B6237}" sibTransId="{6796D326-FF6E-402B-9CBE-686E1C70F00B}"/>
    <dgm:cxn modelId="{0740CA83-9B4C-4B03-BF2B-D301FE1B4450}" type="presParOf" srcId="{97E0B22C-006C-4876-8D20-C80CC478FB41}" destId="{B9753399-0525-47EF-BA24-6AFA6736D922}" srcOrd="0" destOrd="0" presId="urn:microsoft.com/office/officeart/2005/8/layout/hList7"/>
    <dgm:cxn modelId="{A4A90A28-BA92-469F-ACE3-71F8C54FE43D}" type="presParOf" srcId="{97E0B22C-006C-4876-8D20-C80CC478FB41}" destId="{E91C3E75-658B-4FAB-B817-774709F109C8}" srcOrd="1" destOrd="0" presId="urn:microsoft.com/office/officeart/2005/8/layout/hList7"/>
    <dgm:cxn modelId="{A0B09FBB-E989-4817-9B99-CA7A75F1941F}" type="presParOf" srcId="{E91C3E75-658B-4FAB-B817-774709F109C8}" destId="{08BE7AB2-FA7B-404D-8B64-0B5D415B4B58}" srcOrd="0" destOrd="0" presId="urn:microsoft.com/office/officeart/2005/8/layout/hList7"/>
    <dgm:cxn modelId="{860CE22D-B11F-439C-80D9-8357468868C5}" type="presParOf" srcId="{08BE7AB2-FA7B-404D-8B64-0B5D415B4B58}" destId="{8DD7909B-C08C-4F38-A85B-C31C469F92FB}" srcOrd="0" destOrd="0" presId="urn:microsoft.com/office/officeart/2005/8/layout/hList7"/>
    <dgm:cxn modelId="{EB771815-FED6-450B-B9C0-99D891467F9B}" type="presParOf" srcId="{08BE7AB2-FA7B-404D-8B64-0B5D415B4B58}" destId="{9D5D8B0D-1C65-40DA-A4A6-7A9B541B90AE}" srcOrd="1" destOrd="0" presId="urn:microsoft.com/office/officeart/2005/8/layout/hList7"/>
    <dgm:cxn modelId="{1FA711E7-FCD4-49EC-966B-DA01FA9D1C10}" type="presParOf" srcId="{08BE7AB2-FA7B-404D-8B64-0B5D415B4B58}" destId="{F3EBEE60-9BBB-450E-91F3-DA6A3C5C91D3}" srcOrd="2" destOrd="0" presId="urn:microsoft.com/office/officeart/2005/8/layout/hList7"/>
    <dgm:cxn modelId="{346FE1DA-6A28-49F9-86DC-B0F53F700CE9}" type="presParOf" srcId="{08BE7AB2-FA7B-404D-8B64-0B5D415B4B58}" destId="{B81CEA29-C974-4081-AA90-139EEAD287E7}" srcOrd="3" destOrd="0" presId="urn:microsoft.com/office/officeart/2005/8/layout/hList7"/>
    <dgm:cxn modelId="{B53FBA44-94AB-432D-AA22-0AAF7A61F4B7}" type="presParOf" srcId="{E91C3E75-658B-4FAB-B817-774709F109C8}" destId="{65F26503-5ABA-400F-A17F-E4E8F237D534}" srcOrd="1" destOrd="0" presId="urn:microsoft.com/office/officeart/2005/8/layout/hList7"/>
    <dgm:cxn modelId="{608D57E1-DC62-4408-9D18-D5524FE80934}" type="presParOf" srcId="{E91C3E75-658B-4FAB-B817-774709F109C8}" destId="{D1999196-6F7E-44CA-B496-636729549F92}" srcOrd="2" destOrd="0" presId="urn:microsoft.com/office/officeart/2005/8/layout/hList7"/>
    <dgm:cxn modelId="{D687C873-BB19-4C4E-9752-65AFC1DBC233}" type="presParOf" srcId="{D1999196-6F7E-44CA-B496-636729549F92}" destId="{42FFEC6D-E728-4829-AC5E-7ED80528DF83}" srcOrd="0" destOrd="0" presId="urn:microsoft.com/office/officeart/2005/8/layout/hList7"/>
    <dgm:cxn modelId="{D04DCA0E-4FFE-4729-B967-18694D413265}" type="presParOf" srcId="{D1999196-6F7E-44CA-B496-636729549F92}" destId="{A16E6C7A-426D-4697-AF96-64C23D445E62}" srcOrd="1" destOrd="0" presId="urn:microsoft.com/office/officeart/2005/8/layout/hList7"/>
    <dgm:cxn modelId="{24576EE8-927D-48B6-A2C1-1A025DB3768F}" type="presParOf" srcId="{D1999196-6F7E-44CA-B496-636729549F92}" destId="{23AA869D-06FB-4B95-8E7D-F5A566D1EE3D}" srcOrd="2" destOrd="0" presId="urn:microsoft.com/office/officeart/2005/8/layout/hList7"/>
    <dgm:cxn modelId="{BE9C28E2-D79D-4ECA-8CE3-AB68C4587833}" type="presParOf" srcId="{D1999196-6F7E-44CA-B496-636729549F92}" destId="{2D0967BB-F05E-4344-9738-46150BAE8719}" srcOrd="3" destOrd="0" presId="urn:microsoft.com/office/officeart/2005/8/layout/hList7"/>
    <dgm:cxn modelId="{E0BEF1BA-5434-43ED-B1DA-4F74AE0B2F3B}" type="presParOf" srcId="{E91C3E75-658B-4FAB-B817-774709F109C8}" destId="{C6DF0A6A-2620-469F-BB14-E58B5C2E67F2}" srcOrd="3" destOrd="0" presId="urn:microsoft.com/office/officeart/2005/8/layout/hList7"/>
    <dgm:cxn modelId="{299F76C6-20F1-4FE3-B621-E409E8A7654A}" type="presParOf" srcId="{E91C3E75-658B-4FAB-B817-774709F109C8}" destId="{62EFA8E7-614C-4068-BD72-59ADD30A3CF3}" srcOrd="4" destOrd="0" presId="urn:microsoft.com/office/officeart/2005/8/layout/hList7"/>
    <dgm:cxn modelId="{7F5EAB7D-D3CE-468D-8F2D-5E7BEACC7897}" type="presParOf" srcId="{62EFA8E7-614C-4068-BD72-59ADD30A3CF3}" destId="{D60AF4AC-5E6B-46A2-9A8F-972B1F8884AC}" srcOrd="0" destOrd="0" presId="urn:microsoft.com/office/officeart/2005/8/layout/hList7"/>
    <dgm:cxn modelId="{EE8CB764-058A-4BBC-890C-19D6790F34B8}" type="presParOf" srcId="{62EFA8E7-614C-4068-BD72-59ADD30A3CF3}" destId="{A59A7862-3230-4E73-A912-39F5E1784ECD}" srcOrd="1" destOrd="0" presId="urn:microsoft.com/office/officeart/2005/8/layout/hList7"/>
    <dgm:cxn modelId="{E5A5DB96-859B-48B8-9FFA-6670D38D0CAA}" type="presParOf" srcId="{62EFA8E7-614C-4068-BD72-59ADD30A3CF3}" destId="{BACDE563-5C55-45F8-B238-354507BB99E7}" srcOrd="2" destOrd="0" presId="urn:microsoft.com/office/officeart/2005/8/layout/hList7"/>
    <dgm:cxn modelId="{824C1421-CA7B-4F5E-AAE5-B56E8B4F4B78}" type="presParOf" srcId="{62EFA8E7-614C-4068-BD72-59ADD30A3CF3}" destId="{02C7389B-4B2F-47DA-922E-980BBE0CAB9A}" srcOrd="3" destOrd="0" presId="urn:microsoft.com/office/officeart/2005/8/layout/hList7"/>
    <dgm:cxn modelId="{E0006CAA-462B-4AA9-9855-148EE6BA6D57}" type="presParOf" srcId="{E91C3E75-658B-4FAB-B817-774709F109C8}" destId="{474F8EDF-EEB5-4CB3-A3A8-104B80F4B839}" srcOrd="5" destOrd="0" presId="urn:microsoft.com/office/officeart/2005/8/layout/hList7"/>
    <dgm:cxn modelId="{C0B39718-9B0E-459C-86EA-83B2AE40B89F}" type="presParOf" srcId="{E91C3E75-658B-4FAB-B817-774709F109C8}" destId="{43D44A99-B12F-4DB0-A206-B90CD44B8645}" srcOrd="6" destOrd="0" presId="urn:microsoft.com/office/officeart/2005/8/layout/hList7"/>
    <dgm:cxn modelId="{BD1B3109-387B-4142-831E-41A328FE1D73}" type="presParOf" srcId="{43D44A99-B12F-4DB0-A206-B90CD44B8645}" destId="{A899B729-EDAE-404D-92A1-C8777C9878FE}" srcOrd="0" destOrd="0" presId="urn:microsoft.com/office/officeart/2005/8/layout/hList7"/>
    <dgm:cxn modelId="{A666EE3E-361E-431E-9F0A-B8C23E50DF7D}" type="presParOf" srcId="{43D44A99-B12F-4DB0-A206-B90CD44B8645}" destId="{9414CEFE-4DBF-4C15-AEF5-34BDCE362627}" srcOrd="1" destOrd="0" presId="urn:microsoft.com/office/officeart/2005/8/layout/hList7"/>
    <dgm:cxn modelId="{D1B582CA-7823-4812-A2D2-F4461A85DF76}" type="presParOf" srcId="{43D44A99-B12F-4DB0-A206-B90CD44B8645}" destId="{D4B7F165-2423-4C5A-97DE-14C4C91E7FD6}" srcOrd="2" destOrd="0" presId="urn:microsoft.com/office/officeart/2005/8/layout/hList7"/>
    <dgm:cxn modelId="{24A5E47C-E284-4FB8-8ABB-67D3F804F0DC}" type="presParOf" srcId="{43D44A99-B12F-4DB0-A206-B90CD44B8645}" destId="{B094C410-B74D-48E6-B9E2-59ACB658C3EE}" srcOrd="3" destOrd="0" presId="urn:microsoft.com/office/officeart/2005/8/layout/hList7"/>
    <dgm:cxn modelId="{DE70F62B-3AEF-454F-ACF1-77F03C0E467F}" type="presParOf" srcId="{E91C3E75-658B-4FAB-B817-774709F109C8}" destId="{16315354-EFFD-486F-A732-17B361F4079E}" srcOrd="7" destOrd="0" presId="urn:microsoft.com/office/officeart/2005/8/layout/hList7"/>
    <dgm:cxn modelId="{F141AD56-92A4-4B1E-8AF5-62023213DD93}" type="presParOf" srcId="{E91C3E75-658B-4FAB-B817-774709F109C8}" destId="{27BB386C-7633-4C01-8B00-7A704CFB242C}" srcOrd="8" destOrd="0" presId="urn:microsoft.com/office/officeart/2005/8/layout/hList7"/>
    <dgm:cxn modelId="{1BA727C7-5F37-4A8F-A02B-D4A6CCB1E6B4}" type="presParOf" srcId="{27BB386C-7633-4C01-8B00-7A704CFB242C}" destId="{A68C14FA-3374-431D-A0C8-DDD290A78D2C}" srcOrd="0" destOrd="0" presId="urn:microsoft.com/office/officeart/2005/8/layout/hList7"/>
    <dgm:cxn modelId="{7C51731E-C8D2-4038-94EF-BDAA2CBFCF10}" type="presParOf" srcId="{27BB386C-7633-4C01-8B00-7A704CFB242C}" destId="{D812E456-EF40-4B71-946C-A095FED57354}" srcOrd="1" destOrd="0" presId="urn:microsoft.com/office/officeart/2005/8/layout/hList7"/>
    <dgm:cxn modelId="{722CC7B6-9314-4993-BC2C-185D917499D9}" type="presParOf" srcId="{27BB386C-7633-4C01-8B00-7A704CFB242C}" destId="{84B7786B-42A1-43C3-9C52-7DD13AB9A7AD}" srcOrd="2" destOrd="0" presId="urn:microsoft.com/office/officeart/2005/8/layout/hList7"/>
    <dgm:cxn modelId="{5507DDF1-C289-47B3-91C1-1451B76495A2}" type="presParOf" srcId="{27BB386C-7633-4C01-8B00-7A704CFB242C}" destId="{6020B1FD-FA59-4118-8ED7-578CE7418AB1}" srcOrd="3" destOrd="0" presId="urn:microsoft.com/office/officeart/2005/8/layout/hList7"/>
    <dgm:cxn modelId="{86178A30-BD2F-4320-BA3E-ADE600B23C56}" type="presParOf" srcId="{E91C3E75-658B-4FAB-B817-774709F109C8}" destId="{90C57F5D-791F-4CF6-85B6-68952E32083B}" srcOrd="9" destOrd="0" presId="urn:microsoft.com/office/officeart/2005/8/layout/hList7"/>
    <dgm:cxn modelId="{52D982F7-7896-486C-B061-3683721782B2}" type="presParOf" srcId="{E91C3E75-658B-4FAB-B817-774709F109C8}" destId="{02BB84A7-85D5-4525-AE33-CCE6A9EAEAFA}" srcOrd="10" destOrd="0" presId="urn:microsoft.com/office/officeart/2005/8/layout/hList7"/>
    <dgm:cxn modelId="{3AEAAB05-2857-4FF3-BFBB-C953346A9D99}" type="presParOf" srcId="{02BB84A7-85D5-4525-AE33-CCE6A9EAEAFA}" destId="{E32C6C01-A366-428D-B714-6672EEAB3D57}" srcOrd="0" destOrd="0" presId="urn:microsoft.com/office/officeart/2005/8/layout/hList7"/>
    <dgm:cxn modelId="{83CFEDE6-372A-43D5-BC84-6DEE3C77B645}" type="presParOf" srcId="{02BB84A7-85D5-4525-AE33-CCE6A9EAEAFA}" destId="{91A7E8B8-FD54-4A59-8427-18F1F0FC3897}" srcOrd="1" destOrd="0" presId="urn:microsoft.com/office/officeart/2005/8/layout/hList7"/>
    <dgm:cxn modelId="{90091B82-6DB5-46E5-BB10-EA3690EA9E15}" type="presParOf" srcId="{02BB84A7-85D5-4525-AE33-CCE6A9EAEAFA}" destId="{82F6FFB4-D451-4F32-B2C0-65BB5292EB31}" srcOrd="2" destOrd="0" presId="urn:microsoft.com/office/officeart/2005/8/layout/hList7"/>
    <dgm:cxn modelId="{4EB07548-BDA2-4788-8762-CB3C249CFA4C}" type="presParOf" srcId="{02BB84A7-85D5-4525-AE33-CCE6A9EAEAFA}" destId="{24FEDA3D-6BB5-451C-A85C-65FF6E0369A5}"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122C78-3654-4266-ADBA-E0B69D17FBC5}"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79C535E-375D-4FAA-AD97-8847E2FB5240}">
      <dgm:prSet/>
      <dgm:spPr/>
      <dgm:t>
        <a:bodyPr/>
        <a:lstStyle/>
        <a:p>
          <a:pPr>
            <a:lnSpc>
              <a:spcPct val="100000"/>
            </a:lnSpc>
          </a:pPr>
          <a:r>
            <a:rPr lang="ru-RU"/>
            <a:t>Представление о психологических (информационных) угрозах и признаках их проявления в поведении школьников​</a:t>
          </a:r>
          <a:endParaRPr lang="en-US"/>
        </a:p>
      </dgm:t>
    </dgm:pt>
    <dgm:pt modelId="{29C60680-1381-4A08-8607-DE0C121A7286}" type="parTrans" cxnId="{2DB35E5E-820A-4942-B265-D6B98D4A9784}">
      <dgm:prSet/>
      <dgm:spPr/>
      <dgm:t>
        <a:bodyPr/>
        <a:lstStyle/>
        <a:p>
          <a:endParaRPr lang="en-US"/>
        </a:p>
      </dgm:t>
    </dgm:pt>
    <dgm:pt modelId="{1B347054-3CC3-4436-8515-4C6B417BD8DA}" type="sibTrans" cxnId="{2DB35E5E-820A-4942-B265-D6B98D4A9784}">
      <dgm:prSet/>
      <dgm:spPr/>
      <dgm:t>
        <a:bodyPr/>
        <a:lstStyle/>
        <a:p>
          <a:endParaRPr lang="en-US"/>
        </a:p>
      </dgm:t>
    </dgm:pt>
    <dgm:pt modelId="{36A644C7-65A6-461F-AA32-8C1BD9B56E60}">
      <dgm:prSet/>
      <dgm:spPr/>
      <dgm:t>
        <a:bodyPr/>
        <a:lstStyle/>
        <a:p>
          <a:pPr>
            <a:lnSpc>
              <a:spcPct val="100000"/>
            </a:lnSpc>
          </a:pPr>
          <a:r>
            <a:rPr lang="ru-RU"/>
            <a:t>Стремление к овладению механизмами нейтрализации деструктивного психологического влияния на растущую личность</a:t>
          </a:r>
          <a:endParaRPr lang="en-US"/>
        </a:p>
      </dgm:t>
    </dgm:pt>
    <dgm:pt modelId="{276BA453-46B3-4A67-B900-C1E467097807}" type="parTrans" cxnId="{67B6627C-5E72-4413-A41E-0E91DCB87BFE}">
      <dgm:prSet/>
      <dgm:spPr/>
      <dgm:t>
        <a:bodyPr/>
        <a:lstStyle/>
        <a:p>
          <a:endParaRPr lang="en-US"/>
        </a:p>
      </dgm:t>
    </dgm:pt>
    <dgm:pt modelId="{51CB96E9-E419-441D-849C-099D1E483D7B}" type="sibTrans" cxnId="{67B6627C-5E72-4413-A41E-0E91DCB87BFE}">
      <dgm:prSet/>
      <dgm:spPr/>
      <dgm:t>
        <a:bodyPr/>
        <a:lstStyle/>
        <a:p>
          <a:endParaRPr lang="en-US"/>
        </a:p>
      </dgm:t>
    </dgm:pt>
    <dgm:pt modelId="{0F428560-8CB8-42B5-AD0A-F10089A816F4}">
      <dgm:prSet/>
      <dgm:spPr/>
      <dgm:t>
        <a:bodyPr/>
        <a:lstStyle/>
        <a:p>
          <a:pPr>
            <a:lnSpc>
              <a:spcPct val="100000"/>
            </a:lnSpc>
          </a:pPr>
          <a:r>
            <a:rPr lang="ru-RU"/>
            <a:t>Безусловное принятие, понимание и эмпатическое взаимодействие​ с субъектами образовательной среды</a:t>
          </a:r>
          <a:endParaRPr lang="en-US"/>
        </a:p>
      </dgm:t>
    </dgm:pt>
    <dgm:pt modelId="{82B1C7C5-D54C-4D19-9990-6DD42108CEC2}" type="parTrans" cxnId="{C23DFFD3-B914-4BE6-95E7-334306D4A432}">
      <dgm:prSet/>
      <dgm:spPr/>
      <dgm:t>
        <a:bodyPr/>
        <a:lstStyle/>
        <a:p>
          <a:endParaRPr lang="en-US"/>
        </a:p>
      </dgm:t>
    </dgm:pt>
    <dgm:pt modelId="{8AA4592E-BB2F-4AD7-A98A-CC021FEE857D}" type="sibTrans" cxnId="{C23DFFD3-B914-4BE6-95E7-334306D4A432}">
      <dgm:prSet/>
      <dgm:spPr/>
      <dgm:t>
        <a:bodyPr/>
        <a:lstStyle/>
        <a:p>
          <a:endParaRPr lang="en-US"/>
        </a:p>
      </dgm:t>
    </dgm:pt>
    <dgm:pt modelId="{C63FDAE5-3995-4262-9C71-F0822A13C3A0}">
      <dgm:prSet/>
      <dgm:spPr/>
      <dgm:t>
        <a:bodyPr/>
        <a:lstStyle/>
        <a:p>
          <a:pPr>
            <a:lnSpc>
              <a:spcPct val="100000"/>
            </a:lnSpc>
          </a:pPr>
          <a:r>
            <a:rPr lang="ru-RU"/>
            <a:t>Умение выстраивать стратегии конструктивной коммуникации в разновозрастных сообществах</a:t>
          </a:r>
          <a:endParaRPr lang="en-US"/>
        </a:p>
      </dgm:t>
    </dgm:pt>
    <dgm:pt modelId="{52476DF7-17C9-415E-B961-45A0E0F6FC0D}" type="parTrans" cxnId="{0F7726D8-C566-4402-8A10-584BA1E29496}">
      <dgm:prSet/>
      <dgm:spPr/>
      <dgm:t>
        <a:bodyPr/>
        <a:lstStyle/>
        <a:p>
          <a:endParaRPr lang="en-US"/>
        </a:p>
      </dgm:t>
    </dgm:pt>
    <dgm:pt modelId="{74C116A1-3A77-4CD3-86A3-122C015B94E7}" type="sibTrans" cxnId="{0F7726D8-C566-4402-8A10-584BA1E29496}">
      <dgm:prSet/>
      <dgm:spPr/>
      <dgm:t>
        <a:bodyPr/>
        <a:lstStyle/>
        <a:p>
          <a:endParaRPr lang="en-US"/>
        </a:p>
      </dgm:t>
    </dgm:pt>
    <dgm:pt modelId="{6ACFD15D-101F-47BB-9965-1907D3F82D79}">
      <dgm:prSet/>
      <dgm:spPr/>
      <dgm:t>
        <a:bodyPr/>
        <a:lstStyle/>
        <a:p>
          <a:pPr>
            <a:lnSpc>
              <a:spcPct val="100000"/>
            </a:lnSpc>
          </a:pPr>
          <a:r>
            <a:rPr lang="ru-RU"/>
            <a:t>Навыками организации проектной деятельности​ с учетом интересов детей разного возраста и воспитанников с особыми образовательными потребностями</a:t>
          </a:r>
          <a:endParaRPr lang="en-US"/>
        </a:p>
      </dgm:t>
    </dgm:pt>
    <dgm:pt modelId="{B1832C82-E70E-46F7-A4C1-909B5D1C94A0}" type="parTrans" cxnId="{65EADCAF-38BC-47D1-94EF-A20079590984}">
      <dgm:prSet/>
      <dgm:spPr/>
      <dgm:t>
        <a:bodyPr/>
        <a:lstStyle/>
        <a:p>
          <a:endParaRPr lang="en-US"/>
        </a:p>
      </dgm:t>
    </dgm:pt>
    <dgm:pt modelId="{AFD10035-8D8D-4C82-AECD-2779DAC06AAF}" type="sibTrans" cxnId="{65EADCAF-38BC-47D1-94EF-A20079590984}">
      <dgm:prSet/>
      <dgm:spPr/>
      <dgm:t>
        <a:bodyPr/>
        <a:lstStyle/>
        <a:p>
          <a:endParaRPr lang="en-US"/>
        </a:p>
      </dgm:t>
    </dgm:pt>
    <dgm:pt modelId="{B648885A-9ED3-4DAC-8CE7-FBAC3854EB36}" type="pres">
      <dgm:prSet presAssocID="{B7122C78-3654-4266-ADBA-E0B69D17FBC5}" presName="root" presStyleCnt="0">
        <dgm:presLayoutVars>
          <dgm:dir/>
          <dgm:resizeHandles val="exact"/>
        </dgm:presLayoutVars>
      </dgm:prSet>
      <dgm:spPr/>
    </dgm:pt>
    <dgm:pt modelId="{BF64C0F0-B728-472D-81EB-44900C81AA3B}" type="pres">
      <dgm:prSet presAssocID="{779C535E-375D-4FAA-AD97-8847E2FB5240}" presName="compNode" presStyleCnt="0"/>
      <dgm:spPr/>
    </dgm:pt>
    <dgm:pt modelId="{15CB02FC-63C2-4355-B568-9274D438AB0F}" type="pres">
      <dgm:prSet presAssocID="{779C535E-375D-4FAA-AD97-8847E2FB5240}" presName="bgRect" presStyleLbl="bgShp" presStyleIdx="0" presStyleCnt="5"/>
      <dgm:spPr/>
    </dgm:pt>
    <dgm:pt modelId="{E64CCDEF-2FF9-4E5D-B408-9D248D005AD3}" type="pres">
      <dgm:prSet presAssocID="{779C535E-375D-4FAA-AD97-8847E2FB5240}"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9FAE0734-67F2-485B-A021-D75BBEEC92A5}" type="pres">
      <dgm:prSet presAssocID="{779C535E-375D-4FAA-AD97-8847E2FB5240}" presName="spaceRect" presStyleCnt="0"/>
      <dgm:spPr/>
    </dgm:pt>
    <dgm:pt modelId="{6381C80D-575F-4ED3-B2BC-646EAC1ABB14}" type="pres">
      <dgm:prSet presAssocID="{779C535E-375D-4FAA-AD97-8847E2FB5240}" presName="parTx" presStyleLbl="revTx" presStyleIdx="0" presStyleCnt="5">
        <dgm:presLayoutVars>
          <dgm:chMax val="0"/>
          <dgm:chPref val="0"/>
        </dgm:presLayoutVars>
      </dgm:prSet>
      <dgm:spPr/>
    </dgm:pt>
    <dgm:pt modelId="{5722568B-1D2A-4577-AE76-35F972F92006}" type="pres">
      <dgm:prSet presAssocID="{1B347054-3CC3-4436-8515-4C6B417BD8DA}" presName="sibTrans" presStyleCnt="0"/>
      <dgm:spPr/>
    </dgm:pt>
    <dgm:pt modelId="{91E71FF4-B847-4FA9-A11A-3D67E3799AED}" type="pres">
      <dgm:prSet presAssocID="{36A644C7-65A6-461F-AA32-8C1BD9B56E60}" presName="compNode" presStyleCnt="0"/>
      <dgm:spPr/>
    </dgm:pt>
    <dgm:pt modelId="{3B2CAB2A-6EC1-49C6-B4F6-F97A23CD44CE}" type="pres">
      <dgm:prSet presAssocID="{36A644C7-65A6-461F-AA32-8C1BD9B56E60}" presName="bgRect" presStyleLbl="bgShp" presStyleIdx="1" presStyleCnt="5"/>
      <dgm:spPr/>
    </dgm:pt>
    <dgm:pt modelId="{AC633EC6-A3A6-4916-8FE1-2CE47367BA06}" type="pres">
      <dgm:prSet presAssocID="{36A644C7-65A6-461F-AA32-8C1BD9B56E60}"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odium"/>
        </a:ext>
      </dgm:extLst>
    </dgm:pt>
    <dgm:pt modelId="{C9EEC17B-47D1-4F0C-BEAD-41ACE1C36CEF}" type="pres">
      <dgm:prSet presAssocID="{36A644C7-65A6-461F-AA32-8C1BD9B56E60}" presName="spaceRect" presStyleCnt="0"/>
      <dgm:spPr/>
    </dgm:pt>
    <dgm:pt modelId="{C2921F65-AA98-4AA3-97D4-6CBDC851883D}" type="pres">
      <dgm:prSet presAssocID="{36A644C7-65A6-461F-AA32-8C1BD9B56E60}" presName="parTx" presStyleLbl="revTx" presStyleIdx="1" presStyleCnt="5">
        <dgm:presLayoutVars>
          <dgm:chMax val="0"/>
          <dgm:chPref val="0"/>
        </dgm:presLayoutVars>
      </dgm:prSet>
      <dgm:spPr/>
    </dgm:pt>
    <dgm:pt modelId="{A67551B1-E3B7-4009-A637-4072970BA8AD}" type="pres">
      <dgm:prSet presAssocID="{51CB96E9-E419-441D-849C-099D1E483D7B}" presName="sibTrans" presStyleCnt="0"/>
      <dgm:spPr/>
    </dgm:pt>
    <dgm:pt modelId="{C7DE15F1-0400-45EA-AFAB-602B1B63B81E}" type="pres">
      <dgm:prSet presAssocID="{0F428560-8CB8-42B5-AD0A-F10089A816F4}" presName="compNode" presStyleCnt="0"/>
      <dgm:spPr/>
    </dgm:pt>
    <dgm:pt modelId="{D092FD1D-39C1-46A1-B7E5-A7C5575FC8A3}" type="pres">
      <dgm:prSet presAssocID="{0F428560-8CB8-42B5-AD0A-F10089A816F4}" presName="bgRect" presStyleLbl="bgShp" presStyleIdx="2" presStyleCnt="5"/>
      <dgm:spPr/>
    </dgm:pt>
    <dgm:pt modelId="{60BE9833-59E1-4F29-B066-3B84A63D1BCF}" type="pres">
      <dgm:prSet presAssocID="{0F428560-8CB8-42B5-AD0A-F10089A816F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FE4213C8-E320-4C8A-9FA8-30FD46408975}" type="pres">
      <dgm:prSet presAssocID="{0F428560-8CB8-42B5-AD0A-F10089A816F4}" presName="spaceRect" presStyleCnt="0"/>
      <dgm:spPr/>
    </dgm:pt>
    <dgm:pt modelId="{F9C66876-349D-4A55-85E3-E7A76597D4B0}" type="pres">
      <dgm:prSet presAssocID="{0F428560-8CB8-42B5-AD0A-F10089A816F4}" presName="parTx" presStyleLbl="revTx" presStyleIdx="2" presStyleCnt="5">
        <dgm:presLayoutVars>
          <dgm:chMax val="0"/>
          <dgm:chPref val="0"/>
        </dgm:presLayoutVars>
      </dgm:prSet>
      <dgm:spPr/>
    </dgm:pt>
    <dgm:pt modelId="{7121FFF3-1D38-464F-8B32-00A072C491BD}" type="pres">
      <dgm:prSet presAssocID="{8AA4592E-BB2F-4AD7-A98A-CC021FEE857D}" presName="sibTrans" presStyleCnt="0"/>
      <dgm:spPr/>
    </dgm:pt>
    <dgm:pt modelId="{4136A438-31BF-4351-A98E-A50FE2CB5FFC}" type="pres">
      <dgm:prSet presAssocID="{C63FDAE5-3995-4262-9C71-F0822A13C3A0}" presName="compNode" presStyleCnt="0"/>
      <dgm:spPr/>
    </dgm:pt>
    <dgm:pt modelId="{1E38EB42-9C8E-4CB6-B1C3-EE518132420A}" type="pres">
      <dgm:prSet presAssocID="{C63FDAE5-3995-4262-9C71-F0822A13C3A0}" presName="bgRect" presStyleLbl="bgShp" presStyleIdx="3" presStyleCnt="5"/>
      <dgm:spPr/>
    </dgm:pt>
    <dgm:pt modelId="{D430B093-8360-4FED-8B89-309C02B12A56}" type="pres">
      <dgm:prSet presAssocID="{C63FDAE5-3995-4262-9C71-F0822A13C3A0}"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ell Tower"/>
        </a:ext>
      </dgm:extLst>
    </dgm:pt>
    <dgm:pt modelId="{122434EA-239E-4ECA-9C7A-CE2061158237}" type="pres">
      <dgm:prSet presAssocID="{C63FDAE5-3995-4262-9C71-F0822A13C3A0}" presName="spaceRect" presStyleCnt="0"/>
      <dgm:spPr/>
    </dgm:pt>
    <dgm:pt modelId="{5E31273E-E6C7-423C-85C3-75DDF1805181}" type="pres">
      <dgm:prSet presAssocID="{C63FDAE5-3995-4262-9C71-F0822A13C3A0}" presName="parTx" presStyleLbl="revTx" presStyleIdx="3" presStyleCnt="5">
        <dgm:presLayoutVars>
          <dgm:chMax val="0"/>
          <dgm:chPref val="0"/>
        </dgm:presLayoutVars>
      </dgm:prSet>
      <dgm:spPr/>
    </dgm:pt>
    <dgm:pt modelId="{C8977429-2A30-41C9-9151-E0FACD1A330E}" type="pres">
      <dgm:prSet presAssocID="{74C116A1-3A77-4CD3-86A3-122C015B94E7}" presName="sibTrans" presStyleCnt="0"/>
      <dgm:spPr/>
    </dgm:pt>
    <dgm:pt modelId="{031698F8-03B6-4DB3-A4B4-BCA1F65C2CF1}" type="pres">
      <dgm:prSet presAssocID="{6ACFD15D-101F-47BB-9965-1907D3F82D79}" presName="compNode" presStyleCnt="0"/>
      <dgm:spPr/>
    </dgm:pt>
    <dgm:pt modelId="{208A8A75-F1B8-4AB1-B208-D8062948100F}" type="pres">
      <dgm:prSet presAssocID="{6ACFD15D-101F-47BB-9965-1907D3F82D79}" presName="bgRect" presStyleLbl="bgShp" presStyleIdx="4" presStyleCnt="5"/>
      <dgm:spPr/>
    </dgm:pt>
    <dgm:pt modelId="{25355A61-7E30-4868-971D-2D08F2E3DB7E}" type="pres">
      <dgm:prSet presAssocID="{6ACFD15D-101F-47BB-9965-1907D3F82D7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ildren"/>
        </a:ext>
      </dgm:extLst>
    </dgm:pt>
    <dgm:pt modelId="{F33F4AE7-F80E-4B53-8F0C-51ACB983596B}" type="pres">
      <dgm:prSet presAssocID="{6ACFD15D-101F-47BB-9965-1907D3F82D79}" presName="spaceRect" presStyleCnt="0"/>
      <dgm:spPr/>
    </dgm:pt>
    <dgm:pt modelId="{8AFF4BE4-BCBB-493E-9643-0166E5219E18}" type="pres">
      <dgm:prSet presAssocID="{6ACFD15D-101F-47BB-9965-1907D3F82D79}" presName="parTx" presStyleLbl="revTx" presStyleIdx="4" presStyleCnt="5">
        <dgm:presLayoutVars>
          <dgm:chMax val="0"/>
          <dgm:chPref val="0"/>
        </dgm:presLayoutVars>
      </dgm:prSet>
      <dgm:spPr/>
    </dgm:pt>
  </dgm:ptLst>
  <dgm:cxnLst>
    <dgm:cxn modelId="{97C75129-D8B8-4A82-B938-D550317BCAD9}" type="presOf" srcId="{36A644C7-65A6-461F-AA32-8C1BD9B56E60}" destId="{C2921F65-AA98-4AA3-97D4-6CBDC851883D}" srcOrd="0" destOrd="0" presId="urn:microsoft.com/office/officeart/2018/2/layout/IconVerticalSolidList"/>
    <dgm:cxn modelId="{2DB35E5E-820A-4942-B265-D6B98D4A9784}" srcId="{B7122C78-3654-4266-ADBA-E0B69D17FBC5}" destId="{779C535E-375D-4FAA-AD97-8847E2FB5240}" srcOrd="0" destOrd="0" parTransId="{29C60680-1381-4A08-8607-DE0C121A7286}" sibTransId="{1B347054-3CC3-4436-8515-4C6B417BD8DA}"/>
    <dgm:cxn modelId="{A31E5A66-3E95-422C-AAF6-ED6FA3A59063}" type="presOf" srcId="{779C535E-375D-4FAA-AD97-8847E2FB5240}" destId="{6381C80D-575F-4ED3-B2BC-646EAC1ABB14}" srcOrd="0" destOrd="0" presId="urn:microsoft.com/office/officeart/2018/2/layout/IconVerticalSolidList"/>
    <dgm:cxn modelId="{A9AF3674-6457-4CA0-9A98-A5BD2D5CA941}" type="presOf" srcId="{0F428560-8CB8-42B5-AD0A-F10089A816F4}" destId="{F9C66876-349D-4A55-85E3-E7A76597D4B0}" srcOrd="0" destOrd="0" presId="urn:microsoft.com/office/officeart/2018/2/layout/IconVerticalSolidList"/>
    <dgm:cxn modelId="{67B6627C-5E72-4413-A41E-0E91DCB87BFE}" srcId="{B7122C78-3654-4266-ADBA-E0B69D17FBC5}" destId="{36A644C7-65A6-461F-AA32-8C1BD9B56E60}" srcOrd="1" destOrd="0" parTransId="{276BA453-46B3-4A67-B900-C1E467097807}" sibTransId="{51CB96E9-E419-441D-849C-099D1E483D7B}"/>
    <dgm:cxn modelId="{3E60BCAD-F26D-424E-9B91-39DD578B1E8D}" type="presOf" srcId="{B7122C78-3654-4266-ADBA-E0B69D17FBC5}" destId="{B648885A-9ED3-4DAC-8CE7-FBAC3854EB36}" srcOrd="0" destOrd="0" presId="urn:microsoft.com/office/officeart/2018/2/layout/IconVerticalSolidList"/>
    <dgm:cxn modelId="{65EADCAF-38BC-47D1-94EF-A20079590984}" srcId="{B7122C78-3654-4266-ADBA-E0B69D17FBC5}" destId="{6ACFD15D-101F-47BB-9965-1907D3F82D79}" srcOrd="4" destOrd="0" parTransId="{B1832C82-E70E-46F7-A4C1-909B5D1C94A0}" sibTransId="{AFD10035-8D8D-4C82-AECD-2779DAC06AAF}"/>
    <dgm:cxn modelId="{4AD95CB4-C23A-4D72-9820-A8C3312991C8}" type="presOf" srcId="{C63FDAE5-3995-4262-9C71-F0822A13C3A0}" destId="{5E31273E-E6C7-423C-85C3-75DDF1805181}" srcOrd="0" destOrd="0" presId="urn:microsoft.com/office/officeart/2018/2/layout/IconVerticalSolidList"/>
    <dgm:cxn modelId="{C23DFFD3-B914-4BE6-95E7-334306D4A432}" srcId="{B7122C78-3654-4266-ADBA-E0B69D17FBC5}" destId="{0F428560-8CB8-42B5-AD0A-F10089A816F4}" srcOrd="2" destOrd="0" parTransId="{82B1C7C5-D54C-4D19-9990-6DD42108CEC2}" sibTransId="{8AA4592E-BB2F-4AD7-A98A-CC021FEE857D}"/>
    <dgm:cxn modelId="{D49CF6D4-738D-4AF5-844B-89E486C6ED40}" type="presOf" srcId="{6ACFD15D-101F-47BB-9965-1907D3F82D79}" destId="{8AFF4BE4-BCBB-493E-9643-0166E5219E18}" srcOrd="0" destOrd="0" presId="urn:microsoft.com/office/officeart/2018/2/layout/IconVerticalSolidList"/>
    <dgm:cxn modelId="{0F7726D8-C566-4402-8A10-584BA1E29496}" srcId="{B7122C78-3654-4266-ADBA-E0B69D17FBC5}" destId="{C63FDAE5-3995-4262-9C71-F0822A13C3A0}" srcOrd="3" destOrd="0" parTransId="{52476DF7-17C9-415E-B961-45A0E0F6FC0D}" sibTransId="{74C116A1-3A77-4CD3-86A3-122C015B94E7}"/>
    <dgm:cxn modelId="{A98E9004-8390-44EA-A253-67F9304DDE85}" type="presParOf" srcId="{B648885A-9ED3-4DAC-8CE7-FBAC3854EB36}" destId="{BF64C0F0-B728-472D-81EB-44900C81AA3B}" srcOrd="0" destOrd="0" presId="urn:microsoft.com/office/officeart/2018/2/layout/IconVerticalSolidList"/>
    <dgm:cxn modelId="{496D456A-CBD3-4BCC-A8C7-7DC3156EAC22}" type="presParOf" srcId="{BF64C0F0-B728-472D-81EB-44900C81AA3B}" destId="{15CB02FC-63C2-4355-B568-9274D438AB0F}" srcOrd="0" destOrd="0" presId="urn:microsoft.com/office/officeart/2018/2/layout/IconVerticalSolidList"/>
    <dgm:cxn modelId="{E4EC0941-EAC2-445C-8B2C-D98EA7A9F3C6}" type="presParOf" srcId="{BF64C0F0-B728-472D-81EB-44900C81AA3B}" destId="{E64CCDEF-2FF9-4E5D-B408-9D248D005AD3}" srcOrd="1" destOrd="0" presId="urn:microsoft.com/office/officeart/2018/2/layout/IconVerticalSolidList"/>
    <dgm:cxn modelId="{30F169C4-1677-4EB4-A5AF-3C213873D713}" type="presParOf" srcId="{BF64C0F0-B728-472D-81EB-44900C81AA3B}" destId="{9FAE0734-67F2-485B-A021-D75BBEEC92A5}" srcOrd="2" destOrd="0" presId="urn:microsoft.com/office/officeart/2018/2/layout/IconVerticalSolidList"/>
    <dgm:cxn modelId="{9B134488-BAB8-448B-A525-4EC5049D0A69}" type="presParOf" srcId="{BF64C0F0-B728-472D-81EB-44900C81AA3B}" destId="{6381C80D-575F-4ED3-B2BC-646EAC1ABB14}" srcOrd="3" destOrd="0" presId="urn:microsoft.com/office/officeart/2018/2/layout/IconVerticalSolidList"/>
    <dgm:cxn modelId="{AC16BAA7-2CA2-4C73-A0E7-DB7FC1BDDA60}" type="presParOf" srcId="{B648885A-9ED3-4DAC-8CE7-FBAC3854EB36}" destId="{5722568B-1D2A-4577-AE76-35F972F92006}" srcOrd="1" destOrd="0" presId="urn:microsoft.com/office/officeart/2018/2/layout/IconVerticalSolidList"/>
    <dgm:cxn modelId="{0C2DB235-E6FB-4928-A7B1-1A140084F1F1}" type="presParOf" srcId="{B648885A-9ED3-4DAC-8CE7-FBAC3854EB36}" destId="{91E71FF4-B847-4FA9-A11A-3D67E3799AED}" srcOrd="2" destOrd="0" presId="urn:microsoft.com/office/officeart/2018/2/layout/IconVerticalSolidList"/>
    <dgm:cxn modelId="{27047C03-A5DC-4F4F-BA2C-054B0283C6C3}" type="presParOf" srcId="{91E71FF4-B847-4FA9-A11A-3D67E3799AED}" destId="{3B2CAB2A-6EC1-49C6-B4F6-F97A23CD44CE}" srcOrd="0" destOrd="0" presId="urn:microsoft.com/office/officeart/2018/2/layout/IconVerticalSolidList"/>
    <dgm:cxn modelId="{E8B7BE5D-B79B-4453-B6AE-71934A48CB0E}" type="presParOf" srcId="{91E71FF4-B847-4FA9-A11A-3D67E3799AED}" destId="{AC633EC6-A3A6-4916-8FE1-2CE47367BA06}" srcOrd="1" destOrd="0" presId="urn:microsoft.com/office/officeart/2018/2/layout/IconVerticalSolidList"/>
    <dgm:cxn modelId="{AA58500D-BD08-44CE-8AE7-2083884903E7}" type="presParOf" srcId="{91E71FF4-B847-4FA9-A11A-3D67E3799AED}" destId="{C9EEC17B-47D1-4F0C-BEAD-41ACE1C36CEF}" srcOrd="2" destOrd="0" presId="urn:microsoft.com/office/officeart/2018/2/layout/IconVerticalSolidList"/>
    <dgm:cxn modelId="{D8BBFEAE-63A8-491D-90DB-0FAC134E53BB}" type="presParOf" srcId="{91E71FF4-B847-4FA9-A11A-3D67E3799AED}" destId="{C2921F65-AA98-4AA3-97D4-6CBDC851883D}" srcOrd="3" destOrd="0" presId="urn:microsoft.com/office/officeart/2018/2/layout/IconVerticalSolidList"/>
    <dgm:cxn modelId="{1925A2C3-4E58-496E-82DB-F9807CCFD8D0}" type="presParOf" srcId="{B648885A-9ED3-4DAC-8CE7-FBAC3854EB36}" destId="{A67551B1-E3B7-4009-A637-4072970BA8AD}" srcOrd="3" destOrd="0" presId="urn:microsoft.com/office/officeart/2018/2/layout/IconVerticalSolidList"/>
    <dgm:cxn modelId="{A8C885FC-D24B-452A-858A-F003FA028936}" type="presParOf" srcId="{B648885A-9ED3-4DAC-8CE7-FBAC3854EB36}" destId="{C7DE15F1-0400-45EA-AFAB-602B1B63B81E}" srcOrd="4" destOrd="0" presId="urn:microsoft.com/office/officeart/2018/2/layout/IconVerticalSolidList"/>
    <dgm:cxn modelId="{F42FFE17-DF1A-4243-BACD-F398D32F07C5}" type="presParOf" srcId="{C7DE15F1-0400-45EA-AFAB-602B1B63B81E}" destId="{D092FD1D-39C1-46A1-B7E5-A7C5575FC8A3}" srcOrd="0" destOrd="0" presId="urn:microsoft.com/office/officeart/2018/2/layout/IconVerticalSolidList"/>
    <dgm:cxn modelId="{B98DD627-5511-4050-B9BF-4EF2C5122AC7}" type="presParOf" srcId="{C7DE15F1-0400-45EA-AFAB-602B1B63B81E}" destId="{60BE9833-59E1-4F29-B066-3B84A63D1BCF}" srcOrd="1" destOrd="0" presId="urn:microsoft.com/office/officeart/2018/2/layout/IconVerticalSolidList"/>
    <dgm:cxn modelId="{8A5C54B1-6C46-4E58-86E0-9B29686512BF}" type="presParOf" srcId="{C7DE15F1-0400-45EA-AFAB-602B1B63B81E}" destId="{FE4213C8-E320-4C8A-9FA8-30FD46408975}" srcOrd="2" destOrd="0" presId="urn:microsoft.com/office/officeart/2018/2/layout/IconVerticalSolidList"/>
    <dgm:cxn modelId="{51A6328F-A70B-4655-84A0-B0278F44432E}" type="presParOf" srcId="{C7DE15F1-0400-45EA-AFAB-602B1B63B81E}" destId="{F9C66876-349D-4A55-85E3-E7A76597D4B0}" srcOrd="3" destOrd="0" presId="urn:microsoft.com/office/officeart/2018/2/layout/IconVerticalSolidList"/>
    <dgm:cxn modelId="{AE0BEB89-EDCA-4248-9969-FC1AD8BCEF10}" type="presParOf" srcId="{B648885A-9ED3-4DAC-8CE7-FBAC3854EB36}" destId="{7121FFF3-1D38-464F-8B32-00A072C491BD}" srcOrd="5" destOrd="0" presId="urn:microsoft.com/office/officeart/2018/2/layout/IconVerticalSolidList"/>
    <dgm:cxn modelId="{F4815CCC-0942-4159-9BC1-FA50F47ECF0C}" type="presParOf" srcId="{B648885A-9ED3-4DAC-8CE7-FBAC3854EB36}" destId="{4136A438-31BF-4351-A98E-A50FE2CB5FFC}" srcOrd="6" destOrd="0" presId="urn:microsoft.com/office/officeart/2018/2/layout/IconVerticalSolidList"/>
    <dgm:cxn modelId="{642D44E1-0857-48CC-B0BC-502564BF2419}" type="presParOf" srcId="{4136A438-31BF-4351-A98E-A50FE2CB5FFC}" destId="{1E38EB42-9C8E-4CB6-B1C3-EE518132420A}" srcOrd="0" destOrd="0" presId="urn:microsoft.com/office/officeart/2018/2/layout/IconVerticalSolidList"/>
    <dgm:cxn modelId="{8C7CFD1A-051C-4E2C-BB71-38EFA4B5CBA4}" type="presParOf" srcId="{4136A438-31BF-4351-A98E-A50FE2CB5FFC}" destId="{D430B093-8360-4FED-8B89-309C02B12A56}" srcOrd="1" destOrd="0" presId="urn:microsoft.com/office/officeart/2018/2/layout/IconVerticalSolidList"/>
    <dgm:cxn modelId="{DEF213BA-7F7B-4966-B6BE-2D3C4A1C6C66}" type="presParOf" srcId="{4136A438-31BF-4351-A98E-A50FE2CB5FFC}" destId="{122434EA-239E-4ECA-9C7A-CE2061158237}" srcOrd="2" destOrd="0" presId="urn:microsoft.com/office/officeart/2018/2/layout/IconVerticalSolidList"/>
    <dgm:cxn modelId="{0EDFCE17-58DF-4678-BF82-4F1891179FF9}" type="presParOf" srcId="{4136A438-31BF-4351-A98E-A50FE2CB5FFC}" destId="{5E31273E-E6C7-423C-85C3-75DDF1805181}" srcOrd="3" destOrd="0" presId="urn:microsoft.com/office/officeart/2018/2/layout/IconVerticalSolidList"/>
    <dgm:cxn modelId="{235A7070-7666-4D2F-B094-BB57D45E591F}" type="presParOf" srcId="{B648885A-9ED3-4DAC-8CE7-FBAC3854EB36}" destId="{C8977429-2A30-41C9-9151-E0FACD1A330E}" srcOrd="7" destOrd="0" presId="urn:microsoft.com/office/officeart/2018/2/layout/IconVerticalSolidList"/>
    <dgm:cxn modelId="{9C153414-8836-4EAD-9C8C-9E9D55BBD9D2}" type="presParOf" srcId="{B648885A-9ED3-4DAC-8CE7-FBAC3854EB36}" destId="{031698F8-03B6-4DB3-A4B4-BCA1F65C2CF1}" srcOrd="8" destOrd="0" presId="urn:microsoft.com/office/officeart/2018/2/layout/IconVerticalSolidList"/>
    <dgm:cxn modelId="{C9BFB5E0-DE1B-4B8D-9D7A-206AFAB8B5B5}" type="presParOf" srcId="{031698F8-03B6-4DB3-A4B4-BCA1F65C2CF1}" destId="{208A8A75-F1B8-4AB1-B208-D8062948100F}" srcOrd="0" destOrd="0" presId="urn:microsoft.com/office/officeart/2018/2/layout/IconVerticalSolidList"/>
    <dgm:cxn modelId="{5951A238-8625-4CC6-A05B-4889E5BFD3D3}" type="presParOf" srcId="{031698F8-03B6-4DB3-A4B4-BCA1F65C2CF1}" destId="{25355A61-7E30-4868-971D-2D08F2E3DB7E}" srcOrd="1" destOrd="0" presId="urn:microsoft.com/office/officeart/2018/2/layout/IconVerticalSolidList"/>
    <dgm:cxn modelId="{3F62BD07-1653-40EF-B34B-0C9E3AD8EB8F}" type="presParOf" srcId="{031698F8-03B6-4DB3-A4B4-BCA1F65C2CF1}" destId="{F33F4AE7-F80E-4B53-8F0C-51ACB983596B}" srcOrd="2" destOrd="0" presId="urn:microsoft.com/office/officeart/2018/2/layout/IconVerticalSolidList"/>
    <dgm:cxn modelId="{BB70D15E-2508-48CE-B65A-097708D4D042}" type="presParOf" srcId="{031698F8-03B6-4DB3-A4B4-BCA1F65C2CF1}" destId="{8AFF4BE4-BCBB-493E-9643-0166E5219E1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D7909B-C08C-4F38-A85B-C31C469F92FB}">
      <dsp:nvSpPr>
        <dsp:cNvPr id="0" name=""/>
        <dsp:cNvSpPr/>
      </dsp:nvSpPr>
      <dsp:spPr>
        <a:xfrm>
          <a:off x="128" y="0"/>
          <a:ext cx="1709811" cy="43513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ru-RU" sz="1400" kern="1200" dirty="0"/>
            <a:t>Школа 117</a:t>
          </a:r>
        </a:p>
      </dsp:txBody>
      <dsp:txXfrm>
        <a:off x="128" y="1740535"/>
        <a:ext cx="1709811" cy="1740535"/>
      </dsp:txXfrm>
    </dsp:sp>
    <dsp:sp modelId="{B81CEA29-C974-4081-AA90-139EEAD287E7}">
      <dsp:nvSpPr>
        <dsp:cNvPr id="0" name=""/>
        <dsp:cNvSpPr/>
      </dsp:nvSpPr>
      <dsp:spPr>
        <a:xfrm>
          <a:off x="130536" y="261080"/>
          <a:ext cx="1448995" cy="1448995"/>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FFEC6D-E728-4829-AC5E-7ED80528DF83}">
      <dsp:nvSpPr>
        <dsp:cNvPr id="0" name=""/>
        <dsp:cNvSpPr/>
      </dsp:nvSpPr>
      <dsp:spPr>
        <a:xfrm>
          <a:off x="1761234" y="0"/>
          <a:ext cx="1709811" cy="43513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ru-RU" sz="1400" kern="1200" dirty="0"/>
            <a:t>Семинары</a:t>
          </a:r>
        </a:p>
      </dsp:txBody>
      <dsp:txXfrm>
        <a:off x="1761234" y="1740535"/>
        <a:ext cx="1709811" cy="1740535"/>
      </dsp:txXfrm>
    </dsp:sp>
    <dsp:sp modelId="{2D0967BB-F05E-4344-9738-46150BAE8719}">
      <dsp:nvSpPr>
        <dsp:cNvPr id="0" name=""/>
        <dsp:cNvSpPr/>
      </dsp:nvSpPr>
      <dsp:spPr>
        <a:xfrm>
          <a:off x="1891642" y="261080"/>
          <a:ext cx="1448995" cy="1448995"/>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0AF4AC-5E6B-46A2-9A8F-972B1F8884AC}">
      <dsp:nvSpPr>
        <dsp:cNvPr id="0" name=""/>
        <dsp:cNvSpPr/>
      </dsp:nvSpPr>
      <dsp:spPr>
        <a:xfrm>
          <a:off x="3522340" y="0"/>
          <a:ext cx="1709811" cy="43513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ru-RU" sz="1400" kern="1200" dirty="0"/>
            <a:t>педсоветы</a:t>
          </a:r>
        </a:p>
      </dsp:txBody>
      <dsp:txXfrm>
        <a:off x="3522340" y="1740535"/>
        <a:ext cx="1709811" cy="1740535"/>
      </dsp:txXfrm>
    </dsp:sp>
    <dsp:sp modelId="{02C7389B-4B2F-47DA-922E-980BBE0CAB9A}">
      <dsp:nvSpPr>
        <dsp:cNvPr id="0" name=""/>
        <dsp:cNvSpPr/>
      </dsp:nvSpPr>
      <dsp:spPr>
        <a:xfrm>
          <a:off x="3652749" y="261080"/>
          <a:ext cx="1448995" cy="1448995"/>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99B729-EDAE-404D-92A1-C8777C9878FE}">
      <dsp:nvSpPr>
        <dsp:cNvPr id="0" name=""/>
        <dsp:cNvSpPr/>
      </dsp:nvSpPr>
      <dsp:spPr>
        <a:xfrm>
          <a:off x="5283447" y="0"/>
          <a:ext cx="1709811" cy="43513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ru-RU" sz="1400" kern="1200" dirty="0"/>
            <a:t>Круглые столы</a:t>
          </a:r>
        </a:p>
      </dsp:txBody>
      <dsp:txXfrm>
        <a:off x="5283447" y="1740535"/>
        <a:ext cx="1709811" cy="1740535"/>
      </dsp:txXfrm>
    </dsp:sp>
    <dsp:sp modelId="{B094C410-B74D-48E6-B9E2-59ACB658C3EE}">
      <dsp:nvSpPr>
        <dsp:cNvPr id="0" name=""/>
        <dsp:cNvSpPr/>
      </dsp:nvSpPr>
      <dsp:spPr>
        <a:xfrm>
          <a:off x="5413855" y="261080"/>
          <a:ext cx="1448995" cy="1448995"/>
        </a:xfrm>
        <a:prstGeom prst="ellipse">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68C14FA-3374-431D-A0C8-DDD290A78D2C}">
      <dsp:nvSpPr>
        <dsp:cNvPr id="0" name=""/>
        <dsp:cNvSpPr/>
      </dsp:nvSpPr>
      <dsp:spPr>
        <a:xfrm>
          <a:off x="7044553" y="0"/>
          <a:ext cx="1709811" cy="43513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ru-RU" sz="1400" kern="1200" dirty="0"/>
            <a:t>конференции</a:t>
          </a:r>
        </a:p>
      </dsp:txBody>
      <dsp:txXfrm>
        <a:off x="7044553" y="1740535"/>
        <a:ext cx="1709811" cy="1740535"/>
      </dsp:txXfrm>
    </dsp:sp>
    <dsp:sp modelId="{6020B1FD-FA59-4118-8ED7-578CE7418AB1}">
      <dsp:nvSpPr>
        <dsp:cNvPr id="0" name=""/>
        <dsp:cNvSpPr/>
      </dsp:nvSpPr>
      <dsp:spPr>
        <a:xfrm>
          <a:off x="7174961" y="261080"/>
          <a:ext cx="1448995" cy="1448995"/>
        </a:xfrm>
        <a:prstGeom prst="ellipse">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2C6C01-A366-428D-B714-6672EEAB3D57}">
      <dsp:nvSpPr>
        <dsp:cNvPr id="0" name=""/>
        <dsp:cNvSpPr/>
      </dsp:nvSpPr>
      <dsp:spPr>
        <a:xfrm>
          <a:off x="8805659" y="0"/>
          <a:ext cx="1709811" cy="43513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ru-RU" sz="1400" kern="1200" dirty="0"/>
            <a:t>Кафедра психологии профессиональной деятельности</a:t>
          </a:r>
        </a:p>
      </dsp:txBody>
      <dsp:txXfrm>
        <a:off x="8805659" y="1740535"/>
        <a:ext cx="1709811" cy="1740535"/>
      </dsp:txXfrm>
    </dsp:sp>
    <dsp:sp modelId="{24FEDA3D-6BB5-451C-A85C-65FF6E0369A5}">
      <dsp:nvSpPr>
        <dsp:cNvPr id="0" name=""/>
        <dsp:cNvSpPr/>
      </dsp:nvSpPr>
      <dsp:spPr>
        <a:xfrm>
          <a:off x="8936067" y="261080"/>
          <a:ext cx="1448995" cy="1448995"/>
        </a:xfrm>
        <a:prstGeom prst="ellipse">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753399-0525-47EF-BA24-6AFA6736D922}">
      <dsp:nvSpPr>
        <dsp:cNvPr id="0" name=""/>
        <dsp:cNvSpPr/>
      </dsp:nvSpPr>
      <dsp:spPr>
        <a:xfrm>
          <a:off x="420623" y="3481070"/>
          <a:ext cx="9674352" cy="652700"/>
        </a:xfrm>
        <a:prstGeom prst="leftRight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CB02FC-63C2-4355-B568-9274D438AB0F}">
      <dsp:nvSpPr>
        <dsp:cNvPr id="0" name=""/>
        <dsp:cNvSpPr/>
      </dsp:nvSpPr>
      <dsp:spPr>
        <a:xfrm>
          <a:off x="0" y="4597"/>
          <a:ext cx="6513603" cy="97937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4CCDEF-2FF9-4E5D-B408-9D248D005AD3}">
      <dsp:nvSpPr>
        <dsp:cNvPr id="0" name=""/>
        <dsp:cNvSpPr/>
      </dsp:nvSpPr>
      <dsp:spPr>
        <a:xfrm>
          <a:off x="296259" y="224956"/>
          <a:ext cx="538654" cy="5386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81C80D-575F-4ED3-B2BC-646EAC1ABB14}">
      <dsp:nvSpPr>
        <dsp:cNvPr id="0" name=""/>
        <dsp:cNvSpPr/>
      </dsp:nvSpPr>
      <dsp:spPr>
        <a:xfrm>
          <a:off x="1131174" y="4597"/>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711200">
            <a:lnSpc>
              <a:spcPct val="100000"/>
            </a:lnSpc>
            <a:spcBef>
              <a:spcPct val="0"/>
            </a:spcBef>
            <a:spcAft>
              <a:spcPct val="35000"/>
            </a:spcAft>
            <a:buNone/>
          </a:pPr>
          <a:r>
            <a:rPr lang="ru-RU" sz="1600" kern="1200"/>
            <a:t>Представление о психологических (информационных) угрозах и признаках их проявления в поведении школьников​</a:t>
          </a:r>
          <a:endParaRPr lang="en-US" sz="1600" kern="1200"/>
        </a:p>
      </dsp:txBody>
      <dsp:txXfrm>
        <a:off x="1131174" y="4597"/>
        <a:ext cx="5382429" cy="979371"/>
      </dsp:txXfrm>
    </dsp:sp>
    <dsp:sp modelId="{3B2CAB2A-6EC1-49C6-B4F6-F97A23CD44CE}">
      <dsp:nvSpPr>
        <dsp:cNvPr id="0" name=""/>
        <dsp:cNvSpPr/>
      </dsp:nvSpPr>
      <dsp:spPr>
        <a:xfrm>
          <a:off x="0" y="1228812"/>
          <a:ext cx="6513603" cy="97937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633EC6-A3A6-4916-8FE1-2CE47367BA06}">
      <dsp:nvSpPr>
        <dsp:cNvPr id="0" name=""/>
        <dsp:cNvSpPr/>
      </dsp:nvSpPr>
      <dsp:spPr>
        <a:xfrm>
          <a:off x="296259" y="1449171"/>
          <a:ext cx="538654" cy="5386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2921F65-AA98-4AA3-97D4-6CBDC851883D}">
      <dsp:nvSpPr>
        <dsp:cNvPr id="0" name=""/>
        <dsp:cNvSpPr/>
      </dsp:nvSpPr>
      <dsp:spPr>
        <a:xfrm>
          <a:off x="1131174" y="1228812"/>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711200">
            <a:lnSpc>
              <a:spcPct val="100000"/>
            </a:lnSpc>
            <a:spcBef>
              <a:spcPct val="0"/>
            </a:spcBef>
            <a:spcAft>
              <a:spcPct val="35000"/>
            </a:spcAft>
            <a:buNone/>
          </a:pPr>
          <a:r>
            <a:rPr lang="ru-RU" sz="1600" kern="1200"/>
            <a:t>Стремление к овладению механизмами нейтрализации деструктивного психологического влияния на растущую личность</a:t>
          </a:r>
          <a:endParaRPr lang="en-US" sz="1600" kern="1200"/>
        </a:p>
      </dsp:txBody>
      <dsp:txXfrm>
        <a:off x="1131174" y="1228812"/>
        <a:ext cx="5382429" cy="979371"/>
      </dsp:txXfrm>
    </dsp:sp>
    <dsp:sp modelId="{D092FD1D-39C1-46A1-B7E5-A7C5575FC8A3}">
      <dsp:nvSpPr>
        <dsp:cNvPr id="0" name=""/>
        <dsp:cNvSpPr/>
      </dsp:nvSpPr>
      <dsp:spPr>
        <a:xfrm>
          <a:off x="0" y="2453027"/>
          <a:ext cx="6513603" cy="97937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BE9833-59E1-4F29-B066-3B84A63D1BCF}">
      <dsp:nvSpPr>
        <dsp:cNvPr id="0" name=""/>
        <dsp:cNvSpPr/>
      </dsp:nvSpPr>
      <dsp:spPr>
        <a:xfrm>
          <a:off x="296259" y="2673385"/>
          <a:ext cx="538654" cy="5386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C66876-349D-4A55-85E3-E7A76597D4B0}">
      <dsp:nvSpPr>
        <dsp:cNvPr id="0" name=""/>
        <dsp:cNvSpPr/>
      </dsp:nvSpPr>
      <dsp:spPr>
        <a:xfrm>
          <a:off x="1131174" y="2453027"/>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711200">
            <a:lnSpc>
              <a:spcPct val="100000"/>
            </a:lnSpc>
            <a:spcBef>
              <a:spcPct val="0"/>
            </a:spcBef>
            <a:spcAft>
              <a:spcPct val="35000"/>
            </a:spcAft>
            <a:buNone/>
          </a:pPr>
          <a:r>
            <a:rPr lang="ru-RU" sz="1600" kern="1200"/>
            <a:t>Безусловное принятие, понимание и эмпатическое взаимодействие​ с субъектами образовательной среды</a:t>
          </a:r>
          <a:endParaRPr lang="en-US" sz="1600" kern="1200"/>
        </a:p>
      </dsp:txBody>
      <dsp:txXfrm>
        <a:off x="1131174" y="2453027"/>
        <a:ext cx="5382429" cy="979371"/>
      </dsp:txXfrm>
    </dsp:sp>
    <dsp:sp modelId="{1E38EB42-9C8E-4CB6-B1C3-EE518132420A}">
      <dsp:nvSpPr>
        <dsp:cNvPr id="0" name=""/>
        <dsp:cNvSpPr/>
      </dsp:nvSpPr>
      <dsp:spPr>
        <a:xfrm>
          <a:off x="0" y="3677241"/>
          <a:ext cx="6513603" cy="97937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30B093-8360-4FED-8B89-309C02B12A56}">
      <dsp:nvSpPr>
        <dsp:cNvPr id="0" name=""/>
        <dsp:cNvSpPr/>
      </dsp:nvSpPr>
      <dsp:spPr>
        <a:xfrm>
          <a:off x="296259" y="3897600"/>
          <a:ext cx="538654" cy="5386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31273E-E6C7-423C-85C3-75DDF1805181}">
      <dsp:nvSpPr>
        <dsp:cNvPr id="0" name=""/>
        <dsp:cNvSpPr/>
      </dsp:nvSpPr>
      <dsp:spPr>
        <a:xfrm>
          <a:off x="1131174" y="3677241"/>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711200">
            <a:lnSpc>
              <a:spcPct val="100000"/>
            </a:lnSpc>
            <a:spcBef>
              <a:spcPct val="0"/>
            </a:spcBef>
            <a:spcAft>
              <a:spcPct val="35000"/>
            </a:spcAft>
            <a:buNone/>
          </a:pPr>
          <a:r>
            <a:rPr lang="ru-RU" sz="1600" kern="1200"/>
            <a:t>Умение выстраивать стратегии конструктивной коммуникации в разновозрастных сообществах</a:t>
          </a:r>
          <a:endParaRPr lang="en-US" sz="1600" kern="1200"/>
        </a:p>
      </dsp:txBody>
      <dsp:txXfrm>
        <a:off x="1131174" y="3677241"/>
        <a:ext cx="5382429" cy="979371"/>
      </dsp:txXfrm>
    </dsp:sp>
    <dsp:sp modelId="{208A8A75-F1B8-4AB1-B208-D8062948100F}">
      <dsp:nvSpPr>
        <dsp:cNvPr id="0" name=""/>
        <dsp:cNvSpPr/>
      </dsp:nvSpPr>
      <dsp:spPr>
        <a:xfrm>
          <a:off x="0" y="4901456"/>
          <a:ext cx="6513603" cy="979371"/>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355A61-7E30-4868-971D-2D08F2E3DB7E}">
      <dsp:nvSpPr>
        <dsp:cNvPr id="0" name=""/>
        <dsp:cNvSpPr/>
      </dsp:nvSpPr>
      <dsp:spPr>
        <a:xfrm>
          <a:off x="296259" y="5121814"/>
          <a:ext cx="538654" cy="53865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FF4BE4-BCBB-493E-9643-0166E5219E18}">
      <dsp:nvSpPr>
        <dsp:cNvPr id="0" name=""/>
        <dsp:cNvSpPr/>
      </dsp:nvSpPr>
      <dsp:spPr>
        <a:xfrm>
          <a:off x="1131174" y="4901456"/>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711200">
            <a:lnSpc>
              <a:spcPct val="100000"/>
            </a:lnSpc>
            <a:spcBef>
              <a:spcPct val="0"/>
            </a:spcBef>
            <a:spcAft>
              <a:spcPct val="35000"/>
            </a:spcAft>
            <a:buNone/>
          </a:pPr>
          <a:r>
            <a:rPr lang="ru-RU" sz="1600" kern="1200"/>
            <a:t>Навыками организации проектной деятельности​ с учетом интересов детей разного возраста и воспитанников с особыми образовательными потребностями</a:t>
          </a:r>
          <a:endParaRPr lang="en-US" sz="1600" kern="1200"/>
        </a:p>
      </dsp:txBody>
      <dsp:txXfrm>
        <a:off x="1131174" y="4901456"/>
        <a:ext cx="5382429" cy="979371"/>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966EFFE-20CA-45E9-8A31-8A8ACC0E88DA}"/>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9703D95E-9769-4047-9DA9-6F536CAEF5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11AB329-9771-41C7-85B6-0B35E5B7CC3F}"/>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5" name="Нижний колонтитул 4">
            <a:extLst>
              <a:ext uri="{FF2B5EF4-FFF2-40B4-BE49-F238E27FC236}">
                <a16:creationId xmlns:a16="http://schemas.microsoft.com/office/drawing/2014/main" id="{F09A3713-75B0-46C1-BAAF-AEF4CE757DD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12258E7-690A-4933-A071-257F6290FCFA}"/>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3618247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2DF0B2A-C12A-439A-A88E-D993775F4DD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69311917-84F1-4D84-A9BB-66ADBCF67FFF}"/>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C65292B-B753-47D4-940E-069657DE9820}"/>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5" name="Нижний колонтитул 4">
            <a:extLst>
              <a:ext uri="{FF2B5EF4-FFF2-40B4-BE49-F238E27FC236}">
                <a16:creationId xmlns:a16="http://schemas.microsoft.com/office/drawing/2014/main" id="{9A2B7020-27D0-4AE4-B4FD-03813808783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B8C3E39-C65B-467B-B7EF-F102776B09DE}"/>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1357016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D4AC6EE-B37B-4187-8412-2D2CA00B6896}"/>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68324ED7-8B55-46BE-85AF-5089CB3773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B749E03C-5E1B-400D-A7FF-B07414B76845}"/>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5" name="Нижний колонтитул 4">
            <a:extLst>
              <a:ext uri="{FF2B5EF4-FFF2-40B4-BE49-F238E27FC236}">
                <a16:creationId xmlns:a16="http://schemas.microsoft.com/office/drawing/2014/main" id="{DE9A3297-E312-4032-A4E0-CFD9EF7029F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EE75986-CF94-4C9F-9350-2641DAEAC2D8}"/>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2701259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88BC567-A3E1-4274-A1AC-B39AC61E56CE}"/>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BA53570-6BEB-4941-82CA-BF5B7980A36D}"/>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4F470278-8F38-4382-B42F-2E59C8CB42BA}"/>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DAEA6936-4DC6-42A8-809F-0529D1B5A262}"/>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6" name="Нижний колонтитул 5">
            <a:extLst>
              <a:ext uri="{FF2B5EF4-FFF2-40B4-BE49-F238E27FC236}">
                <a16:creationId xmlns:a16="http://schemas.microsoft.com/office/drawing/2014/main" id="{591D7012-B206-40D3-819E-7A27C7EE717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37CDF8B9-0490-408F-8142-B7613F939A1D}"/>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109079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D196CF5-0B42-421B-BE64-AE95DFA98511}"/>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77CFEB6B-164F-4565-9065-DDA8507FF5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7B6DECF7-F73E-4A3C-98AA-58D3BAB76D9F}"/>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85790825-7330-4D4A-AC4B-E69C5B35D7B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6DDCC569-B068-4B86-946E-6ECE6BC459C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39BDDEA-8E52-4560-B81B-33A3289CF07A}"/>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8" name="Нижний колонтитул 7">
            <a:extLst>
              <a:ext uri="{FF2B5EF4-FFF2-40B4-BE49-F238E27FC236}">
                <a16:creationId xmlns:a16="http://schemas.microsoft.com/office/drawing/2014/main" id="{03E40377-B118-4E1C-8E91-FFDD0EED3FDF}"/>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1AAD489B-B368-4E97-AA80-86170BA1CA8A}"/>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4147694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8527CC-C1B7-4B3A-8EB9-0EEAA33DFA9C}"/>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335E6E4B-CA38-413D-8A31-629A405D2B3E}"/>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4" name="Нижний колонтитул 3">
            <a:extLst>
              <a:ext uri="{FF2B5EF4-FFF2-40B4-BE49-F238E27FC236}">
                <a16:creationId xmlns:a16="http://schemas.microsoft.com/office/drawing/2014/main" id="{34001AA4-DF2A-4D6A-A454-17CC9B98D92B}"/>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7AF740F0-3901-4A7D-A1D7-B984678B9A19}"/>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1217335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26D94884-4B4D-404E-BFF9-1091A436A50B}"/>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3" name="Нижний колонтитул 2">
            <a:extLst>
              <a:ext uri="{FF2B5EF4-FFF2-40B4-BE49-F238E27FC236}">
                <a16:creationId xmlns:a16="http://schemas.microsoft.com/office/drawing/2014/main" id="{1B6A901C-BFD6-4BE6-B026-C5A343C15F0E}"/>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97C3B524-B13E-418F-A47F-30B8F2E468D9}"/>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2833074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D73C321-186D-4861-A610-4601C7740333}"/>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1FF32B78-27AB-442D-9CA1-9D9E86FAAF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81A4958A-8620-4856-A64A-0574B8A828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13A2461-7234-48B1-AF51-EB573CCF2598}"/>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6" name="Нижний колонтитул 5">
            <a:extLst>
              <a:ext uri="{FF2B5EF4-FFF2-40B4-BE49-F238E27FC236}">
                <a16:creationId xmlns:a16="http://schemas.microsoft.com/office/drawing/2014/main" id="{45683989-7DC2-43DA-8E12-3B873FAAE2CF}"/>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916A05E-EE07-4A73-B005-FCA1CE335588}"/>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1910882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EE59948-0374-4A4A-B0AF-F1A9FB4B4C1F}"/>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1403272-4F24-4657-9EC0-1769A5CBDD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EEF874E9-21CE-4BCD-ADAD-2076449C4D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A901FEED-D62A-4D57-9B92-850BCCF50C35}"/>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6" name="Нижний колонтитул 5">
            <a:extLst>
              <a:ext uri="{FF2B5EF4-FFF2-40B4-BE49-F238E27FC236}">
                <a16:creationId xmlns:a16="http://schemas.microsoft.com/office/drawing/2014/main" id="{FD0028E6-F5A8-4C2D-8BDE-54B71BE9133F}"/>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739C319-3E50-42DB-A9D8-D7C5D5523C43}"/>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2964874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426BE23-3051-476E-954B-ED0F58357E6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93F12E9-8AA9-4E77-AE33-6446E02C851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D6C6C31-83CB-452D-A111-6D02FF9AA22D}"/>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5" name="Нижний колонтитул 4">
            <a:extLst>
              <a:ext uri="{FF2B5EF4-FFF2-40B4-BE49-F238E27FC236}">
                <a16:creationId xmlns:a16="http://schemas.microsoft.com/office/drawing/2014/main" id="{18039A30-15AB-4D05-B056-45FCC029424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904CACB-A308-4D8C-B702-394AC931A67B}"/>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3664581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8F0E5373-B7A6-494D-875E-4831EB02E273}"/>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A2D379D-5628-4AA0-83D9-8B4435FB2019}"/>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11BE21C-C9AD-42B5-A23A-8DA860890BA3}"/>
              </a:ext>
            </a:extLst>
          </p:cNvPr>
          <p:cNvSpPr>
            <a:spLocks noGrp="1"/>
          </p:cNvSpPr>
          <p:nvPr>
            <p:ph type="dt" sz="half" idx="10"/>
          </p:nvPr>
        </p:nvSpPr>
        <p:spPr/>
        <p:txBody>
          <a:bodyPr/>
          <a:lstStyle/>
          <a:p>
            <a:fld id="{7269DC1D-C539-4494-ADC4-9A90A9B88676}" type="datetimeFigureOut">
              <a:rPr lang="ru-RU" smtClean="0"/>
              <a:t>15.04.2020</a:t>
            </a:fld>
            <a:endParaRPr lang="ru-RU"/>
          </a:p>
        </p:txBody>
      </p:sp>
      <p:sp>
        <p:nvSpPr>
          <p:cNvPr id="5" name="Нижний колонтитул 4">
            <a:extLst>
              <a:ext uri="{FF2B5EF4-FFF2-40B4-BE49-F238E27FC236}">
                <a16:creationId xmlns:a16="http://schemas.microsoft.com/office/drawing/2014/main" id="{4BF3A403-867D-41ED-B2A3-94466776931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D3547C6-15DC-4162-B8A1-BBC06416C9C4}"/>
              </a:ext>
            </a:extLst>
          </p:cNvPr>
          <p:cNvSpPr>
            <a:spLocks noGrp="1"/>
          </p:cNvSpPr>
          <p:nvPr>
            <p:ph type="sldNum" sz="quarter" idx="12"/>
          </p:nvPr>
        </p:nvSpPr>
        <p:spPr/>
        <p:txBody>
          <a:bodyPr/>
          <a:lstStyle/>
          <a:p>
            <a:fld id="{57C0F029-008F-4D5B-BEF1-A93EF8A45FFF}" type="slidenum">
              <a:rPr lang="ru-RU" smtClean="0"/>
              <a:t>‹#›</a:t>
            </a:fld>
            <a:endParaRPr lang="ru-RU"/>
          </a:p>
        </p:txBody>
      </p:sp>
    </p:spTree>
    <p:extLst>
      <p:ext uri="{BB962C8B-B14F-4D97-AF65-F5344CB8AC3E}">
        <p14:creationId xmlns:p14="http://schemas.microsoft.com/office/powerpoint/2010/main" val="378210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B6A516-DEF5-48F6-B458-BB89A404F4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CE842C49-68E0-4A04-A9A5-47857A2E61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0FEA0F5-437B-4272-A2C7-251A970C7A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69DC1D-C539-4494-ADC4-9A90A9B88676}" type="datetimeFigureOut">
              <a:rPr lang="ru-RU" smtClean="0"/>
              <a:t>15.04.2020</a:t>
            </a:fld>
            <a:endParaRPr lang="ru-RU"/>
          </a:p>
        </p:txBody>
      </p:sp>
      <p:sp>
        <p:nvSpPr>
          <p:cNvPr id="5" name="Нижний колонтитул 4">
            <a:extLst>
              <a:ext uri="{FF2B5EF4-FFF2-40B4-BE49-F238E27FC236}">
                <a16:creationId xmlns:a16="http://schemas.microsoft.com/office/drawing/2014/main" id="{E1946B59-ADC9-4277-9B2F-617167555D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8F407D04-69A2-4919-90F9-705995278C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C0F029-008F-4D5B-BEF1-A93EF8A45FFF}" type="slidenum">
              <a:rPr lang="ru-RU" smtClean="0"/>
              <a:t>‹#›</a:t>
            </a:fld>
            <a:endParaRPr lang="ru-RU"/>
          </a:p>
        </p:txBody>
      </p:sp>
    </p:spTree>
    <p:extLst>
      <p:ext uri="{BB962C8B-B14F-4D97-AF65-F5344CB8AC3E}">
        <p14:creationId xmlns:p14="http://schemas.microsoft.com/office/powerpoint/2010/main" val="26741682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4426AB7-D619-4515-962A-BC83909EC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64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E47DF98-723F-4AAC-ABCF-CACBC438F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3840" y="256540"/>
            <a:ext cx="11704320" cy="6365239"/>
          </a:xfrm>
          <a:prstGeom prst="rect">
            <a:avLst/>
          </a:pr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EA29FC7C-9308-4FDE-8DCA-405668055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895600" y="5768204"/>
            <a:ext cx="6400800" cy="0"/>
          </a:xfrm>
          <a:prstGeom prst="line">
            <a:avLst/>
          </a:prstGeom>
          <a:ln>
            <a:solidFill>
              <a:srgbClr val="564D3C"/>
            </a:solidFill>
          </a:ln>
        </p:spPr>
        <p:style>
          <a:lnRef idx="1">
            <a:schemeClr val="accent1"/>
          </a:lnRef>
          <a:fillRef idx="0">
            <a:schemeClr val="accent1"/>
          </a:fillRef>
          <a:effectRef idx="0">
            <a:schemeClr val="accent1"/>
          </a:effectRef>
          <a:fontRef idx="minor">
            <a:schemeClr val="tx1"/>
          </a:fontRef>
        </p:style>
      </p:cxnSp>
      <p:sp>
        <p:nvSpPr>
          <p:cNvPr id="2" name="Заголовок 1">
            <a:extLst>
              <a:ext uri="{FF2B5EF4-FFF2-40B4-BE49-F238E27FC236}">
                <a16:creationId xmlns:a16="http://schemas.microsoft.com/office/drawing/2014/main" id="{8E06237D-4D75-4147-AB44-A15DA321E227}"/>
              </a:ext>
            </a:extLst>
          </p:cNvPr>
          <p:cNvSpPr>
            <a:spLocks noGrp="1"/>
          </p:cNvSpPr>
          <p:nvPr>
            <p:ph type="ctrTitle"/>
          </p:nvPr>
        </p:nvSpPr>
        <p:spPr>
          <a:xfrm>
            <a:off x="1109980" y="4277356"/>
            <a:ext cx="9966960" cy="1560320"/>
          </a:xfrm>
        </p:spPr>
        <p:txBody>
          <a:bodyPr>
            <a:normAutofit/>
          </a:bodyPr>
          <a:lstStyle/>
          <a:p>
            <a:r>
              <a:rPr lang="ru-RU" sz="3200">
                <a:solidFill>
                  <a:srgbClr val="564D3C"/>
                </a:solidFill>
              </a:rPr>
              <a:t>Профессиональное взаимодействие как фактор обеспечения психологической безопасности образовательной среды школы </a:t>
            </a:r>
          </a:p>
        </p:txBody>
      </p:sp>
      <p:sp>
        <p:nvSpPr>
          <p:cNvPr id="3" name="Подзаголовок 2">
            <a:extLst>
              <a:ext uri="{FF2B5EF4-FFF2-40B4-BE49-F238E27FC236}">
                <a16:creationId xmlns:a16="http://schemas.microsoft.com/office/drawing/2014/main" id="{477FA5C4-2B50-45E4-AB3C-3F102D906BEC}"/>
              </a:ext>
            </a:extLst>
          </p:cNvPr>
          <p:cNvSpPr>
            <a:spLocks noGrp="1"/>
          </p:cNvSpPr>
          <p:nvPr>
            <p:ph type="subTitle" idx="1"/>
          </p:nvPr>
        </p:nvSpPr>
        <p:spPr>
          <a:xfrm>
            <a:off x="1709530" y="5799489"/>
            <a:ext cx="8767860" cy="440822"/>
          </a:xfrm>
        </p:spPr>
        <p:txBody>
          <a:bodyPr>
            <a:normAutofit fontScale="47500" lnSpcReduction="20000"/>
          </a:bodyPr>
          <a:lstStyle/>
          <a:p>
            <a:r>
              <a:rPr lang="ru-RU" sz="500">
                <a:solidFill>
                  <a:srgbClr val="564D3C"/>
                </a:solidFill>
              </a:rPr>
              <a:t>Зотова Н.Г.</a:t>
            </a:r>
          </a:p>
          <a:p>
            <a:r>
              <a:rPr lang="ru-RU" sz="500">
                <a:solidFill>
                  <a:srgbClr val="564D3C"/>
                </a:solidFill>
              </a:rPr>
              <a:t>Научный руководитель РИП МОУ СШ №117</a:t>
            </a:r>
          </a:p>
          <a:p>
            <a:r>
              <a:rPr lang="ru-RU" sz="500">
                <a:solidFill>
                  <a:srgbClr val="564D3C"/>
                </a:solidFill>
              </a:rPr>
              <a:t>Зав. кафедрой психологии профессиональной деятельности</a:t>
            </a:r>
          </a:p>
        </p:txBody>
      </p:sp>
      <p:pic>
        <p:nvPicPr>
          <p:cNvPr id="5" name="Рисунок 4" descr="Изображение выглядит как вода&#10;&#10;Описание создано автоматически">
            <a:extLst>
              <a:ext uri="{FF2B5EF4-FFF2-40B4-BE49-F238E27FC236}">
                <a16:creationId xmlns:a16="http://schemas.microsoft.com/office/drawing/2014/main" id="{C58BF9D7-2188-415B-B72F-05887A414E5A}"/>
              </a:ext>
            </a:extLst>
          </p:cNvPr>
          <p:cNvPicPr>
            <a:picLocks noChangeAspect="1"/>
          </p:cNvPicPr>
          <p:nvPr/>
        </p:nvPicPr>
        <p:blipFill rotWithShape="1">
          <a:blip r:embed="rId2"/>
          <a:srcRect t="25326" r="1" b="9702"/>
          <a:stretch/>
        </p:blipFill>
        <p:spPr>
          <a:xfrm>
            <a:off x="243840" y="256540"/>
            <a:ext cx="11704320" cy="3764276"/>
          </a:xfrm>
          <a:prstGeom prst="rect">
            <a:avLst/>
          </a:prstGeom>
        </p:spPr>
      </p:pic>
    </p:spTree>
    <p:extLst>
      <p:ext uri="{BB962C8B-B14F-4D97-AF65-F5344CB8AC3E}">
        <p14:creationId xmlns:p14="http://schemas.microsoft.com/office/powerpoint/2010/main" val="35031982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6">
            <a:extLst>
              <a:ext uri="{FF2B5EF4-FFF2-40B4-BE49-F238E27FC236}">
                <a16:creationId xmlns:a16="http://schemas.microsoft.com/office/drawing/2014/main" id="{559AE206-7EBA-4D33-8BC9-9D8158553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a:extLst>
              <a:ext uri="{FF2B5EF4-FFF2-40B4-BE49-F238E27FC236}">
                <a16:creationId xmlns:a16="http://schemas.microsoft.com/office/drawing/2014/main" id="{71B53096-D321-4B7A-B3B4-BB82DCFC1639}"/>
              </a:ext>
            </a:extLst>
          </p:cNvPr>
          <p:cNvSpPr>
            <a:spLocks noGrp="1"/>
          </p:cNvSpPr>
          <p:nvPr>
            <p:ph type="title"/>
          </p:nvPr>
        </p:nvSpPr>
        <p:spPr>
          <a:xfrm>
            <a:off x="642257" y="4525347"/>
            <a:ext cx="6939722" cy="1737360"/>
          </a:xfrm>
        </p:spPr>
        <p:txBody>
          <a:bodyPr vert="horz" lIns="91440" tIns="45720" rIns="91440" bIns="45720" rtlCol="0" anchor="ctr">
            <a:normAutofit/>
          </a:bodyPr>
          <a:lstStyle/>
          <a:p>
            <a:pPr algn="r"/>
            <a:r>
              <a:rPr lang="en-US" sz="2900" dirty="0" err="1"/>
              <a:t>Профессиональное</a:t>
            </a:r>
            <a:r>
              <a:rPr lang="en-US" sz="2900" dirty="0"/>
              <a:t> </a:t>
            </a:r>
            <a:r>
              <a:rPr lang="en-US" sz="2900" dirty="0" err="1"/>
              <a:t>взаимодействие</a:t>
            </a:r>
            <a:r>
              <a:rPr lang="en-US" sz="2900" dirty="0"/>
              <a:t> </a:t>
            </a:r>
            <a:r>
              <a:rPr lang="en-US" sz="2900" dirty="0" err="1"/>
              <a:t>как</a:t>
            </a:r>
            <a:r>
              <a:rPr lang="en-US" sz="2900" dirty="0"/>
              <a:t> </a:t>
            </a:r>
            <a:r>
              <a:rPr lang="en-US" sz="2900" dirty="0" err="1"/>
              <a:t>взаимовлияние</a:t>
            </a:r>
            <a:r>
              <a:rPr lang="en-US" sz="2900" dirty="0"/>
              <a:t>, </a:t>
            </a:r>
            <a:r>
              <a:rPr lang="en-US" sz="2900" dirty="0" err="1"/>
              <a:t>координирование</a:t>
            </a:r>
            <a:r>
              <a:rPr lang="en-US" sz="2900" dirty="0"/>
              <a:t>, </a:t>
            </a:r>
            <a:r>
              <a:rPr lang="en-US" sz="2900" dirty="0" err="1"/>
              <a:t>поддержка</a:t>
            </a:r>
            <a:r>
              <a:rPr lang="en-US" sz="2900" dirty="0"/>
              <a:t>, </a:t>
            </a:r>
            <a:r>
              <a:rPr lang="en-US" sz="2900" dirty="0" err="1"/>
              <a:t>помощь</a:t>
            </a:r>
            <a:r>
              <a:rPr lang="en-US" sz="2900" dirty="0"/>
              <a:t>, </a:t>
            </a:r>
            <a:r>
              <a:rPr lang="en-US" sz="2900" dirty="0" err="1"/>
              <a:t>информирование</a:t>
            </a:r>
            <a:r>
              <a:rPr lang="en-US" sz="2900" dirty="0"/>
              <a:t>, </a:t>
            </a:r>
            <a:r>
              <a:rPr lang="en-US" sz="2900" dirty="0" err="1"/>
              <a:t>согласование</a:t>
            </a:r>
            <a:r>
              <a:rPr lang="en-US" sz="2900" dirty="0"/>
              <a:t>… </a:t>
            </a:r>
          </a:p>
        </p:txBody>
      </p:sp>
      <p:sp>
        <p:nvSpPr>
          <p:cNvPr id="19" name="Oval 18">
            <a:extLst>
              <a:ext uri="{FF2B5EF4-FFF2-40B4-BE49-F238E27FC236}">
                <a16:creationId xmlns:a16="http://schemas.microsoft.com/office/drawing/2014/main" id="{6437D937-A7F1-4011-92B4-328E5BE1B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8567" y="620480"/>
            <a:ext cx="2243800" cy="224379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B672F332-AF08-46C6-94F0-77684310D7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95001" y="2466604"/>
            <a:ext cx="962395" cy="962395"/>
          </a:xfrm>
          <a:prstGeom prst="ellipse">
            <a:avLst/>
          </a:prstGeom>
          <a:solidFill>
            <a:srgbClr val="676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34244EF8-D73A-40E1-BE73-D46E6B4B04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5829" y="2327988"/>
            <a:ext cx="293695" cy="293695"/>
          </a:xfrm>
          <a:prstGeom prst="ellipse">
            <a:avLst/>
          </a:prstGeom>
          <a:solidFill>
            <a:srgbClr val="C44B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Объект 4" descr="Изображение выглядит как человек&#10;&#10;Описание создано автоматически">
            <a:extLst>
              <a:ext uri="{FF2B5EF4-FFF2-40B4-BE49-F238E27FC236}">
                <a16:creationId xmlns:a16="http://schemas.microsoft.com/office/drawing/2014/main" id="{F4207C3C-03A2-4F06-9A0D-4593EBF82B5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5045" r="2" b="2"/>
          <a:stretch/>
        </p:blipFill>
        <p:spPr>
          <a:xfrm>
            <a:off x="6492113" y="10"/>
            <a:ext cx="5699887" cy="4059234"/>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p:spPr>
      </p:pic>
      <p:cxnSp>
        <p:nvCxnSpPr>
          <p:cNvPr id="25" name="Straight Connector 24">
            <a:extLst>
              <a:ext uri="{FF2B5EF4-FFF2-40B4-BE49-F238E27FC236}">
                <a16:creationId xmlns:a16="http://schemas.microsoft.com/office/drawing/2014/main" id="{9E8E38ED-369A-44C2-B635-0BED0E48A6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00392" y="4525347"/>
            <a:ext cx="0" cy="173736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97166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B5E5A57-F4FF-4EAF-81CD-3E08E2AE7D73}"/>
              </a:ext>
            </a:extLst>
          </p:cNvPr>
          <p:cNvSpPr>
            <a:spLocks noGrp="1"/>
          </p:cNvSpPr>
          <p:nvPr>
            <p:ph type="title"/>
          </p:nvPr>
        </p:nvSpPr>
        <p:spPr/>
        <p:txBody>
          <a:bodyPr/>
          <a:lstStyle/>
          <a:p>
            <a:pPr algn="ctr"/>
            <a:r>
              <a:rPr lang="ru-RU" dirty="0"/>
              <a:t>Взаимодействие в пространстве РИП</a:t>
            </a:r>
          </a:p>
        </p:txBody>
      </p:sp>
      <p:graphicFrame>
        <p:nvGraphicFramePr>
          <p:cNvPr id="4" name="Объект 3">
            <a:extLst>
              <a:ext uri="{FF2B5EF4-FFF2-40B4-BE49-F238E27FC236}">
                <a16:creationId xmlns:a16="http://schemas.microsoft.com/office/drawing/2014/main" id="{426465DE-4CED-416B-9462-A643D151148B}"/>
              </a:ext>
            </a:extLst>
          </p:cNvPr>
          <p:cNvGraphicFramePr>
            <a:graphicFrameLocks noGrp="1"/>
          </p:cNvGraphicFramePr>
          <p:nvPr>
            <p:ph idx="1"/>
            <p:extLst>
              <p:ext uri="{D42A27DB-BD31-4B8C-83A1-F6EECF244321}">
                <p14:modId xmlns:p14="http://schemas.microsoft.com/office/powerpoint/2010/main" val="379943520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3215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Рисунок 4" descr="Изображение выглядит как рисунок&#10;&#10;Описание создано автоматически">
            <a:extLst>
              <a:ext uri="{FF2B5EF4-FFF2-40B4-BE49-F238E27FC236}">
                <a16:creationId xmlns:a16="http://schemas.microsoft.com/office/drawing/2014/main" id="{73773315-AA7A-42B0-884E-19C3832BA4DE}"/>
              </a:ext>
            </a:extLst>
          </p:cNvPr>
          <p:cNvPicPr>
            <a:picLocks noChangeAspect="1"/>
          </p:cNvPicPr>
          <p:nvPr/>
        </p:nvPicPr>
        <p:blipFill rotWithShape="1">
          <a:blip r:embed="rId2">
            <a:extLst>
              <a:ext uri="{28A0092B-C50C-407E-A947-70E740481C1C}">
                <a14:useLocalDpi xmlns:a14="http://schemas.microsoft.com/office/drawing/2010/main" val="0"/>
              </a:ext>
            </a:extLst>
          </a:blip>
          <a:srcRect t="9091" r="15556" b="1"/>
          <a:stretch/>
        </p:blipFill>
        <p:spPr>
          <a:xfrm>
            <a:off x="20" y="10"/>
            <a:ext cx="12191980" cy="6857990"/>
          </a:xfrm>
          <a:prstGeom prst="rect">
            <a:avLst/>
          </a:prstGeom>
        </p:spPr>
      </p:pic>
      <p:sp>
        <p:nvSpPr>
          <p:cNvPr id="44" name="Rectangle 43">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Заголовок 1">
            <a:extLst>
              <a:ext uri="{FF2B5EF4-FFF2-40B4-BE49-F238E27FC236}">
                <a16:creationId xmlns:a16="http://schemas.microsoft.com/office/drawing/2014/main" id="{539370D3-EAF8-4A31-AF15-F5C7DD8B20D7}"/>
              </a:ext>
            </a:extLst>
          </p:cNvPr>
          <p:cNvSpPr>
            <a:spLocks noGrp="1"/>
          </p:cNvSpPr>
          <p:nvPr>
            <p:ph type="title"/>
          </p:nvPr>
        </p:nvSpPr>
        <p:spPr>
          <a:xfrm>
            <a:off x="594804" y="640263"/>
            <a:ext cx="6619811" cy="1344975"/>
          </a:xfrm>
        </p:spPr>
        <p:txBody>
          <a:bodyPr>
            <a:normAutofit fontScale="90000"/>
          </a:bodyPr>
          <a:lstStyle/>
          <a:p>
            <a:r>
              <a:rPr lang="ru-RU" sz="3400" dirty="0"/>
              <a:t>Актуализация психологического просвещения педагогов обусловлена </a:t>
            </a:r>
          </a:p>
        </p:txBody>
      </p:sp>
      <p:sp>
        <p:nvSpPr>
          <p:cNvPr id="3" name="Объект 2">
            <a:extLst>
              <a:ext uri="{FF2B5EF4-FFF2-40B4-BE49-F238E27FC236}">
                <a16:creationId xmlns:a16="http://schemas.microsoft.com/office/drawing/2014/main" id="{83D01B1C-0DC9-4BD8-8F6A-B30E4D8697CE}"/>
              </a:ext>
            </a:extLst>
          </p:cNvPr>
          <p:cNvSpPr>
            <a:spLocks noGrp="1"/>
          </p:cNvSpPr>
          <p:nvPr>
            <p:ph idx="1"/>
          </p:nvPr>
        </p:nvSpPr>
        <p:spPr>
          <a:xfrm>
            <a:off x="594109" y="2121763"/>
            <a:ext cx="6620505" cy="3773010"/>
          </a:xfrm>
        </p:spPr>
        <p:txBody>
          <a:bodyPr>
            <a:normAutofit lnSpcReduction="10000"/>
          </a:bodyPr>
          <a:lstStyle/>
          <a:p>
            <a:r>
              <a:rPr lang="ru-RU" sz="1500" dirty="0"/>
              <a:t>Ростом современных психологических угроз (появление «информационно-психологического оружия» - компьютерные зависимости разного рода, игровая наркомания, негативная информационная активность в  и т.д.)</a:t>
            </a:r>
          </a:p>
          <a:p>
            <a:r>
              <a:rPr lang="ru-RU" sz="1500" dirty="0"/>
              <a:t>Расширением образцов и норм </a:t>
            </a:r>
            <a:r>
              <a:rPr lang="ru-RU" sz="1500" dirty="0" err="1"/>
              <a:t>просоциального</a:t>
            </a:r>
            <a:r>
              <a:rPr lang="ru-RU" sz="1500" dirty="0"/>
              <a:t> поведения личности, в том числе в виртуальной, информационной и поликультурной среде</a:t>
            </a:r>
          </a:p>
          <a:p>
            <a:r>
              <a:rPr lang="ru-RU" sz="1500" dirty="0"/>
              <a:t>Спецификой формирования детско-взрослых сообществ в разных образовательно-воспитывающих средах</a:t>
            </a:r>
          </a:p>
          <a:p>
            <a:r>
              <a:rPr lang="ru-RU" sz="1500" dirty="0"/>
              <a:t> Проблематикой процесса становления идентичности растущей личности и особенностей выстраивания ее картины мира</a:t>
            </a:r>
          </a:p>
          <a:p>
            <a:r>
              <a:rPr lang="ru-RU" sz="1500" dirty="0"/>
              <a:t> Необходимостью усиления потенциала воспитывающей и образовательной среды как фактора  успешной социализации человека и развития его ценностно-смысловой сферы</a:t>
            </a:r>
          </a:p>
          <a:p>
            <a:r>
              <a:rPr lang="ru-RU" sz="1500" dirty="0"/>
              <a:t>Обострением тенденций конфликтного взаимодействия педагогов и родителей по вопросам развития и воспитания учащихся и увеличением напряженности образовательной среды</a:t>
            </a:r>
          </a:p>
        </p:txBody>
      </p:sp>
    </p:spTree>
    <p:extLst>
      <p:ext uri="{BB962C8B-B14F-4D97-AF65-F5344CB8AC3E}">
        <p14:creationId xmlns:p14="http://schemas.microsoft.com/office/powerpoint/2010/main" val="3993219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Заголовок 1">
            <a:extLst>
              <a:ext uri="{FF2B5EF4-FFF2-40B4-BE49-F238E27FC236}">
                <a16:creationId xmlns:a16="http://schemas.microsoft.com/office/drawing/2014/main" id="{CC2F3349-6C86-452A-987C-7F6A13FD8E8C}"/>
              </a:ext>
            </a:extLst>
          </p:cNvPr>
          <p:cNvSpPr>
            <a:spLocks noGrp="1"/>
          </p:cNvSpPr>
          <p:nvPr>
            <p:ph type="title"/>
          </p:nvPr>
        </p:nvSpPr>
        <p:spPr>
          <a:xfrm>
            <a:off x="863029" y="1012004"/>
            <a:ext cx="3416158" cy="4795408"/>
          </a:xfrm>
        </p:spPr>
        <p:txBody>
          <a:bodyPr>
            <a:normAutofit/>
          </a:bodyPr>
          <a:lstStyle/>
          <a:p>
            <a:r>
              <a:rPr lang="ru-RU">
                <a:solidFill>
                  <a:srgbClr val="FFFFFF"/>
                </a:solidFill>
              </a:rPr>
              <a:t>Компетенции педагога</a:t>
            </a:r>
          </a:p>
        </p:txBody>
      </p:sp>
      <p:graphicFrame>
        <p:nvGraphicFramePr>
          <p:cNvPr id="5" name="Объект 2">
            <a:extLst>
              <a:ext uri="{FF2B5EF4-FFF2-40B4-BE49-F238E27FC236}">
                <a16:creationId xmlns:a16="http://schemas.microsoft.com/office/drawing/2014/main" id="{D103177B-80FC-44FA-AB4B-7A01DC88E7F0}"/>
              </a:ext>
            </a:extLst>
          </p:cNvPr>
          <p:cNvGraphicFramePr>
            <a:graphicFrameLocks noGrp="1"/>
          </p:cNvGraphicFramePr>
          <p:nvPr>
            <p:ph idx="1"/>
            <p:extLst>
              <p:ext uri="{D42A27DB-BD31-4B8C-83A1-F6EECF244321}">
                <p14:modId xmlns:p14="http://schemas.microsoft.com/office/powerpoint/2010/main" val="3598872203"/>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4783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11D4662-F3E3-432F-871E-4EC34B55163D}"/>
              </a:ext>
            </a:extLst>
          </p:cNvPr>
          <p:cNvSpPr>
            <a:spLocks noGrp="1"/>
          </p:cNvSpPr>
          <p:nvPr>
            <p:ph type="title"/>
          </p:nvPr>
        </p:nvSpPr>
        <p:spPr>
          <a:xfrm>
            <a:off x="1136428" y="311285"/>
            <a:ext cx="7474172" cy="1070044"/>
          </a:xfrm>
        </p:spPr>
        <p:txBody>
          <a:bodyPr>
            <a:normAutofit fontScale="90000"/>
          </a:bodyPr>
          <a:lstStyle/>
          <a:p>
            <a:pPr algn="ctr"/>
            <a:r>
              <a:rPr lang="ru-RU" dirty="0"/>
              <a:t>Психологическая безопасность личности</a:t>
            </a:r>
          </a:p>
        </p:txBody>
      </p:sp>
      <p:sp>
        <p:nvSpPr>
          <p:cNvPr id="3" name="Объект 2">
            <a:extLst>
              <a:ext uri="{FF2B5EF4-FFF2-40B4-BE49-F238E27FC236}">
                <a16:creationId xmlns:a16="http://schemas.microsoft.com/office/drawing/2014/main" id="{3CB42032-7B2E-430C-8C28-16FC19AA00ED}"/>
              </a:ext>
            </a:extLst>
          </p:cNvPr>
          <p:cNvSpPr>
            <a:spLocks noGrp="1"/>
          </p:cNvSpPr>
          <p:nvPr>
            <p:ph idx="1"/>
          </p:nvPr>
        </p:nvSpPr>
        <p:spPr>
          <a:xfrm>
            <a:off x="1136429" y="1780162"/>
            <a:ext cx="6467867" cy="4766553"/>
          </a:xfrm>
        </p:spPr>
        <p:txBody>
          <a:bodyPr anchor="ctr">
            <a:normAutofit/>
          </a:bodyPr>
          <a:lstStyle/>
          <a:p>
            <a:r>
              <a:rPr lang="ru-RU" sz="1200" dirty="0"/>
              <a:t>«Зависимость от себя становится истощающей после некоторого периода времени и принуждает нас не обращать внимания на правду и мудрость реальности». </a:t>
            </a:r>
            <a:r>
              <a:rPr lang="ru-RU" sz="1200" b="1" dirty="0"/>
              <a:t>Уильям Ван Гордон </a:t>
            </a:r>
          </a:p>
          <a:p>
            <a:r>
              <a:rPr lang="ru-RU" sz="1200" dirty="0"/>
              <a:t>С помощью соцмедиа люди конструируют иной уровень себя, опираясь на лайки, посты и </a:t>
            </a:r>
            <a:r>
              <a:rPr lang="ru-RU" sz="1200" dirty="0" err="1"/>
              <a:t>фолловеров</a:t>
            </a:r>
            <a:r>
              <a:rPr lang="ru-RU" sz="1200" dirty="0"/>
              <a:t>, что не отражает реальной сущности человека.</a:t>
            </a:r>
          </a:p>
          <a:p>
            <a:r>
              <a:rPr lang="ru-RU" sz="1200" dirty="0"/>
              <a:t>Еще одним проявлением этой зависимости, является колоссальное отвлечение человека от его работы, которое создают ему соцмедиа. Исследования, проведенные в Лондонском институте психиатрии, акцентируют: постоянное отвлечение и прерывание имеют очень сильный эффект. Электронная почта и телефонные звонки дают падение на 10 пунктов в уровне IQ, что в два раза сильнее влияния курения марихуаны. Постоянное прерывание имеет тот же эффект, что и ночные недосыпы.</a:t>
            </a:r>
          </a:p>
          <a:p>
            <a:r>
              <a:rPr lang="ru-RU" sz="1200" dirty="0"/>
              <a:t>В 2018 г. в Великобритании обнаружили, что люди проверяют свой смартфон в среднем каждые 12 минут, когда бодрствуют. 71% никогда его не выключают, 40% проверяют его в первые пять минут после сна.</a:t>
            </a:r>
          </a:p>
          <a:p>
            <a:r>
              <a:rPr lang="ru-RU" sz="1200" dirty="0"/>
              <a:t>Нынешний человек не хочет слушать другого, не хочет признать его правоту, считая себя правым во всем. Ему помогли в этом соцмедиа, где теперь может быть найден любой взгляд. Люди с асоциальными взглядами легко находят своих сторонников. То есть информационное стадо теперь может быть сформировано на базе любых убеждений. При этом не важно, насколько они истинны. Значимы лишь их способность запустить процесс самораспространения. Именно отсюда преобладание негатива в таких вирусных посылах.</a:t>
            </a:r>
          </a:p>
          <a:p>
            <a:r>
              <a:rPr lang="ru-RU" sz="1200" dirty="0"/>
              <a:t> В «стаде», даже информационном, жить намного безопаснее и комфортнее, чем на воле. Но долгая история создания и воспитания свободного человека с помощью образования, книг, газет не должна оборваться на нас. …</a:t>
            </a:r>
            <a:r>
              <a:rPr lang="ru-RU" sz="1200" b="1" dirty="0"/>
              <a:t>Георгий </a:t>
            </a:r>
            <a:r>
              <a:rPr lang="ru-RU" sz="1200" b="1" dirty="0" err="1"/>
              <a:t>Почепцов</a:t>
            </a:r>
            <a:endParaRPr lang="ru-RU" sz="1200" b="1" dirty="0"/>
          </a:p>
          <a:p>
            <a:endParaRPr lang="ru-RU" sz="1000" dirty="0"/>
          </a:p>
        </p:txBody>
      </p:sp>
      <p:sp>
        <p:nvSpPr>
          <p:cNvPr id="11" name="Rectangle 10">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364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92280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Рисунок 5" descr="Изображение выглядит как внутренний, стол, сидит, стена&#10;&#10;Описание создано автоматически">
            <a:extLst>
              <a:ext uri="{FF2B5EF4-FFF2-40B4-BE49-F238E27FC236}">
                <a16:creationId xmlns:a16="http://schemas.microsoft.com/office/drawing/2014/main" id="{00677F5E-43FC-4842-9673-DB103E139C30}"/>
              </a:ext>
            </a:extLst>
          </p:cNvPr>
          <p:cNvPicPr>
            <a:picLocks noChangeAspect="1"/>
          </p:cNvPicPr>
          <p:nvPr/>
        </p:nvPicPr>
        <p:blipFill rotWithShape="1">
          <a:blip r:embed="rId2">
            <a:alphaModFix/>
            <a:extLst>
              <a:ext uri="{28A0092B-C50C-407E-A947-70E740481C1C}">
                <a14:useLocalDpi xmlns:a14="http://schemas.microsoft.com/office/drawing/2010/main" val="0"/>
              </a:ext>
            </a:extLst>
          </a:blip>
          <a:srcRect t="161" r="-8" b="-8"/>
          <a:stretch/>
        </p:blipFill>
        <p:spPr>
          <a:xfrm>
            <a:off x="8346332" y="1624520"/>
            <a:ext cx="3161489" cy="3450612"/>
          </a:xfrm>
          <a:custGeom>
            <a:avLst/>
            <a:gdLst>
              <a:gd name="connsiteX0" fmla="*/ 3028805 w 6057610"/>
              <a:gd name="connsiteY0" fmla="*/ 0 h 6057610"/>
              <a:gd name="connsiteX1" fmla="*/ 6057610 w 6057610"/>
              <a:gd name="connsiteY1" fmla="*/ 3028805 h 6057610"/>
              <a:gd name="connsiteX2" fmla="*/ 3028805 w 6057610"/>
              <a:gd name="connsiteY2" fmla="*/ 6057610 h 6057610"/>
              <a:gd name="connsiteX3" fmla="*/ 0 w 6057610"/>
              <a:gd name="connsiteY3" fmla="*/ 3028805 h 6057610"/>
              <a:gd name="connsiteX4" fmla="*/ 3028805 w 6057610"/>
              <a:gd name="connsiteY4" fmla="*/ 0 h 6057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spTree>
    <p:extLst>
      <p:ext uri="{BB962C8B-B14F-4D97-AF65-F5344CB8AC3E}">
        <p14:creationId xmlns:p14="http://schemas.microsoft.com/office/powerpoint/2010/main" val="1864182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Рисунок 3">
            <a:extLst>
              <a:ext uri="{FF2B5EF4-FFF2-40B4-BE49-F238E27FC236}">
                <a16:creationId xmlns:a16="http://schemas.microsoft.com/office/drawing/2014/main" id="{68678EC0-0C39-404F-875A-6E4803CAB69D}"/>
              </a:ext>
            </a:extLst>
          </p:cNvPr>
          <p:cNvPicPr>
            <a:picLocks noGrp="1" noChangeAspect="1"/>
          </p:cNvPicPr>
          <p:nvPr>
            <p:ph idx="1"/>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935855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3FDD82A-6A3A-40DC-9A7D-3903EA1FA05B}"/>
              </a:ext>
            </a:extLst>
          </p:cNvPr>
          <p:cNvSpPr>
            <a:spLocks noGrp="1"/>
          </p:cNvSpPr>
          <p:nvPr>
            <p:ph type="title"/>
          </p:nvPr>
        </p:nvSpPr>
        <p:spPr>
          <a:xfrm>
            <a:off x="4965430" y="629268"/>
            <a:ext cx="6586491" cy="1286160"/>
          </a:xfrm>
        </p:spPr>
        <p:txBody>
          <a:bodyPr anchor="b">
            <a:normAutofit/>
          </a:bodyPr>
          <a:lstStyle/>
          <a:p>
            <a:r>
              <a:rPr lang="ru-RU" sz="2800" dirty="0"/>
              <a:t>Над чем важно работать в процессе взаимодействия в профессиональной деятельности</a:t>
            </a:r>
          </a:p>
        </p:txBody>
      </p:sp>
      <p:pic>
        <p:nvPicPr>
          <p:cNvPr id="5" name="Рисунок 4" descr="Изображение выглядит как рисунок, текст&#10;&#10;Описание создано автоматически">
            <a:extLst>
              <a:ext uri="{FF2B5EF4-FFF2-40B4-BE49-F238E27FC236}">
                <a16:creationId xmlns:a16="http://schemas.microsoft.com/office/drawing/2014/main" id="{6CAB131E-5FBB-41F6-B1E5-D527C5123B87}"/>
              </a:ext>
            </a:extLst>
          </p:cNvPr>
          <p:cNvPicPr>
            <a:picLocks noChangeAspect="1"/>
          </p:cNvPicPr>
          <p:nvPr/>
        </p:nvPicPr>
        <p:blipFill rotWithShape="1">
          <a:blip r:embed="rId2">
            <a:extLst>
              <a:ext uri="{28A0092B-C50C-407E-A947-70E740481C1C}">
                <a14:useLocalDpi xmlns:a14="http://schemas.microsoft.com/office/drawing/2010/main" val="0"/>
              </a:ext>
            </a:extLst>
          </a:blip>
          <a:srcRect l="3574" r="5391"/>
          <a:stretch/>
        </p:blipFill>
        <p:spPr>
          <a:xfrm>
            <a:off x="20" y="10"/>
            <a:ext cx="4635571" cy="6857990"/>
          </a:xfrm>
          <a:prstGeom prst="rect">
            <a:avLst/>
          </a:prstGeom>
          <a:effectLst/>
        </p:spPr>
      </p:pic>
      <p:cxnSp>
        <p:nvCxnSpPr>
          <p:cNvPr id="12"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FC271"/>
            </a:solidFill>
          </a:ln>
        </p:spPr>
        <p:style>
          <a:lnRef idx="1">
            <a:schemeClr val="accent1"/>
          </a:lnRef>
          <a:fillRef idx="0">
            <a:schemeClr val="accent1"/>
          </a:fillRef>
          <a:effectRef idx="0">
            <a:schemeClr val="accent1"/>
          </a:effectRef>
          <a:fontRef idx="minor">
            <a:schemeClr val="tx1"/>
          </a:fontRef>
        </p:style>
      </p:cxnSp>
      <p:sp>
        <p:nvSpPr>
          <p:cNvPr id="3" name="Объект 2">
            <a:extLst>
              <a:ext uri="{FF2B5EF4-FFF2-40B4-BE49-F238E27FC236}">
                <a16:creationId xmlns:a16="http://schemas.microsoft.com/office/drawing/2014/main" id="{890A8D21-C29C-4AE0-983F-7128EBC33094}"/>
              </a:ext>
            </a:extLst>
          </p:cNvPr>
          <p:cNvSpPr>
            <a:spLocks noGrp="1"/>
          </p:cNvSpPr>
          <p:nvPr>
            <p:ph idx="1"/>
          </p:nvPr>
        </p:nvSpPr>
        <p:spPr>
          <a:xfrm>
            <a:off x="4965431" y="2438400"/>
            <a:ext cx="6586489" cy="3785419"/>
          </a:xfrm>
        </p:spPr>
        <p:txBody>
          <a:bodyPr>
            <a:normAutofit/>
          </a:bodyPr>
          <a:lstStyle/>
          <a:p>
            <a:r>
              <a:rPr lang="ru-RU" sz="1400"/>
              <a:t>:</a:t>
            </a:r>
          </a:p>
          <a:p>
            <a:r>
              <a:rPr lang="ru-RU" sz="1400"/>
              <a:t>- определение целей профессионального развития и оптимальных шагов по их достижению;</a:t>
            </a:r>
          </a:p>
          <a:p>
            <a:r>
              <a:rPr lang="ru-RU" sz="1400"/>
              <a:t>- повышение самостоятельности и ответственности;</a:t>
            </a:r>
          </a:p>
          <a:p>
            <a:r>
              <a:rPr lang="ru-RU" sz="1400"/>
              <a:t>- получение удовольствия от самой деятельности, а не только от ее результатов;</a:t>
            </a:r>
          </a:p>
          <a:p>
            <a:r>
              <a:rPr lang="ru-RU" sz="1400"/>
              <a:t>- умение находить новые пути эффективного сотрудничества;</a:t>
            </a:r>
          </a:p>
          <a:p>
            <a:r>
              <a:rPr lang="ru-RU" sz="1400"/>
              <a:t>- формирование навыков поведения в критических ситуациях;</a:t>
            </a:r>
          </a:p>
          <a:p>
            <a:r>
              <a:rPr lang="ru-RU" sz="1400"/>
              <a:t>- открытие новых возможностей в профессиональной деятельности;</a:t>
            </a:r>
          </a:p>
          <a:p>
            <a:r>
              <a:rPr lang="ru-RU" sz="1400"/>
              <a:t>- умение обогащать деятельность новыми способами выполнения;</a:t>
            </a:r>
          </a:p>
          <a:p>
            <a:r>
              <a:rPr lang="ru-RU" sz="1400"/>
              <a:t>- овладение конструктивными стратегиями профессионального развития и преодоления профессиональных деструкций;</a:t>
            </a:r>
          </a:p>
          <a:p>
            <a:r>
              <a:rPr lang="ru-RU" sz="1400"/>
              <a:t>- развитие профессиональной гибкости и мобильности.</a:t>
            </a:r>
          </a:p>
          <a:p>
            <a:endParaRPr lang="ru-RU" sz="1400"/>
          </a:p>
        </p:txBody>
      </p:sp>
    </p:spTree>
    <p:extLst>
      <p:ext uri="{BB962C8B-B14F-4D97-AF65-F5344CB8AC3E}">
        <p14:creationId xmlns:p14="http://schemas.microsoft.com/office/powerpoint/2010/main" val="1047483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1D8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Рисунок 2" descr="Изображение выглядит как зеленый, снимок экрана&#10;&#10;Описание создано автоматически">
            <a:extLst>
              <a:ext uri="{FF2B5EF4-FFF2-40B4-BE49-F238E27FC236}">
                <a16:creationId xmlns:a16="http://schemas.microsoft.com/office/drawing/2014/main" id="{B2B4D85A-CC30-42C1-A3B9-19329DFE3580}"/>
              </a:ext>
            </a:extLst>
          </p:cNvPr>
          <p:cNvPicPr>
            <a:picLocks noChangeAspect="1"/>
          </p:cNvPicPr>
          <p:nvPr/>
        </p:nvPicPr>
        <p:blipFill>
          <a:blip r:embed="rId2"/>
          <a:stretch>
            <a:fillRect/>
          </a:stretch>
        </p:blipFill>
        <p:spPr>
          <a:xfrm>
            <a:off x="1143943" y="643467"/>
            <a:ext cx="9904114" cy="5571066"/>
          </a:xfrm>
          <a:prstGeom prst="rect">
            <a:avLst/>
          </a:prstGeom>
        </p:spPr>
      </p:pic>
    </p:spTree>
    <p:extLst>
      <p:ext uri="{BB962C8B-B14F-4D97-AF65-F5344CB8AC3E}">
        <p14:creationId xmlns:p14="http://schemas.microsoft.com/office/powerpoint/2010/main" val="2268405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B0A05B-2045-4D1B-80A6-5C2A7771B558}"/>
              </a:ext>
            </a:extLst>
          </p:cNvPr>
          <p:cNvSpPr>
            <a:spLocks noGrp="1"/>
          </p:cNvSpPr>
          <p:nvPr>
            <p:ph type="title"/>
          </p:nvPr>
        </p:nvSpPr>
        <p:spPr>
          <a:xfrm>
            <a:off x="6745735" y="640081"/>
            <a:ext cx="4806184" cy="3637373"/>
          </a:xfrm>
          <a:noFill/>
        </p:spPr>
        <p:txBody>
          <a:bodyPr vert="horz" lIns="91440" tIns="45720" rIns="91440" bIns="45720" rtlCol="0" anchor="b">
            <a:normAutofit/>
          </a:bodyPr>
          <a:lstStyle/>
          <a:p>
            <a:pPr marL="228600" lvl="0" indent="-228600"/>
            <a:r>
              <a:rPr lang="en-US" sz="3300"/>
              <a:t>Тихомиров М.Ю., старший преподаватель кафедры психологии профессиональной деятельности ФГБОУ ВО ВГСПУ. </a:t>
            </a:r>
            <a:br>
              <a:rPr lang="en-US" sz="3300"/>
            </a:br>
            <a:endParaRPr lang="en-US" sz="3300"/>
          </a:p>
        </p:txBody>
      </p:sp>
      <p:sp>
        <p:nvSpPr>
          <p:cNvPr id="3" name="Объект 2">
            <a:extLst>
              <a:ext uri="{FF2B5EF4-FFF2-40B4-BE49-F238E27FC236}">
                <a16:creationId xmlns:a16="http://schemas.microsoft.com/office/drawing/2014/main" id="{16A43CCC-0E91-4CED-83DD-361735B831C6}"/>
              </a:ext>
            </a:extLst>
          </p:cNvPr>
          <p:cNvSpPr>
            <a:spLocks noGrp="1"/>
          </p:cNvSpPr>
          <p:nvPr>
            <p:ph idx="1"/>
          </p:nvPr>
        </p:nvSpPr>
        <p:spPr>
          <a:xfrm>
            <a:off x="6745735" y="4415883"/>
            <a:ext cx="4806184" cy="1802038"/>
          </a:xfrm>
          <a:noFill/>
        </p:spPr>
        <p:txBody>
          <a:bodyPr vert="horz" lIns="91440" tIns="45720" rIns="91440" bIns="45720" rtlCol="0">
            <a:normAutofit/>
          </a:bodyPr>
          <a:lstStyle/>
          <a:p>
            <a:pPr marL="0" indent="0">
              <a:buNone/>
            </a:pPr>
            <a:r>
              <a:rPr lang="en-US" sz="2400" b="1"/>
              <a:t>Стратегии коммуникации в ситуации конфликта как предиктор профессионального долголетия педагога </a:t>
            </a:r>
          </a:p>
        </p:txBody>
      </p:sp>
      <p:pic>
        <p:nvPicPr>
          <p:cNvPr id="5" name="Рисунок 4" descr="Изображение выглядит как животное, млекопитающее&#10;&#10;Описание создано автоматически">
            <a:extLst>
              <a:ext uri="{FF2B5EF4-FFF2-40B4-BE49-F238E27FC236}">
                <a16:creationId xmlns:a16="http://schemas.microsoft.com/office/drawing/2014/main" id="{0554BEE3-7042-437E-A2CF-A62ECE70F407}"/>
              </a:ext>
            </a:extLst>
          </p:cNvPr>
          <p:cNvPicPr>
            <a:picLocks noChangeAspect="1"/>
          </p:cNvPicPr>
          <p:nvPr/>
        </p:nvPicPr>
        <p:blipFill rotWithShape="1">
          <a:blip r:embed="rId2">
            <a:extLst>
              <a:ext uri="{28A0092B-C50C-407E-A947-70E740481C1C}">
                <a14:useLocalDpi xmlns:a14="http://schemas.microsoft.com/office/drawing/2010/main" val="0"/>
              </a:ext>
            </a:extLst>
          </a:blip>
          <a:srcRect r="10523"/>
          <a:stretch/>
        </p:blipFill>
        <p:spPr>
          <a:xfrm>
            <a:off x="20" y="10"/>
            <a:ext cx="6105635" cy="6857990"/>
          </a:xfrm>
          <a:prstGeom prst="rect">
            <a:avLst/>
          </a:prstGeom>
        </p:spPr>
      </p:pic>
    </p:spTree>
    <p:extLst>
      <p:ext uri="{BB962C8B-B14F-4D97-AF65-F5344CB8AC3E}">
        <p14:creationId xmlns:p14="http://schemas.microsoft.com/office/powerpoint/2010/main" val="568893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6D58F7C-9844-49CC-92EC-7C3DB0832F50}"/>
              </a:ext>
            </a:extLst>
          </p:cNvPr>
          <p:cNvSpPr>
            <a:spLocks noGrp="1"/>
          </p:cNvSpPr>
          <p:nvPr>
            <p:ph type="title"/>
          </p:nvPr>
        </p:nvSpPr>
        <p:spPr>
          <a:xfrm>
            <a:off x="8174735" y="640081"/>
            <a:ext cx="3377183" cy="3708895"/>
          </a:xfrm>
          <a:noFill/>
        </p:spPr>
        <p:txBody>
          <a:bodyPr vert="horz" lIns="91440" tIns="45720" rIns="91440" bIns="45720" rtlCol="0" anchor="b">
            <a:normAutofit/>
          </a:bodyPr>
          <a:lstStyle/>
          <a:p>
            <a:pPr marL="228600" lvl="0" indent="-228600"/>
            <a:r>
              <a:rPr lang="en-US" sz="2800"/>
              <a:t>Чумаков И.В., старший преподаватель кафедры психологии профессиональной деятельности ФГБОУ ВО ВГСПУ. </a:t>
            </a:r>
            <a:br>
              <a:rPr lang="en-US" sz="2800"/>
            </a:br>
            <a:endParaRPr lang="en-US" sz="2800"/>
          </a:p>
        </p:txBody>
      </p:sp>
      <p:sp>
        <p:nvSpPr>
          <p:cNvPr id="3" name="Объект 2">
            <a:extLst>
              <a:ext uri="{FF2B5EF4-FFF2-40B4-BE49-F238E27FC236}">
                <a16:creationId xmlns:a16="http://schemas.microsoft.com/office/drawing/2014/main" id="{0E5C77DD-2F1D-4ABF-82E9-53299A88DE2C}"/>
              </a:ext>
            </a:extLst>
          </p:cNvPr>
          <p:cNvSpPr>
            <a:spLocks noGrp="1"/>
          </p:cNvSpPr>
          <p:nvPr>
            <p:ph idx="1"/>
          </p:nvPr>
        </p:nvSpPr>
        <p:spPr>
          <a:xfrm>
            <a:off x="8174735" y="4571999"/>
            <a:ext cx="3377184" cy="1645921"/>
          </a:xfrm>
          <a:noFill/>
        </p:spPr>
        <p:txBody>
          <a:bodyPr vert="horz" lIns="91440" tIns="45720" rIns="91440" bIns="45720" rtlCol="0">
            <a:normAutofit/>
          </a:bodyPr>
          <a:lstStyle/>
          <a:p>
            <a:pPr marL="0" indent="0">
              <a:buNone/>
            </a:pPr>
            <a:r>
              <a:rPr lang="en-US" sz="2000"/>
              <a:t> </a:t>
            </a:r>
            <a:r>
              <a:rPr lang="en-US" sz="2000" b="1"/>
              <a:t>Ситуация взаимодействия педагога и подростков в контексте саморазвития  </a:t>
            </a:r>
          </a:p>
        </p:txBody>
      </p:sp>
      <p:pic>
        <p:nvPicPr>
          <p:cNvPr id="5" name="Рисунок 4">
            <a:extLst>
              <a:ext uri="{FF2B5EF4-FFF2-40B4-BE49-F238E27FC236}">
                <a16:creationId xmlns:a16="http://schemas.microsoft.com/office/drawing/2014/main" id="{C8D27012-E65C-4A2E-B83E-735EC7A2AD91}"/>
              </a:ext>
            </a:extLst>
          </p:cNvPr>
          <p:cNvPicPr>
            <a:picLocks noChangeAspect="1"/>
          </p:cNvPicPr>
          <p:nvPr/>
        </p:nvPicPr>
        <p:blipFill rotWithShape="1">
          <a:blip r:embed="rId2">
            <a:extLst>
              <a:ext uri="{28A0092B-C50C-407E-A947-70E740481C1C}">
                <a14:useLocalDpi xmlns:a14="http://schemas.microsoft.com/office/drawing/2010/main" val="0"/>
              </a:ext>
            </a:extLst>
          </a:blip>
          <a:srcRect t="3496" r="1" b="22096"/>
          <a:stretch/>
        </p:blipFill>
        <p:spPr>
          <a:xfrm>
            <a:off x="20" y="10"/>
            <a:ext cx="7534636" cy="6857990"/>
          </a:xfrm>
          <a:prstGeom prst="rect">
            <a:avLst/>
          </a:prstGeom>
        </p:spPr>
      </p:pic>
    </p:spTree>
    <p:extLst>
      <p:ext uri="{BB962C8B-B14F-4D97-AF65-F5344CB8AC3E}">
        <p14:creationId xmlns:p14="http://schemas.microsoft.com/office/powerpoint/2010/main" val="3966479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6441408-4422-4A59-9CDA-1762C114A839}"/>
              </a:ext>
            </a:extLst>
          </p:cNvPr>
          <p:cNvSpPr>
            <a:spLocks noGrp="1"/>
          </p:cNvSpPr>
          <p:nvPr>
            <p:ph type="title"/>
          </p:nvPr>
        </p:nvSpPr>
        <p:spPr>
          <a:xfrm>
            <a:off x="6745735" y="640081"/>
            <a:ext cx="4806184" cy="3637373"/>
          </a:xfrm>
          <a:noFill/>
        </p:spPr>
        <p:txBody>
          <a:bodyPr vert="horz" lIns="91440" tIns="45720" rIns="91440" bIns="45720" rtlCol="0" anchor="b">
            <a:normAutofit/>
          </a:bodyPr>
          <a:lstStyle/>
          <a:p>
            <a:r>
              <a:rPr lang="en-US" sz="3300"/>
              <a:t>Погорелова О.П., старший преподаватель кафедры психологии профессиональной деятельности ФГБОУ ВГСПУ</a:t>
            </a:r>
          </a:p>
        </p:txBody>
      </p:sp>
      <p:sp>
        <p:nvSpPr>
          <p:cNvPr id="3" name="Объект 2">
            <a:extLst>
              <a:ext uri="{FF2B5EF4-FFF2-40B4-BE49-F238E27FC236}">
                <a16:creationId xmlns:a16="http://schemas.microsoft.com/office/drawing/2014/main" id="{7CA411EE-1010-45D0-A71E-661B298139D0}"/>
              </a:ext>
            </a:extLst>
          </p:cNvPr>
          <p:cNvSpPr>
            <a:spLocks noGrp="1"/>
          </p:cNvSpPr>
          <p:nvPr>
            <p:ph idx="1"/>
          </p:nvPr>
        </p:nvSpPr>
        <p:spPr>
          <a:xfrm>
            <a:off x="6745735" y="4415883"/>
            <a:ext cx="4806184" cy="1802038"/>
          </a:xfrm>
          <a:noFill/>
        </p:spPr>
        <p:txBody>
          <a:bodyPr vert="horz" lIns="91440" tIns="45720" rIns="91440" bIns="45720" rtlCol="0">
            <a:normAutofit/>
          </a:bodyPr>
          <a:lstStyle/>
          <a:p>
            <a:pPr marL="0" indent="0">
              <a:buNone/>
            </a:pPr>
            <a:r>
              <a:rPr lang="en-US" sz="2400"/>
              <a:t> </a:t>
            </a:r>
            <a:r>
              <a:rPr lang="en-US" sz="2400" b="1"/>
              <a:t>Психологический театр: перспективы взаимодействия детей и взрослых </a:t>
            </a:r>
          </a:p>
        </p:txBody>
      </p:sp>
      <p:pic>
        <p:nvPicPr>
          <p:cNvPr id="5" name="Рисунок 4">
            <a:extLst>
              <a:ext uri="{FF2B5EF4-FFF2-40B4-BE49-F238E27FC236}">
                <a16:creationId xmlns:a16="http://schemas.microsoft.com/office/drawing/2014/main" id="{E3EBB046-7171-4D9A-BB36-031B27A97814}"/>
              </a:ext>
            </a:extLst>
          </p:cNvPr>
          <p:cNvPicPr>
            <a:picLocks noChangeAspect="1"/>
          </p:cNvPicPr>
          <p:nvPr/>
        </p:nvPicPr>
        <p:blipFill rotWithShape="1">
          <a:blip r:embed="rId2">
            <a:extLst>
              <a:ext uri="{28A0092B-C50C-407E-A947-70E740481C1C}">
                <a14:useLocalDpi xmlns:a14="http://schemas.microsoft.com/office/drawing/2010/main" val="0"/>
              </a:ext>
            </a:extLst>
          </a:blip>
          <a:srcRect l="10970"/>
          <a:stretch/>
        </p:blipFill>
        <p:spPr>
          <a:xfrm>
            <a:off x="20" y="10"/>
            <a:ext cx="6105635" cy="6857990"/>
          </a:xfrm>
          <a:prstGeom prst="rect">
            <a:avLst/>
          </a:prstGeom>
        </p:spPr>
      </p:pic>
    </p:spTree>
    <p:extLst>
      <p:ext uri="{BB962C8B-B14F-4D97-AF65-F5344CB8AC3E}">
        <p14:creationId xmlns:p14="http://schemas.microsoft.com/office/powerpoint/2010/main" val="492824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BDBA639-2A71-4A60-A71A-FF1836F5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grpSp>
        <p:nvGrpSpPr>
          <p:cNvPr id="10" name="Group 9">
            <a:extLst>
              <a:ext uri="{FF2B5EF4-FFF2-40B4-BE49-F238E27FC236}">
                <a16:creationId xmlns:a16="http://schemas.microsoft.com/office/drawing/2014/main" id="{5E208A8B-5EBD-4532-BE72-26414FA7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1" name="Freeform 5">
              <a:extLst>
                <a:ext uri="{FF2B5EF4-FFF2-40B4-BE49-F238E27FC236}">
                  <a16:creationId xmlns:a16="http://schemas.microsoft.com/office/drawing/2014/main" id="{15D09196-B338-4AB5-A71B-CFD5FFCA62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F50B4463-128A-4677-A285-C017E6C543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1D9B95CD-F023-4DFA-9678-1E02713F74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1DDF47A8-BE7B-43F3-A500-F5A4656D8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2DD394DE-76FB-42F8-85F2-FD436F423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B95F2EFB-87E6-4400-AAF3-7EB8B4F15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D463476-2BC7-418C-9D6F-51444B11A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24011122-2495-478A-81BF-ABBDEA1DA8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C79E87C5-E5B3-476B-B539-FC9CF4A33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956029CA-2B38-434D-9044-5FF3A1ECD1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9514CFB6-E8DB-43DC-B1CD-9CC2D4B2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BD8C1FC8-E550-45BE-9F30-822BAB3781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D1646B5D-A7B7-41EC-9591-0E0C0F4F94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E2118E93-481E-4843-987E-378187AA37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7038464-F4E2-47EC-A87F-18469191E3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FB3BBEB1-E146-408F-95B7-EE2F269DE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C765B285-56EC-47FC-B116-274EBBD61A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CB4A6191-6913-42EA-905E-8A174AE2C9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8ADEEF92-F481-475A-845C-5E940F0D5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1" name="Freeform: Shape 30">
            <a:extLst>
              <a:ext uri="{FF2B5EF4-FFF2-40B4-BE49-F238E27FC236}">
                <a16:creationId xmlns:a16="http://schemas.microsoft.com/office/drawing/2014/main" id="{D9C506D7-84CB-4057-A44A-465313E785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44861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sp>
        <p:nvSpPr>
          <p:cNvPr id="33" name="Oval 32">
            <a:extLst>
              <a:ext uri="{FF2B5EF4-FFF2-40B4-BE49-F238E27FC236}">
                <a16:creationId xmlns:a16="http://schemas.microsoft.com/office/drawing/2014/main" id="{7842FC68-61FD-4700-8A22-BB8B07188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54579" y="691977"/>
            <a:ext cx="7761923" cy="5343064"/>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solidFill>
            <a:schemeClr val="accent6"/>
          </a:solidFill>
          <a:ln w="152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sp>
        <p:nvSpPr>
          <p:cNvPr id="2" name="Заголовок 1">
            <a:extLst>
              <a:ext uri="{FF2B5EF4-FFF2-40B4-BE49-F238E27FC236}">
                <a16:creationId xmlns:a16="http://schemas.microsoft.com/office/drawing/2014/main" id="{25409093-A8AA-4581-A6A3-232E47556755}"/>
              </a:ext>
            </a:extLst>
          </p:cNvPr>
          <p:cNvSpPr>
            <a:spLocks noGrp="1"/>
          </p:cNvSpPr>
          <p:nvPr>
            <p:ph type="ctrTitle"/>
          </p:nvPr>
        </p:nvSpPr>
        <p:spPr>
          <a:xfrm>
            <a:off x="2616277" y="2061838"/>
            <a:ext cx="6959446" cy="1662475"/>
          </a:xfrm>
        </p:spPr>
        <p:txBody>
          <a:bodyPr>
            <a:normAutofit/>
          </a:bodyPr>
          <a:lstStyle/>
          <a:p>
            <a:r>
              <a:rPr lang="ru-RU" sz="4100">
                <a:solidFill>
                  <a:srgbClr val="FFFFFF"/>
                </a:solidFill>
              </a:rPr>
              <a:t>Интересного и продуктивного взаимодействия..</a:t>
            </a:r>
          </a:p>
        </p:txBody>
      </p:sp>
    </p:spTree>
    <p:extLst>
      <p:ext uri="{BB962C8B-B14F-4D97-AF65-F5344CB8AC3E}">
        <p14:creationId xmlns:p14="http://schemas.microsoft.com/office/powerpoint/2010/main" val="192315207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690</Words>
  <Application>Microsoft Office PowerPoint</Application>
  <PresentationFormat>Широкоэкранный</PresentationFormat>
  <Paragraphs>50</Paragraphs>
  <Slides>13</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13</vt:i4>
      </vt:variant>
    </vt:vector>
  </HeadingPairs>
  <TitlesOfParts>
    <vt:vector size="18" baseType="lpstr">
      <vt:lpstr>Arial</vt:lpstr>
      <vt:lpstr>Calibri</vt:lpstr>
      <vt:lpstr>Calibri Light</vt:lpstr>
      <vt:lpstr>Rockwell</vt:lpstr>
      <vt:lpstr>Тема Office</vt:lpstr>
      <vt:lpstr>Профессиональное взаимодействие как фактор обеспечения психологической безопасности образовательной среды школы </vt:lpstr>
      <vt:lpstr>Профессиональное взаимодействие как взаимовлияние, координирование, поддержка, помощь, информирование, согласование… </vt:lpstr>
      <vt:lpstr>Взаимодействие в пространстве РИП</vt:lpstr>
      <vt:lpstr>Актуализация психологического просвещения педагогов обусловлена </vt:lpstr>
      <vt:lpstr>Компетенции педагога</vt:lpstr>
      <vt:lpstr>Психологическая безопасность личности</vt:lpstr>
      <vt:lpstr>Презентация PowerPoint</vt:lpstr>
      <vt:lpstr>Над чем важно работать в процессе взаимодействия в профессиональной деятельности</vt:lpstr>
      <vt:lpstr>Презентация PowerPoint</vt:lpstr>
      <vt:lpstr>Тихомиров М.Ю., старший преподаватель кафедры психологии профессиональной деятельности ФГБОУ ВО ВГСПУ.  </vt:lpstr>
      <vt:lpstr>Чумаков И.В., старший преподаватель кафедры психологии профессиональной деятельности ФГБОУ ВО ВГСПУ.  </vt:lpstr>
      <vt:lpstr>Погорелова О.П., старший преподаватель кафедры психологии профессиональной деятельности ФГБОУ ВГСПУ</vt:lpstr>
      <vt:lpstr>Интересного и продуктивного взаимодействия..</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Профессиональное взаимодействие как фактор обеспечения психологической безопасности образовательной среды школы </dc:title>
  <dc:creator>Наталья Зотова</dc:creator>
  <cp:lastModifiedBy>Наталья Зотова</cp:lastModifiedBy>
  <cp:revision>7</cp:revision>
  <dcterms:created xsi:type="dcterms:W3CDTF">2019-03-04T20:44:01Z</dcterms:created>
  <dcterms:modified xsi:type="dcterms:W3CDTF">2020-04-14T20:37:52Z</dcterms:modified>
</cp:coreProperties>
</file>