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59" r:id="rId5"/>
    <p:sldId id="258" r:id="rId6"/>
    <p:sldId id="264" r:id="rId7"/>
    <p:sldId id="260" r:id="rId8"/>
    <p:sldId id="257" r:id="rId9"/>
    <p:sldId id="281" r:id="rId10"/>
    <p:sldId id="283" r:id="rId11"/>
    <p:sldId id="282" r:id="rId12"/>
    <p:sldId id="285" r:id="rId13"/>
    <p:sldId id="286" r:id="rId14"/>
    <p:sldId id="287" r:id="rId15"/>
    <p:sldId id="284" r:id="rId16"/>
    <p:sldId id="28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4" Type="http://schemas.openxmlformats.org/officeDocument/2006/relationships/image" Target="../media/image1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821EFD-E6CE-4C17-AA51-40D98208571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C2459930-148C-46BA-AC2E-F0A149D87B94}">
      <dgm:prSet/>
      <dgm:spPr/>
      <dgm:t>
        <a:bodyPr/>
        <a:lstStyle/>
        <a:p>
          <a:pPr>
            <a:defRPr cap="all"/>
          </a:pPr>
          <a:r>
            <a:rPr lang="ru-RU"/>
            <a:t>Попробуйте оценить, как сочетаются эти три «Я» в Вашем поведении. </a:t>
          </a:r>
          <a:endParaRPr lang="en-US"/>
        </a:p>
      </dgm:t>
    </dgm:pt>
    <dgm:pt modelId="{299BF7AB-A7B0-4AED-A791-76DF4AD271DB}" type="parTrans" cxnId="{E7763BA2-ED27-46B6-AC6B-918C98A052AD}">
      <dgm:prSet/>
      <dgm:spPr/>
      <dgm:t>
        <a:bodyPr/>
        <a:lstStyle/>
        <a:p>
          <a:endParaRPr lang="en-US"/>
        </a:p>
      </dgm:t>
    </dgm:pt>
    <dgm:pt modelId="{E4579484-FB47-4CE1-9ACB-AF323FA32DBD}" type="sibTrans" cxnId="{E7763BA2-ED27-46B6-AC6B-918C98A052AD}">
      <dgm:prSet/>
      <dgm:spPr/>
      <dgm:t>
        <a:bodyPr/>
        <a:lstStyle/>
        <a:p>
          <a:endParaRPr lang="en-US"/>
        </a:p>
      </dgm:t>
    </dgm:pt>
    <dgm:pt modelId="{54E535D8-752A-4B67-A879-C73B37151036}">
      <dgm:prSet/>
      <dgm:spPr/>
      <dgm:t>
        <a:bodyPr/>
        <a:lstStyle/>
        <a:p>
          <a:pPr>
            <a:defRPr cap="all"/>
          </a:pPr>
          <a:r>
            <a:rPr lang="ru-RU"/>
            <a:t>Для этого оцените  приведенные ниже высказывания в баллах от 0 до 10.</a:t>
          </a:r>
          <a:br>
            <a:rPr lang="ru-RU" i="1"/>
          </a:br>
          <a:endParaRPr lang="en-US"/>
        </a:p>
      </dgm:t>
    </dgm:pt>
    <dgm:pt modelId="{46673528-68F5-4F38-8D67-951B780E8753}" type="parTrans" cxnId="{9739C76E-36AC-4F25-9B39-48FF732E9DC4}">
      <dgm:prSet/>
      <dgm:spPr/>
      <dgm:t>
        <a:bodyPr/>
        <a:lstStyle/>
        <a:p>
          <a:endParaRPr lang="en-US"/>
        </a:p>
      </dgm:t>
    </dgm:pt>
    <dgm:pt modelId="{BEE35AC2-6200-4E48-982D-B345CB725732}" type="sibTrans" cxnId="{9739C76E-36AC-4F25-9B39-48FF732E9DC4}">
      <dgm:prSet/>
      <dgm:spPr/>
      <dgm:t>
        <a:bodyPr/>
        <a:lstStyle/>
        <a:p>
          <a:endParaRPr lang="en-US"/>
        </a:p>
      </dgm:t>
    </dgm:pt>
    <dgm:pt modelId="{9BE4E178-546A-440D-9459-05A71EA20E27}" type="pres">
      <dgm:prSet presAssocID="{75821EFD-E6CE-4C17-AA51-40D982085710}" presName="root" presStyleCnt="0">
        <dgm:presLayoutVars>
          <dgm:dir/>
          <dgm:resizeHandles val="exact"/>
        </dgm:presLayoutVars>
      </dgm:prSet>
      <dgm:spPr/>
    </dgm:pt>
    <dgm:pt modelId="{F8BE1FF4-E6FC-4FEC-BB3C-A321A52D3D10}" type="pres">
      <dgm:prSet presAssocID="{C2459930-148C-46BA-AC2E-F0A149D87B94}" presName="compNode" presStyleCnt="0"/>
      <dgm:spPr/>
    </dgm:pt>
    <dgm:pt modelId="{B658BABC-C1E3-4FAE-9699-57F2905BC6E3}" type="pres">
      <dgm:prSet presAssocID="{C2459930-148C-46BA-AC2E-F0A149D87B94}" presName="iconBgRect" presStyleLbl="bgShp" presStyleIdx="0" presStyleCnt="2"/>
      <dgm:spPr/>
    </dgm:pt>
    <dgm:pt modelId="{4C6EBB33-DA9E-4DE8-AEA7-142234192E87}" type="pres">
      <dgm:prSet presAssocID="{C2459930-148C-46BA-AC2E-F0A149D87B9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297FADCE-4D8B-443F-9A06-03C21DBC5707}" type="pres">
      <dgm:prSet presAssocID="{C2459930-148C-46BA-AC2E-F0A149D87B94}" presName="spaceRect" presStyleCnt="0"/>
      <dgm:spPr/>
    </dgm:pt>
    <dgm:pt modelId="{E85098A1-82D2-4F51-901C-D7491F4A876A}" type="pres">
      <dgm:prSet presAssocID="{C2459930-148C-46BA-AC2E-F0A149D87B94}" presName="textRect" presStyleLbl="revTx" presStyleIdx="0" presStyleCnt="2">
        <dgm:presLayoutVars>
          <dgm:chMax val="1"/>
          <dgm:chPref val="1"/>
        </dgm:presLayoutVars>
      </dgm:prSet>
      <dgm:spPr/>
    </dgm:pt>
    <dgm:pt modelId="{D982105B-5262-487C-92E5-81AC0EF3B1EF}" type="pres">
      <dgm:prSet presAssocID="{E4579484-FB47-4CE1-9ACB-AF323FA32DBD}" presName="sibTrans" presStyleCnt="0"/>
      <dgm:spPr/>
    </dgm:pt>
    <dgm:pt modelId="{732E7527-B714-4643-917E-E08396D5FFCD}" type="pres">
      <dgm:prSet presAssocID="{54E535D8-752A-4B67-A879-C73B37151036}" presName="compNode" presStyleCnt="0"/>
      <dgm:spPr/>
    </dgm:pt>
    <dgm:pt modelId="{A3CA1ADB-5E1D-4025-93B7-EFA205888EB5}" type="pres">
      <dgm:prSet presAssocID="{54E535D8-752A-4B67-A879-C73B37151036}" presName="iconBgRect" presStyleLbl="bgShp" presStyleIdx="1" presStyleCnt="2"/>
      <dgm:spPr/>
    </dgm:pt>
    <dgm:pt modelId="{D61AD99B-BE18-47A4-8EB6-0156A507DD06}" type="pres">
      <dgm:prSet presAssocID="{54E535D8-752A-4B67-A879-C73B3715103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0F4499B6-29F9-4763-AE84-78C00755E54A}" type="pres">
      <dgm:prSet presAssocID="{54E535D8-752A-4B67-A879-C73B37151036}" presName="spaceRect" presStyleCnt="0"/>
      <dgm:spPr/>
    </dgm:pt>
    <dgm:pt modelId="{5F322B7C-7CC6-4726-A359-0884543270FB}" type="pres">
      <dgm:prSet presAssocID="{54E535D8-752A-4B67-A879-C73B3715103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C753703-7683-4C61-8E3D-D9E39FF5B22B}" type="presOf" srcId="{75821EFD-E6CE-4C17-AA51-40D982085710}" destId="{9BE4E178-546A-440D-9459-05A71EA20E27}" srcOrd="0" destOrd="0" presId="urn:microsoft.com/office/officeart/2018/5/layout/IconCircleLabelList"/>
    <dgm:cxn modelId="{9739C76E-36AC-4F25-9B39-48FF732E9DC4}" srcId="{75821EFD-E6CE-4C17-AA51-40D982085710}" destId="{54E535D8-752A-4B67-A879-C73B37151036}" srcOrd="1" destOrd="0" parTransId="{46673528-68F5-4F38-8D67-951B780E8753}" sibTransId="{BEE35AC2-6200-4E48-982D-B345CB725732}"/>
    <dgm:cxn modelId="{E7763BA2-ED27-46B6-AC6B-918C98A052AD}" srcId="{75821EFD-E6CE-4C17-AA51-40D982085710}" destId="{C2459930-148C-46BA-AC2E-F0A149D87B94}" srcOrd="0" destOrd="0" parTransId="{299BF7AB-A7B0-4AED-A791-76DF4AD271DB}" sibTransId="{E4579484-FB47-4CE1-9ACB-AF323FA32DBD}"/>
    <dgm:cxn modelId="{B89B9DCB-37AD-4DA2-939A-9F1FB34077F6}" type="presOf" srcId="{C2459930-148C-46BA-AC2E-F0A149D87B94}" destId="{E85098A1-82D2-4F51-901C-D7491F4A876A}" srcOrd="0" destOrd="0" presId="urn:microsoft.com/office/officeart/2018/5/layout/IconCircleLabelList"/>
    <dgm:cxn modelId="{AAFB48F6-3C59-449A-A70D-FC9D950BB342}" type="presOf" srcId="{54E535D8-752A-4B67-A879-C73B37151036}" destId="{5F322B7C-7CC6-4726-A359-0884543270FB}" srcOrd="0" destOrd="0" presId="urn:microsoft.com/office/officeart/2018/5/layout/IconCircleLabelList"/>
    <dgm:cxn modelId="{DD4EF351-FCA0-44BD-86D2-87524D277ACD}" type="presParOf" srcId="{9BE4E178-546A-440D-9459-05A71EA20E27}" destId="{F8BE1FF4-E6FC-4FEC-BB3C-A321A52D3D10}" srcOrd="0" destOrd="0" presId="urn:microsoft.com/office/officeart/2018/5/layout/IconCircleLabelList"/>
    <dgm:cxn modelId="{6B5E9398-4CB8-44CD-9292-80DCED15A1A0}" type="presParOf" srcId="{F8BE1FF4-E6FC-4FEC-BB3C-A321A52D3D10}" destId="{B658BABC-C1E3-4FAE-9699-57F2905BC6E3}" srcOrd="0" destOrd="0" presId="urn:microsoft.com/office/officeart/2018/5/layout/IconCircleLabelList"/>
    <dgm:cxn modelId="{096C9362-32FD-457C-A697-A2717636AFF5}" type="presParOf" srcId="{F8BE1FF4-E6FC-4FEC-BB3C-A321A52D3D10}" destId="{4C6EBB33-DA9E-4DE8-AEA7-142234192E87}" srcOrd="1" destOrd="0" presId="urn:microsoft.com/office/officeart/2018/5/layout/IconCircleLabelList"/>
    <dgm:cxn modelId="{12FA1878-FFF2-41DE-B3BB-2302259B585D}" type="presParOf" srcId="{F8BE1FF4-E6FC-4FEC-BB3C-A321A52D3D10}" destId="{297FADCE-4D8B-443F-9A06-03C21DBC5707}" srcOrd="2" destOrd="0" presId="urn:microsoft.com/office/officeart/2018/5/layout/IconCircleLabelList"/>
    <dgm:cxn modelId="{ACB24094-1FC1-4066-BDE1-7C4EB4E5E372}" type="presParOf" srcId="{F8BE1FF4-E6FC-4FEC-BB3C-A321A52D3D10}" destId="{E85098A1-82D2-4F51-901C-D7491F4A876A}" srcOrd="3" destOrd="0" presId="urn:microsoft.com/office/officeart/2018/5/layout/IconCircleLabelList"/>
    <dgm:cxn modelId="{373D413D-7A0E-4730-AE34-E1AF010BB7C8}" type="presParOf" srcId="{9BE4E178-546A-440D-9459-05A71EA20E27}" destId="{D982105B-5262-487C-92E5-81AC0EF3B1EF}" srcOrd="1" destOrd="0" presId="urn:microsoft.com/office/officeart/2018/5/layout/IconCircleLabelList"/>
    <dgm:cxn modelId="{F48E769C-C5AE-4475-B07E-9957ECDC445E}" type="presParOf" srcId="{9BE4E178-546A-440D-9459-05A71EA20E27}" destId="{732E7527-B714-4643-917E-E08396D5FFCD}" srcOrd="2" destOrd="0" presId="urn:microsoft.com/office/officeart/2018/5/layout/IconCircleLabelList"/>
    <dgm:cxn modelId="{F2AE1AF0-88BC-4D81-B259-410C6596BB64}" type="presParOf" srcId="{732E7527-B714-4643-917E-E08396D5FFCD}" destId="{A3CA1ADB-5E1D-4025-93B7-EFA205888EB5}" srcOrd="0" destOrd="0" presId="urn:microsoft.com/office/officeart/2018/5/layout/IconCircleLabelList"/>
    <dgm:cxn modelId="{06CC6859-EF40-47CB-A5C9-FFE1DFDA0659}" type="presParOf" srcId="{732E7527-B714-4643-917E-E08396D5FFCD}" destId="{D61AD99B-BE18-47A4-8EB6-0156A507DD06}" srcOrd="1" destOrd="0" presId="urn:microsoft.com/office/officeart/2018/5/layout/IconCircleLabelList"/>
    <dgm:cxn modelId="{F97345F3-D362-4BE5-9130-7D84F95BED5A}" type="presParOf" srcId="{732E7527-B714-4643-917E-E08396D5FFCD}" destId="{0F4499B6-29F9-4763-AE84-78C00755E54A}" srcOrd="2" destOrd="0" presId="urn:microsoft.com/office/officeart/2018/5/layout/IconCircleLabelList"/>
    <dgm:cxn modelId="{DAA434BD-25EC-4911-ACFB-414DED557C98}" type="presParOf" srcId="{732E7527-B714-4643-917E-E08396D5FFCD}" destId="{5F322B7C-7CC6-4726-A359-0884543270F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4CE9E9-30B4-487B-8665-7C1B7DA3EB26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B653BC4-37B1-411B-8A54-C943A25B8197}">
      <dgm:prSet/>
      <dgm:spPr/>
      <dgm:t>
        <a:bodyPr/>
        <a:lstStyle/>
        <a:p>
          <a:r>
            <a:rPr lang="ru-RU"/>
            <a:t>Мне порой не хватает выдержки</a:t>
          </a:r>
          <a:endParaRPr lang="en-US"/>
        </a:p>
      </dgm:t>
    </dgm:pt>
    <dgm:pt modelId="{085094B1-9AFA-40D8-8A94-1CB6CCD2DA8F}" type="parTrans" cxnId="{A9A9F685-024B-41E5-A47D-4E2602982FAB}">
      <dgm:prSet/>
      <dgm:spPr/>
      <dgm:t>
        <a:bodyPr/>
        <a:lstStyle/>
        <a:p>
          <a:endParaRPr lang="en-US"/>
        </a:p>
      </dgm:t>
    </dgm:pt>
    <dgm:pt modelId="{975C4B58-DD6F-411E-B9B5-FA63A877C976}" type="sibTrans" cxnId="{A9A9F685-024B-41E5-A47D-4E2602982FAB}">
      <dgm:prSet/>
      <dgm:spPr/>
      <dgm:t>
        <a:bodyPr/>
        <a:lstStyle/>
        <a:p>
          <a:endParaRPr lang="en-US"/>
        </a:p>
      </dgm:t>
    </dgm:pt>
    <dgm:pt modelId="{9D252D28-F600-4B10-8A2A-68477D46BBF1}">
      <dgm:prSet/>
      <dgm:spPr/>
      <dgm:t>
        <a:bodyPr/>
        <a:lstStyle/>
        <a:p>
          <a:r>
            <a:rPr lang="ru-RU"/>
            <a:t>Если мои желания мешают мне, то я умею их подавлять</a:t>
          </a:r>
          <a:endParaRPr lang="en-US"/>
        </a:p>
      </dgm:t>
    </dgm:pt>
    <dgm:pt modelId="{C55458C7-1389-4870-A847-20B0AB853F3D}" type="parTrans" cxnId="{D107A55B-AF8E-46F9-9C31-631CE490916A}">
      <dgm:prSet/>
      <dgm:spPr/>
      <dgm:t>
        <a:bodyPr/>
        <a:lstStyle/>
        <a:p>
          <a:endParaRPr lang="en-US"/>
        </a:p>
      </dgm:t>
    </dgm:pt>
    <dgm:pt modelId="{23AA3DF0-3C8D-4ECE-B459-901E553AADB6}" type="sibTrans" cxnId="{D107A55B-AF8E-46F9-9C31-631CE490916A}">
      <dgm:prSet/>
      <dgm:spPr/>
      <dgm:t>
        <a:bodyPr/>
        <a:lstStyle/>
        <a:p>
          <a:endParaRPr lang="en-US"/>
        </a:p>
      </dgm:t>
    </dgm:pt>
    <dgm:pt modelId="{55DEB410-3DE5-41A1-B870-B5F94D204C18}">
      <dgm:prSet/>
      <dgm:spPr/>
      <dgm:t>
        <a:bodyPr/>
        <a:lstStyle/>
        <a:p>
          <a:r>
            <a:rPr lang="ru-RU"/>
            <a:t>Родители как более взрослые люди должны устраивать семейную жизнь своих детей</a:t>
          </a:r>
          <a:endParaRPr lang="en-US"/>
        </a:p>
      </dgm:t>
    </dgm:pt>
    <dgm:pt modelId="{9A1599DD-E271-46BE-9135-7647B1F861CC}" type="parTrans" cxnId="{29163EE0-784B-4546-918C-D3F24C186475}">
      <dgm:prSet/>
      <dgm:spPr/>
      <dgm:t>
        <a:bodyPr/>
        <a:lstStyle/>
        <a:p>
          <a:endParaRPr lang="en-US"/>
        </a:p>
      </dgm:t>
    </dgm:pt>
    <dgm:pt modelId="{EDB31B6B-2E43-4F9B-9B0A-3B40C99EB44F}" type="sibTrans" cxnId="{29163EE0-784B-4546-918C-D3F24C186475}">
      <dgm:prSet/>
      <dgm:spPr/>
      <dgm:t>
        <a:bodyPr/>
        <a:lstStyle/>
        <a:p>
          <a:endParaRPr lang="en-US"/>
        </a:p>
      </dgm:t>
    </dgm:pt>
    <dgm:pt modelId="{2248BE8B-2135-4CB8-8A64-B763BC57CFDB}">
      <dgm:prSet/>
      <dgm:spPr/>
      <dgm:t>
        <a:bodyPr/>
        <a:lstStyle/>
        <a:p>
          <a:r>
            <a:rPr lang="ru-RU"/>
            <a:t>Я иногда преувеличиваю свою роль в каких-либо событиях</a:t>
          </a:r>
          <a:endParaRPr lang="en-US"/>
        </a:p>
      </dgm:t>
    </dgm:pt>
    <dgm:pt modelId="{F0FC77E8-8A68-4663-A971-3F947C4D1EF8}" type="parTrans" cxnId="{5BFC977C-F3DB-4DFD-AD67-06D96CFB063E}">
      <dgm:prSet/>
      <dgm:spPr/>
      <dgm:t>
        <a:bodyPr/>
        <a:lstStyle/>
        <a:p>
          <a:endParaRPr lang="en-US"/>
        </a:p>
      </dgm:t>
    </dgm:pt>
    <dgm:pt modelId="{190CDDC6-37CC-4564-A410-2C7BDE460603}" type="sibTrans" cxnId="{5BFC977C-F3DB-4DFD-AD67-06D96CFB063E}">
      <dgm:prSet/>
      <dgm:spPr/>
      <dgm:t>
        <a:bodyPr/>
        <a:lstStyle/>
        <a:p>
          <a:endParaRPr lang="en-US"/>
        </a:p>
      </dgm:t>
    </dgm:pt>
    <dgm:pt modelId="{40F86A1D-A2A2-4B76-AE6B-AF5CE586FFB9}">
      <dgm:prSet/>
      <dgm:spPr/>
      <dgm:t>
        <a:bodyPr/>
        <a:lstStyle/>
        <a:p>
          <a:r>
            <a:rPr lang="ru-RU"/>
            <a:t>Меня провести нелегко</a:t>
          </a:r>
          <a:endParaRPr lang="en-US"/>
        </a:p>
      </dgm:t>
    </dgm:pt>
    <dgm:pt modelId="{F0C7327A-A155-4E57-9330-4DA21BAE69A3}" type="parTrans" cxnId="{73142B89-CE51-4156-8F97-D76038C412F1}">
      <dgm:prSet/>
      <dgm:spPr/>
      <dgm:t>
        <a:bodyPr/>
        <a:lstStyle/>
        <a:p>
          <a:endParaRPr lang="en-US"/>
        </a:p>
      </dgm:t>
    </dgm:pt>
    <dgm:pt modelId="{CFEB16EA-9062-4A48-B36A-01CA4B085C66}" type="sibTrans" cxnId="{73142B89-CE51-4156-8F97-D76038C412F1}">
      <dgm:prSet/>
      <dgm:spPr/>
      <dgm:t>
        <a:bodyPr/>
        <a:lstStyle/>
        <a:p>
          <a:endParaRPr lang="en-US"/>
        </a:p>
      </dgm:t>
    </dgm:pt>
    <dgm:pt modelId="{46588484-F102-45FE-987C-826424924CED}">
      <dgm:prSet/>
      <dgm:spPr/>
      <dgm:t>
        <a:bodyPr/>
        <a:lstStyle/>
        <a:p>
          <a:r>
            <a:rPr lang="ru-RU"/>
            <a:t>Мне бы понравилось быть воспитателем</a:t>
          </a:r>
          <a:endParaRPr lang="en-US"/>
        </a:p>
      </dgm:t>
    </dgm:pt>
    <dgm:pt modelId="{15626AD0-AAA7-4B2A-82A2-B0B81F915E81}" type="parTrans" cxnId="{D27E427B-FEE9-4A01-A2D8-9FFF133CB8AF}">
      <dgm:prSet/>
      <dgm:spPr/>
      <dgm:t>
        <a:bodyPr/>
        <a:lstStyle/>
        <a:p>
          <a:endParaRPr lang="en-US"/>
        </a:p>
      </dgm:t>
    </dgm:pt>
    <dgm:pt modelId="{F71CA45B-C126-4612-A1D6-8904E4101074}" type="sibTrans" cxnId="{D27E427B-FEE9-4A01-A2D8-9FFF133CB8AF}">
      <dgm:prSet/>
      <dgm:spPr/>
      <dgm:t>
        <a:bodyPr/>
        <a:lstStyle/>
        <a:p>
          <a:endParaRPr lang="en-US"/>
        </a:p>
      </dgm:t>
    </dgm:pt>
    <dgm:pt modelId="{3AB5C9F5-7B02-40C0-AE91-3D535EB4C252}">
      <dgm:prSet/>
      <dgm:spPr/>
      <dgm:t>
        <a:bodyPr/>
        <a:lstStyle/>
        <a:p>
          <a:r>
            <a:rPr lang="ru-RU"/>
            <a:t>Бывает, мне хочется подурачиться, как маленькому</a:t>
          </a:r>
          <a:endParaRPr lang="en-US"/>
        </a:p>
      </dgm:t>
    </dgm:pt>
    <dgm:pt modelId="{997D026B-0121-4CFA-800B-19A42F7D1AD5}" type="parTrans" cxnId="{2D5797CE-E3E6-43FC-AA29-D5A95A4CF8C5}">
      <dgm:prSet/>
      <dgm:spPr/>
      <dgm:t>
        <a:bodyPr/>
        <a:lstStyle/>
        <a:p>
          <a:endParaRPr lang="en-US"/>
        </a:p>
      </dgm:t>
    </dgm:pt>
    <dgm:pt modelId="{4B96C55B-249D-42CA-9015-BFDDE16BD34D}" type="sibTrans" cxnId="{2D5797CE-E3E6-43FC-AA29-D5A95A4CF8C5}">
      <dgm:prSet/>
      <dgm:spPr/>
      <dgm:t>
        <a:bodyPr/>
        <a:lstStyle/>
        <a:p>
          <a:endParaRPr lang="en-US"/>
        </a:p>
      </dgm:t>
    </dgm:pt>
    <dgm:pt modelId="{4B13E070-C2E9-43B2-8B40-BA6731F1D82D}">
      <dgm:prSet/>
      <dgm:spPr/>
      <dgm:t>
        <a:bodyPr/>
        <a:lstStyle/>
        <a:p>
          <a:r>
            <a:rPr lang="ru-RU"/>
            <a:t>Думаю, что правильно понимаю все происходящие события</a:t>
          </a:r>
          <a:endParaRPr lang="en-US"/>
        </a:p>
      </dgm:t>
    </dgm:pt>
    <dgm:pt modelId="{52F618DE-863C-4174-B0DE-32D95D1362F4}" type="parTrans" cxnId="{170C43AC-249B-4148-B02B-82F401A46E8A}">
      <dgm:prSet/>
      <dgm:spPr/>
      <dgm:t>
        <a:bodyPr/>
        <a:lstStyle/>
        <a:p>
          <a:endParaRPr lang="en-US"/>
        </a:p>
      </dgm:t>
    </dgm:pt>
    <dgm:pt modelId="{05E8CA4B-6F8E-47C3-9BB6-EC3BC1D20E1C}" type="sibTrans" cxnId="{170C43AC-249B-4148-B02B-82F401A46E8A}">
      <dgm:prSet/>
      <dgm:spPr/>
      <dgm:t>
        <a:bodyPr/>
        <a:lstStyle/>
        <a:p>
          <a:endParaRPr lang="en-US"/>
        </a:p>
      </dgm:t>
    </dgm:pt>
    <dgm:pt modelId="{CBF59D3C-4D10-4F53-B1DE-68C67448C020}">
      <dgm:prSet/>
      <dgm:spPr/>
      <dgm:t>
        <a:bodyPr/>
        <a:lstStyle/>
        <a:p>
          <a:r>
            <a:rPr lang="ru-RU"/>
            <a:t>Каждый должен выполнять свой долг</a:t>
          </a:r>
          <a:endParaRPr lang="en-US"/>
        </a:p>
      </dgm:t>
    </dgm:pt>
    <dgm:pt modelId="{78F73777-D5F3-49FD-B54F-F10602E3F0E9}" type="parTrans" cxnId="{05F89A8A-01FD-4A1E-BFD9-2FB5423B40D9}">
      <dgm:prSet/>
      <dgm:spPr/>
      <dgm:t>
        <a:bodyPr/>
        <a:lstStyle/>
        <a:p>
          <a:endParaRPr lang="en-US"/>
        </a:p>
      </dgm:t>
    </dgm:pt>
    <dgm:pt modelId="{7EA293C8-5C40-4941-9015-B4CE85CA06FB}" type="sibTrans" cxnId="{05F89A8A-01FD-4A1E-BFD9-2FB5423B40D9}">
      <dgm:prSet/>
      <dgm:spPr/>
      <dgm:t>
        <a:bodyPr/>
        <a:lstStyle/>
        <a:p>
          <a:endParaRPr lang="en-US"/>
        </a:p>
      </dgm:t>
    </dgm:pt>
    <dgm:pt modelId="{BE160F6C-1BEE-45E8-9A48-847FECFA4987}">
      <dgm:prSet/>
      <dgm:spPr/>
      <dgm:t>
        <a:bodyPr/>
        <a:lstStyle/>
        <a:p>
          <a:r>
            <a:rPr lang="ru-RU"/>
            <a:t>Нередко я поступаю не как надо, а как хочется</a:t>
          </a:r>
          <a:endParaRPr lang="en-US"/>
        </a:p>
      </dgm:t>
    </dgm:pt>
    <dgm:pt modelId="{7013FF7A-363C-4103-9961-A76BE758786A}" type="parTrans" cxnId="{6CD9A703-9E53-4B6B-9CAA-C6420D1A524A}">
      <dgm:prSet/>
      <dgm:spPr/>
      <dgm:t>
        <a:bodyPr/>
        <a:lstStyle/>
        <a:p>
          <a:endParaRPr lang="en-US"/>
        </a:p>
      </dgm:t>
    </dgm:pt>
    <dgm:pt modelId="{831725C3-EDAA-46C9-80F0-AF8595004C9B}" type="sibTrans" cxnId="{6CD9A703-9E53-4B6B-9CAA-C6420D1A524A}">
      <dgm:prSet/>
      <dgm:spPr/>
      <dgm:t>
        <a:bodyPr/>
        <a:lstStyle/>
        <a:p>
          <a:endParaRPr lang="en-US"/>
        </a:p>
      </dgm:t>
    </dgm:pt>
    <dgm:pt modelId="{981C87DC-0ADF-4CA9-9146-F7BD6E5B93A6}">
      <dgm:prSet/>
      <dgm:spPr/>
      <dgm:t>
        <a:bodyPr/>
        <a:lstStyle/>
        <a:p>
          <a:r>
            <a:rPr lang="ru-RU"/>
            <a:t>Принимая решение, я стараюсь продумать его последствия</a:t>
          </a:r>
          <a:endParaRPr lang="en-US"/>
        </a:p>
      </dgm:t>
    </dgm:pt>
    <dgm:pt modelId="{0149687C-53F0-49F5-9A71-3F5FE7DE1C44}" type="parTrans" cxnId="{FBA95101-8C5E-4EBA-862A-61E34225A982}">
      <dgm:prSet/>
      <dgm:spPr/>
      <dgm:t>
        <a:bodyPr/>
        <a:lstStyle/>
        <a:p>
          <a:endParaRPr lang="en-US"/>
        </a:p>
      </dgm:t>
    </dgm:pt>
    <dgm:pt modelId="{D0DB3C8F-23D4-4FB8-AC3D-2D12A4DB4606}" type="sibTrans" cxnId="{FBA95101-8C5E-4EBA-862A-61E34225A982}">
      <dgm:prSet/>
      <dgm:spPr/>
      <dgm:t>
        <a:bodyPr/>
        <a:lstStyle/>
        <a:p>
          <a:endParaRPr lang="en-US"/>
        </a:p>
      </dgm:t>
    </dgm:pt>
    <dgm:pt modelId="{BAC27F78-2A11-410D-B920-D9A0EA940828}">
      <dgm:prSet/>
      <dgm:spPr/>
      <dgm:t>
        <a:bodyPr/>
        <a:lstStyle/>
        <a:p>
          <a:r>
            <a:rPr lang="ru-RU"/>
            <a:t>Младшее поколение должно учиться у старших, как ему следует жить</a:t>
          </a:r>
          <a:endParaRPr lang="en-US"/>
        </a:p>
      </dgm:t>
    </dgm:pt>
    <dgm:pt modelId="{42488F4C-1961-4C5B-99D6-7D65F2EAF66B}" type="parTrans" cxnId="{C8781FFD-E31E-47AD-A8BC-1721E268C7C0}">
      <dgm:prSet/>
      <dgm:spPr/>
      <dgm:t>
        <a:bodyPr/>
        <a:lstStyle/>
        <a:p>
          <a:endParaRPr lang="en-US"/>
        </a:p>
      </dgm:t>
    </dgm:pt>
    <dgm:pt modelId="{11A6EBAD-1972-4CE6-86DC-EECCDCB39FBB}" type="sibTrans" cxnId="{C8781FFD-E31E-47AD-A8BC-1721E268C7C0}">
      <dgm:prSet/>
      <dgm:spPr/>
      <dgm:t>
        <a:bodyPr/>
        <a:lstStyle/>
        <a:p>
          <a:endParaRPr lang="en-US"/>
        </a:p>
      </dgm:t>
    </dgm:pt>
    <dgm:pt modelId="{C2187EA6-A56F-4606-8670-651A2837B33E}">
      <dgm:prSet/>
      <dgm:spPr/>
      <dgm:t>
        <a:bodyPr/>
        <a:lstStyle/>
        <a:p>
          <a:r>
            <a:rPr lang="ru-RU"/>
            <a:t>Я, как и многие люди, бываю обидчив</a:t>
          </a:r>
          <a:endParaRPr lang="en-US"/>
        </a:p>
      </dgm:t>
    </dgm:pt>
    <dgm:pt modelId="{8F1A6B9A-E74C-4014-8635-5ABC69F99538}" type="parTrans" cxnId="{E6255B00-0B55-4D94-AA53-8D3EDB436BB1}">
      <dgm:prSet/>
      <dgm:spPr/>
      <dgm:t>
        <a:bodyPr/>
        <a:lstStyle/>
        <a:p>
          <a:endParaRPr lang="en-US"/>
        </a:p>
      </dgm:t>
    </dgm:pt>
    <dgm:pt modelId="{8514D2CD-FB73-45A7-BC57-5062670B1774}" type="sibTrans" cxnId="{E6255B00-0B55-4D94-AA53-8D3EDB436BB1}">
      <dgm:prSet/>
      <dgm:spPr/>
      <dgm:t>
        <a:bodyPr/>
        <a:lstStyle/>
        <a:p>
          <a:endParaRPr lang="en-US"/>
        </a:p>
      </dgm:t>
    </dgm:pt>
    <dgm:pt modelId="{F18E41AF-0305-4FAD-81AC-4C3BD8029D6C}">
      <dgm:prSet/>
      <dgm:spPr/>
      <dgm:t>
        <a:bodyPr/>
        <a:lstStyle/>
        <a:p>
          <a:r>
            <a:rPr lang="ru-RU"/>
            <a:t>Мне удается видеть в людях больше, чем они говорят о себе</a:t>
          </a:r>
          <a:endParaRPr lang="en-US"/>
        </a:p>
      </dgm:t>
    </dgm:pt>
    <dgm:pt modelId="{74D36973-437B-4E12-9007-EAF0B2C47F4F}" type="parTrans" cxnId="{68FB083C-C8AA-4A0F-95C2-33711EA04FC5}">
      <dgm:prSet/>
      <dgm:spPr/>
      <dgm:t>
        <a:bodyPr/>
        <a:lstStyle/>
        <a:p>
          <a:endParaRPr lang="en-US"/>
        </a:p>
      </dgm:t>
    </dgm:pt>
    <dgm:pt modelId="{384CA518-99B5-42DA-A668-710773A69932}" type="sibTrans" cxnId="{68FB083C-C8AA-4A0F-95C2-33711EA04FC5}">
      <dgm:prSet/>
      <dgm:spPr/>
      <dgm:t>
        <a:bodyPr/>
        <a:lstStyle/>
        <a:p>
          <a:endParaRPr lang="en-US"/>
        </a:p>
      </dgm:t>
    </dgm:pt>
    <dgm:pt modelId="{CF3488C4-C8A3-45CF-81DB-89ED6CECF65B}">
      <dgm:prSet/>
      <dgm:spPr/>
      <dgm:t>
        <a:bodyPr/>
        <a:lstStyle/>
        <a:p>
          <a:r>
            <a:rPr lang="ru-RU"/>
            <a:t>Дети должны безусловно следовать указаниям родителей</a:t>
          </a:r>
          <a:endParaRPr lang="en-US"/>
        </a:p>
      </dgm:t>
    </dgm:pt>
    <dgm:pt modelId="{DE8AB470-0D68-4061-AA9F-C2770C64FAAB}" type="parTrans" cxnId="{BD410937-83C8-40A7-A514-0B54C3FA57E1}">
      <dgm:prSet/>
      <dgm:spPr/>
      <dgm:t>
        <a:bodyPr/>
        <a:lstStyle/>
        <a:p>
          <a:endParaRPr lang="en-US"/>
        </a:p>
      </dgm:t>
    </dgm:pt>
    <dgm:pt modelId="{C4671563-EE7E-45BE-8D06-7B01CF603D8F}" type="sibTrans" cxnId="{BD410937-83C8-40A7-A514-0B54C3FA57E1}">
      <dgm:prSet/>
      <dgm:spPr/>
      <dgm:t>
        <a:bodyPr/>
        <a:lstStyle/>
        <a:p>
          <a:endParaRPr lang="en-US"/>
        </a:p>
      </dgm:t>
    </dgm:pt>
    <dgm:pt modelId="{76D4E7D4-ADF0-4FF1-8105-C77FC9F0DF45}">
      <dgm:prSet/>
      <dgm:spPr/>
      <dgm:t>
        <a:bodyPr/>
        <a:lstStyle/>
        <a:p>
          <a:r>
            <a:rPr lang="ru-RU"/>
            <a:t>Я – увлекающийся человек</a:t>
          </a:r>
          <a:endParaRPr lang="en-US"/>
        </a:p>
      </dgm:t>
    </dgm:pt>
    <dgm:pt modelId="{F3A5551C-AADD-4909-9948-CB2DDA7D992D}" type="parTrans" cxnId="{4F73A69B-9158-4625-8E15-BCD590583827}">
      <dgm:prSet/>
      <dgm:spPr/>
      <dgm:t>
        <a:bodyPr/>
        <a:lstStyle/>
        <a:p>
          <a:endParaRPr lang="en-US"/>
        </a:p>
      </dgm:t>
    </dgm:pt>
    <dgm:pt modelId="{B18C80FE-7C7B-4742-82F6-34E62C23546B}" type="sibTrans" cxnId="{4F73A69B-9158-4625-8E15-BCD590583827}">
      <dgm:prSet/>
      <dgm:spPr/>
      <dgm:t>
        <a:bodyPr/>
        <a:lstStyle/>
        <a:p>
          <a:endParaRPr lang="en-US"/>
        </a:p>
      </dgm:t>
    </dgm:pt>
    <dgm:pt modelId="{3CD2414B-4BDA-4E0C-B629-08C84B5B798C}">
      <dgm:prSet/>
      <dgm:spPr/>
      <dgm:t>
        <a:bodyPr/>
        <a:lstStyle/>
        <a:p>
          <a:r>
            <a:rPr lang="ru-RU"/>
            <a:t>Мой основной критерий оценки человека – объективность</a:t>
          </a:r>
          <a:endParaRPr lang="en-US"/>
        </a:p>
      </dgm:t>
    </dgm:pt>
    <dgm:pt modelId="{56A13F07-3F62-4456-A869-E5F9D5666DA9}" type="parTrans" cxnId="{161B0518-6408-4228-ABA8-9F345946B766}">
      <dgm:prSet/>
      <dgm:spPr/>
      <dgm:t>
        <a:bodyPr/>
        <a:lstStyle/>
        <a:p>
          <a:endParaRPr lang="en-US"/>
        </a:p>
      </dgm:t>
    </dgm:pt>
    <dgm:pt modelId="{9D37B5D4-9DCD-472F-9671-C98F8B12FBA8}" type="sibTrans" cxnId="{161B0518-6408-4228-ABA8-9F345946B766}">
      <dgm:prSet/>
      <dgm:spPr/>
      <dgm:t>
        <a:bodyPr/>
        <a:lstStyle/>
        <a:p>
          <a:endParaRPr lang="en-US"/>
        </a:p>
      </dgm:t>
    </dgm:pt>
    <dgm:pt modelId="{C5593971-E11C-4351-9189-65ABF27B9E03}">
      <dgm:prSet/>
      <dgm:spPr/>
      <dgm:t>
        <a:bodyPr/>
        <a:lstStyle/>
        <a:p>
          <a:r>
            <a:rPr lang="ru-RU"/>
            <a:t>Мои взгляды непоколебимы</a:t>
          </a:r>
          <a:endParaRPr lang="en-US"/>
        </a:p>
      </dgm:t>
    </dgm:pt>
    <dgm:pt modelId="{DABCBEBA-CF16-48A5-8DAA-A42C8C0AFF00}" type="parTrans" cxnId="{96504558-4EC2-4A79-A163-B8CE4A4DC332}">
      <dgm:prSet/>
      <dgm:spPr/>
      <dgm:t>
        <a:bodyPr/>
        <a:lstStyle/>
        <a:p>
          <a:endParaRPr lang="en-US"/>
        </a:p>
      </dgm:t>
    </dgm:pt>
    <dgm:pt modelId="{43CC9E3A-342D-47B3-8A36-37236CD52A94}" type="sibTrans" cxnId="{96504558-4EC2-4A79-A163-B8CE4A4DC332}">
      <dgm:prSet/>
      <dgm:spPr/>
      <dgm:t>
        <a:bodyPr/>
        <a:lstStyle/>
        <a:p>
          <a:endParaRPr lang="en-US"/>
        </a:p>
      </dgm:t>
    </dgm:pt>
    <dgm:pt modelId="{C713AFEA-5FA9-4F67-BE04-501685FB3E87}">
      <dgm:prSet/>
      <dgm:spPr/>
      <dgm:t>
        <a:bodyPr/>
        <a:lstStyle/>
        <a:p>
          <a:r>
            <a:rPr lang="ru-RU"/>
            <a:t>Бывает, что я не уступаю в споре лишь потому, что не хочу уступать</a:t>
          </a:r>
          <a:endParaRPr lang="en-US"/>
        </a:p>
      </dgm:t>
    </dgm:pt>
    <dgm:pt modelId="{28B8073C-C8F2-4B07-A21A-37334AF89A1D}" type="parTrans" cxnId="{36C08111-4801-47EB-823A-F23BB5820592}">
      <dgm:prSet/>
      <dgm:spPr/>
      <dgm:t>
        <a:bodyPr/>
        <a:lstStyle/>
        <a:p>
          <a:endParaRPr lang="en-US"/>
        </a:p>
      </dgm:t>
    </dgm:pt>
    <dgm:pt modelId="{5916084D-B120-4DED-A4D7-786454E10091}" type="sibTrans" cxnId="{36C08111-4801-47EB-823A-F23BB5820592}">
      <dgm:prSet/>
      <dgm:spPr/>
      <dgm:t>
        <a:bodyPr/>
        <a:lstStyle/>
        <a:p>
          <a:endParaRPr lang="en-US"/>
        </a:p>
      </dgm:t>
    </dgm:pt>
    <dgm:pt modelId="{433F4469-CE60-4829-AE86-0D164BDD22AB}">
      <dgm:prSet/>
      <dgm:spPr/>
      <dgm:t>
        <a:bodyPr/>
        <a:lstStyle/>
        <a:p>
          <a:r>
            <a:rPr lang="ru-RU"/>
            <a:t>Правила оправданны лишь до тех пор, пока они полезны</a:t>
          </a:r>
          <a:endParaRPr lang="en-US"/>
        </a:p>
      </dgm:t>
    </dgm:pt>
    <dgm:pt modelId="{1A9ADF47-D717-4EC7-A3C0-575DB801FF80}" type="parTrans" cxnId="{52F14AF8-30D8-494D-A1EC-B5C5FB9511C6}">
      <dgm:prSet/>
      <dgm:spPr/>
      <dgm:t>
        <a:bodyPr/>
        <a:lstStyle/>
        <a:p>
          <a:endParaRPr lang="en-US"/>
        </a:p>
      </dgm:t>
    </dgm:pt>
    <dgm:pt modelId="{0016602E-FED6-429D-BF72-76F5FAAC5AE5}" type="sibTrans" cxnId="{52F14AF8-30D8-494D-A1EC-B5C5FB9511C6}">
      <dgm:prSet/>
      <dgm:spPr/>
      <dgm:t>
        <a:bodyPr/>
        <a:lstStyle/>
        <a:p>
          <a:endParaRPr lang="en-US"/>
        </a:p>
      </dgm:t>
    </dgm:pt>
    <dgm:pt modelId="{233F92BF-50E6-4BD3-87FB-5091BCE75CA0}">
      <dgm:prSet/>
      <dgm:spPr/>
      <dgm:t>
        <a:bodyPr/>
        <a:lstStyle/>
        <a:p>
          <a:r>
            <a:rPr lang="ru-RU"/>
            <a:t>Люди должны соблюдать все правила независимо от обстоятельств</a:t>
          </a:r>
          <a:endParaRPr lang="en-US"/>
        </a:p>
      </dgm:t>
    </dgm:pt>
    <dgm:pt modelId="{59390737-39E4-4A56-AC8F-D20DC5DA13BE}" type="parTrans" cxnId="{E22E9B14-026A-4D83-B814-079DFCFEC8EE}">
      <dgm:prSet/>
      <dgm:spPr/>
      <dgm:t>
        <a:bodyPr/>
        <a:lstStyle/>
        <a:p>
          <a:endParaRPr lang="en-US"/>
        </a:p>
      </dgm:t>
    </dgm:pt>
    <dgm:pt modelId="{0778724A-29BE-4772-A397-2171869B7FF5}" type="sibTrans" cxnId="{E22E9B14-026A-4D83-B814-079DFCFEC8EE}">
      <dgm:prSet/>
      <dgm:spPr/>
      <dgm:t>
        <a:bodyPr/>
        <a:lstStyle/>
        <a:p>
          <a:endParaRPr lang="en-US"/>
        </a:p>
      </dgm:t>
    </dgm:pt>
    <dgm:pt modelId="{978C9A64-3CF7-4921-A16E-C79FB5D2762B}" type="pres">
      <dgm:prSet presAssocID="{F14CE9E9-30B4-487B-8665-7C1B7DA3EB26}" presName="diagram" presStyleCnt="0">
        <dgm:presLayoutVars>
          <dgm:dir/>
          <dgm:resizeHandles val="exact"/>
        </dgm:presLayoutVars>
      </dgm:prSet>
      <dgm:spPr/>
    </dgm:pt>
    <dgm:pt modelId="{0997EBF0-23B3-45C2-A321-B719368FB364}" type="pres">
      <dgm:prSet presAssocID="{8B653BC4-37B1-411B-8A54-C943A25B8197}" presName="node" presStyleLbl="node1" presStyleIdx="0" presStyleCnt="21">
        <dgm:presLayoutVars>
          <dgm:bulletEnabled val="1"/>
        </dgm:presLayoutVars>
      </dgm:prSet>
      <dgm:spPr/>
    </dgm:pt>
    <dgm:pt modelId="{91F2C9CB-04D8-4212-8A15-CE90B25CB19B}" type="pres">
      <dgm:prSet presAssocID="{975C4B58-DD6F-411E-B9B5-FA63A877C976}" presName="sibTrans" presStyleCnt="0"/>
      <dgm:spPr/>
    </dgm:pt>
    <dgm:pt modelId="{2DF87D54-8DE6-4EC6-B4EB-3E77AF6ABAA6}" type="pres">
      <dgm:prSet presAssocID="{9D252D28-F600-4B10-8A2A-68477D46BBF1}" presName="node" presStyleLbl="node1" presStyleIdx="1" presStyleCnt="21">
        <dgm:presLayoutVars>
          <dgm:bulletEnabled val="1"/>
        </dgm:presLayoutVars>
      </dgm:prSet>
      <dgm:spPr/>
    </dgm:pt>
    <dgm:pt modelId="{757DC1CA-D505-4EE3-9F8A-48668770F4C3}" type="pres">
      <dgm:prSet presAssocID="{23AA3DF0-3C8D-4ECE-B459-901E553AADB6}" presName="sibTrans" presStyleCnt="0"/>
      <dgm:spPr/>
    </dgm:pt>
    <dgm:pt modelId="{583A198E-3F9C-4A4F-B912-22FAB267441C}" type="pres">
      <dgm:prSet presAssocID="{55DEB410-3DE5-41A1-B870-B5F94D204C18}" presName="node" presStyleLbl="node1" presStyleIdx="2" presStyleCnt="21">
        <dgm:presLayoutVars>
          <dgm:bulletEnabled val="1"/>
        </dgm:presLayoutVars>
      </dgm:prSet>
      <dgm:spPr/>
    </dgm:pt>
    <dgm:pt modelId="{38003251-F5F3-4B03-9259-8AF6390AF742}" type="pres">
      <dgm:prSet presAssocID="{EDB31B6B-2E43-4F9B-9B0A-3B40C99EB44F}" presName="sibTrans" presStyleCnt="0"/>
      <dgm:spPr/>
    </dgm:pt>
    <dgm:pt modelId="{6E8304E9-4A39-47B5-AAF5-3E81C497F714}" type="pres">
      <dgm:prSet presAssocID="{2248BE8B-2135-4CB8-8A64-B763BC57CFDB}" presName="node" presStyleLbl="node1" presStyleIdx="3" presStyleCnt="21">
        <dgm:presLayoutVars>
          <dgm:bulletEnabled val="1"/>
        </dgm:presLayoutVars>
      </dgm:prSet>
      <dgm:spPr/>
    </dgm:pt>
    <dgm:pt modelId="{6E9BF2D2-4203-430D-A035-847939EF3714}" type="pres">
      <dgm:prSet presAssocID="{190CDDC6-37CC-4564-A410-2C7BDE460603}" presName="sibTrans" presStyleCnt="0"/>
      <dgm:spPr/>
    </dgm:pt>
    <dgm:pt modelId="{08166452-922F-4606-9698-FEB28EA0ADC9}" type="pres">
      <dgm:prSet presAssocID="{40F86A1D-A2A2-4B76-AE6B-AF5CE586FFB9}" presName="node" presStyleLbl="node1" presStyleIdx="4" presStyleCnt="21">
        <dgm:presLayoutVars>
          <dgm:bulletEnabled val="1"/>
        </dgm:presLayoutVars>
      </dgm:prSet>
      <dgm:spPr/>
    </dgm:pt>
    <dgm:pt modelId="{B5EE2214-67C9-48CB-AFA4-CC17F6294E3E}" type="pres">
      <dgm:prSet presAssocID="{CFEB16EA-9062-4A48-B36A-01CA4B085C66}" presName="sibTrans" presStyleCnt="0"/>
      <dgm:spPr/>
    </dgm:pt>
    <dgm:pt modelId="{257F03D0-339B-4470-AEC3-46392D358C27}" type="pres">
      <dgm:prSet presAssocID="{46588484-F102-45FE-987C-826424924CED}" presName="node" presStyleLbl="node1" presStyleIdx="5" presStyleCnt="21">
        <dgm:presLayoutVars>
          <dgm:bulletEnabled val="1"/>
        </dgm:presLayoutVars>
      </dgm:prSet>
      <dgm:spPr/>
    </dgm:pt>
    <dgm:pt modelId="{29E2291A-D0B1-4F26-9576-CC6B3A849511}" type="pres">
      <dgm:prSet presAssocID="{F71CA45B-C126-4612-A1D6-8904E4101074}" presName="sibTrans" presStyleCnt="0"/>
      <dgm:spPr/>
    </dgm:pt>
    <dgm:pt modelId="{6ADED46B-9853-41D0-8D02-8085F3519080}" type="pres">
      <dgm:prSet presAssocID="{3AB5C9F5-7B02-40C0-AE91-3D535EB4C252}" presName="node" presStyleLbl="node1" presStyleIdx="6" presStyleCnt="21">
        <dgm:presLayoutVars>
          <dgm:bulletEnabled val="1"/>
        </dgm:presLayoutVars>
      </dgm:prSet>
      <dgm:spPr/>
    </dgm:pt>
    <dgm:pt modelId="{5A7108D0-E227-4A31-ABE8-457C8A6142BD}" type="pres">
      <dgm:prSet presAssocID="{4B96C55B-249D-42CA-9015-BFDDE16BD34D}" presName="sibTrans" presStyleCnt="0"/>
      <dgm:spPr/>
    </dgm:pt>
    <dgm:pt modelId="{40B26859-B0A5-4C52-BCF7-0B55706C055C}" type="pres">
      <dgm:prSet presAssocID="{4B13E070-C2E9-43B2-8B40-BA6731F1D82D}" presName="node" presStyleLbl="node1" presStyleIdx="7" presStyleCnt="21">
        <dgm:presLayoutVars>
          <dgm:bulletEnabled val="1"/>
        </dgm:presLayoutVars>
      </dgm:prSet>
      <dgm:spPr/>
    </dgm:pt>
    <dgm:pt modelId="{AFBB89B0-F367-4101-BE11-5DECB8ABDA3C}" type="pres">
      <dgm:prSet presAssocID="{05E8CA4B-6F8E-47C3-9BB6-EC3BC1D20E1C}" presName="sibTrans" presStyleCnt="0"/>
      <dgm:spPr/>
    </dgm:pt>
    <dgm:pt modelId="{93738F58-91F3-426B-B92E-D02860C7B315}" type="pres">
      <dgm:prSet presAssocID="{CBF59D3C-4D10-4F53-B1DE-68C67448C020}" presName="node" presStyleLbl="node1" presStyleIdx="8" presStyleCnt="21">
        <dgm:presLayoutVars>
          <dgm:bulletEnabled val="1"/>
        </dgm:presLayoutVars>
      </dgm:prSet>
      <dgm:spPr/>
    </dgm:pt>
    <dgm:pt modelId="{8997FC91-7A46-42B1-9F2F-692789794198}" type="pres">
      <dgm:prSet presAssocID="{7EA293C8-5C40-4941-9015-B4CE85CA06FB}" presName="sibTrans" presStyleCnt="0"/>
      <dgm:spPr/>
    </dgm:pt>
    <dgm:pt modelId="{13E9CB32-537D-4BB4-B7E5-DD8EA31F0D85}" type="pres">
      <dgm:prSet presAssocID="{BE160F6C-1BEE-45E8-9A48-847FECFA4987}" presName="node" presStyleLbl="node1" presStyleIdx="9" presStyleCnt="21">
        <dgm:presLayoutVars>
          <dgm:bulletEnabled val="1"/>
        </dgm:presLayoutVars>
      </dgm:prSet>
      <dgm:spPr/>
    </dgm:pt>
    <dgm:pt modelId="{F82EF5CF-9CF3-4945-A10F-2B9B46C86163}" type="pres">
      <dgm:prSet presAssocID="{831725C3-EDAA-46C9-80F0-AF8595004C9B}" presName="sibTrans" presStyleCnt="0"/>
      <dgm:spPr/>
    </dgm:pt>
    <dgm:pt modelId="{C0E47F4A-8893-4C4A-8BA0-BE4F23887D21}" type="pres">
      <dgm:prSet presAssocID="{981C87DC-0ADF-4CA9-9146-F7BD6E5B93A6}" presName="node" presStyleLbl="node1" presStyleIdx="10" presStyleCnt="21">
        <dgm:presLayoutVars>
          <dgm:bulletEnabled val="1"/>
        </dgm:presLayoutVars>
      </dgm:prSet>
      <dgm:spPr/>
    </dgm:pt>
    <dgm:pt modelId="{D9C07FF6-1DA1-45B3-A0A9-04382133EB24}" type="pres">
      <dgm:prSet presAssocID="{D0DB3C8F-23D4-4FB8-AC3D-2D12A4DB4606}" presName="sibTrans" presStyleCnt="0"/>
      <dgm:spPr/>
    </dgm:pt>
    <dgm:pt modelId="{0FC02332-75EB-4893-99C7-E45EB4A673F6}" type="pres">
      <dgm:prSet presAssocID="{BAC27F78-2A11-410D-B920-D9A0EA940828}" presName="node" presStyleLbl="node1" presStyleIdx="11" presStyleCnt="21">
        <dgm:presLayoutVars>
          <dgm:bulletEnabled val="1"/>
        </dgm:presLayoutVars>
      </dgm:prSet>
      <dgm:spPr/>
    </dgm:pt>
    <dgm:pt modelId="{C57F085E-982F-4E5D-A3B9-40F9004B2B36}" type="pres">
      <dgm:prSet presAssocID="{11A6EBAD-1972-4CE6-86DC-EECCDCB39FBB}" presName="sibTrans" presStyleCnt="0"/>
      <dgm:spPr/>
    </dgm:pt>
    <dgm:pt modelId="{79A4F7B8-E832-4EA0-B100-E0EC0A359FC4}" type="pres">
      <dgm:prSet presAssocID="{C2187EA6-A56F-4606-8670-651A2837B33E}" presName="node" presStyleLbl="node1" presStyleIdx="12" presStyleCnt="21">
        <dgm:presLayoutVars>
          <dgm:bulletEnabled val="1"/>
        </dgm:presLayoutVars>
      </dgm:prSet>
      <dgm:spPr/>
    </dgm:pt>
    <dgm:pt modelId="{358869DE-5458-402B-A82C-E695EFF34036}" type="pres">
      <dgm:prSet presAssocID="{8514D2CD-FB73-45A7-BC57-5062670B1774}" presName="sibTrans" presStyleCnt="0"/>
      <dgm:spPr/>
    </dgm:pt>
    <dgm:pt modelId="{817C5607-C1AB-4DFA-9918-7B4E742D0DA4}" type="pres">
      <dgm:prSet presAssocID="{F18E41AF-0305-4FAD-81AC-4C3BD8029D6C}" presName="node" presStyleLbl="node1" presStyleIdx="13" presStyleCnt="21">
        <dgm:presLayoutVars>
          <dgm:bulletEnabled val="1"/>
        </dgm:presLayoutVars>
      </dgm:prSet>
      <dgm:spPr/>
    </dgm:pt>
    <dgm:pt modelId="{407E7FDB-38D2-4529-AAA4-37A467904AB0}" type="pres">
      <dgm:prSet presAssocID="{384CA518-99B5-42DA-A668-710773A69932}" presName="sibTrans" presStyleCnt="0"/>
      <dgm:spPr/>
    </dgm:pt>
    <dgm:pt modelId="{A8BA131F-F535-4ABE-A4E7-87516DE46A60}" type="pres">
      <dgm:prSet presAssocID="{CF3488C4-C8A3-45CF-81DB-89ED6CECF65B}" presName="node" presStyleLbl="node1" presStyleIdx="14" presStyleCnt="21">
        <dgm:presLayoutVars>
          <dgm:bulletEnabled val="1"/>
        </dgm:presLayoutVars>
      </dgm:prSet>
      <dgm:spPr/>
    </dgm:pt>
    <dgm:pt modelId="{6295AF9C-D9DC-4288-99B9-5E87D8B5231E}" type="pres">
      <dgm:prSet presAssocID="{C4671563-EE7E-45BE-8D06-7B01CF603D8F}" presName="sibTrans" presStyleCnt="0"/>
      <dgm:spPr/>
    </dgm:pt>
    <dgm:pt modelId="{93DC247F-AE1F-4684-8596-76B04E291400}" type="pres">
      <dgm:prSet presAssocID="{76D4E7D4-ADF0-4FF1-8105-C77FC9F0DF45}" presName="node" presStyleLbl="node1" presStyleIdx="15" presStyleCnt="21">
        <dgm:presLayoutVars>
          <dgm:bulletEnabled val="1"/>
        </dgm:presLayoutVars>
      </dgm:prSet>
      <dgm:spPr/>
    </dgm:pt>
    <dgm:pt modelId="{DE66B670-02E0-452B-A018-4CC6C3EABED4}" type="pres">
      <dgm:prSet presAssocID="{B18C80FE-7C7B-4742-82F6-34E62C23546B}" presName="sibTrans" presStyleCnt="0"/>
      <dgm:spPr/>
    </dgm:pt>
    <dgm:pt modelId="{08697C2F-1A5C-46AD-A206-C2378C952477}" type="pres">
      <dgm:prSet presAssocID="{3CD2414B-4BDA-4E0C-B629-08C84B5B798C}" presName="node" presStyleLbl="node1" presStyleIdx="16" presStyleCnt="21">
        <dgm:presLayoutVars>
          <dgm:bulletEnabled val="1"/>
        </dgm:presLayoutVars>
      </dgm:prSet>
      <dgm:spPr/>
    </dgm:pt>
    <dgm:pt modelId="{91008465-47C6-441A-8E7C-D8774C980BD3}" type="pres">
      <dgm:prSet presAssocID="{9D37B5D4-9DCD-472F-9671-C98F8B12FBA8}" presName="sibTrans" presStyleCnt="0"/>
      <dgm:spPr/>
    </dgm:pt>
    <dgm:pt modelId="{7A3A9E0B-E7D4-46A0-A19F-44024262EBA7}" type="pres">
      <dgm:prSet presAssocID="{C5593971-E11C-4351-9189-65ABF27B9E03}" presName="node" presStyleLbl="node1" presStyleIdx="17" presStyleCnt="21">
        <dgm:presLayoutVars>
          <dgm:bulletEnabled val="1"/>
        </dgm:presLayoutVars>
      </dgm:prSet>
      <dgm:spPr/>
    </dgm:pt>
    <dgm:pt modelId="{55DA72F0-CF4F-415A-9E6E-8BA8AC159258}" type="pres">
      <dgm:prSet presAssocID="{43CC9E3A-342D-47B3-8A36-37236CD52A94}" presName="sibTrans" presStyleCnt="0"/>
      <dgm:spPr/>
    </dgm:pt>
    <dgm:pt modelId="{CB29EED1-25B8-4452-A72A-85DF8C0C815E}" type="pres">
      <dgm:prSet presAssocID="{C713AFEA-5FA9-4F67-BE04-501685FB3E87}" presName="node" presStyleLbl="node1" presStyleIdx="18" presStyleCnt="21">
        <dgm:presLayoutVars>
          <dgm:bulletEnabled val="1"/>
        </dgm:presLayoutVars>
      </dgm:prSet>
      <dgm:spPr/>
    </dgm:pt>
    <dgm:pt modelId="{81B76777-7C4C-4A72-B2D7-15E8FA82B69C}" type="pres">
      <dgm:prSet presAssocID="{5916084D-B120-4DED-A4D7-786454E10091}" presName="sibTrans" presStyleCnt="0"/>
      <dgm:spPr/>
    </dgm:pt>
    <dgm:pt modelId="{37EE85B5-BDA6-47AE-A5C5-B245F18452EC}" type="pres">
      <dgm:prSet presAssocID="{433F4469-CE60-4829-AE86-0D164BDD22AB}" presName="node" presStyleLbl="node1" presStyleIdx="19" presStyleCnt="21">
        <dgm:presLayoutVars>
          <dgm:bulletEnabled val="1"/>
        </dgm:presLayoutVars>
      </dgm:prSet>
      <dgm:spPr/>
    </dgm:pt>
    <dgm:pt modelId="{904A4185-7076-40D4-83C0-A86F756F357E}" type="pres">
      <dgm:prSet presAssocID="{0016602E-FED6-429D-BF72-76F5FAAC5AE5}" presName="sibTrans" presStyleCnt="0"/>
      <dgm:spPr/>
    </dgm:pt>
    <dgm:pt modelId="{C33DE72C-AE0C-4367-A993-75E0DE3C6EF0}" type="pres">
      <dgm:prSet presAssocID="{233F92BF-50E6-4BD3-87FB-5091BCE75CA0}" presName="node" presStyleLbl="node1" presStyleIdx="20" presStyleCnt="21">
        <dgm:presLayoutVars>
          <dgm:bulletEnabled val="1"/>
        </dgm:presLayoutVars>
      </dgm:prSet>
      <dgm:spPr/>
    </dgm:pt>
  </dgm:ptLst>
  <dgm:cxnLst>
    <dgm:cxn modelId="{E6255B00-0B55-4D94-AA53-8D3EDB436BB1}" srcId="{F14CE9E9-30B4-487B-8665-7C1B7DA3EB26}" destId="{C2187EA6-A56F-4606-8670-651A2837B33E}" srcOrd="12" destOrd="0" parTransId="{8F1A6B9A-E74C-4014-8635-5ABC69F99538}" sibTransId="{8514D2CD-FB73-45A7-BC57-5062670B1774}"/>
    <dgm:cxn modelId="{FBA95101-8C5E-4EBA-862A-61E34225A982}" srcId="{F14CE9E9-30B4-487B-8665-7C1B7DA3EB26}" destId="{981C87DC-0ADF-4CA9-9146-F7BD6E5B93A6}" srcOrd="10" destOrd="0" parTransId="{0149687C-53F0-49F5-9A71-3F5FE7DE1C44}" sibTransId="{D0DB3C8F-23D4-4FB8-AC3D-2D12A4DB4606}"/>
    <dgm:cxn modelId="{8D80D202-5EF1-471F-8D3B-D55AC53C83DA}" type="presOf" srcId="{9D252D28-F600-4B10-8A2A-68477D46BBF1}" destId="{2DF87D54-8DE6-4EC6-B4EB-3E77AF6ABAA6}" srcOrd="0" destOrd="0" presId="urn:microsoft.com/office/officeart/2005/8/layout/default"/>
    <dgm:cxn modelId="{6CD9A703-9E53-4B6B-9CAA-C6420D1A524A}" srcId="{F14CE9E9-30B4-487B-8665-7C1B7DA3EB26}" destId="{BE160F6C-1BEE-45E8-9A48-847FECFA4987}" srcOrd="9" destOrd="0" parTransId="{7013FF7A-363C-4103-9961-A76BE758786A}" sibTransId="{831725C3-EDAA-46C9-80F0-AF8595004C9B}"/>
    <dgm:cxn modelId="{36C08111-4801-47EB-823A-F23BB5820592}" srcId="{F14CE9E9-30B4-487B-8665-7C1B7DA3EB26}" destId="{C713AFEA-5FA9-4F67-BE04-501685FB3E87}" srcOrd="18" destOrd="0" parTransId="{28B8073C-C8F2-4B07-A21A-37334AF89A1D}" sibTransId="{5916084D-B120-4DED-A4D7-786454E10091}"/>
    <dgm:cxn modelId="{85B98F11-5802-468C-9E01-BB124DDA87E1}" type="presOf" srcId="{40F86A1D-A2A2-4B76-AE6B-AF5CE586FFB9}" destId="{08166452-922F-4606-9698-FEB28EA0ADC9}" srcOrd="0" destOrd="0" presId="urn:microsoft.com/office/officeart/2005/8/layout/default"/>
    <dgm:cxn modelId="{E22E9B14-026A-4D83-B814-079DFCFEC8EE}" srcId="{F14CE9E9-30B4-487B-8665-7C1B7DA3EB26}" destId="{233F92BF-50E6-4BD3-87FB-5091BCE75CA0}" srcOrd="20" destOrd="0" parTransId="{59390737-39E4-4A56-AC8F-D20DC5DA13BE}" sibTransId="{0778724A-29BE-4772-A397-2171869B7FF5}"/>
    <dgm:cxn modelId="{BA05D414-54B0-4E70-9FD5-A1225102F873}" type="presOf" srcId="{BE160F6C-1BEE-45E8-9A48-847FECFA4987}" destId="{13E9CB32-537D-4BB4-B7E5-DD8EA31F0D85}" srcOrd="0" destOrd="0" presId="urn:microsoft.com/office/officeart/2005/8/layout/default"/>
    <dgm:cxn modelId="{44D22316-4045-4678-AFB4-396DF4BD3C1A}" type="presOf" srcId="{981C87DC-0ADF-4CA9-9146-F7BD6E5B93A6}" destId="{C0E47F4A-8893-4C4A-8BA0-BE4F23887D21}" srcOrd="0" destOrd="0" presId="urn:microsoft.com/office/officeart/2005/8/layout/default"/>
    <dgm:cxn modelId="{161B0518-6408-4228-ABA8-9F345946B766}" srcId="{F14CE9E9-30B4-487B-8665-7C1B7DA3EB26}" destId="{3CD2414B-4BDA-4E0C-B629-08C84B5B798C}" srcOrd="16" destOrd="0" parTransId="{56A13F07-3F62-4456-A869-E5F9D5666DA9}" sibTransId="{9D37B5D4-9DCD-472F-9671-C98F8B12FBA8}"/>
    <dgm:cxn modelId="{A3468528-3818-49EC-AC18-245640E69861}" type="presOf" srcId="{C713AFEA-5FA9-4F67-BE04-501685FB3E87}" destId="{CB29EED1-25B8-4452-A72A-85DF8C0C815E}" srcOrd="0" destOrd="0" presId="urn:microsoft.com/office/officeart/2005/8/layout/default"/>
    <dgm:cxn modelId="{BD410937-83C8-40A7-A514-0B54C3FA57E1}" srcId="{F14CE9E9-30B4-487B-8665-7C1B7DA3EB26}" destId="{CF3488C4-C8A3-45CF-81DB-89ED6CECF65B}" srcOrd="14" destOrd="0" parTransId="{DE8AB470-0D68-4061-AA9F-C2770C64FAAB}" sibTransId="{C4671563-EE7E-45BE-8D06-7B01CF603D8F}"/>
    <dgm:cxn modelId="{68FB083C-C8AA-4A0F-95C2-33711EA04FC5}" srcId="{F14CE9E9-30B4-487B-8665-7C1B7DA3EB26}" destId="{F18E41AF-0305-4FAD-81AC-4C3BD8029D6C}" srcOrd="13" destOrd="0" parTransId="{74D36973-437B-4E12-9007-EAF0B2C47F4F}" sibTransId="{384CA518-99B5-42DA-A668-710773A69932}"/>
    <dgm:cxn modelId="{D107A55B-AF8E-46F9-9C31-631CE490916A}" srcId="{F14CE9E9-30B4-487B-8665-7C1B7DA3EB26}" destId="{9D252D28-F600-4B10-8A2A-68477D46BBF1}" srcOrd="1" destOrd="0" parTransId="{C55458C7-1389-4870-A847-20B0AB853F3D}" sibTransId="{23AA3DF0-3C8D-4ECE-B459-901E553AADB6}"/>
    <dgm:cxn modelId="{F143C763-F8E6-448B-92DB-E7097A26BD98}" type="presOf" srcId="{CBF59D3C-4D10-4F53-B1DE-68C67448C020}" destId="{93738F58-91F3-426B-B92E-D02860C7B315}" srcOrd="0" destOrd="0" presId="urn:microsoft.com/office/officeart/2005/8/layout/default"/>
    <dgm:cxn modelId="{EE93BD4A-27EC-438C-9061-9D7E853F1F9E}" type="presOf" srcId="{F18E41AF-0305-4FAD-81AC-4C3BD8029D6C}" destId="{817C5607-C1AB-4DFA-9918-7B4E742D0DA4}" srcOrd="0" destOrd="0" presId="urn:microsoft.com/office/officeart/2005/8/layout/default"/>
    <dgm:cxn modelId="{98060454-3429-4011-BA9C-6366CB31F868}" type="presOf" srcId="{F14CE9E9-30B4-487B-8665-7C1B7DA3EB26}" destId="{978C9A64-3CF7-4921-A16E-C79FB5D2762B}" srcOrd="0" destOrd="0" presId="urn:microsoft.com/office/officeart/2005/8/layout/default"/>
    <dgm:cxn modelId="{412C6674-B2CF-4BD1-AC0A-E6F17DE6B849}" type="presOf" srcId="{2248BE8B-2135-4CB8-8A64-B763BC57CFDB}" destId="{6E8304E9-4A39-47B5-AAF5-3E81C497F714}" srcOrd="0" destOrd="0" presId="urn:microsoft.com/office/officeart/2005/8/layout/default"/>
    <dgm:cxn modelId="{71514955-CFAE-48A9-B079-E1314C6BF7F9}" type="presOf" srcId="{46588484-F102-45FE-987C-826424924CED}" destId="{257F03D0-339B-4470-AEC3-46392D358C27}" srcOrd="0" destOrd="0" presId="urn:microsoft.com/office/officeart/2005/8/layout/default"/>
    <dgm:cxn modelId="{351C3776-C6C3-49CE-8703-7A78D2BBB9F9}" type="presOf" srcId="{8B653BC4-37B1-411B-8A54-C943A25B8197}" destId="{0997EBF0-23B3-45C2-A321-B719368FB364}" srcOrd="0" destOrd="0" presId="urn:microsoft.com/office/officeart/2005/8/layout/default"/>
    <dgm:cxn modelId="{96504558-4EC2-4A79-A163-B8CE4A4DC332}" srcId="{F14CE9E9-30B4-487B-8665-7C1B7DA3EB26}" destId="{C5593971-E11C-4351-9189-65ABF27B9E03}" srcOrd="17" destOrd="0" parTransId="{DABCBEBA-CF16-48A5-8DAA-A42C8C0AFF00}" sibTransId="{43CC9E3A-342D-47B3-8A36-37236CD52A94}"/>
    <dgm:cxn modelId="{D27E427B-FEE9-4A01-A2D8-9FFF133CB8AF}" srcId="{F14CE9E9-30B4-487B-8665-7C1B7DA3EB26}" destId="{46588484-F102-45FE-987C-826424924CED}" srcOrd="5" destOrd="0" parTransId="{15626AD0-AAA7-4B2A-82A2-B0B81F915E81}" sibTransId="{F71CA45B-C126-4612-A1D6-8904E4101074}"/>
    <dgm:cxn modelId="{5BFC977C-F3DB-4DFD-AD67-06D96CFB063E}" srcId="{F14CE9E9-30B4-487B-8665-7C1B7DA3EB26}" destId="{2248BE8B-2135-4CB8-8A64-B763BC57CFDB}" srcOrd="3" destOrd="0" parTransId="{F0FC77E8-8A68-4663-A971-3F947C4D1EF8}" sibTransId="{190CDDC6-37CC-4564-A410-2C7BDE460603}"/>
    <dgm:cxn modelId="{A9A9F685-024B-41E5-A47D-4E2602982FAB}" srcId="{F14CE9E9-30B4-487B-8665-7C1B7DA3EB26}" destId="{8B653BC4-37B1-411B-8A54-C943A25B8197}" srcOrd="0" destOrd="0" parTransId="{085094B1-9AFA-40D8-8A94-1CB6CCD2DA8F}" sibTransId="{975C4B58-DD6F-411E-B9B5-FA63A877C976}"/>
    <dgm:cxn modelId="{73142B89-CE51-4156-8F97-D76038C412F1}" srcId="{F14CE9E9-30B4-487B-8665-7C1B7DA3EB26}" destId="{40F86A1D-A2A2-4B76-AE6B-AF5CE586FFB9}" srcOrd="4" destOrd="0" parTransId="{F0C7327A-A155-4E57-9330-4DA21BAE69A3}" sibTransId="{CFEB16EA-9062-4A48-B36A-01CA4B085C66}"/>
    <dgm:cxn modelId="{05F89A8A-01FD-4A1E-BFD9-2FB5423B40D9}" srcId="{F14CE9E9-30B4-487B-8665-7C1B7DA3EB26}" destId="{CBF59D3C-4D10-4F53-B1DE-68C67448C020}" srcOrd="8" destOrd="0" parTransId="{78F73777-D5F3-49FD-B54F-F10602E3F0E9}" sibTransId="{7EA293C8-5C40-4941-9015-B4CE85CA06FB}"/>
    <dgm:cxn modelId="{C9B42993-2C4A-4994-97BF-E14F97282E22}" type="presOf" srcId="{76D4E7D4-ADF0-4FF1-8105-C77FC9F0DF45}" destId="{93DC247F-AE1F-4684-8596-76B04E291400}" srcOrd="0" destOrd="0" presId="urn:microsoft.com/office/officeart/2005/8/layout/default"/>
    <dgm:cxn modelId="{47CA4093-2EC3-477C-A75E-79F04074FD3D}" type="presOf" srcId="{C2187EA6-A56F-4606-8670-651A2837B33E}" destId="{79A4F7B8-E832-4EA0-B100-E0EC0A359FC4}" srcOrd="0" destOrd="0" presId="urn:microsoft.com/office/officeart/2005/8/layout/default"/>
    <dgm:cxn modelId="{14345299-47A2-43BF-A09A-143D0E13A253}" type="presOf" srcId="{3AB5C9F5-7B02-40C0-AE91-3D535EB4C252}" destId="{6ADED46B-9853-41D0-8D02-8085F3519080}" srcOrd="0" destOrd="0" presId="urn:microsoft.com/office/officeart/2005/8/layout/default"/>
    <dgm:cxn modelId="{4F73A69B-9158-4625-8E15-BCD590583827}" srcId="{F14CE9E9-30B4-487B-8665-7C1B7DA3EB26}" destId="{76D4E7D4-ADF0-4FF1-8105-C77FC9F0DF45}" srcOrd="15" destOrd="0" parTransId="{F3A5551C-AADD-4909-9948-CB2DDA7D992D}" sibTransId="{B18C80FE-7C7B-4742-82F6-34E62C23546B}"/>
    <dgm:cxn modelId="{64A2CBA0-4F7C-4D43-AE03-3C34CDD12069}" type="presOf" srcId="{433F4469-CE60-4829-AE86-0D164BDD22AB}" destId="{37EE85B5-BDA6-47AE-A5C5-B245F18452EC}" srcOrd="0" destOrd="0" presId="urn:microsoft.com/office/officeart/2005/8/layout/default"/>
    <dgm:cxn modelId="{170C43AC-249B-4148-B02B-82F401A46E8A}" srcId="{F14CE9E9-30B4-487B-8665-7C1B7DA3EB26}" destId="{4B13E070-C2E9-43B2-8B40-BA6731F1D82D}" srcOrd="7" destOrd="0" parTransId="{52F618DE-863C-4174-B0DE-32D95D1362F4}" sibTransId="{05E8CA4B-6F8E-47C3-9BB6-EC3BC1D20E1C}"/>
    <dgm:cxn modelId="{F8E3E1C7-11CA-4687-897B-44FFFCAEFABF}" type="presOf" srcId="{4B13E070-C2E9-43B2-8B40-BA6731F1D82D}" destId="{40B26859-B0A5-4C52-BCF7-0B55706C055C}" srcOrd="0" destOrd="0" presId="urn:microsoft.com/office/officeart/2005/8/layout/default"/>
    <dgm:cxn modelId="{991BD2CB-1E73-4B1D-8404-7B0C59E59427}" type="presOf" srcId="{C5593971-E11C-4351-9189-65ABF27B9E03}" destId="{7A3A9E0B-E7D4-46A0-A19F-44024262EBA7}" srcOrd="0" destOrd="0" presId="urn:microsoft.com/office/officeart/2005/8/layout/default"/>
    <dgm:cxn modelId="{2D5797CE-E3E6-43FC-AA29-D5A95A4CF8C5}" srcId="{F14CE9E9-30B4-487B-8665-7C1B7DA3EB26}" destId="{3AB5C9F5-7B02-40C0-AE91-3D535EB4C252}" srcOrd="6" destOrd="0" parTransId="{997D026B-0121-4CFA-800B-19A42F7D1AD5}" sibTransId="{4B96C55B-249D-42CA-9015-BFDDE16BD34D}"/>
    <dgm:cxn modelId="{196730CF-C1A5-4049-B78F-C06A9668C3C4}" type="presOf" srcId="{55DEB410-3DE5-41A1-B870-B5F94D204C18}" destId="{583A198E-3F9C-4A4F-B912-22FAB267441C}" srcOrd="0" destOrd="0" presId="urn:microsoft.com/office/officeart/2005/8/layout/default"/>
    <dgm:cxn modelId="{3B7B10D0-9BF0-4DF0-AC05-8BC2509FB082}" type="presOf" srcId="{233F92BF-50E6-4BD3-87FB-5091BCE75CA0}" destId="{C33DE72C-AE0C-4367-A993-75E0DE3C6EF0}" srcOrd="0" destOrd="0" presId="urn:microsoft.com/office/officeart/2005/8/layout/default"/>
    <dgm:cxn modelId="{29163EE0-784B-4546-918C-D3F24C186475}" srcId="{F14CE9E9-30B4-487B-8665-7C1B7DA3EB26}" destId="{55DEB410-3DE5-41A1-B870-B5F94D204C18}" srcOrd="2" destOrd="0" parTransId="{9A1599DD-E271-46BE-9135-7647B1F861CC}" sibTransId="{EDB31B6B-2E43-4F9B-9B0A-3B40C99EB44F}"/>
    <dgm:cxn modelId="{87FDC3EA-56B8-406E-9868-58B01689C621}" type="presOf" srcId="{3CD2414B-4BDA-4E0C-B629-08C84B5B798C}" destId="{08697C2F-1A5C-46AD-A206-C2378C952477}" srcOrd="0" destOrd="0" presId="urn:microsoft.com/office/officeart/2005/8/layout/default"/>
    <dgm:cxn modelId="{DA4FE0EF-6C74-4B76-987C-D7A8D920FD3B}" type="presOf" srcId="{BAC27F78-2A11-410D-B920-D9A0EA940828}" destId="{0FC02332-75EB-4893-99C7-E45EB4A673F6}" srcOrd="0" destOrd="0" presId="urn:microsoft.com/office/officeart/2005/8/layout/default"/>
    <dgm:cxn modelId="{52F14AF8-30D8-494D-A1EC-B5C5FB9511C6}" srcId="{F14CE9E9-30B4-487B-8665-7C1B7DA3EB26}" destId="{433F4469-CE60-4829-AE86-0D164BDD22AB}" srcOrd="19" destOrd="0" parTransId="{1A9ADF47-D717-4EC7-A3C0-575DB801FF80}" sibTransId="{0016602E-FED6-429D-BF72-76F5FAAC5AE5}"/>
    <dgm:cxn modelId="{C8781FFD-E31E-47AD-A8BC-1721E268C7C0}" srcId="{F14CE9E9-30B4-487B-8665-7C1B7DA3EB26}" destId="{BAC27F78-2A11-410D-B920-D9A0EA940828}" srcOrd="11" destOrd="0" parTransId="{42488F4C-1961-4C5B-99D6-7D65F2EAF66B}" sibTransId="{11A6EBAD-1972-4CE6-86DC-EECCDCB39FBB}"/>
    <dgm:cxn modelId="{563AC6FE-457E-42AA-BA47-C6BA088DA4F6}" type="presOf" srcId="{CF3488C4-C8A3-45CF-81DB-89ED6CECF65B}" destId="{A8BA131F-F535-4ABE-A4E7-87516DE46A60}" srcOrd="0" destOrd="0" presId="urn:microsoft.com/office/officeart/2005/8/layout/default"/>
    <dgm:cxn modelId="{046ED144-17B0-4735-A8ED-D85DCA6C3182}" type="presParOf" srcId="{978C9A64-3CF7-4921-A16E-C79FB5D2762B}" destId="{0997EBF0-23B3-45C2-A321-B719368FB364}" srcOrd="0" destOrd="0" presId="urn:microsoft.com/office/officeart/2005/8/layout/default"/>
    <dgm:cxn modelId="{601A51C3-CCD2-4564-BA18-3DA224FEB33D}" type="presParOf" srcId="{978C9A64-3CF7-4921-A16E-C79FB5D2762B}" destId="{91F2C9CB-04D8-4212-8A15-CE90B25CB19B}" srcOrd="1" destOrd="0" presId="urn:microsoft.com/office/officeart/2005/8/layout/default"/>
    <dgm:cxn modelId="{1A3D7709-398B-43DB-8E0B-44FA9237A953}" type="presParOf" srcId="{978C9A64-3CF7-4921-A16E-C79FB5D2762B}" destId="{2DF87D54-8DE6-4EC6-B4EB-3E77AF6ABAA6}" srcOrd="2" destOrd="0" presId="urn:microsoft.com/office/officeart/2005/8/layout/default"/>
    <dgm:cxn modelId="{9AB53A36-43BF-4E64-8AAC-EA14821FE613}" type="presParOf" srcId="{978C9A64-3CF7-4921-A16E-C79FB5D2762B}" destId="{757DC1CA-D505-4EE3-9F8A-48668770F4C3}" srcOrd="3" destOrd="0" presId="urn:microsoft.com/office/officeart/2005/8/layout/default"/>
    <dgm:cxn modelId="{A22D05BB-ED11-49E8-A4CB-087616E26CB5}" type="presParOf" srcId="{978C9A64-3CF7-4921-A16E-C79FB5D2762B}" destId="{583A198E-3F9C-4A4F-B912-22FAB267441C}" srcOrd="4" destOrd="0" presId="urn:microsoft.com/office/officeart/2005/8/layout/default"/>
    <dgm:cxn modelId="{DD7A0C2D-0F76-4561-87F0-8AC1B0B0D091}" type="presParOf" srcId="{978C9A64-3CF7-4921-A16E-C79FB5D2762B}" destId="{38003251-F5F3-4B03-9259-8AF6390AF742}" srcOrd="5" destOrd="0" presId="urn:microsoft.com/office/officeart/2005/8/layout/default"/>
    <dgm:cxn modelId="{9E5F4527-1A68-4170-A5D6-A973F0496511}" type="presParOf" srcId="{978C9A64-3CF7-4921-A16E-C79FB5D2762B}" destId="{6E8304E9-4A39-47B5-AAF5-3E81C497F714}" srcOrd="6" destOrd="0" presId="urn:microsoft.com/office/officeart/2005/8/layout/default"/>
    <dgm:cxn modelId="{A46F09D4-A5FD-4A66-AE78-225176B4E99D}" type="presParOf" srcId="{978C9A64-3CF7-4921-A16E-C79FB5D2762B}" destId="{6E9BF2D2-4203-430D-A035-847939EF3714}" srcOrd="7" destOrd="0" presId="urn:microsoft.com/office/officeart/2005/8/layout/default"/>
    <dgm:cxn modelId="{D4A7F84E-D64E-49E6-90AF-BBF71211D52D}" type="presParOf" srcId="{978C9A64-3CF7-4921-A16E-C79FB5D2762B}" destId="{08166452-922F-4606-9698-FEB28EA0ADC9}" srcOrd="8" destOrd="0" presId="urn:microsoft.com/office/officeart/2005/8/layout/default"/>
    <dgm:cxn modelId="{8D3FC346-9365-4C0B-9111-040EF1F6232C}" type="presParOf" srcId="{978C9A64-3CF7-4921-A16E-C79FB5D2762B}" destId="{B5EE2214-67C9-48CB-AFA4-CC17F6294E3E}" srcOrd="9" destOrd="0" presId="urn:microsoft.com/office/officeart/2005/8/layout/default"/>
    <dgm:cxn modelId="{FCDBA758-5DED-4C0A-9146-0EF26AB4FC82}" type="presParOf" srcId="{978C9A64-3CF7-4921-A16E-C79FB5D2762B}" destId="{257F03D0-339B-4470-AEC3-46392D358C27}" srcOrd="10" destOrd="0" presId="urn:microsoft.com/office/officeart/2005/8/layout/default"/>
    <dgm:cxn modelId="{E6B6BA85-6DC0-4E1E-867F-D69759D74836}" type="presParOf" srcId="{978C9A64-3CF7-4921-A16E-C79FB5D2762B}" destId="{29E2291A-D0B1-4F26-9576-CC6B3A849511}" srcOrd="11" destOrd="0" presId="urn:microsoft.com/office/officeart/2005/8/layout/default"/>
    <dgm:cxn modelId="{CAB5EB24-338E-4F45-8A7B-5600AA39FFA8}" type="presParOf" srcId="{978C9A64-3CF7-4921-A16E-C79FB5D2762B}" destId="{6ADED46B-9853-41D0-8D02-8085F3519080}" srcOrd="12" destOrd="0" presId="urn:microsoft.com/office/officeart/2005/8/layout/default"/>
    <dgm:cxn modelId="{8E4A769B-EB09-482B-A5E9-DAFEC687D4CB}" type="presParOf" srcId="{978C9A64-3CF7-4921-A16E-C79FB5D2762B}" destId="{5A7108D0-E227-4A31-ABE8-457C8A6142BD}" srcOrd="13" destOrd="0" presId="urn:microsoft.com/office/officeart/2005/8/layout/default"/>
    <dgm:cxn modelId="{894511F5-0F81-40F9-BFF8-5F8D2442F5EE}" type="presParOf" srcId="{978C9A64-3CF7-4921-A16E-C79FB5D2762B}" destId="{40B26859-B0A5-4C52-BCF7-0B55706C055C}" srcOrd="14" destOrd="0" presId="urn:microsoft.com/office/officeart/2005/8/layout/default"/>
    <dgm:cxn modelId="{18C12824-A1F3-4B86-A0D8-AB9B99BD181C}" type="presParOf" srcId="{978C9A64-3CF7-4921-A16E-C79FB5D2762B}" destId="{AFBB89B0-F367-4101-BE11-5DECB8ABDA3C}" srcOrd="15" destOrd="0" presId="urn:microsoft.com/office/officeart/2005/8/layout/default"/>
    <dgm:cxn modelId="{FB923E8C-021F-4E3F-B612-66C13524E7D3}" type="presParOf" srcId="{978C9A64-3CF7-4921-A16E-C79FB5D2762B}" destId="{93738F58-91F3-426B-B92E-D02860C7B315}" srcOrd="16" destOrd="0" presId="urn:microsoft.com/office/officeart/2005/8/layout/default"/>
    <dgm:cxn modelId="{29806D40-DBCC-4BFD-957E-87F853960670}" type="presParOf" srcId="{978C9A64-3CF7-4921-A16E-C79FB5D2762B}" destId="{8997FC91-7A46-42B1-9F2F-692789794198}" srcOrd="17" destOrd="0" presId="urn:microsoft.com/office/officeart/2005/8/layout/default"/>
    <dgm:cxn modelId="{8F004CAA-1891-4FED-85F4-3432042A4498}" type="presParOf" srcId="{978C9A64-3CF7-4921-A16E-C79FB5D2762B}" destId="{13E9CB32-537D-4BB4-B7E5-DD8EA31F0D85}" srcOrd="18" destOrd="0" presId="urn:microsoft.com/office/officeart/2005/8/layout/default"/>
    <dgm:cxn modelId="{5224524E-F7A6-48F3-8A4A-3C445474C2A2}" type="presParOf" srcId="{978C9A64-3CF7-4921-A16E-C79FB5D2762B}" destId="{F82EF5CF-9CF3-4945-A10F-2B9B46C86163}" srcOrd="19" destOrd="0" presId="urn:microsoft.com/office/officeart/2005/8/layout/default"/>
    <dgm:cxn modelId="{8BFC2155-E387-4711-BB2F-66E161B67009}" type="presParOf" srcId="{978C9A64-3CF7-4921-A16E-C79FB5D2762B}" destId="{C0E47F4A-8893-4C4A-8BA0-BE4F23887D21}" srcOrd="20" destOrd="0" presId="urn:microsoft.com/office/officeart/2005/8/layout/default"/>
    <dgm:cxn modelId="{7F06B544-1925-430D-BB55-AF853DE939DD}" type="presParOf" srcId="{978C9A64-3CF7-4921-A16E-C79FB5D2762B}" destId="{D9C07FF6-1DA1-45B3-A0A9-04382133EB24}" srcOrd="21" destOrd="0" presId="urn:microsoft.com/office/officeart/2005/8/layout/default"/>
    <dgm:cxn modelId="{C7A92121-2F01-4F83-826C-669C50D69894}" type="presParOf" srcId="{978C9A64-3CF7-4921-A16E-C79FB5D2762B}" destId="{0FC02332-75EB-4893-99C7-E45EB4A673F6}" srcOrd="22" destOrd="0" presId="urn:microsoft.com/office/officeart/2005/8/layout/default"/>
    <dgm:cxn modelId="{2C771C98-DD8E-42CD-8965-C02E7858165C}" type="presParOf" srcId="{978C9A64-3CF7-4921-A16E-C79FB5D2762B}" destId="{C57F085E-982F-4E5D-A3B9-40F9004B2B36}" srcOrd="23" destOrd="0" presId="urn:microsoft.com/office/officeart/2005/8/layout/default"/>
    <dgm:cxn modelId="{000E64FD-E6C7-453D-923B-5FDA5E8A0F21}" type="presParOf" srcId="{978C9A64-3CF7-4921-A16E-C79FB5D2762B}" destId="{79A4F7B8-E832-4EA0-B100-E0EC0A359FC4}" srcOrd="24" destOrd="0" presId="urn:microsoft.com/office/officeart/2005/8/layout/default"/>
    <dgm:cxn modelId="{A50BF3B5-F9D2-41CF-9CC8-BDB8B10757FC}" type="presParOf" srcId="{978C9A64-3CF7-4921-A16E-C79FB5D2762B}" destId="{358869DE-5458-402B-A82C-E695EFF34036}" srcOrd="25" destOrd="0" presId="urn:microsoft.com/office/officeart/2005/8/layout/default"/>
    <dgm:cxn modelId="{F89FCD40-82EA-43A5-8F23-357F16E6DC76}" type="presParOf" srcId="{978C9A64-3CF7-4921-A16E-C79FB5D2762B}" destId="{817C5607-C1AB-4DFA-9918-7B4E742D0DA4}" srcOrd="26" destOrd="0" presId="urn:microsoft.com/office/officeart/2005/8/layout/default"/>
    <dgm:cxn modelId="{6DEE007F-DD51-433F-BCEB-4F7AE17A4AE9}" type="presParOf" srcId="{978C9A64-3CF7-4921-A16E-C79FB5D2762B}" destId="{407E7FDB-38D2-4529-AAA4-37A467904AB0}" srcOrd="27" destOrd="0" presId="urn:microsoft.com/office/officeart/2005/8/layout/default"/>
    <dgm:cxn modelId="{1E259342-822B-4C87-85C8-01D663B1B3C5}" type="presParOf" srcId="{978C9A64-3CF7-4921-A16E-C79FB5D2762B}" destId="{A8BA131F-F535-4ABE-A4E7-87516DE46A60}" srcOrd="28" destOrd="0" presId="urn:microsoft.com/office/officeart/2005/8/layout/default"/>
    <dgm:cxn modelId="{34C63A3B-6077-40A6-A83D-6A596CE1CE7A}" type="presParOf" srcId="{978C9A64-3CF7-4921-A16E-C79FB5D2762B}" destId="{6295AF9C-D9DC-4288-99B9-5E87D8B5231E}" srcOrd="29" destOrd="0" presId="urn:microsoft.com/office/officeart/2005/8/layout/default"/>
    <dgm:cxn modelId="{2EC1AE93-A293-4407-A979-3E78AA2F37BD}" type="presParOf" srcId="{978C9A64-3CF7-4921-A16E-C79FB5D2762B}" destId="{93DC247F-AE1F-4684-8596-76B04E291400}" srcOrd="30" destOrd="0" presId="urn:microsoft.com/office/officeart/2005/8/layout/default"/>
    <dgm:cxn modelId="{2BEF3EE0-261B-4367-B762-D38D4179F98A}" type="presParOf" srcId="{978C9A64-3CF7-4921-A16E-C79FB5D2762B}" destId="{DE66B670-02E0-452B-A018-4CC6C3EABED4}" srcOrd="31" destOrd="0" presId="urn:microsoft.com/office/officeart/2005/8/layout/default"/>
    <dgm:cxn modelId="{960FF219-39DF-4671-A942-F920547B1DCB}" type="presParOf" srcId="{978C9A64-3CF7-4921-A16E-C79FB5D2762B}" destId="{08697C2F-1A5C-46AD-A206-C2378C952477}" srcOrd="32" destOrd="0" presId="urn:microsoft.com/office/officeart/2005/8/layout/default"/>
    <dgm:cxn modelId="{DEA21554-D80A-4765-B8FC-8574A76C1F8D}" type="presParOf" srcId="{978C9A64-3CF7-4921-A16E-C79FB5D2762B}" destId="{91008465-47C6-441A-8E7C-D8774C980BD3}" srcOrd="33" destOrd="0" presId="urn:microsoft.com/office/officeart/2005/8/layout/default"/>
    <dgm:cxn modelId="{D5C92C2E-98F2-4BCC-AC75-259B52A864F3}" type="presParOf" srcId="{978C9A64-3CF7-4921-A16E-C79FB5D2762B}" destId="{7A3A9E0B-E7D4-46A0-A19F-44024262EBA7}" srcOrd="34" destOrd="0" presId="urn:microsoft.com/office/officeart/2005/8/layout/default"/>
    <dgm:cxn modelId="{1AF96DCA-0F8A-42DB-96C0-58C5AF9428FF}" type="presParOf" srcId="{978C9A64-3CF7-4921-A16E-C79FB5D2762B}" destId="{55DA72F0-CF4F-415A-9E6E-8BA8AC159258}" srcOrd="35" destOrd="0" presId="urn:microsoft.com/office/officeart/2005/8/layout/default"/>
    <dgm:cxn modelId="{E245DA1F-10B7-4047-89A5-18BC94A7189C}" type="presParOf" srcId="{978C9A64-3CF7-4921-A16E-C79FB5D2762B}" destId="{CB29EED1-25B8-4452-A72A-85DF8C0C815E}" srcOrd="36" destOrd="0" presId="urn:microsoft.com/office/officeart/2005/8/layout/default"/>
    <dgm:cxn modelId="{38F82FEF-9F5D-43A4-AD4B-B0267AC25569}" type="presParOf" srcId="{978C9A64-3CF7-4921-A16E-C79FB5D2762B}" destId="{81B76777-7C4C-4A72-B2D7-15E8FA82B69C}" srcOrd="37" destOrd="0" presId="urn:microsoft.com/office/officeart/2005/8/layout/default"/>
    <dgm:cxn modelId="{346BAFDE-9B62-44D3-A49D-243BF2F857A4}" type="presParOf" srcId="{978C9A64-3CF7-4921-A16E-C79FB5D2762B}" destId="{37EE85B5-BDA6-47AE-A5C5-B245F18452EC}" srcOrd="38" destOrd="0" presId="urn:microsoft.com/office/officeart/2005/8/layout/default"/>
    <dgm:cxn modelId="{0E9BC052-7BF3-4FCE-8EDC-62636FBAC9A5}" type="presParOf" srcId="{978C9A64-3CF7-4921-A16E-C79FB5D2762B}" destId="{904A4185-7076-40D4-83C0-A86F756F357E}" srcOrd="39" destOrd="0" presId="urn:microsoft.com/office/officeart/2005/8/layout/default"/>
    <dgm:cxn modelId="{F698D825-5228-4C14-A6AE-92F266EA090B}" type="presParOf" srcId="{978C9A64-3CF7-4921-A16E-C79FB5D2762B}" destId="{C33DE72C-AE0C-4367-A993-75E0DE3C6EF0}" srcOrd="4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93675B-6020-4994-867C-226489038BE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061B90F-D171-47A8-8253-364F11BC6B6A}">
      <dgm:prSet/>
      <dgm:spPr/>
      <dgm:t>
        <a:bodyPr/>
        <a:lstStyle/>
        <a:p>
          <a:r>
            <a:rPr lang="ru-RU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/>
        </a:p>
      </dgm:t>
    </dgm:pt>
    <dgm:pt modelId="{AFEA66E7-B140-483D-99CF-907B2668013C}" type="parTrans" cxnId="{25C44989-1957-41A3-AE65-2CEF4E5C0E2E}">
      <dgm:prSet/>
      <dgm:spPr/>
      <dgm:t>
        <a:bodyPr/>
        <a:lstStyle/>
        <a:p>
          <a:endParaRPr lang="en-US"/>
        </a:p>
      </dgm:t>
    </dgm:pt>
    <dgm:pt modelId="{8E36F13B-895D-4904-BA54-455F0811E3BF}" type="sibTrans" cxnId="{25C44989-1957-41A3-AE65-2CEF4E5C0E2E}">
      <dgm:prSet/>
      <dgm:spPr/>
      <dgm:t>
        <a:bodyPr/>
        <a:lstStyle/>
        <a:p>
          <a:endParaRPr lang="en-US"/>
        </a:p>
      </dgm:t>
    </dgm:pt>
    <dgm:pt modelId="{3C06E89B-9579-4E72-AED8-7E42A70A0525}">
      <dgm:prSet/>
      <dgm:spPr/>
      <dgm:t>
        <a:bodyPr/>
        <a:lstStyle/>
        <a:p>
          <a:r>
            <a:rPr lang="ru-RU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/>
        </a:p>
      </dgm:t>
    </dgm:pt>
    <dgm:pt modelId="{2093C8CD-080A-45D5-BC04-5BEDC46633F8}" type="parTrans" cxnId="{77ED9C4F-2F3B-4CBF-9703-D72CB7662185}">
      <dgm:prSet/>
      <dgm:spPr/>
      <dgm:t>
        <a:bodyPr/>
        <a:lstStyle/>
        <a:p>
          <a:endParaRPr lang="en-US"/>
        </a:p>
      </dgm:t>
    </dgm:pt>
    <dgm:pt modelId="{04B603DC-969C-43C2-BD52-7A52A2CAAC34}" type="sibTrans" cxnId="{77ED9C4F-2F3B-4CBF-9703-D72CB7662185}">
      <dgm:prSet/>
      <dgm:spPr/>
      <dgm:t>
        <a:bodyPr/>
        <a:lstStyle/>
        <a:p>
          <a:endParaRPr lang="en-US"/>
        </a:p>
      </dgm:t>
    </dgm:pt>
    <dgm:pt modelId="{8B65E6D7-AD43-4548-9D40-F765A846CD6E}" type="pres">
      <dgm:prSet presAssocID="{3B93675B-6020-4994-867C-226489038BE0}" presName="outerComposite" presStyleCnt="0">
        <dgm:presLayoutVars>
          <dgm:chMax val="5"/>
          <dgm:dir/>
          <dgm:resizeHandles val="exact"/>
        </dgm:presLayoutVars>
      </dgm:prSet>
      <dgm:spPr/>
    </dgm:pt>
    <dgm:pt modelId="{3A26152D-EF98-4586-B94F-069210AB86AF}" type="pres">
      <dgm:prSet presAssocID="{3B93675B-6020-4994-867C-226489038BE0}" presName="dummyMaxCanvas" presStyleCnt="0">
        <dgm:presLayoutVars/>
      </dgm:prSet>
      <dgm:spPr/>
    </dgm:pt>
    <dgm:pt modelId="{5EFB54FE-FF39-496B-902C-87824319C402}" type="pres">
      <dgm:prSet presAssocID="{3B93675B-6020-4994-867C-226489038BE0}" presName="TwoNodes_1" presStyleLbl="node1" presStyleIdx="0" presStyleCnt="2">
        <dgm:presLayoutVars>
          <dgm:bulletEnabled val="1"/>
        </dgm:presLayoutVars>
      </dgm:prSet>
      <dgm:spPr/>
    </dgm:pt>
    <dgm:pt modelId="{B6D0248C-A386-45B8-981C-EFA0251B824C}" type="pres">
      <dgm:prSet presAssocID="{3B93675B-6020-4994-867C-226489038BE0}" presName="TwoNodes_2" presStyleLbl="node1" presStyleIdx="1" presStyleCnt="2">
        <dgm:presLayoutVars>
          <dgm:bulletEnabled val="1"/>
        </dgm:presLayoutVars>
      </dgm:prSet>
      <dgm:spPr/>
    </dgm:pt>
    <dgm:pt modelId="{549C27CA-F74F-4F81-8EC1-02A9C8C70E05}" type="pres">
      <dgm:prSet presAssocID="{3B93675B-6020-4994-867C-226489038BE0}" presName="TwoConn_1-2" presStyleLbl="fgAccFollowNode1" presStyleIdx="0" presStyleCnt="1">
        <dgm:presLayoutVars>
          <dgm:bulletEnabled val="1"/>
        </dgm:presLayoutVars>
      </dgm:prSet>
      <dgm:spPr/>
    </dgm:pt>
    <dgm:pt modelId="{4AFAB196-777B-4090-BF11-CD274649CE0F}" type="pres">
      <dgm:prSet presAssocID="{3B93675B-6020-4994-867C-226489038BE0}" presName="TwoNodes_1_text" presStyleLbl="node1" presStyleIdx="1" presStyleCnt="2">
        <dgm:presLayoutVars>
          <dgm:bulletEnabled val="1"/>
        </dgm:presLayoutVars>
      </dgm:prSet>
      <dgm:spPr/>
    </dgm:pt>
    <dgm:pt modelId="{0FAF4C5E-6ADD-4113-800F-173946328AE1}" type="pres">
      <dgm:prSet presAssocID="{3B93675B-6020-4994-867C-226489038BE0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BB6E929-3D2D-4888-8048-06F696A7E73C}" type="presOf" srcId="{3C06E89B-9579-4E72-AED8-7E42A70A0525}" destId="{B6D0248C-A386-45B8-981C-EFA0251B824C}" srcOrd="0" destOrd="0" presId="urn:microsoft.com/office/officeart/2005/8/layout/vProcess5"/>
    <dgm:cxn modelId="{0BB32F41-695D-46F5-9E74-08A3BFBE3E32}" type="presOf" srcId="{8E36F13B-895D-4904-BA54-455F0811E3BF}" destId="{549C27CA-F74F-4F81-8EC1-02A9C8C70E05}" srcOrd="0" destOrd="0" presId="urn:microsoft.com/office/officeart/2005/8/layout/vProcess5"/>
    <dgm:cxn modelId="{CA3ACB67-74D7-46A4-BB61-6FD656172E6D}" type="presOf" srcId="{9061B90F-D171-47A8-8253-364F11BC6B6A}" destId="{5EFB54FE-FF39-496B-902C-87824319C402}" srcOrd="0" destOrd="0" presId="urn:microsoft.com/office/officeart/2005/8/layout/vProcess5"/>
    <dgm:cxn modelId="{77ED9C4F-2F3B-4CBF-9703-D72CB7662185}" srcId="{3B93675B-6020-4994-867C-226489038BE0}" destId="{3C06E89B-9579-4E72-AED8-7E42A70A0525}" srcOrd="1" destOrd="0" parTransId="{2093C8CD-080A-45D5-BC04-5BEDC46633F8}" sibTransId="{04B603DC-969C-43C2-BD52-7A52A2CAAC34}"/>
    <dgm:cxn modelId="{25C44989-1957-41A3-AE65-2CEF4E5C0E2E}" srcId="{3B93675B-6020-4994-867C-226489038BE0}" destId="{9061B90F-D171-47A8-8253-364F11BC6B6A}" srcOrd="0" destOrd="0" parTransId="{AFEA66E7-B140-483D-99CF-907B2668013C}" sibTransId="{8E36F13B-895D-4904-BA54-455F0811E3BF}"/>
    <dgm:cxn modelId="{CAC778A7-4896-4EF8-B6EF-9945D1696A2B}" type="presOf" srcId="{9061B90F-D171-47A8-8253-364F11BC6B6A}" destId="{4AFAB196-777B-4090-BF11-CD274649CE0F}" srcOrd="1" destOrd="0" presId="urn:microsoft.com/office/officeart/2005/8/layout/vProcess5"/>
    <dgm:cxn modelId="{33669DE0-772A-4586-8E87-B93546ECBE3B}" type="presOf" srcId="{3B93675B-6020-4994-867C-226489038BE0}" destId="{8B65E6D7-AD43-4548-9D40-F765A846CD6E}" srcOrd="0" destOrd="0" presId="urn:microsoft.com/office/officeart/2005/8/layout/vProcess5"/>
    <dgm:cxn modelId="{710237F9-4A39-4387-8AE3-825CDB165AC0}" type="presOf" srcId="{3C06E89B-9579-4E72-AED8-7E42A70A0525}" destId="{0FAF4C5E-6ADD-4113-800F-173946328AE1}" srcOrd="1" destOrd="0" presId="urn:microsoft.com/office/officeart/2005/8/layout/vProcess5"/>
    <dgm:cxn modelId="{582694F7-3F2B-4EF7-84B9-3D50EC1BC1C2}" type="presParOf" srcId="{8B65E6D7-AD43-4548-9D40-F765A846CD6E}" destId="{3A26152D-EF98-4586-B94F-069210AB86AF}" srcOrd="0" destOrd="0" presId="urn:microsoft.com/office/officeart/2005/8/layout/vProcess5"/>
    <dgm:cxn modelId="{75FEC5D3-94F6-439A-9416-2A63A51B6189}" type="presParOf" srcId="{8B65E6D7-AD43-4548-9D40-F765A846CD6E}" destId="{5EFB54FE-FF39-496B-902C-87824319C402}" srcOrd="1" destOrd="0" presId="urn:microsoft.com/office/officeart/2005/8/layout/vProcess5"/>
    <dgm:cxn modelId="{8212F80A-0C2C-4F6D-B1F0-E04F96937694}" type="presParOf" srcId="{8B65E6D7-AD43-4548-9D40-F765A846CD6E}" destId="{B6D0248C-A386-45B8-981C-EFA0251B824C}" srcOrd="2" destOrd="0" presId="urn:microsoft.com/office/officeart/2005/8/layout/vProcess5"/>
    <dgm:cxn modelId="{268492ED-620E-4EA2-AD47-1DD24B3D91B9}" type="presParOf" srcId="{8B65E6D7-AD43-4548-9D40-F765A846CD6E}" destId="{549C27CA-F74F-4F81-8EC1-02A9C8C70E05}" srcOrd="3" destOrd="0" presId="urn:microsoft.com/office/officeart/2005/8/layout/vProcess5"/>
    <dgm:cxn modelId="{C4D4274E-0E5B-42DB-AF9D-5748011E8F4E}" type="presParOf" srcId="{8B65E6D7-AD43-4548-9D40-F765A846CD6E}" destId="{4AFAB196-777B-4090-BF11-CD274649CE0F}" srcOrd="4" destOrd="0" presId="urn:microsoft.com/office/officeart/2005/8/layout/vProcess5"/>
    <dgm:cxn modelId="{EFD878C2-1436-484F-8A47-136F50037F3D}" type="presParOf" srcId="{8B65E6D7-AD43-4548-9D40-F765A846CD6E}" destId="{0FAF4C5E-6ADD-4113-800F-173946328AE1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58BABC-C1E3-4FAE-9699-57F2905BC6E3}">
      <dsp:nvSpPr>
        <dsp:cNvPr id="0" name=""/>
        <dsp:cNvSpPr/>
      </dsp:nvSpPr>
      <dsp:spPr>
        <a:xfrm>
          <a:off x="2490743" y="37566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6EBB33-DA9E-4DE8-AEA7-142234192E87}">
      <dsp:nvSpPr>
        <dsp:cNvPr id="0" name=""/>
        <dsp:cNvSpPr/>
      </dsp:nvSpPr>
      <dsp:spPr>
        <a:xfrm>
          <a:off x="2958743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5098A1-82D2-4F51-901C-D7491F4A876A}">
      <dsp:nvSpPr>
        <dsp:cNvPr id="0" name=""/>
        <dsp:cNvSpPr/>
      </dsp:nvSpPr>
      <dsp:spPr>
        <a:xfrm>
          <a:off x="1788743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500" kern="1200"/>
            <a:t>Попробуйте оценить, как сочетаются эти три «Я» в Вашем поведении. </a:t>
          </a:r>
          <a:endParaRPr lang="en-US" sz="1500" kern="1200"/>
        </a:p>
      </dsp:txBody>
      <dsp:txXfrm>
        <a:off x="1788743" y="3255669"/>
        <a:ext cx="3600000" cy="720000"/>
      </dsp:txXfrm>
    </dsp:sp>
    <dsp:sp modelId="{A3CA1ADB-5E1D-4025-93B7-EFA205888EB5}">
      <dsp:nvSpPr>
        <dsp:cNvPr id="0" name=""/>
        <dsp:cNvSpPr/>
      </dsp:nvSpPr>
      <dsp:spPr>
        <a:xfrm>
          <a:off x="6720743" y="375668"/>
          <a:ext cx="2196000" cy="219600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AD99B-BE18-47A4-8EB6-0156A507DD06}">
      <dsp:nvSpPr>
        <dsp:cNvPr id="0" name=""/>
        <dsp:cNvSpPr/>
      </dsp:nvSpPr>
      <dsp:spPr>
        <a:xfrm>
          <a:off x="7188743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322B7C-7CC6-4726-A359-0884543270FB}">
      <dsp:nvSpPr>
        <dsp:cNvPr id="0" name=""/>
        <dsp:cNvSpPr/>
      </dsp:nvSpPr>
      <dsp:spPr>
        <a:xfrm>
          <a:off x="6018743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1500" kern="1200"/>
            <a:t>Для этого оцените  приведенные ниже высказывания в баллах от 0 до 10.</a:t>
          </a:r>
          <a:br>
            <a:rPr lang="ru-RU" sz="1500" i="1" kern="1200"/>
          </a:br>
          <a:endParaRPr lang="en-US" sz="1500" kern="1200"/>
        </a:p>
      </dsp:txBody>
      <dsp:txXfrm>
        <a:off x="6018743" y="3255669"/>
        <a:ext cx="36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97EBF0-23B3-45C2-A321-B719368FB364}">
      <dsp:nvSpPr>
        <dsp:cNvPr id="0" name=""/>
        <dsp:cNvSpPr/>
      </dsp:nvSpPr>
      <dsp:spPr>
        <a:xfrm>
          <a:off x="26314" y="3193"/>
          <a:ext cx="1609687" cy="9658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порой не хватает выдержки</a:t>
          </a:r>
          <a:endParaRPr lang="en-US" sz="1200" kern="1200"/>
        </a:p>
      </dsp:txBody>
      <dsp:txXfrm>
        <a:off x="26314" y="3193"/>
        <a:ext cx="1609687" cy="965812"/>
      </dsp:txXfrm>
    </dsp:sp>
    <dsp:sp modelId="{2DF87D54-8DE6-4EC6-B4EB-3E77AF6ABAA6}">
      <dsp:nvSpPr>
        <dsp:cNvPr id="0" name=""/>
        <dsp:cNvSpPr/>
      </dsp:nvSpPr>
      <dsp:spPr>
        <a:xfrm>
          <a:off x="1796971" y="3193"/>
          <a:ext cx="1609687" cy="965812"/>
        </a:xfrm>
        <a:prstGeom prst="rect">
          <a:avLst/>
        </a:prstGeom>
        <a:solidFill>
          <a:schemeClr val="accent2">
            <a:hueOff val="-72768"/>
            <a:satOff val="-4196"/>
            <a:lumOff val="43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Если мои желания мешают мне, то я умею их подавлять</a:t>
          </a:r>
          <a:endParaRPr lang="en-US" sz="1200" kern="1200"/>
        </a:p>
      </dsp:txBody>
      <dsp:txXfrm>
        <a:off x="1796971" y="3193"/>
        <a:ext cx="1609687" cy="965812"/>
      </dsp:txXfrm>
    </dsp:sp>
    <dsp:sp modelId="{583A198E-3F9C-4A4F-B912-22FAB267441C}">
      <dsp:nvSpPr>
        <dsp:cNvPr id="0" name=""/>
        <dsp:cNvSpPr/>
      </dsp:nvSpPr>
      <dsp:spPr>
        <a:xfrm>
          <a:off x="3567627" y="3193"/>
          <a:ext cx="1609687" cy="965812"/>
        </a:xfrm>
        <a:prstGeom prst="rect">
          <a:avLst/>
        </a:prstGeom>
        <a:solidFill>
          <a:schemeClr val="accent2">
            <a:hueOff val="-145536"/>
            <a:satOff val="-8393"/>
            <a:lumOff val="8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Родители как более взрослые люди должны устраивать семейную жизнь своих детей</a:t>
          </a:r>
          <a:endParaRPr lang="en-US" sz="1200" kern="1200"/>
        </a:p>
      </dsp:txBody>
      <dsp:txXfrm>
        <a:off x="3567627" y="3193"/>
        <a:ext cx="1609687" cy="965812"/>
      </dsp:txXfrm>
    </dsp:sp>
    <dsp:sp modelId="{6E8304E9-4A39-47B5-AAF5-3E81C497F714}">
      <dsp:nvSpPr>
        <dsp:cNvPr id="0" name=""/>
        <dsp:cNvSpPr/>
      </dsp:nvSpPr>
      <dsp:spPr>
        <a:xfrm>
          <a:off x="5338284" y="3193"/>
          <a:ext cx="1609687" cy="965812"/>
        </a:xfrm>
        <a:prstGeom prst="rect">
          <a:avLst/>
        </a:prstGeom>
        <a:solidFill>
          <a:schemeClr val="accent2">
            <a:hueOff val="-218304"/>
            <a:satOff val="-12589"/>
            <a:lumOff val="129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иногда преувеличиваю свою роль в каких-либо событиях</a:t>
          </a:r>
          <a:endParaRPr lang="en-US" sz="1200" kern="1200"/>
        </a:p>
      </dsp:txBody>
      <dsp:txXfrm>
        <a:off x="5338284" y="3193"/>
        <a:ext cx="1609687" cy="965812"/>
      </dsp:txXfrm>
    </dsp:sp>
    <dsp:sp modelId="{08166452-922F-4606-9698-FEB28EA0ADC9}">
      <dsp:nvSpPr>
        <dsp:cNvPr id="0" name=""/>
        <dsp:cNvSpPr/>
      </dsp:nvSpPr>
      <dsp:spPr>
        <a:xfrm>
          <a:off x="7108940" y="3193"/>
          <a:ext cx="1609687" cy="965812"/>
        </a:xfrm>
        <a:prstGeom prst="rect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Меня провести нелегко</a:t>
          </a:r>
          <a:endParaRPr lang="en-US" sz="1200" kern="1200"/>
        </a:p>
      </dsp:txBody>
      <dsp:txXfrm>
        <a:off x="7108940" y="3193"/>
        <a:ext cx="1609687" cy="965812"/>
      </dsp:txXfrm>
    </dsp:sp>
    <dsp:sp modelId="{257F03D0-339B-4470-AEC3-46392D358C27}">
      <dsp:nvSpPr>
        <dsp:cNvPr id="0" name=""/>
        <dsp:cNvSpPr/>
      </dsp:nvSpPr>
      <dsp:spPr>
        <a:xfrm>
          <a:off x="8879597" y="3193"/>
          <a:ext cx="1609687" cy="965812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бы понравилось быть воспитателем</a:t>
          </a:r>
          <a:endParaRPr lang="en-US" sz="1200" kern="1200"/>
        </a:p>
      </dsp:txBody>
      <dsp:txXfrm>
        <a:off x="8879597" y="3193"/>
        <a:ext cx="1609687" cy="965812"/>
      </dsp:txXfrm>
    </dsp:sp>
    <dsp:sp modelId="{6ADED46B-9853-41D0-8D02-8085F3519080}">
      <dsp:nvSpPr>
        <dsp:cNvPr id="0" name=""/>
        <dsp:cNvSpPr/>
      </dsp:nvSpPr>
      <dsp:spPr>
        <a:xfrm>
          <a:off x="26314" y="1129974"/>
          <a:ext cx="1609687" cy="965812"/>
        </a:xfrm>
        <a:prstGeom prst="rect">
          <a:avLst/>
        </a:prstGeom>
        <a:solidFill>
          <a:schemeClr val="accent2">
            <a:hueOff val="-436609"/>
            <a:satOff val="-25178"/>
            <a:lumOff val="2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мне хочется подурачиться, как маленькому</a:t>
          </a:r>
          <a:endParaRPr lang="en-US" sz="1200" kern="1200"/>
        </a:p>
      </dsp:txBody>
      <dsp:txXfrm>
        <a:off x="26314" y="1129974"/>
        <a:ext cx="1609687" cy="965812"/>
      </dsp:txXfrm>
    </dsp:sp>
    <dsp:sp modelId="{40B26859-B0A5-4C52-BCF7-0B55706C055C}">
      <dsp:nvSpPr>
        <dsp:cNvPr id="0" name=""/>
        <dsp:cNvSpPr/>
      </dsp:nvSpPr>
      <dsp:spPr>
        <a:xfrm>
          <a:off x="1796971" y="1129974"/>
          <a:ext cx="1609687" cy="965812"/>
        </a:xfrm>
        <a:prstGeom prst="rect">
          <a:avLst/>
        </a:prstGeom>
        <a:solidFill>
          <a:schemeClr val="accent2">
            <a:hueOff val="-509377"/>
            <a:satOff val="-29375"/>
            <a:lumOff val="3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Думаю, что правильно понимаю все происходящие события</a:t>
          </a:r>
          <a:endParaRPr lang="en-US" sz="1200" kern="1200"/>
        </a:p>
      </dsp:txBody>
      <dsp:txXfrm>
        <a:off x="1796971" y="1129974"/>
        <a:ext cx="1609687" cy="965812"/>
      </dsp:txXfrm>
    </dsp:sp>
    <dsp:sp modelId="{93738F58-91F3-426B-B92E-D02860C7B315}">
      <dsp:nvSpPr>
        <dsp:cNvPr id="0" name=""/>
        <dsp:cNvSpPr/>
      </dsp:nvSpPr>
      <dsp:spPr>
        <a:xfrm>
          <a:off x="3567627" y="1129974"/>
          <a:ext cx="1609687" cy="965812"/>
        </a:xfrm>
        <a:prstGeom prst="rect">
          <a:avLst/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Каждый должен выполнять свой долг</a:t>
          </a:r>
          <a:endParaRPr lang="en-US" sz="1200" kern="1200"/>
        </a:p>
      </dsp:txBody>
      <dsp:txXfrm>
        <a:off x="3567627" y="1129974"/>
        <a:ext cx="1609687" cy="965812"/>
      </dsp:txXfrm>
    </dsp:sp>
    <dsp:sp modelId="{13E9CB32-537D-4BB4-B7E5-DD8EA31F0D85}">
      <dsp:nvSpPr>
        <dsp:cNvPr id="0" name=""/>
        <dsp:cNvSpPr/>
      </dsp:nvSpPr>
      <dsp:spPr>
        <a:xfrm>
          <a:off x="5338284" y="1129974"/>
          <a:ext cx="1609687" cy="965812"/>
        </a:xfrm>
        <a:prstGeom prst="rect">
          <a:avLst/>
        </a:prstGeom>
        <a:solidFill>
          <a:schemeClr val="accent2">
            <a:hueOff val="-654913"/>
            <a:satOff val="-37768"/>
            <a:lumOff val="3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Нередко я поступаю не как надо, а как хочется</a:t>
          </a:r>
          <a:endParaRPr lang="en-US" sz="1200" kern="1200"/>
        </a:p>
      </dsp:txBody>
      <dsp:txXfrm>
        <a:off x="5338284" y="1129974"/>
        <a:ext cx="1609687" cy="965812"/>
      </dsp:txXfrm>
    </dsp:sp>
    <dsp:sp modelId="{C0E47F4A-8893-4C4A-8BA0-BE4F23887D21}">
      <dsp:nvSpPr>
        <dsp:cNvPr id="0" name=""/>
        <dsp:cNvSpPr/>
      </dsp:nvSpPr>
      <dsp:spPr>
        <a:xfrm>
          <a:off x="7108940" y="1129974"/>
          <a:ext cx="1609687" cy="965812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Принимая решение, я стараюсь продумать его последствия</a:t>
          </a:r>
          <a:endParaRPr lang="en-US" sz="1200" kern="1200"/>
        </a:p>
      </dsp:txBody>
      <dsp:txXfrm>
        <a:off x="7108940" y="1129974"/>
        <a:ext cx="1609687" cy="965812"/>
      </dsp:txXfrm>
    </dsp:sp>
    <dsp:sp modelId="{0FC02332-75EB-4893-99C7-E45EB4A673F6}">
      <dsp:nvSpPr>
        <dsp:cNvPr id="0" name=""/>
        <dsp:cNvSpPr/>
      </dsp:nvSpPr>
      <dsp:spPr>
        <a:xfrm>
          <a:off x="8879597" y="1129974"/>
          <a:ext cx="1609687" cy="965812"/>
        </a:xfrm>
        <a:prstGeom prst="rect">
          <a:avLst/>
        </a:prstGeom>
        <a:solidFill>
          <a:schemeClr val="accent2">
            <a:hueOff val="-800450"/>
            <a:satOff val="-46160"/>
            <a:lumOff val="4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Младшее поколение должно учиться у старших, как ему следует жить</a:t>
          </a:r>
          <a:endParaRPr lang="en-US" sz="1200" kern="1200"/>
        </a:p>
      </dsp:txBody>
      <dsp:txXfrm>
        <a:off x="8879597" y="1129974"/>
        <a:ext cx="1609687" cy="965812"/>
      </dsp:txXfrm>
    </dsp:sp>
    <dsp:sp modelId="{79A4F7B8-E832-4EA0-B100-E0EC0A359FC4}">
      <dsp:nvSpPr>
        <dsp:cNvPr id="0" name=""/>
        <dsp:cNvSpPr/>
      </dsp:nvSpPr>
      <dsp:spPr>
        <a:xfrm>
          <a:off x="26314" y="2256756"/>
          <a:ext cx="1609687" cy="965812"/>
        </a:xfrm>
        <a:prstGeom prst="rect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Я, как и многие люди, бываю обидчив</a:t>
          </a:r>
          <a:endParaRPr lang="en-US" sz="1200" kern="1200"/>
        </a:p>
      </dsp:txBody>
      <dsp:txXfrm>
        <a:off x="26314" y="2256756"/>
        <a:ext cx="1609687" cy="965812"/>
      </dsp:txXfrm>
    </dsp:sp>
    <dsp:sp modelId="{817C5607-C1AB-4DFA-9918-7B4E742D0DA4}">
      <dsp:nvSpPr>
        <dsp:cNvPr id="0" name=""/>
        <dsp:cNvSpPr/>
      </dsp:nvSpPr>
      <dsp:spPr>
        <a:xfrm>
          <a:off x="1796971" y="2256756"/>
          <a:ext cx="1609687" cy="965812"/>
        </a:xfrm>
        <a:prstGeom prst="rect">
          <a:avLst/>
        </a:prstGeom>
        <a:solidFill>
          <a:schemeClr val="accent2">
            <a:hueOff val="-945986"/>
            <a:satOff val="-54553"/>
            <a:lumOff val="5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Мне удается видеть в людях больше, чем они говорят о себе</a:t>
          </a:r>
          <a:endParaRPr lang="en-US" sz="1200" kern="1200"/>
        </a:p>
      </dsp:txBody>
      <dsp:txXfrm>
        <a:off x="1796971" y="2256756"/>
        <a:ext cx="1609687" cy="965812"/>
      </dsp:txXfrm>
    </dsp:sp>
    <dsp:sp modelId="{A8BA131F-F535-4ABE-A4E7-87516DE46A60}">
      <dsp:nvSpPr>
        <dsp:cNvPr id="0" name=""/>
        <dsp:cNvSpPr/>
      </dsp:nvSpPr>
      <dsp:spPr>
        <a:xfrm>
          <a:off x="3567627" y="2256756"/>
          <a:ext cx="1609687" cy="965812"/>
        </a:xfrm>
        <a:prstGeom prst="rect">
          <a:avLst/>
        </a:prstGeom>
        <a:solidFill>
          <a:schemeClr val="accent2">
            <a:hueOff val="-1018754"/>
            <a:satOff val="-58750"/>
            <a:lumOff val="60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Дети должны безусловно следовать указаниям родителей</a:t>
          </a:r>
          <a:endParaRPr lang="en-US" sz="1200" kern="1200"/>
        </a:p>
      </dsp:txBody>
      <dsp:txXfrm>
        <a:off x="3567627" y="2256756"/>
        <a:ext cx="1609687" cy="965812"/>
      </dsp:txXfrm>
    </dsp:sp>
    <dsp:sp modelId="{93DC247F-AE1F-4684-8596-76B04E291400}">
      <dsp:nvSpPr>
        <dsp:cNvPr id="0" name=""/>
        <dsp:cNvSpPr/>
      </dsp:nvSpPr>
      <dsp:spPr>
        <a:xfrm>
          <a:off x="5338284" y="2256756"/>
          <a:ext cx="1609687" cy="965812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Я – увлекающийся человек</a:t>
          </a:r>
          <a:endParaRPr lang="en-US" sz="1200" kern="1200"/>
        </a:p>
      </dsp:txBody>
      <dsp:txXfrm>
        <a:off x="5338284" y="2256756"/>
        <a:ext cx="1609687" cy="965812"/>
      </dsp:txXfrm>
    </dsp:sp>
    <dsp:sp modelId="{08697C2F-1A5C-46AD-A206-C2378C952477}">
      <dsp:nvSpPr>
        <dsp:cNvPr id="0" name=""/>
        <dsp:cNvSpPr/>
      </dsp:nvSpPr>
      <dsp:spPr>
        <a:xfrm>
          <a:off x="7108940" y="2256756"/>
          <a:ext cx="1609687" cy="965812"/>
        </a:xfrm>
        <a:prstGeom prst="rect">
          <a:avLst/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Мой основной критерий оценки человека – объективность</a:t>
          </a:r>
          <a:endParaRPr lang="en-US" sz="1200" kern="1200"/>
        </a:p>
      </dsp:txBody>
      <dsp:txXfrm>
        <a:off x="7108940" y="2256756"/>
        <a:ext cx="1609687" cy="965812"/>
      </dsp:txXfrm>
    </dsp:sp>
    <dsp:sp modelId="{7A3A9E0B-E7D4-46A0-A19F-44024262EBA7}">
      <dsp:nvSpPr>
        <dsp:cNvPr id="0" name=""/>
        <dsp:cNvSpPr/>
      </dsp:nvSpPr>
      <dsp:spPr>
        <a:xfrm>
          <a:off x="8879597" y="2256756"/>
          <a:ext cx="1609687" cy="965812"/>
        </a:xfrm>
        <a:prstGeom prst="rect">
          <a:avLst/>
        </a:prstGeom>
        <a:solidFill>
          <a:schemeClr val="accent2">
            <a:hueOff val="-1237059"/>
            <a:satOff val="-71339"/>
            <a:lumOff val="733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Мои взгляды непоколебимы</a:t>
          </a:r>
          <a:endParaRPr lang="en-US" sz="1200" kern="1200"/>
        </a:p>
      </dsp:txBody>
      <dsp:txXfrm>
        <a:off x="8879597" y="2256756"/>
        <a:ext cx="1609687" cy="965812"/>
      </dsp:txXfrm>
    </dsp:sp>
    <dsp:sp modelId="{CB29EED1-25B8-4452-A72A-85DF8C0C815E}">
      <dsp:nvSpPr>
        <dsp:cNvPr id="0" name=""/>
        <dsp:cNvSpPr/>
      </dsp:nvSpPr>
      <dsp:spPr>
        <a:xfrm>
          <a:off x="2682299" y="3383537"/>
          <a:ext cx="1609687" cy="965812"/>
        </a:xfrm>
        <a:prstGeom prst="rect">
          <a:avLst/>
        </a:prstGeom>
        <a:solidFill>
          <a:schemeClr val="accent2">
            <a:hueOff val="-1309827"/>
            <a:satOff val="-75535"/>
            <a:lumOff val="7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Бывает, что я не уступаю в споре лишь потому, что не хочу уступать</a:t>
          </a:r>
          <a:endParaRPr lang="en-US" sz="1200" kern="1200"/>
        </a:p>
      </dsp:txBody>
      <dsp:txXfrm>
        <a:off x="2682299" y="3383537"/>
        <a:ext cx="1609687" cy="965812"/>
      </dsp:txXfrm>
    </dsp:sp>
    <dsp:sp modelId="{37EE85B5-BDA6-47AE-A5C5-B245F18452EC}">
      <dsp:nvSpPr>
        <dsp:cNvPr id="0" name=""/>
        <dsp:cNvSpPr/>
      </dsp:nvSpPr>
      <dsp:spPr>
        <a:xfrm>
          <a:off x="4452956" y="3383537"/>
          <a:ext cx="1609687" cy="965812"/>
        </a:xfrm>
        <a:prstGeom prst="rect">
          <a:avLst/>
        </a:prstGeom>
        <a:solidFill>
          <a:schemeClr val="accent2">
            <a:hueOff val="-1382595"/>
            <a:satOff val="-79732"/>
            <a:lumOff val="819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Правила оправданны лишь до тех пор, пока они полезны</a:t>
          </a:r>
          <a:endParaRPr lang="en-US" sz="1200" kern="1200"/>
        </a:p>
      </dsp:txBody>
      <dsp:txXfrm>
        <a:off x="4452956" y="3383537"/>
        <a:ext cx="1609687" cy="965812"/>
      </dsp:txXfrm>
    </dsp:sp>
    <dsp:sp modelId="{C33DE72C-AE0C-4367-A993-75E0DE3C6EF0}">
      <dsp:nvSpPr>
        <dsp:cNvPr id="0" name=""/>
        <dsp:cNvSpPr/>
      </dsp:nvSpPr>
      <dsp:spPr>
        <a:xfrm>
          <a:off x="6223612" y="3383537"/>
          <a:ext cx="1609687" cy="965812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/>
            <a:t>Люди должны соблюдать все правила независимо от обстоятельств</a:t>
          </a:r>
          <a:endParaRPr lang="en-US" sz="1200" kern="1200"/>
        </a:p>
      </dsp:txBody>
      <dsp:txXfrm>
        <a:off x="6223612" y="3383537"/>
        <a:ext cx="1609687" cy="9658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B54FE-FF39-496B-902C-87824319C402}">
      <dsp:nvSpPr>
        <dsp:cNvPr id="0" name=""/>
        <dsp:cNvSpPr/>
      </dsp:nvSpPr>
      <dsp:spPr>
        <a:xfrm>
          <a:off x="0" y="0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состояние «Я» подразделяется на заботливое родительское состояние «Я», критическое родительское состояние «Я». Родительское «Я», состоящее из правил поведения, норм, позволяет индивиду успешно ориентироваться в стандартных ситуациях, «запускает» полезные, проверенные стереотипы поведения, освобождая сознание от загруженности простыми, обыденными задачами. </a:t>
          </a:r>
          <a:endParaRPr lang="en-US" sz="1900" kern="1200"/>
        </a:p>
      </dsp:txBody>
      <dsp:txXfrm>
        <a:off x="57351" y="57351"/>
        <a:ext cx="7672512" cy="1843400"/>
      </dsp:txXfrm>
    </dsp:sp>
    <dsp:sp modelId="{B6D0248C-A386-45B8-981C-EFA0251B824C}">
      <dsp:nvSpPr>
        <dsp:cNvPr id="0" name=""/>
        <dsp:cNvSpPr/>
      </dsp:nvSpPr>
      <dsp:spPr>
        <a:xfrm>
          <a:off x="1711123" y="2393235"/>
          <a:ext cx="9696363" cy="1958102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Кроме того, Родительское «Я» обеспечивает с большой вероятностью успеха поведение в ситуациях дефицита времени на размышления, анализ, поочередное рассмотрение возможностей поведения.</a:t>
          </a:r>
          <a:endParaRPr lang="en-US" sz="1900" kern="1200"/>
        </a:p>
      </dsp:txBody>
      <dsp:txXfrm>
        <a:off x="1768474" y="2450586"/>
        <a:ext cx="6597772" cy="1843400"/>
      </dsp:txXfrm>
    </dsp:sp>
    <dsp:sp modelId="{549C27CA-F74F-4F81-8EC1-02A9C8C70E05}">
      <dsp:nvSpPr>
        <dsp:cNvPr id="0" name=""/>
        <dsp:cNvSpPr/>
      </dsp:nvSpPr>
      <dsp:spPr>
        <a:xfrm>
          <a:off x="8423597" y="1539285"/>
          <a:ext cx="1272766" cy="127276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8709969" y="1539285"/>
        <a:ext cx="700022" cy="957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60C8A0-A165-4FC9-9CC2-5FF010ED0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90825C9-DFE4-4CD8-9280-F3B4E2484D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7A83D42-7120-4B65-BA27-678D09A42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7A49C7-1D02-4664-8F09-8714373BD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24E33F-2E04-4375-BC75-7CDADBB63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633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6F72AD-0532-4ED8-90AE-1D4DB41E1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1F359E-ABD5-4B02-9BD9-E26C4140D8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147B73-88F5-436A-8C72-6CCECF881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FC9792-B00C-404A-9621-D4D5D4DB4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BD0F15-31A8-4D6C-A249-544A029D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284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AD055F-827C-4960-8A72-AE11682B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19AD93B-2BA9-490D-8723-AD664A9E6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2A3DF31-0A48-4B89-8F5F-10BAE9E91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4D2C8E4-6F46-436B-953B-5C5FDE1BC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490848-936A-4BFE-A224-51230979E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05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8CBFD9-AA05-43B6-8245-C0141A041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02B64F-3807-4A48-B68C-675769C02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74FF48-C840-4CBF-B865-E981982A0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C804EC-CF92-405B-8C96-6659B0170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0D89578-BBDA-4E75-B88A-23C56A18C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1D3515-8EE8-4E40-A968-3F0FA8F74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807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EEE396-0D44-4431-9340-751AC5DF1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D2160E4-62B0-497C-A37C-2F6C1CBC3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C5A4BD7-CF32-45A6-B946-813F875A2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EC8EFBF-4752-40DD-9EF3-90854EF69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BBB68B7-033A-422E-A5FC-E86100275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05EB50D-B5B9-4CE9-AF8C-86EB38D22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7333A80-30CF-4D6B-9305-FF2D9B039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734F00-2DAA-40F9-83D8-EF8A33E4E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47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AE1666-FC8F-48F2-8C03-E89E5BBD1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639DDD2-142C-487B-8CE5-3218203DA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1B98BE0-D142-4071-9F86-DA2BF7D89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712A00-7577-459F-8851-DC8EC0329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544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47C2FFA-134F-4EC7-BA22-EA7C52B4B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80AF69-D9C3-4D00-894E-73B0CD7C2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902A4BC-F280-4649-81EB-FF1ACA596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86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35F72-1535-4B10-B5B0-C5BA72911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E897F0-7CAC-4475-A1C6-90C0C6D9C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5A943EC-9C70-4905-8880-A75CEA1E6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492C75-CDAE-4DE4-8A7F-8AFAB5AF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68D19D-FF48-4E37-BF54-8B0BCCE54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F62603-5427-4704-ACE3-9BF5D57D0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9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81BCFC-E344-40E1-B0FF-9E1EE64A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AC74722-D2E0-430C-AF63-71464F7B9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38E65-4397-4FE5-8D09-A87FF1E9B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F48192-7CD9-4EAF-AA30-7A68D09A0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3E7CA2C-D47D-4A13-BD09-DC2511D0A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D82E312-5D69-4BB9-816A-0A1844AED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68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E5D21A-F727-47B4-B492-C56234EB8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009682-A06B-4E09-A467-538F6CFE7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1B2AB6-0D15-4757-8D54-EC5384931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136230F-84AF-4365-8762-E032D549F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5C02F9-F7D9-45DC-BEE1-745A5D4D7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5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A9614B5-147B-41FE-9A7B-B7C46FF50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BA6B151-6107-488F-AB7A-4D95A25F73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D3B315-32CB-4B7D-B345-AB6857DE3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DC2C5A-A1D6-4337-A1A7-FB5CA6AD27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289FB7-0D6D-45CA-9421-6DD1CEC08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687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6A8A7A-C8D9-4A45-8093-DF67D8C57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A5454F-1609-43B2-B94E-7D06A72A8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637054-0F1E-4BB1-84E6-E8FCDA1CE5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69D4E-358D-4F1C-8954-99367ABCC403}" type="datetimeFigureOut">
              <a:rPr lang="ru-RU" smtClean="0"/>
              <a:t>02.11.2020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7F88D-AE41-475F-97FE-EE27FEEC81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63B547-BFD2-4AB3-82A5-6BFFBAF7E7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CA956-6AD2-4689-A4F7-686D23C1F5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717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внутренний, сидит, стол, набитый&#10;&#10;Автоматически созданное описание">
            <a:extLst>
              <a:ext uri="{FF2B5EF4-FFF2-40B4-BE49-F238E27FC236}">
                <a16:creationId xmlns:a16="http://schemas.microsoft.com/office/drawing/2014/main" id="{D8DE48AD-6180-4617-AEAF-D2EEAAA877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08" b="9134"/>
          <a:stretch/>
        </p:blipFill>
        <p:spPr>
          <a:xfrm>
            <a:off x="78828" y="10"/>
            <a:ext cx="12191980" cy="6857990"/>
          </a:xfrm>
          <a:prstGeom prst="rect">
            <a:avLst/>
          </a:prstGeom>
        </p:spPr>
      </p:pic>
      <p:sp>
        <p:nvSpPr>
          <p:cNvPr id="2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F7FB3A-85E7-47EF-85BA-6407735A67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ru-RU" sz="4000"/>
              <a:t>Ролевые позиции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1AFB8BB-403A-4286-96CF-89050702C1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 fontScale="92500" lnSpcReduction="20000"/>
          </a:bodyPr>
          <a:lstStyle/>
          <a:p>
            <a:r>
              <a:rPr lang="ru-RU" sz="2000"/>
              <a:t>Ноябрь </a:t>
            </a:r>
            <a:r>
              <a:rPr lang="en-US" sz="2000" dirty="0"/>
              <a:t>2020</a:t>
            </a:r>
            <a:r>
              <a:rPr lang="ru-RU" sz="2000" dirty="0"/>
              <a:t>. </a:t>
            </a:r>
          </a:p>
          <a:p>
            <a:r>
              <a:rPr lang="ru-RU" sz="2000" dirty="0"/>
              <a:t>«Семинар –презентация темы»</a:t>
            </a:r>
          </a:p>
        </p:txBody>
      </p:sp>
      <p:cxnSp>
        <p:nvCxnSpPr>
          <p:cNvPr id="24" name="Straight Connector 18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6088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5E8C93-F1C9-46A8-B09C-62DE0C8C9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dirty="0" err="1">
                <a:solidFill>
                  <a:srgbClr val="FFFFFF"/>
                </a:solidFill>
              </a:rPr>
              <a:t>Общение</a:t>
            </a:r>
            <a:endParaRPr lang="en-US" sz="5400" dirty="0">
              <a:solidFill>
                <a:srgbClr val="FFFFFF"/>
              </a:solidFill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6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17373BE3-7F3B-481A-9E87-2721CA7DD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34" y="2426818"/>
            <a:ext cx="5330182" cy="3997637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Объект 4" descr="Изображение выглядит как собака, стоит, смотрит, фотография&#10;&#10;Автоматически созданное описание">
            <a:extLst>
              <a:ext uri="{FF2B5EF4-FFF2-40B4-BE49-F238E27FC236}">
                <a16:creationId xmlns:a16="http://schemas.microsoft.com/office/drawing/2014/main" id="{9DED85C7-4EE4-42FE-8EF9-C6A9AC7D6F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400"/>
          <a:stretch/>
        </p:blipFill>
        <p:spPr>
          <a:xfrm>
            <a:off x="6971666" y="2426818"/>
            <a:ext cx="4402730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532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274E14C4-9CF2-49CC-A959-DA98D2423C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" b="24718"/>
          <a:stretch/>
        </p:blipFill>
        <p:spPr>
          <a:xfrm>
            <a:off x="282824" y="-461904"/>
            <a:ext cx="12191980" cy="731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287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9E72E226-D534-467D-BBBD-1622D446B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078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AF91D11A-ED97-41F5-B7ED-1EFFE694F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73" b="140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26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01BD1A4-78CE-456D-BF1F-964721947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1327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43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текст, газета&#10;&#10;Автоматически созданное описание">
            <a:extLst>
              <a:ext uri="{FF2B5EF4-FFF2-40B4-BE49-F238E27FC236}">
                <a16:creationId xmlns:a16="http://schemas.microsoft.com/office/drawing/2014/main" id="{B733CFE3-DDD6-47D1-81F6-7A1DD5533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9" b="2018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747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еда&#10;&#10;Автоматически созданное описание">
            <a:extLst>
              <a:ext uri="{FF2B5EF4-FFF2-40B4-BE49-F238E27FC236}">
                <a16:creationId xmlns:a16="http://schemas.microsoft.com/office/drawing/2014/main" id="{F2ACCA89-993D-4811-BEB8-EA4E13D46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3" b="1782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461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591562-E72B-4417-8FA4-E8CA00D09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4200">
                <a:solidFill>
                  <a:schemeClr val="bg1"/>
                </a:solidFill>
              </a:rPr>
              <a:t>Определение ролевых позиций</a:t>
            </a:r>
            <a:br>
              <a:rPr lang="ru-RU" sz="4200">
                <a:solidFill>
                  <a:schemeClr val="bg1"/>
                </a:solidFill>
              </a:rPr>
            </a:br>
            <a:r>
              <a:rPr lang="ru-RU" sz="4200">
                <a:solidFill>
                  <a:schemeClr val="bg1"/>
                </a:solidFill>
              </a:rPr>
              <a:t> Ребенок-Взрослый-Родитель</a:t>
            </a:r>
          </a:p>
        </p:txBody>
      </p: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7F36598A-835E-4D6C-82E3-2BD6D4C143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98164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5948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2">
            <a:extLst>
              <a:ext uri="{FF2B5EF4-FFF2-40B4-BE49-F238E27FC236}">
                <a16:creationId xmlns:a16="http://schemas.microsoft.com/office/drawing/2014/main" id="{398D2FBB-DA2B-46E2-977C-AEC10CE591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3070846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1091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CD57CB5-19BA-464F-9063-28A459C1A2F9}"/>
              </a:ext>
            </a:extLst>
          </p:cNvPr>
          <p:cNvSpPr/>
          <p:nvPr/>
        </p:nvSpPr>
        <p:spPr>
          <a:xfrm>
            <a:off x="1621410" y="2551837"/>
            <a:ext cx="75225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Ключ к тесту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 (состояние «ребенок»): 1, 4, 7, 10, 13, 16, 19.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 (состояние «взрослый»): 2, 5, 8, 11, 14, 17, 20.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III (состояние «родитель»): 3, 6, 9, 12, 15, 18, 21.</a:t>
            </a:r>
          </a:p>
          <a:p>
            <a:r>
              <a:rPr lang="ru-RU" b="1" dirty="0">
                <a:solidFill>
                  <a:srgbClr val="424242"/>
                </a:solidFill>
                <a:latin typeface="Helvetica" panose="020B0604020202020204" pitchFamily="34" charset="0"/>
              </a:rPr>
              <a:t>Интерпретация результата</a:t>
            </a:r>
          </a:p>
          <a:p>
            <a:r>
              <a:rPr lang="ru-RU" dirty="0">
                <a:solidFill>
                  <a:srgbClr val="424242"/>
                </a:solidFill>
                <a:latin typeface="Helvetica" panose="020B0604020202020204" pitchFamily="34" charset="0"/>
              </a:rPr>
              <a:t>Подсчитайте отдельно сумму баллов по строкам.</a:t>
            </a:r>
            <a:endParaRPr lang="ru-RU" b="0" i="0" u="none" strike="noStrike" dirty="0">
              <a:solidFill>
                <a:srgbClr val="424242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11" name="Рисунок 10" descr="Изображение выглядит как человек, скамейка, духовой инструмент, здание&#10;&#10;Автоматически созданное описание">
            <a:extLst>
              <a:ext uri="{FF2B5EF4-FFF2-40B4-BE49-F238E27FC236}">
                <a16:creationId xmlns:a16="http://schemas.microsoft.com/office/drawing/2014/main" id="{B448C7E2-AC7A-4F38-8928-A81FC3BFC1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477" y="95250"/>
            <a:ext cx="4779523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819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0A0DCC-8C5C-4675-9A24-026749711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ru-RU" sz="5400">
                <a:solidFill>
                  <a:schemeClr val="bg1"/>
                </a:solidFill>
              </a:rPr>
              <a:t>Родительское (Родитель – Р)</a:t>
            </a:r>
          </a:p>
        </p:txBody>
      </p:sp>
      <p:graphicFrame>
        <p:nvGraphicFramePr>
          <p:cNvPr id="13" name="Объект 2">
            <a:extLst>
              <a:ext uri="{FF2B5EF4-FFF2-40B4-BE49-F238E27FC236}">
                <a16:creationId xmlns:a16="http://schemas.microsoft.com/office/drawing/2014/main" id="{FA0D5042-D47E-4F5B-9BC3-8FBC5C4B89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5142793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2496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3A58148-D452-4F6F-A2FE-EED968DE1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386463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F325B1-6A29-4398-AF1C-1C3B42436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724" y="3433763"/>
            <a:ext cx="3197013" cy="2743200"/>
          </a:xfrm>
        </p:spPr>
        <p:txBody>
          <a:bodyPr anchor="t">
            <a:normAutofit/>
          </a:bodyPr>
          <a:lstStyle/>
          <a:p>
            <a:pPr algn="ctr"/>
            <a:r>
              <a:rPr lang="ru-RU">
                <a:solidFill>
                  <a:schemeClr val="bg1"/>
                </a:solidFill>
              </a:rPr>
              <a:t>Взрослое (Взрослый – В)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8B889C31-A8F8-4730-9C65-0479E7B5F3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02271" y="2122544"/>
            <a:ext cx="914400" cy="9144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67639CFE-0B08-4ED1-BC62-586BF027A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0719" y="641615"/>
            <a:ext cx="7289799" cy="5533496"/>
          </a:xfrm>
        </p:spPr>
        <p:txBody>
          <a:bodyPr anchor="ctr">
            <a:normAutofit/>
          </a:bodyPr>
          <a:lstStyle/>
          <a:p>
            <a:r>
              <a:rPr lang="ru-RU" dirty="0"/>
              <a:t>состояние «Я» воспринимает и перерабатывает логическую составляющую информации, принимает решения преимущественно обдуманно и без эмоций, проверяя их реальность. </a:t>
            </a:r>
          </a:p>
          <a:p>
            <a:r>
              <a:rPr lang="ru-RU" dirty="0"/>
              <a:t>Взрослое «Я», в отличие от Родительского, способствует адаптации не в стандартных, однозначных ситуациях, а уникальных, требующих размышлений, дающих свободу выбора и, вместе с этим, необходимость осознания последствий и ответственного принятия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2654219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F55C91-C915-4BEF-8BC1-298FE2B16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Детское (Дитя – Д, или Ребенок)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02445DE-DF35-43DF-BC31-C43D8D497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 sz="2000"/>
              <a:t> состояние «Я» следует жизненному принципу чувств. На поведение в настоящем влияют чувства из детства. Детское «Я» также выполняет свои, особые функции, не свойственные двум другим составляющим личности. Оно «отвечает» за творчество, оригинальность, разрядку напряжения, получение приятных, иногда «острых», необходимых в определенной степени для нормальной жизнедеятельности впечатлений. Кроме того, Детское «Я» выступает на сцену, когда человек не чувствует достаточно сил для самостоятельного решения проблем: не способен преодолеть трудности или (и) противостоять давлению другого человека. Это «Я» подразделяется на: естественное детское «Я» (спонтанные реакции типа радости, печали и т. д.), приспосабливающееся детское «Я» (приспосабливающийся, прислуживающийся, боязливый, виноватый, колеблющийся и т. п.), возражающее детское «Я».</a:t>
            </a:r>
          </a:p>
        </p:txBody>
      </p:sp>
    </p:spTree>
    <p:extLst>
      <p:ext uri="{BB962C8B-B14F-4D97-AF65-F5344CB8AC3E}">
        <p14:creationId xmlns:p14="http://schemas.microsoft.com/office/powerpoint/2010/main" val="1829299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7B3A15-019A-42EC-89F8-5452A5584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ru-RU" sz="3100" i="1">
                <a:solidFill>
                  <a:srgbClr val="FFFFFF"/>
                </a:solidFill>
              </a:rPr>
              <a:t>Интерпретация:</a:t>
            </a:r>
            <a:endParaRPr lang="ru-RU" sz="31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811174-41D0-40C9-A297-9CE1C98E9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r>
              <a:rPr lang="ru-RU" sz="2000" i="1" dirty="0"/>
              <a:t>Расположив соответствующие символы в порядке убывания веса (в зависимости от количества набранных баллов), получаем формулу.</a:t>
            </a:r>
          </a:p>
          <a:p>
            <a:r>
              <a:rPr lang="ru-RU" sz="2000" i="1" dirty="0"/>
              <a:t> Для оптимального функционирования личности, с точки зрения Э. Берна, необходимо, чтобы в личности были гармонично представлены все три состояния Я. </a:t>
            </a:r>
            <a:br>
              <a:rPr lang="ru-RU" sz="2000" i="1" dirty="0"/>
            </a:br>
            <a:r>
              <a:rPr lang="ru-RU" sz="2000" i="1" dirty="0"/>
              <a:t>Если у вас получится формула ВДР, то это значит, что вы обладаете чув­ством ответственности, в меру импульсивны и не склонны к назиданиям и по­учениям. </a:t>
            </a:r>
            <a:br>
              <a:rPr lang="ru-RU" sz="2000" i="1" dirty="0"/>
            </a:br>
            <a:r>
              <a:rPr lang="ru-RU" sz="2000" i="1" dirty="0"/>
              <a:t>Если у вас получилась формула РДВ, то для вас характерна категорич­ность в суждениях и действиях, возможно излишнее проявление самоуверенно­сти при взаимодействии с людьми, чаще всего говорите без сомнения то, что ду­маете или знаете, не заботясь о последствиях ваших слов и действий. </a:t>
            </a:r>
            <a:br>
              <a:rPr lang="ru-RU" sz="2000" i="1" dirty="0"/>
            </a:br>
            <a:r>
              <a:rPr lang="ru-RU" sz="2000" i="1" dirty="0"/>
              <a:t>Если на первом месте в формуле Д-состояние, то вы можете про­являть эгоизм и не всегда умеете управлять своими эмоциям, но это может способствовать развитию ваших творческих способностей или демонстрировать потребность в дополнительном внимании и поддержке.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858392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0CA284-311E-449F-97D8-F66A0B315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ru-RU">
                <a:solidFill>
                  <a:srgbClr val="FFFFFF"/>
                </a:solidFill>
              </a:rPr>
              <a:t>Задание</a:t>
            </a:r>
          </a:p>
        </p:txBody>
      </p:sp>
      <p:sp>
        <p:nvSpPr>
          <p:cNvPr id="70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99A009-5A02-4EEE-8376-7C099DE2A6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ru-RU"/>
              <a:t>Провести методику (самообследование) для определения ролевых позиций в межличностных отношениях</a:t>
            </a:r>
          </a:p>
          <a:p>
            <a:r>
              <a:rPr lang="ru-RU"/>
              <a:t>Описать полученные результаты</a:t>
            </a:r>
          </a:p>
          <a:p>
            <a:r>
              <a:rPr lang="ru-RU"/>
              <a:t>Осуществить рефлексивный анализ полученных результатов </a:t>
            </a:r>
          </a:p>
          <a:p>
            <a:r>
              <a:rPr lang="ru-RU"/>
              <a:t>Оформить как отчет по теме «Мои ролевые позиции в межличностных отношениях»  и прислать на почту  </a:t>
            </a:r>
            <a:r>
              <a:rPr lang="en-US"/>
              <a:t>natzotova@yandex.ru</a:t>
            </a:r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99636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819</Words>
  <Application>Microsoft Office PowerPoint</Application>
  <PresentationFormat>Широкоэкранный</PresentationFormat>
  <Paragraphs>50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Helvetica</vt:lpstr>
      <vt:lpstr>Тема Office</vt:lpstr>
      <vt:lpstr>Ролевые позиции личности</vt:lpstr>
      <vt:lpstr>Общение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ролевых позиций  Ребенок-Взрослый-Родитель</vt:lpstr>
      <vt:lpstr>Презентация PowerPoint</vt:lpstr>
      <vt:lpstr>Презентация PowerPoint</vt:lpstr>
      <vt:lpstr>Родительское (Родитель – Р)</vt:lpstr>
      <vt:lpstr>Взрослое (Взрослый – В)</vt:lpstr>
      <vt:lpstr>Детское (Дитя – Д, или Ребенок)</vt:lpstr>
      <vt:lpstr>Интерпретация:</vt:lpstr>
      <vt:lpstr>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Ролевые позиции личности</dc:title>
  <dc:creator>Наталья Зотова</dc:creator>
  <cp:lastModifiedBy>Наталья Зотова</cp:lastModifiedBy>
  <cp:revision>3</cp:revision>
  <dcterms:created xsi:type="dcterms:W3CDTF">2020-04-10T00:09:34Z</dcterms:created>
  <dcterms:modified xsi:type="dcterms:W3CDTF">2020-11-02T16:26:22Z</dcterms:modified>
</cp:coreProperties>
</file>