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6" r:id="rId4"/>
    <p:sldId id="281" r:id="rId5"/>
    <p:sldId id="261" r:id="rId6"/>
    <p:sldId id="273" r:id="rId7"/>
    <p:sldId id="257" r:id="rId8"/>
    <p:sldId id="265" r:id="rId9"/>
    <p:sldId id="262" r:id="rId10"/>
    <p:sldId id="270" r:id="rId11"/>
    <p:sldId id="271" r:id="rId12"/>
    <p:sldId id="269" r:id="rId13"/>
    <p:sldId id="266" r:id="rId14"/>
    <p:sldId id="259" r:id="rId15"/>
    <p:sldId id="280" r:id="rId16"/>
    <p:sldId id="260" r:id="rId17"/>
    <p:sldId id="264" r:id="rId18"/>
    <p:sldId id="279" r:id="rId19"/>
    <p:sldId id="267" r:id="rId20"/>
    <p:sldId id="275" r:id="rId21"/>
    <p:sldId id="274" r:id="rId22"/>
    <p:sldId id="268" r:id="rId23"/>
    <p:sldId id="272" r:id="rId24"/>
    <p:sldId id="278" r:id="rId25"/>
    <p:sldId id="28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D2F803-26A5-40A8-8556-F8B143991C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1BE9838-519B-4327-8170-7BDACBA5C3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5AED0B-05A4-435B-81FD-7418035C4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4D6280-B020-4879-BA03-04F58794F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91FC4C-EC1A-4C32-AA50-5E155D06F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47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CEEAC7-A53C-4F94-AE60-845274582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84DDCB-3E9F-40E6-B585-5A6ED803C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5F5DA6-4072-4888-9172-A52D3D127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2B51FA-AFCF-4F9E-AC72-0321E4D49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E195E0-D32C-40C6-ABE4-DBB64D74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3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E31EE-89AF-41AE-A4D0-D21AA708A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48B5BC3-FFAB-45CA-B2E4-2B1680203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41080F-454E-47ED-AFAD-9FF194DD7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5E4FFF-563D-4D33-A01E-74CEAD3CA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9D31EC-4251-4872-989D-D27861975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17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048D85-197C-4142-ACAA-65380D3C7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782956-580D-467D-A48E-F1786CE8F4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28A460-4BE3-4D1A-AA95-11AFDBB982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2AEBF6-39E7-4770-B7DB-2A23BBA1D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41C384-9D1A-4CC9-A17A-76B97EBE1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9AD37A-D6C7-49FE-8C74-B9DF58DF2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30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27D72-1CEC-4799-A956-94F2C96F4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F93596-4998-4D18-A912-6A67E5528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DD21114-5B4F-4D1B-8308-B9FFB4C279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CBCB054-76C8-489E-BFDC-F24F509683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6085481-A25B-4601-8C5F-41DF142C71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5907127-1656-465B-889E-E535DDEF0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A03A7EC-99C0-44AE-BD79-02B53B712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A978847-6CDC-4B52-8089-6D16D04A6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40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7AE95F-839D-485D-ACDD-9644B0385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38BBA52-510B-4571-88E9-BF0FF04B0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2B10F1-9641-49A1-A2F6-B19A405F3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660CA63-93AA-4533-B1FA-3C9931AA5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260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5560B22-EDDE-44CD-9254-FB98AE3F4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69E89D-8E3D-4B5F-BFD2-45C2C0AF4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BBB760D-D50D-4620-9C05-901E3EBCF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44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48710F-2EE6-4987-93F4-4E2830832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EEB96E-6CF1-4318-9028-42C2F7601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59327BC-E68F-4787-8AED-AB2AE4EA56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14D3F9-532F-4090-A45F-DB09B971E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5B4F60D-87E8-449B-8C6E-57823D170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48B7D4-1952-4A67-BEBB-A63367EEC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632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60AE32-DCB9-427C-BB7B-6CB6AA647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F28514B-7BB2-4BEC-BEFA-3D922B67E0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3BCCD5-0596-4B3D-879B-125CE1A04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FBCD07-CAF0-4EA5-B295-78A810403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00D49F-F4EF-4A8E-B6B6-752348B83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3BF35D-7249-433E-8FE5-F58A3B373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909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6A8C5F-3BF6-4B1A-8E63-6ED301EAE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E29646A-2E1D-40FC-B42A-D1634ABA2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DE99BC-D3E2-475E-94D1-9431BE173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7B3BCE-3FE6-437E-9DF0-D8CBB0F1A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92187F-CCE3-4052-BE7C-39F1DF762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81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1F80AF-3369-46F9-9BD5-6C886B6D08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A6C6013-A7DD-48A0-B332-FED54FED75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7A3AC6-1989-4AE7-B8FD-A6A194A85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96B50D-A777-476A-A424-D745672C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5FBA2B-2444-4710-83A6-D3A1DB37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04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FE5A20-8581-4483-82AB-D851AA5A0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CF647B-D1B9-43AA-9C66-7B6500BA0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CCA66C-324F-4022-A3BD-58C644685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2A38B-09D0-4271-984A-5CABB4B1B3B0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7D4266-7569-4A19-B787-4C6A2DAED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466F76-C398-4505-AC5F-55D3E23A7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9F71C-65D3-4B47-BB60-BA3C2FA06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614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A3A2BC7-18E6-476A-8843-E97657CFD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11">
            <a:extLst>
              <a:ext uri="{FF2B5EF4-FFF2-40B4-BE49-F238E27FC236}">
                <a16:creationId xmlns:a16="http://schemas.microsoft.com/office/drawing/2014/main" id="{2DD93539-9912-4F5E-9CB9-D0E21C06C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85BB3BDA-346F-4A29-B1EA-549A36614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FD92D732-B87F-4304-AE98-18D8AEF82A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97A1EE20-8204-4750-9C3D-E66BB4B2A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ADE5903C-4BC1-4BEC-AD2B-EC183D3AD3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9">
              <a:extLst>
                <a:ext uri="{FF2B5EF4-FFF2-40B4-BE49-F238E27FC236}">
                  <a16:creationId xmlns:a16="http://schemas.microsoft.com/office/drawing/2014/main" id="{F510042B-68FD-4C19-B238-E4EAA4A0DA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C5E8D98F-A4F9-4A4F-A553-CCD0A5A15A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AD0848F4-21F0-4866-850D-7D4606C91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41FFCF40-5874-4CC4-BAFF-3620B895D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B6ED1D11-D50C-4796-9FD0-AD9BA79E73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5C050E4F-05FB-456C-8568-56BE024A7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025A1037-C7BC-41A7-B5A6-423BEBC1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5689CBFD-0296-4305-986C-589979DEE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6DF2EFDA-7F19-4D54-A0C5-8F02426DD5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C16D5F5A-A41A-4A41-97C7-01924F0B7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C3043DC8-BCCE-42A5-A6A3-001E929B79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54F9C564-BF1E-401D-A517-7FF49D633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1E6057DC-96A1-4392-A54A-EA0B7937DC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69F44222-702D-4A47-A21D-78AAA83C0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A04E10E9-A835-4913-A44A-80CAEC7C8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540893-B7B7-4F4D-9465-8B42AE3473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24747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4AD50174-8C74-4986-A777-AD4C43FDF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184" y="-64008"/>
            <a:ext cx="12515851" cy="6923798"/>
            <a:chOff x="-329674" y="-51881"/>
            <a:chExt cx="12515851" cy="6923798"/>
          </a:xfrm>
        </p:grpSpPr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923EF6E1-3C55-4AC8-BC63-D01D372E39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9C50D281-75C3-4271-AF91-5C39D13FEB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794B2208-EA1C-447D-847F-11F5B9D4B2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F52FD4A4-B774-4179-9780-6BBDB169C1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3B829EEC-4CD7-40B4-8C8B-EEA6FCECA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232151E5-0AF5-4595-9F47-DBCBDCE896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11">
              <a:extLst>
                <a:ext uri="{FF2B5EF4-FFF2-40B4-BE49-F238E27FC236}">
                  <a16:creationId xmlns:a16="http://schemas.microsoft.com/office/drawing/2014/main" id="{0A732C58-52D5-45F0-881A-E9CEE65279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12">
              <a:extLst>
                <a:ext uri="{FF2B5EF4-FFF2-40B4-BE49-F238E27FC236}">
                  <a16:creationId xmlns:a16="http://schemas.microsoft.com/office/drawing/2014/main" id="{41861B62-072D-4900-993C-EDF1F09A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13">
              <a:extLst>
                <a:ext uri="{FF2B5EF4-FFF2-40B4-BE49-F238E27FC236}">
                  <a16:creationId xmlns:a16="http://schemas.microsoft.com/office/drawing/2014/main" id="{A0B4784E-FDD2-45C4-96D9-F7FB13B9D0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4">
              <a:extLst>
                <a:ext uri="{FF2B5EF4-FFF2-40B4-BE49-F238E27FC236}">
                  <a16:creationId xmlns:a16="http://schemas.microsoft.com/office/drawing/2014/main" id="{15E6CEA3-A4B8-409F-817C-81E686F1E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5">
              <a:extLst>
                <a:ext uri="{FF2B5EF4-FFF2-40B4-BE49-F238E27FC236}">
                  <a16:creationId xmlns:a16="http://schemas.microsoft.com/office/drawing/2014/main" id="{F45ED588-9084-4394-856C-F41BAF377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15000"/>
                </a:srgb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id="{6F8585BB-B3A3-4933-8373-6C9B67946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rgbClr val="FFFFFF">
                  <a:alpha val="15000"/>
                </a:srgb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842BAD09-773A-4A50-8F52-43CB200ED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id="{12CDA865-400C-4597-B71F-65E9FA01A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20CA5161-3D36-4824-9156-5D7EDB8797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72766501-F04B-4CAC-99CF-29FE31006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id="{D3F7B2A6-A7BF-4518-B116-EB408122C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22">
              <a:extLst>
                <a:ext uri="{FF2B5EF4-FFF2-40B4-BE49-F238E27FC236}">
                  <a16:creationId xmlns:a16="http://schemas.microsoft.com/office/drawing/2014/main" id="{A2AD5492-967E-4048-A883-B5B3146AE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23">
              <a:extLst>
                <a:ext uri="{FF2B5EF4-FFF2-40B4-BE49-F238E27FC236}">
                  <a16:creationId xmlns:a16="http://schemas.microsoft.com/office/drawing/2014/main" id="{156CB019-0F98-418E-B443-E96B55A658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rgbClr val="FFFFFF">
                  <a:alpha val="15000"/>
                </a:srgb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DE3D252-53B3-4561-B096-7804B9BDF1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33747" y="1186483"/>
            <a:ext cx="4510627" cy="4477933"/>
            <a:chOff x="3833747" y="1186483"/>
            <a:chExt cx="4510627" cy="4477933"/>
          </a:xfrm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CE12B3A-DD76-43C6-9971-70515A0713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7681" y="1186483"/>
              <a:ext cx="4506693" cy="71618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Isosceles Triangle 39">
              <a:extLst>
                <a:ext uri="{FF2B5EF4-FFF2-40B4-BE49-F238E27FC236}">
                  <a16:creationId xmlns:a16="http://schemas.microsoft.com/office/drawing/2014/main" id="{F7AEF728-7432-4F8E-B218-DA32F4C924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CC2F0EE-30DA-4C19-873D-49BE6E59E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3747" y="1991156"/>
              <a:ext cx="4510180" cy="3322196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D733B-AB11-4271-8B11-03D8297C5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16043" y="2075504"/>
            <a:ext cx="4345588" cy="2042725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FFFFFF"/>
                </a:solidFill>
              </a:rPr>
              <a:t>Психологическое влияние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599D4CF-1FA9-4DB8-A018-DD96660C5C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16043" y="4202728"/>
            <a:ext cx="4345588" cy="102612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 2020</a:t>
            </a:r>
          </a:p>
        </p:txBody>
      </p:sp>
    </p:spTree>
    <p:extLst>
      <p:ext uri="{BB962C8B-B14F-4D97-AF65-F5344CB8AC3E}">
        <p14:creationId xmlns:p14="http://schemas.microsoft.com/office/powerpoint/2010/main" val="163065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рава, природа, холм, поле&#10;&#10;Автоматически созданное описание">
            <a:extLst>
              <a:ext uri="{FF2B5EF4-FFF2-40B4-BE49-F238E27FC236}">
                <a16:creationId xmlns:a16="http://schemas.microsoft.com/office/drawing/2014/main" id="{6078B884-518C-45AC-82AD-8DC41997E2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67" b="36433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3C8349-5F83-48B3-80A0-0AAFD9E0B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ru-RU" sz="3600"/>
              <a:t>Лекция-презентация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45D666-AD02-40D7-AD1D-831FB5FBD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ru-RU" sz="1800"/>
              <a:t>Уважаемые студенты! Вашему вниманию предлагается тема  «Психологическое влияние». На семинарском занятии мы продолжим обсуждение этой темы применительно к профессиональной деятельности педагога.</a:t>
            </a:r>
          </a:p>
          <a:p>
            <a:r>
              <a:rPr lang="ru-RU" sz="1800"/>
              <a:t>Ваша задача-зафиксировать тезисы лекции.</a:t>
            </a:r>
          </a:p>
        </p:txBody>
      </p:sp>
    </p:spTree>
    <p:extLst>
      <p:ext uri="{BB962C8B-B14F-4D97-AF65-F5344CB8AC3E}">
        <p14:creationId xmlns:p14="http://schemas.microsoft.com/office/powerpoint/2010/main" val="3182319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72F14A-85B3-4966-82F5-1C168E258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300" dirty="0" err="1"/>
              <a:t>Речь</a:t>
            </a:r>
            <a:r>
              <a:rPr lang="en-US" sz="3300" dirty="0"/>
              <a:t> </a:t>
            </a:r>
            <a:r>
              <a:rPr lang="en-US" sz="3300" dirty="0" err="1"/>
              <a:t>идёт</a:t>
            </a:r>
            <a:r>
              <a:rPr lang="en-US" sz="3300" dirty="0"/>
              <a:t> о </a:t>
            </a:r>
            <a:r>
              <a:rPr lang="en-US" sz="3300" dirty="0" err="1"/>
              <a:t>взаимодействии</a:t>
            </a:r>
            <a:r>
              <a:rPr lang="en-US" sz="3300" dirty="0"/>
              <a:t> с </a:t>
            </a:r>
            <a:r>
              <a:rPr lang="en-US" sz="3300" dirty="0" err="1"/>
              <a:t>миром</a:t>
            </a:r>
            <a:r>
              <a:rPr lang="en-US" sz="3300" dirty="0"/>
              <a:t> и </a:t>
            </a:r>
            <a:r>
              <a:rPr lang="ru-RU" sz="3300" dirty="0"/>
              <a:t>развитии способности личности анализировать </a:t>
            </a:r>
            <a:r>
              <a:rPr lang="en-US" sz="3300" dirty="0" err="1"/>
              <a:t>себя</a:t>
            </a:r>
            <a:r>
              <a:rPr lang="en-US" sz="3300" dirty="0"/>
              <a:t> </a:t>
            </a:r>
            <a:r>
              <a:rPr lang="en-US" sz="3300" dirty="0" err="1"/>
              <a:t>через</a:t>
            </a:r>
            <a:r>
              <a:rPr lang="en-US" sz="3300" dirty="0"/>
              <a:t> </a:t>
            </a:r>
            <a:r>
              <a:rPr lang="en-US" sz="3300" dirty="0" err="1"/>
              <a:t>каждое</a:t>
            </a:r>
            <a:r>
              <a:rPr lang="en-US" sz="3300" dirty="0"/>
              <a:t> </a:t>
            </a:r>
            <a:r>
              <a:rPr lang="en-US" sz="3300" dirty="0" err="1"/>
              <a:t>столкновение</a:t>
            </a:r>
            <a:r>
              <a:rPr lang="en-US" sz="3300" dirty="0"/>
              <a:t> и </a:t>
            </a:r>
            <a:r>
              <a:rPr lang="en-US" sz="3300" dirty="0" err="1"/>
              <a:t>взаимодействие</a:t>
            </a:r>
            <a:r>
              <a:rPr lang="en-US" sz="3300" dirty="0"/>
              <a:t>….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Объект 4" descr="Изображение выглядит как внешний, дерево, здание, человек&#10;&#10;Описание создано автоматически">
            <a:extLst>
              <a:ext uri="{FF2B5EF4-FFF2-40B4-BE49-F238E27FC236}">
                <a16:creationId xmlns:a16="http://schemas.microsoft.com/office/drawing/2014/main" id="{7B8D9A32-991C-4108-9B90-BA61BBD20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8" r="-2" b="113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110722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FED405-D5A9-44CA-80C2-6C6C144323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500" b="85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66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97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181F5E-CE23-4C16-93CF-E42BAA7B7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7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44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Рисунок 3">
            <a:extLst>
              <a:ext uri="{FF2B5EF4-FFF2-40B4-BE49-F238E27FC236}">
                <a16:creationId xmlns:a16="http://schemas.microsoft.com/office/drawing/2014/main" id="{6F5C704B-7851-4399-91F5-F4DF249D6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39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82C730A-867D-4FB6-B200-258521CBB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16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8FE808-FA92-445B-9AC7-54DF30451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215" y="0"/>
            <a:ext cx="9107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05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A4714AC-081B-454C-8135-F8815E909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44625"/>
            <a:ext cx="5291666" cy="39687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7E9308-826E-4BFD-B196-3F2247D16E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5" y="1940718"/>
            <a:ext cx="5935135" cy="406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76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5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 descr="Изображение выглядит как снимок экрана, текст&#10;&#10;Описание создано автоматически">
            <a:extLst>
              <a:ext uri="{FF2B5EF4-FFF2-40B4-BE49-F238E27FC236}">
                <a16:creationId xmlns:a16="http://schemas.microsoft.com/office/drawing/2014/main" id="{6F9E5513-5E9F-4721-AF54-A7EB9F604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882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7711A4E-E090-4DF1-A789-3DA6F21C5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32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9EB477A-D6A7-4E18-B3B8-DE3CF1171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75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5095CA-9981-4BB3-BBB5-E8169F6B9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842962"/>
            <a:ext cx="7315200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61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D7D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 descr="Изображение выглядит как снимок экрана&#10;&#10;Описание создано автоматически">
            <a:extLst>
              <a:ext uri="{FF2B5EF4-FFF2-40B4-BE49-F238E27FC236}">
                <a16:creationId xmlns:a16="http://schemas.microsoft.com/office/drawing/2014/main" id="{B435E2D2-B156-40F4-81C1-6712785EDC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3" b="23197"/>
          <a:stretch/>
        </p:blipFill>
        <p:spPr>
          <a:xfrm>
            <a:off x="1143943" y="643467"/>
            <a:ext cx="990411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808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FA0A37-CD95-4BB4-972F-8F38DA4A1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Цивилизованное влияние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6" descr="Изображение выглядит как собака, черный, сидит&#10;&#10;Описание создано автоматически">
            <a:extLst>
              <a:ext uri="{FF2B5EF4-FFF2-40B4-BE49-F238E27FC236}">
                <a16:creationId xmlns:a16="http://schemas.microsoft.com/office/drawing/2014/main" id="{B7FE86D1-3A01-442D-81B2-6099E1E02D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96" y="492573"/>
            <a:ext cx="4410597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419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7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9D4794-636B-4F68-AA09-F821B3FB6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23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5CF62513-1FBF-4777-ADBF-513B04DD3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34" r="3376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17958D-8CBA-403C-9A9E-CDB34059A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Упражнение «ИмЯ»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907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07288E-B621-46FC-AF20-8F4D7C23E8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4" b="1468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46B39-05C2-47B5-9E56-1B52FA97B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ru-RU" sz="3600"/>
              <a:t>Имя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CFF0C1-618D-420C-8702-08C4680E1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ru-RU" sz="1800"/>
              <a:t>Вспомните как вас называли в детстве?</a:t>
            </a:r>
          </a:p>
          <a:p>
            <a:r>
              <a:rPr lang="ru-RU" sz="1800"/>
              <a:t>Как вам нравится …?</a:t>
            </a:r>
          </a:p>
          <a:p>
            <a:r>
              <a:rPr lang="ru-RU" sz="1800"/>
              <a:t>Хотелось бы вам изменить свое имя?</a:t>
            </a:r>
          </a:p>
          <a:p>
            <a:r>
              <a:rPr lang="ru-RU" sz="1800"/>
              <a:t>Есть ли история связанная с поиском или другими обстоятельствами вашего имени?</a:t>
            </a:r>
          </a:p>
          <a:p>
            <a:r>
              <a:rPr lang="ru-RU" sz="1800"/>
              <a:t>Что оно означает?</a:t>
            </a:r>
          </a:p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7172618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43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EFE4FD-2954-4E99-877E-CF68594DE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6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54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88778F-81DE-4A13-A4F2-FE38F7A1B4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827" b="165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C91768-CA88-48F7-A0D9-328AEC883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Упражнение «Улыбка»</a:t>
            </a:r>
            <a:br>
              <a:rPr lang="en-US" sz="4000"/>
            </a:br>
            <a:endParaRPr lang="en-US" sz="40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78FD64-0DAB-4BA2-96E7-A489F16E92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700"/>
              <a:t>Что вызывает улыбку, приятные эмоции, радость в ситуации дня….недели, месяца……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944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4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рава, дерево, внешний, забор&#10;&#10;Описание создано автоматически">
            <a:extLst>
              <a:ext uri="{FF2B5EF4-FFF2-40B4-BE49-F238E27FC236}">
                <a16:creationId xmlns:a16="http://schemas.microsoft.com/office/drawing/2014/main" id="{3BA4DFA4-8FD5-4521-AD26-E8BB50F2E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8" y="643467"/>
            <a:ext cx="31337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12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A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9F1EE60-7372-4DF4-B3B3-6239B9DF9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834" y="643467"/>
            <a:ext cx="994833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083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8A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1865C9-2004-4673-B710-2952AAE3C6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804" r="1" b="808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8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532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15AACE-8975-458C-8087-A9A8FBBE5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ru-RU" sz="3700" b="1" dirty="0">
                <a:latin typeface="Helvetica" panose="020B0604020202020204" pitchFamily="34" charset="0"/>
              </a:rPr>
              <a:t>История: Она думает, что я настоящий!</a:t>
            </a:r>
            <a:endParaRPr lang="ru-RU" sz="37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13206-9509-4ABE-93AF-0B150535A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r>
              <a:rPr lang="ru-RU" sz="900"/>
              <a:t>Семья пришла в ресторан пообедать. Официантка приняла заказ у взрослых и затем повернулась к их семилетнему сыну.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Что вы будете заказывать?</a:t>
            </a:r>
            <a:br>
              <a:rPr lang="ru-RU" sz="900"/>
            </a:br>
            <a:br>
              <a:rPr lang="ru-RU" sz="900"/>
            </a:br>
            <a:r>
              <a:rPr lang="ru-RU" sz="900"/>
              <a:t>Мальчик робко посмотрел на взрослых и произнёс: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Я бы хотел хот-дог.</a:t>
            </a:r>
            <a:br>
              <a:rPr lang="ru-RU" sz="900"/>
            </a:br>
            <a:br>
              <a:rPr lang="ru-RU" sz="900"/>
            </a:br>
            <a:r>
              <a:rPr lang="ru-RU" sz="900"/>
              <a:t>Не успела официантка записать заказ, как вмешалась мать: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Никаких хот-догов! Принесите ему бифштекс с картофельным пюре и морковью.</a:t>
            </a:r>
            <a:br>
              <a:rPr lang="ru-RU" sz="900"/>
            </a:br>
            <a:br>
              <a:rPr lang="ru-RU" sz="900"/>
            </a:br>
            <a:r>
              <a:rPr lang="ru-RU" sz="900"/>
              <a:t>Официантка проигнорировала её слова.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Вы будете хот-дог с горчицей или с кетчупом? — спросила она мальчика.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С кетчупом.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Я буду через минуту, — сказала официантка и отправилась на кухню.</a:t>
            </a:r>
            <a:br>
              <a:rPr lang="ru-RU" sz="900"/>
            </a:br>
            <a:br>
              <a:rPr lang="ru-RU" sz="900"/>
            </a:br>
            <a:r>
              <a:rPr lang="ru-RU" sz="900"/>
              <a:t>За столом воцарилась оглушительная тишина. Наконец, мальчик посмотрел на присутствующих и сказал:</a:t>
            </a:r>
            <a:br>
              <a:rPr lang="ru-RU" sz="900"/>
            </a:br>
            <a:br>
              <a:rPr lang="ru-RU" sz="900"/>
            </a:br>
            <a:r>
              <a:rPr lang="ru-RU" sz="900"/>
              <a:t>— Знаете что? Она думает, что я настоящий!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5DC6FF-A3C5-4D9B-A9E9-180513F218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04" r="21715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405111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внешний, вода, природа, трава&#10;&#10;Автоматически созданное описание">
            <a:extLst>
              <a:ext uri="{FF2B5EF4-FFF2-40B4-BE49-F238E27FC236}">
                <a16:creationId xmlns:a16="http://schemas.microsoft.com/office/drawing/2014/main" id="{BEF16A16-D786-4F19-BC63-6906DF201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2239FA-659F-445B-993E-7457CD92D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Интересных вам размышлений!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0003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276</Words>
  <Application>Microsoft Office PowerPoint</Application>
  <PresentationFormat>Широкоэкранный</PresentationFormat>
  <Paragraphs>19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Helvetica</vt:lpstr>
      <vt:lpstr>Тема Office</vt:lpstr>
      <vt:lpstr>Психологическое влияние</vt:lpstr>
      <vt:lpstr>Лекция-презентация</vt:lpstr>
      <vt:lpstr>Речь идёт о взаимодействии с миром и развитии способности личности анализировать себя через каждое столкновение и взаимодействие….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Цивилизованное влияние</vt:lpstr>
      <vt:lpstr>Презентация PowerPoint</vt:lpstr>
      <vt:lpstr>Упражнение «ИмЯ»</vt:lpstr>
      <vt:lpstr>Имя</vt:lpstr>
      <vt:lpstr>Презентация PowerPoint</vt:lpstr>
      <vt:lpstr>Упражнение «Улыбка» </vt:lpstr>
      <vt:lpstr>Презентация PowerPoint</vt:lpstr>
      <vt:lpstr>Презентация PowerPoint</vt:lpstr>
      <vt:lpstr>Презентация PowerPoint</vt:lpstr>
      <vt:lpstr>История: Она думает, что я настоящий!</vt:lpstr>
      <vt:lpstr>Интересных вам размышлений!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влияние</dc:title>
  <dc:creator>Наталья Зотова</dc:creator>
  <cp:lastModifiedBy>Наталья Зотова</cp:lastModifiedBy>
  <cp:revision>1</cp:revision>
  <dcterms:created xsi:type="dcterms:W3CDTF">2020-11-25T20:00:57Z</dcterms:created>
  <dcterms:modified xsi:type="dcterms:W3CDTF">2020-11-25T20:03:19Z</dcterms:modified>
</cp:coreProperties>
</file>