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4" r:id="rId9"/>
    <p:sldId id="265" r:id="rId10"/>
    <p:sldId id="270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SAMSUNG\Documents\lMOTU9cZg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88840"/>
            <a:ext cx="5967985" cy="335699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39552" y="188640"/>
            <a:ext cx="8064896" cy="1815882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ПРЕЗЕНТАЦИЯ</a:t>
            </a:r>
            <a:br>
              <a:rPr lang="ru-RU" sz="3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ОЗНАКОМИТЕЛЬНОЙ ПСИХОЛОГО-ПЕДАГОГИЧЕСКОЙ ПРАКТИКЕ</a:t>
            </a:r>
            <a:br>
              <a:rPr lang="ru-RU" sz="2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ГБСУ СО ОРЦДИ «Надежда» г. Волжского </a:t>
            </a:r>
            <a:br>
              <a:rPr lang="ru-RU" sz="2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13 октября по 26 октября 2017 года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5517232"/>
            <a:ext cx="8316416" cy="1200329"/>
          </a:xfrm>
          <a:prstGeom prst="rect">
            <a:avLst/>
          </a:prstGeom>
          <a:ln/>
          <a:effectLst>
            <a:softEdge rad="317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Выполнили: студенты группы СКП-СДБ-21</a:t>
            </a: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Крылова Анастасия,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Макарова Наталия,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Золотов Станислав,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Рыжикова Ангелина,</a:t>
            </a:r>
          </a:p>
          <a:p>
            <a:pPr algn="ctr"/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Наврузбекова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Анастасия,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Шиповская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Екатерина,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Сайфулин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Гафур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708920"/>
            <a:ext cx="8568952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 На протяжении многих лет в Волгоградской области функционирует уникальное учреждение – Областной реабилитационный центр для детей-инвалидов «Надежда».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Центр функционирует с 1 июня 1993 года.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6146" name="Picture 2" descr="http://riac34.ru/upload/iblock/a7f/chistovik_logoti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60648"/>
            <a:ext cx="2123728" cy="2123728"/>
          </a:xfrm>
          <a:prstGeom prst="rect">
            <a:avLst/>
          </a:prstGeom>
          <a:noFill/>
        </p:spPr>
      </p:pic>
      <p:pic>
        <p:nvPicPr>
          <p:cNvPr id="22530" name="Picture 2" descr="http://nadezhdavlz.ucoz.ru/_ph/1/975328920.jpg"/>
          <p:cNvPicPr>
            <a:picLocks noChangeAspect="1" noChangeArrowheads="1"/>
          </p:cNvPicPr>
          <p:nvPr/>
        </p:nvPicPr>
        <p:blipFill>
          <a:blip r:embed="rId3" cstate="print"/>
          <a:srcRect r="49723" b="66482"/>
          <a:stretch>
            <a:fillRect/>
          </a:stretch>
        </p:blipFill>
        <p:spPr bwMode="auto">
          <a:xfrm>
            <a:off x="251520" y="188640"/>
            <a:ext cx="3240360" cy="2160240"/>
          </a:xfrm>
          <a:prstGeom prst="rect">
            <a:avLst/>
          </a:prstGeom>
          <a:noFill/>
        </p:spPr>
      </p:pic>
      <p:pic>
        <p:nvPicPr>
          <p:cNvPr id="22532" name="Picture 4" descr="http://nadezhdavlz.ucoz.ru/_ph/1/975328920.jpg"/>
          <p:cNvPicPr>
            <a:picLocks noChangeAspect="1" noChangeArrowheads="1"/>
          </p:cNvPicPr>
          <p:nvPr/>
        </p:nvPicPr>
        <p:blipFill>
          <a:blip r:embed="rId3" cstate="print"/>
          <a:srcRect t="33648" r="49451" b="33385"/>
          <a:stretch>
            <a:fillRect/>
          </a:stretch>
        </p:blipFill>
        <p:spPr bwMode="auto">
          <a:xfrm>
            <a:off x="467544" y="4036373"/>
            <a:ext cx="3816424" cy="2488972"/>
          </a:xfrm>
          <a:prstGeom prst="rect">
            <a:avLst/>
          </a:prstGeom>
          <a:noFill/>
        </p:spPr>
      </p:pic>
      <p:pic>
        <p:nvPicPr>
          <p:cNvPr id="22534" name="Picture 6" descr="http://nadezhdavlz.ucoz.ru/_ph/1/975328920.jpg"/>
          <p:cNvPicPr>
            <a:picLocks noChangeAspect="1" noChangeArrowheads="1"/>
          </p:cNvPicPr>
          <p:nvPr/>
        </p:nvPicPr>
        <p:blipFill>
          <a:blip r:embed="rId3" cstate="print"/>
          <a:srcRect l="51034" t="33525" r="1857" b="33761"/>
          <a:stretch>
            <a:fillRect/>
          </a:stretch>
        </p:blipFill>
        <p:spPr bwMode="auto">
          <a:xfrm>
            <a:off x="5148063" y="4049818"/>
            <a:ext cx="3672409" cy="2481425"/>
          </a:xfrm>
          <a:prstGeom prst="rect">
            <a:avLst/>
          </a:prstGeom>
          <a:noFill/>
        </p:spPr>
      </p:pic>
      <p:pic>
        <p:nvPicPr>
          <p:cNvPr id="22536" name="Picture 8" descr="http://nadezhdavlz.ucoz.ru/_ph/1/975328920.jpg"/>
          <p:cNvPicPr>
            <a:picLocks noChangeAspect="1" noChangeArrowheads="1"/>
          </p:cNvPicPr>
          <p:nvPr/>
        </p:nvPicPr>
        <p:blipFill>
          <a:blip r:embed="rId3" cstate="print"/>
          <a:srcRect l="49794" t="1214" b="67209"/>
          <a:stretch>
            <a:fillRect/>
          </a:stretch>
        </p:blipFill>
        <p:spPr bwMode="auto">
          <a:xfrm>
            <a:off x="5801228" y="332656"/>
            <a:ext cx="3091252" cy="20162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7920880" cy="1692771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Именно здесь дети с особенностями развития имеют возможность получить необходимую комплексную помощь  специалистов различных областей медицины, педагогики и психологии.</a:t>
            </a:r>
            <a:endParaRPr lang="ru-RU" sz="2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AutoShape 4" descr="http://nadezhdavlz.ucoz.ru/DOC/bezymjannyj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6168" y="2132856"/>
            <a:ext cx="6500208" cy="4408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701369"/>
            <a:ext cx="7848872" cy="1323439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Центр представляет собой три  отдельно стоящих здания. Территория их благоустроена и хорошо озеленена, возле каждого корпуса имеются прогулочные веранды и  площадки для спортивных игр.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riac34.ru/upload/iblock/d07/nadezh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4624"/>
            <a:ext cx="4063883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 descr="http://nadezhdavlz.ucoz.ru/DOC/bezymjanny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05064"/>
            <a:ext cx="3960440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8" descr="http://nadezhdavlz.ucoz.ru/History2/0.jpg"/>
          <p:cNvPicPr>
            <a:picLocks noChangeAspect="1" noChangeArrowheads="1"/>
          </p:cNvPicPr>
          <p:nvPr/>
        </p:nvPicPr>
        <p:blipFill>
          <a:blip r:embed="rId4" cstate="print"/>
          <a:srcRect l="3390" r="1695"/>
          <a:stretch>
            <a:fillRect/>
          </a:stretch>
        </p:blipFill>
        <p:spPr bwMode="auto">
          <a:xfrm>
            <a:off x="395536" y="3933056"/>
            <a:ext cx="417646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3091607"/>
            <a:ext cx="6120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Сенсорная комната 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okMA9Xp7G8.jpg"/>
          <p:cNvPicPr>
            <a:picLocks noChangeAspect="1"/>
          </p:cNvPicPr>
          <p:nvPr/>
        </p:nvPicPr>
        <p:blipFill>
          <a:blip r:embed="rId2" cstate="print"/>
          <a:srcRect t="5667"/>
          <a:stretch>
            <a:fillRect/>
          </a:stretch>
        </p:blipFill>
        <p:spPr>
          <a:xfrm>
            <a:off x="107504" y="3888432"/>
            <a:ext cx="2520280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AQ1nDXcvJx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16632"/>
            <a:ext cx="252028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_20171026_144058.jpg"/>
          <p:cNvPicPr>
            <a:picLocks noChangeAspect="1"/>
          </p:cNvPicPr>
          <p:nvPr/>
        </p:nvPicPr>
        <p:blipFill>
          <a:blip r:embed="rId4" cstate="print"/>
          <a:srcRect t="10500" r="2935" b="24401"/>
          <a:stretch>
            <a:fillRect/>
          </a:stretch>
        </p:blipFill>
        <p:spPr>
          <a:xfrm>
            <a:off x="6588224" y="3836122"/>
            <a:ext cx="2448272" cy="2833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20171026_1441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91660" y="116632"/>
            <a:ext cx="2144836" cy="2808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_20171026_144210.jpg"/>
          <p:cNvPicPr>
            <a:picLocks noChangeAspect="1"/>
          </p:cNvPicPr>
          <p:nvPr/>
        </p:nvPicPr>
        <p:blipFill>
          <a:blip r:embed="rId6" cstate="print"/>
          <a:srcRect b="15270"/>
          <a:stretch>
            <a:fillRect/>
          </a:stretch>
        </p:blipFill>
        <p:spPr>
          <a:xfrm>
            <a:off x="3779912" y="272031"/>
            <a:ext cx="1856804" cy="2796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IMG_20171026_144240.jpg"/>
          <p:cNvPicPr>
            <a:picLocks noChangeAspect="1"/>
          </p:cNvPicPr>
          <p:nvPr/>
        </p:nvPicPr>
        <p:blipFill>
          <a:blip r:embed="rId7" cstate="print"/>
          <a:srcRect l="5505" r="10080"/>
          <a:stretch>
            <a:fillRect/>
          </a:stretch>
        </p:blipFill>
        <p:spPr>
          <a:xfrm>
            <a:off x="2987824" y="4246126"/>
            <a:ext cx="3312368" cy="2207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QFK5jQsP6L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72008"/>
            <a:ext cx="8796469" cy="6597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342724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51520" y="6135687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Светящиеся нити 		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С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ветящиеся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колонны 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Рисунок 3" descr="Y4S1xoexuA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8640"/>
            <a:ext cx="410445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lQIrXiHPc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14921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656184" y="3151421"/>
            <a:ext cx="608416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Материал 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Монтессори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Рисунок 3" descr="588996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4005064"/>
            <a:ext cx="561662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269177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18211" y="188640"/>
            <a:ext cx="4446277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p9o1P_EVX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16632"/>
            <a:ext cx="4392488" cy="3243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_20171026_1444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501008"/>
            <a:ext cx="8856984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171026_1444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V="1">
            <a:off x="4716016" y="116633"/>
            <a:ext cx="4320480" cy="32717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2916233"/>
            <a:ext cx="820891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Занятия ЛФК в стационарном отделении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336499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556205"/>
            <a:ext cx="5760640" cy="3185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523245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3" y="112920"/>
            <a:ext cx="4392489" cy="2740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9942544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16632"/>
            <a:ext cx="4392488" cy="2728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132856"/>
            <a:ext cx="7920880" cy="255454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635000"/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ru-RU" sz="8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sz="8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 внимание</a:t>
            </a:r>
            <a:r>
              <a:rPr lang="ru-RU" sz="8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8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1728</TotalTime>
  <Words>58</Words>
  <Application>Microsoft Office PowerPoint</Application>
  <PresentationFormat>Экран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МАША</dc:creator>
  <cp:lastModifiedBy>SAMSUNG</cp:lastModifiedBy>
  <cp:revision>28</cp:revision>
  <dcterms:created xsi:type="dcterms:W3CDTF">2016-10-25T11:14:45Z</dcterms:created>
  <dcterms:modified xsi:type="dcterms:W3CDTF">2017-11-07T20:20:35Z</dcterms:modified>
</cp:coreProperties>
</file>