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3.xml.rels" ContentType="application/vnd.openxmlformats-package.relationships+xml"/>
  <Override PartName="/ppt/slideMasters/_rels/slideMaster4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media/image1.png" ContentType="image/png"/>
  <Override PartName="/ppt/media/image2.png" ContentType="image/png"/>
  <Override PartName="/ppt/media/image3.png" ContentType="image/png"/>
  <Override PartName="/ppt/slideLayouts/slideLayout39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31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37.xml.rels" ContentType="application/vnd.openxmlformats-package.relationships+xml"/>
  <Override PartName="/ppt/slideLayouts/_rels/slideLayout38.xml.rels" ContentType="application/vnd.openxmlformats-package.relationships+xml"/>
  <Override PartName="/ppt/slideLayouts/_rels/slideLayout39.xml.rels" ContentType="application/vnd.openxmlformats-package.relationships+xml"/>
  <Override PartName="/ppt/slideLayouts/_rels/slideLayout40.xml.rels" ContentType="application/vnd.openxmlformats-package.relationships+xml"/>
  <Override PartName="/ppt/slideLayouts/_rels/slideLayout41.xml.rels" ContentType="application/vnd.openxmlformats-package.relationships+xml"/>
  <Override PartName="/ppt/slideLayouts/_rels/slideLayout42.xml.rels" ContentType="application/vnd.openxmlformats-package.relationships+xml"/>
  <Override PartName="/ppt/slideLayouts/_rels/slideLayout43.xml.rels" ContentType="application/vnd.openxmlformats-package.relationships+xml"/>
  <Override PartName="/ppt/slideLayouts/_rels/slideLayout44.xml.rels" ContentType="application/vnd.openxmlformats-package.relationships+xml"/>
  <Override PartName="/ppt/slideLayouts/_rels/slideLayout45.xml.rels" ContentType="application/vnd.openxmlformats-package.relationships+xml"/>
  <Override PartName="/ppt/slideLayouts/_rels/slideLayout46.xml.rels" ContentType="application/vnd.openxmlformats-package.relationships+xml"/>
  <Override PartName="/ppt/slideLayouts/_rels/slideLayout47.xml.rels" ContentType="application/vnd.openxmlformats-package.relationships+xml"/>
  <Override PartName="/ppt/slideLayouts/_rels/slideLayout48.xml.rels" ContentType="application/vnd.openxmlformats-package.relationships+xml"/>
  <Override PartName="/ppt/_rels/presentation.xml.rels" ContentType="application/vnd.openxmlformats-package.relationships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_rels/slide9.xml.rels" ContentType="application/vnd.openxmlformats-package.relationships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  <p:sldMasterId id="2147483687" r:id="rId5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</p:sldIdLst>
  <p:sldSz cx="9144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Master" Target="slideMasters/slideMaster4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ceHolder 1"/>
          <p:cNvSpPr>
            <a:spLocks noGrp="1"/>
          </p:cNvSpPr>
          <p:nvPr>
            <p:ph type="title"/>
          </p:nvPr>
        </p:nvSpPr>
        <p:spPr>
          <a:xfrm>
            <a:off x="457200" y="2873520"/>
            <a:ext cx="8229240" cy="1144800"/>
          </a:xfrm>
          <a:prstGeom prst="rect">
            <a:avLst/>
          </a:prstGeom>
        </p:spPr>
        <p:txBody>
          <a:bodyPr lIns="0" rIns="0" tIns="0" bIns="0" anchor="ctr">
            <a:normAutofit/>
          </a:bodyPr>
          <a:p>
            <a:pPr algn="ctr"/>
            <a:endParaRPr b="0" lang="ru-RU" sz="399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" name="PlaceHolder 2"/>
          <p:cNvSpPr>
            <a:spLocks noGrp="1"/>
          </p:cNvSpPr>
          <p:nvPr>
            <p:ph type="subTitle"/>
          </p:nvPr>
        </p:nvSpPr>
        <p:spPr>
          <a:xfrm>
            <a:off x="457200" y="4310640"/>
            <a:ext cx="8046360" cy="28832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2873520"/>
            <a:ext cx="8229240" cy="1144800"/>
          </a:xfrm>
          <a:prstGeom prst="rect">
            <a:avLst/>
          </a:prstGeom>
        </p:spPr>
        <p:txBody>
          <a:bodyPr lIns="0" rIns="0" tIns="0" bIns="0" anchor="ctr">
            <a:normAutofit/>
          </a:bodyPr>
          <a:p>
            <a:pPr algn="ctr"/>
            <a:endParaRPr b="0" lang="ru-RU" sz="399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body"/>
          </p:nvPr>
        </p:nvSpPr>
        <p:spPr>
          <a:xfrm>
            <a:off x="457200" y="4310640"/>
            <a:ext cx="8046360" cy="2883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57200" y="2873520"/>
            <a:ext cx="8229240" cy="1144800"/>
          </a:xfrm>
          <a:prstGeom prst="rect">
            <a:avLst/>
          </a:prstGeom>
        </p:spPr>
        <p:txBody>
          <a:bodyPr lIns="0" rIns="0" tIns="0" bIns="0" anchor="ctr">
            <a:normAutofit/>
          </a:bodyPr>
          <a:p>
            <a:pPr algn="ctr"/>
            <a:endParaRPr b="0" lang="ru-RU" sz="399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457200" y="4310640"/>
            <a:ext cx="3926520" cy="2883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9" name="PlaceHolder 3"/>
          <p:cNvSpPr>
            <a:spLocks noGrp="1"/>
          </p:cNvSpPr>
          <p:nvPr>
            <p:ph type="body"/>
          </p:nvPr>
        </p:nvSpPr>
        <p:spPr>
          <a:xfrm>
            <a:off x="4580280" y="4310640"/>
            <a:ext cx="3926520" cy="2883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457200" y="2873520"/>
            <a:ext cx="8229240" cy="1144800"/>
          </a:xfrm>
          <a:prstGeom prst="rect">
            <a:avLst/>
          </a:prstGeom>
        </p:spPr>
        <p:txBody>
          <a:bodyPr lIns="0" rIns="0" tIns="0" bIns="0" anchor="ctr">
            <a:normAutofit/>
          </a:bodyPr>
          <a:p>
            <a:pPr algn="ctr"/>
            <a:endParaRPr b="0" lang="ru-RU" sz="399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subTitle"/>
          </p:nvPr>
        </p:nvSpPr>
        <p:spPr>
          <a:xfrm>
            <a:off x="457200" y="2873520"/>
            <a:ext cx="8229240" cy="53078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57200" y="2873520"/>
            <a:ext cx="8229240" cy="1144800"/>
          </a:xfrm>
          <a:prstGeom prst="rect">
            <a:avLst/>
          </a:prstGeom>
        </p:spPr>
        <p:txBody>
          <a:bodyPr lIns="0" rIns="0" tIns="0" bIns="0" anchor="ctr">
            <a:normAutofit/>
          </a:bodyPr>
          <a:p>
            <a:pPr algn="ctr"/>
            <a:endParaRPr b="0" lang="ru-RU" sz="399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3" name="PlaceHolder 2"/>
          <p:cNvSpPr>
            <a:spLocks noGrp="1"/>
          </p:cNvSpPr>
          <p:nvPr>
            <p:ph type="body"/>
          </p:nvPr>
        </p:nvSpPr>
        <p:spPr>
          <a:xfrm>
            <a:off x="457200" y="4310640"/>
            <a:ext cx="3926520" cy="1375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4" name="PlaceHolder 3"/>
          <p:cNvSpPr>
            <a:spLocks noGrp="1"/>
          </p:cNvSpPr>
          <p:nvPr>
            <p:ph type="body"/>
          </p:nvPr>
        </p:nvSpPr>
        <p:spPr>
          <a:xfrm>
            <a:off x="4580280" y="4310640"/>
            <a:ext cx="3926520" cy="2883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5" name="PlaceHolder 4"/>
          <p:cNvSpPr>
            <a:spLocks noGrp="1"/>
          </p:cNvSpPr>
          <p:nvPr>
            <p:ph type="body"/>
          </p:nvPr>
        </p:nvSpPr>
        <p:spPr>
          <a:xfrm>
            <a:off x="457200" y="5816880"/>
            <a:ext cx="3926520" cy="1375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457200" y="2873520"/>
            <a:ext cx="8229240" cy="1144800"/>
          </a:xfrm>
          <a:prstGeom prst="rect">
            <a:avLst/>
          </a:prstGeom>
        </p:spPr>
        <p:txBody>
          <a:bodyPr lIns="0" rIns="0" tIns="0" bIns="0" anchor="ctr">
            <a:normAutofit/>
          </a:bodyPr>
          <a:p>
            <a:pPr algn="ctr"/>
            <a:endParaRPr b="0" lang="ru-RU" sz="399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457200" y="4310640"/>
            <a:ext cx="3926520" cy="2883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8" name="PlaceHolder 3"/>
          <p:cNvSpPr>
            <a:spLocks noGrp="1"/>
          </p:cNvSpPr>
          <p:nvPr>
            <p:ph type="body"/>
          </p:nvPr>
        </p:nvSpPr>
        <p:spPr>
          <a:xfrm>
            <a:off x="4580280" y="4310640"/>
            <a:ext cx="3926520" cy="1375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9" name="PlaceHolder 4"/>
          <p:cNvSpPr>
            <a:spLocks noGrp="1"/>
          </p:cNvSpPr>
          <p:nvPr>
            <p:ph type="body"/>
          </p:nvPr>
        </p:nvSpPr>
        <p:spPr>
          <a:xfrm>
            <a:off x="4580280" y="5816880"/>
            <a:ext cx="3926520" cy="1375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457200" y="2873520"/>
            <a:ext cx="8229240" cy="1144800"/>
          </a:xfrm>
          <a:prstGeom prst="rect">
            <a:avLst/>
          </a:prstGeom>
        </p:spPr>
        <p:txBody>
          <a:bodyPr lIns="0" rIns="0" tIns="0" bIns="0" anchor="ctr">
            <a:normAutofit/>
          </a:bodyPr>
          <a:p>
            <a:pPr algn="ctr"/>
            <a:endParaRPr b="0" lang="ru-RU" sz="399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 type="body"/>
          </p:nvPr>
        </p:nvSpPr>
        <p:spPr>
          <a:xfrm>
            <a:off x="457200" y="4310640"/>
            <a:ext cx="3926520" cy="1375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 type="body"/>
          </p:nvPr>
        </p:nvSpPr>
        <p:spPr>
          <a:xfrm>
            <a:off x="4580280" y="4310640"/>
            <a:ext cx="3926520" cy="1375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 type="body"/>
          </p:nvPr>
        </p:nvSpPr>
        <p:spPr>
          <a:xfrm>
            <a:off x="457200" y="5816880"/>
            <a:ext cx="8046360" cy="1375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457200" y="2873520"/>
            <a:ext cx="8229240" cy="1144800"/>
          </a:xfrm>
          <a:prstGeom prst="rect">
            <a:avLst/>
          </a:prstGeom>
        </p:spPr>
        <p:txBody>
          <a:bodyPr lIns="0" rIns="0" tIns="0" bIns="0" anchor="ctr">
            <a:normAutofit/>
          </a:bodyPr>
          <a:p>
            <a:pPr algn="ctr"/>
            <a:endParaRPr b="0" lang="ru-RU" sz="399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 type="body"/>
          </p:nvPr>
        </p:nvSpPr>
        <p:spPr>
          <a:xfrm>
            <a:off x="457200" y="4310640"/>
            <a:ext cx="8046360" cy="1375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 type="body"/>
          </p:nvPr>
        </p:nvSpPr>
        <p:spPr>
          <a:xfrm>
            <a:off x="457200" y="5816880"/>
            <a:ext cx="8046360" cy="1375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457200" y="2873520"/>
            <a:ext cx="8229240" cy="1144800"/>
          </a:xfrm>
          <a:prstGeom prst="rect">
            <a:avLst/>
          </a:prstGeom>
        </p:spPr>
        <p:txBody>
          <a:bodyPr lIns="0" rIns="0" tIns="0" bIns="0" anchor="ctr">
            <a:normAutofit/>
          </a:bodyPr>
          <a:p>
            <a:pPr algn="ctr"/>
            <a:endParaRPr b="0" lang="ru-RU" sz="399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body"/>
          </p:nvPr>
        </p:nvSpPr>
        <p:spPr>
          <a:xfrm>
            <a:off x="457200" y="4310640"/>
            <a:ext cx="3926520" cy="1375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9" name="PlaceHolder 3"/>
          <p:cNvSpPr>
            <a:spLocks noGrp="1"/>
          </p:cNvSpPr>
          <p:nvPr>
            <p:ph type="body"/>
          </p:nvPr>
        </p:nvSpPr>
        <p:spPr>
          <a:xfrm>
            <a:off x="4580280" y="4310640"/>
            <a:ext cx="3926520" cy="1375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0" name="PlaceHolder 4"/>
          <p:cNvSpPr>
            <a:spLocks noGrp="1"/>
          </p:cNvSpPr>
          <p:nvPr>
            <p:ph type="body"/>
          </p:nvPr>
        </p:nvSpPr>
        <p:spPr>
          <a:xfrm>
            <a:off x="457200" y="5816880"/>
            <a:ext cx="3926520" cy="1375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1" name="PlaceHolder 5"/>
          <p:cNvSpPr>
            <a:spLocks noGrp="1"/>
          </p:cNvSpPr>
          <p:nvPr>
            <p:ph type="body"/>
          </p:nvPr>
        </p:nvSpPr>
        <p:spPr>
          <a:xfrm>
            <a:off x="4580280" y="5816880"/>
            <a:ext cx="3926520" cy="1375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457200" y="2873520"/>
            <a:ext cx="8229240" cy="1144800"/>
          </a:xfrm>
          <a:prstGeom prst="rect">
            <a:avLst/>
          </a:prstGeom>
        </p:spPr>
        <p:txBody>
          <a:bodyPr lIns="0" rIns="0" tIns="0" bIns="0" anchor="ctr">
            <a:normAutofit/>
          </a:bodyPr>
          <a:p>
            <a:pPr algn="ctr"/>
            <a:endParaRPr b="0" lang="ru-RU" sz="399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 type="body"/>
          </p:nvPr>
        </p:nvSpPr>
        <p:spPr>
          <a:xfrm>
            <a:off x="457200" y="4310640"/>
            <a:ext cx="2590560" cy="1375200"/>
          </a:xfrm>
          <a:prstGeom prst="rect">
            <a:avLst/>
          </a:prstGeom>
        </p:spPr>
        <p:txBody>
          <a:bodyPr lIns="0" rIns="0" tIns="0" bIns="0">
            <a:normAutofit fontScale="54000"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 type="body"/>
          </p:nvPr>
        </p:nvSpPr>
        <p:spPr>
          <a:xfrm>
            <a:off x="3177720" y="4310640"/>
            <a:ext cx="2590560" cy="1375200"/>
          </a:xfrm>
          <a:prstGeom prst="rect">
            <a:avLst/>
          </a:prstGeom>
        </p:spPr>
        <p:txBody>
          <a:bodyPr lIns="0" rIns="0" tIns="0" bIns="0">
            <a:normAutofit fontScale="54000"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5" name="PlaceHolder 4"/>
          <p:cNvSpPr>
            <a:spLocks noGrp="1"/>
          </p:cNvSpPr>
          <p:nvPr>
            <p:ph type="body"/>
          </p:nvPr>
        </p:nvSpPr>
        <p:spPr>
          <a:xfrm>
            <a:off x="5898240" y="4310640"/>
            <a:ext cx="2590560" cy="1375200"/>
          </a:xfrm>
          <a:prstGeom prst="rect">
            <a:avLst/>
          </a:prstGeom>
        </p:spPr>
        <p:txBody>
          <a:bodyPr lIns="0" rIns="0" tIns="0" bIns="0">
            <a:normAutofit fontScale="54000"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6" name="PlaceHolder 5"/>
          <p:cNvSpPr>
            <a:spLocks noGrp="1"/>
          </p:cNvSpPr>
          <p:nvPr>
            <p:ph type="body"/>
          </p:nvPr>
        </p:nvSpPr>
        <p:spPr>
          <a:xfrm>
            <a:off x="457200" y="5816880"/>
            <a:ext cx="2590560" cy="1375200"/>
          </a:xfrm>
          <a:prstGeom prst="rect">
            <a:avLst/>
          </a:prstGeom>
        </p:spPr>
        <p:txBody>
          <a:bodyPr lIns="0" rIns="0" tIns="0" bIns="0">
            <a:normAutofit fontScale="54000"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7" name="PlaceHolder 6"/>
          <p:cNvSpPr>
            <a:spLocks noGrp="1"/>
          </p:cNvSpPr>
          <p:nvPr>
            <p:ph type="body"/>
          </p:nvPr>
        </p:nvSpPr>
        <p:spPr>
          <a:xfrm>
            <a:off x="3177720" y="5816880"/>
            <a:ext cx="2590560" cy="1375200"/>
          </a:xfrm>
          <a:prstGeom prst="rect">
            <a:avLst/>
          </a:prstGeom>
        </p:spPr>
        <p:txBody>
          <a:bodyPr lIns="0" rIns="0" tIns="0" bIns="0">
            <a:normAutofit fontScale="54000"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8" name="PlaceHolder 7"/>
          <p:cNvSpPr>
            <a:spLocks noGrp="1"/>
          </p:cNvSpPr>
          <p:nvPr>
            <p:ph type="body"/>
          </p:nvPr>
        </p:nvSpPr>
        <p:spPr>
          <a:xfrm>
            <a:off x="5898240" y="5816880"/>
            <a:ext cx="2590560" cy="1375200"/>
          </a:xfrm>
          <a:prstGeom prst="rect">
            <a:avLst/>
          </a:prstGeom>
        </p:spPr>
        <p:txBody>
          <a:bodyPr lIns="0" rIns="0" tIns="0" bIns="0">
            <a:normAutofit fontScale="54000"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457200" y="2873520"/>
            <a:ext cx="8229240" cy="1144800"/>
          </a:xfrm>
          <a:prstGeom prst="rect">
            <a:avLst/>
          </a:prstGeom>
        </p:spPr>
        <p:txBody>
          <a:bodyPr lIns="0" rIns="0" tIns="0" bIns="0" anchor="ctr">
            <a:normAutofit/>
          </a:bodyPr>
          <a:p>
            <a:pPr algn="ctr"/>
            <a:endParaRPr b="0" lang="ru-RU" sz="399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 type="subTitle"/>
          </p:nvPr>
        </p:nvSpPr>
        <p:spPr>
          <a:xfrm>
            <a:off x="457200" y="4310640"/>
            <a:ext cx="8046360" cy="28832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457200" y="2873520"/>
            <a:ext cx="8229240" cy="1144800"/>
          </a:xfrm>
          <a:prstGeom prst="rect">
            <a:avLst/>
          </a:prstGeom>
        </p:spPr>
        <p:txBody>
          <a:bodyPr lIns="0" rIns="0" tIns="0" bIns="0" anchor="ctr">
            <a:normAutofit/>
          </a:bodyPr>
          <a:p>
            <a:pPr algn="ctr"/>
            <a:endParaRPr b="0" lang="ru-RU" sz="399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457200" y="4310640"/>
            <a:ext cx="8046360" cy="2883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457200" y="2873520"/>
            <a:ext cx="8229240" cy="1144800"/>
          </a:xfrm>
          <a:prstGeom prst="rect">
            <a:avLst/>
          </a:prstGeom>
        </p:spPr>
        <p:txBody>
          <a:bodyPr lIns="0" rIns="0" tIns="0" bIns="0" anchor="ctr">
            <a:normAutofit/>
          </a:bodyPr>
          <a:p>
            <a:pPr algn="ctr"/>
            <a:endParaRPr b="0" lang="ru-RU" sz="399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7" name="PlaceHolder 2"/>
          <p:cNvSpPr>
            <a:spLocks noGrp="1"/>
          </p:cNvSpPr>
          <p:nvPr>
            <p:ph type="body"/>
          </p:nvPr>
        </p:nvSpPr>
        <p:spPr>
          <a:xfrm>
            <a:off x="457200" y="4310640"/>
            <a:ext cx="3926520" cy="2883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8" name="PlaceHolder 3"/>
          <p:cNvSpPr>
            <a:spLocks noGrp="1"/>
          </p:cNvSpPr>
          <p:nvPr>
            <p:ph type="body"/>
          </p:nvPr>
        </p:nvSpPr>
        <p:spPr>
          <a:xfrm>
            <a:off x="4580280" y="4310640"/>
            <a:ext cx="3926520" cy="2883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457200" y="2873520"/>
            <a:ext cx="8229240" cy="1144800"/>
          </a:xfrm>
          <a:prstGeom prst="rect">
            <a:avLst/>
          </a:prstGeom>
        </p:spPr>
        <p:txBody>
          <a:bodyPr lIns="0" rIns="0" tIns="0" bIns="0" anchor="ctr">
            <a:normAutofit/>
          </a:bodyPr>
          <a:p>
            <a:pPr algn="ctr"/>
            <a:endParaRPr b="0" lang="ru-RU" sz="399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subTitle"/>
          </p:nvPr>
        </p:nvSpPr>
        <p:spPr>
          <a:xfrm>
            <a:off x="457200" y="2873520"/>
            <a:ext cx="8229240" cy="53078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457200" y="2873520"/>
            <a:ext cx="8229240" cy="1144800"/>
          </a:xfrm>
          <a:prstGeom prst="rect">
            <a:avLst/>
          </a:prstGeom>
        </p:spPr>
        <p:txBody>
          <a:bodyPr lIns="0" rIns="0" tIns="0" bIns="0" anchor="ctr">
            <a:normAutofit/>
          </a:bodyPr>
          <a:p>
            <a:pPr algn="ctr"/>
            <a:endParaRPr b="0" lang="ru-RU" sz="399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2" name="PlaceHolder 2"/>
          <p:cNvSpPr>
            <a:spLocks noGrp="1"/>
          </p:cNvSpPr>
          <p:nvPr>
            <p:ph type="body"/>
          </p:nvPr>
        </p:nvSpPr>
        <p:spPr>
          <a:xfrm>
            <a:off x="457200" y="4310640"/>
            <a:ext cx="3926520" cy="1375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3" name="PlaceHolder 3"/>
          <p:cNvSpPr>
            <a:spLocks noGrp="1"/>
          </p:cNvSpPr>
          <p:nvPr>
            <p:ph type="body"/>
          </p:nvPr>
        </p:nvSpPr>
        <p:spPr>
          <a:xfrm>
            <a:off x="4580280" y="4310640"/>
            <a:ext cx="3926520" cy="2883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4" name="PlaceHolder 4"/>
          <p:cNvSpPr>
            <a:spLocks noGrp="1"/>
          </p:cNvSpPr>
          <p:nvPr>
            <p:ph type="body"/>
          </p:nvPr>
        </p:nvSpPr>
        <p:spPr>
          <a:xfrm>
            <a:off x="457200" y="5816880"/>
            <a:ext cx="3926520" cy="1375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457200" y="2873520"/>
            <a:ext cx="8229240" cy="1144800"/>
          </a:xfrm>
          <a:prstGeom prst="rect">
            <a:avLst/>
          </a:prstGeom>
        </p:spPr>
        <p:txBody>
          <a:bodyPr lIns="0" rIns="0" tIns="0" bIns="0" anchor="ctr">
            <a:normAutofit/>
          </a:bodyPr>
          <a:p>
            <a:pPr algn="ctr"/>
            <a:endParaRPr b="0" lang="ru-RU" sz="399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457200" y="4310640"/>
            <a:ext cx="3926520" cy="2883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7" name="PlaceHolder 3"/>
          <p:cNvSpPr>
            <a:spLocks noGrp="1"/>
          </p:cNvSpPr>
          <p:nvPr>
            <p:ph type="body"/>
          </p:nvPr>
        </p:nvSpPr>
        <p:spPr>
          <a:xfrm>
            <a:off x="4580280" y="4310640"/>
            <a:ext cx="3926520" cy="1375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8" name="PlaceHolder 4"/>
          <p:cNvSpPr>
            <a:spLocks noGrp="1"/>
          </p:cNvSpPr>
          <p:nvPr>
            <p:ph type="body"/>
          </p:nvPr>
        </p:nvSpPr>
        <p:spPr>
          <a:xfrm>
            <a:off x="4580280" y="5816880"/>
            <a:ext cx="3926520" cy="1375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457200" y="2873520"/>
            <a:ext cx="8229240" cy="1144800"/>
          </a:xfrm>
          <a:prstGeom prst="rect">
            <a:avLst/>
          </a:prstGeom>
        </p:spPr>
        <p:txBody>
          <a:bodyPr lIns="0" rIns="0" tIns="0" bIns="0" anchor="ctr">
            <a:normAutofit/>
          </a:bodyPr>
          <a:p>
            <a:pPr algn="ctr"/>
            <a:endParaRPr b="0" lang="ru-RU" sz="399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457200" y="4310640"/>
            <a:ext cx="3926520" cy="1375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4580280" y="4310640"/>
            <a:ext cx="3926520" cy="1375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 type="body"/>
          </p:nvPr>
        </p:nvSpPr>
        <p:spPr>
          <a:xfrm>
            <a:off x="457200" y="5816880"/>
            <a:ext cx="8046360" cy="1375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457200" y="2873520"/>
            <a:ext cx="8229240" cy="1144800"/>
          </a:xfrm>
          <a:prstGeom prst="rect">
            <a:avLst/>
          </a:prstGeom>
        </p:spPr>
        <p:txBody>
          <a:bodyPr lIns="0" rIns="0" tIns="0" bIns="0" anchor="ctr">
            <a:normAutofit/>
          </a:bodyPr>
          <a:p>
            <a:pPr algn="ctr"/>
            <a:endParaRPr b="0" lang="ru-RU" sz="399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 type="body"/>
          </p:nvPr>
        </p:nvSpPr>
        <p:spPr>
          <a:xfrm>
            <a:off x="457200" y="4310640"/>
            <a:ext cx="8046360" cy="1375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5" name="PlaceHolder 3"/>
          <p:cNvSpPr>
            <a:spLocks noGrp="1"/>
          </p:cNvSpPr>
          <p:nvPr>
            <p:ph type="body"/>
          </p:nvPr>
        </p:nvSpPr>
        <p:spPr>
          <a:xfrm>
            <a:off x="457200" y="5816880"/>
            <a:ext cx="8046360" cy="1375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457200" y="2873520"/>
            <a:ext cx="8229240" cy="1144800"/>
          </a:xfrm>
          <a:prstGeom prst="rect">
            <a:avLst/>
          </a:prstGeom>
        </p:spPr>
        <p:txBody>
          <a:bodyPr lIns="0" rIns="0" tIns="0" bIns="0" anchor="ctr">
            <a:normAutofit/>
          </a:bodyPr>
          <a:p>
            <a:pPr algn="ctr"/>
            <a:endParaRPr b="0" lang="ru-RU" sz="399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 type="body"/>
          </p:nvPr>
        </p:nvSpPr>
        <p:spPr>
          <a:xfrm>
            <a:off x="457200" y="4310640"/>
            <a:ext cx="3926520" cy="1375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 type="body"/>
          </p:nvPr>
        </p:nvSpPr>
        <p:spPr>
          <a:xfrm>
            <a:off x="4580280" y="4310640"/>
            <a:ext cx="3926520" cy="1375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 type="body"/>
          </p:nvPr>
        </p:nvSpPr>
        <p:spPr>
          <a:xfrm>
            <a:off x="457200" y="5816880"/>
            <a:ext cx="3926520" cy="1375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70" name="PlaceHolder 5"/>
          <p:cNvSpPr>
            <a:spLocks noGrp="1"/>
          </p:cNvSpPr>
          <p:nvPr>
            <p:ph type="body"/>
          </p:nvPr>
        </p:nvSpPr>
        <p:spPr>
          <a:xfrm>
            <a:off x="4580280" y="5816880"/>
            <a:ext cx="3926520" cy="1375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457200" y="2873520"/>
            <a:ext cx="8229240" cy="1144800"/>
          </a:xfrm>
          <a:prstGeom prst="rect">
            <a:avLst/>
          </a:prstGeom>
        </p:spPr>
        <p:txBody>
          <a:bodyPr lIns="0" rIns="0" tIns="0" bIns="0" anchor="ctr">
            <a:normAutofit/>
          </a:bodyPr>
          <a:p>
            <a:pPr algn="ctr"/>
            <a:endParaRPr b="0" lang="ru-RU" sz="399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72" name="PlaceHolder 2"/>
          <p:cNvSpPr>
            <a:spLocks noGrp="1"/>
          </p:cNvSpPr>
          <p:nvPr>
            <p:ph type="body"/>
          </p:nvPr>
        </p:nvSpPr>
        <p:spPr>
          <a:xfrm>
            <a:off x="457200" y="4310640"/>
            <a:ext cx="2590560" cy="1375200"/>
          </a:xfrm>
          <a:prstGeom prst="rect">
            <a:avLst/>
          </a:prstGeom>
        </p:spPr>
        <p:txBody>
          <a:bodyPr lIns="0" rIns="0" tIns="0" bIns="0">
            <a:normAutofit fontScale="54000"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73" name="PlaceHolder 3"/>
          <p:cNvSpPr>
            <a:spLocks noGrp="1"/>
          </p:cNvSpPr>
          <p:nvPr>
            <p:ph type="body"/>
          </p:nvPr>
        </p:nvSpPr>
        <p:spPr>
          <a:xfrm>
            <a:off x="3177720" y="4310640"/>
            <a:ext cx="2590560" cy="1375200"/>
          </a:xfrm>
          <a:prstGeom prst="rect">
            <a:avLst/>
          </a:prstGeom>
        </p:spPr>
        <p:txBody>
          <a:bodyPr lIns="0" rIns="0" tIns="0" bIns="0">
            <a:normAutofit fontScale="54000"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74" name="PlaceHolder 4"/>
          <p:cNvSpPr>
            <a:spLocks noGrp="1"/>
          </p:cNvSpPr>
          <p:nvPr>
            <p:ph type="body"/>
          </p:nvPr>
        </p:nvSpPr>
        <p:spPr>
          <a:xfrm>
            <a:off x="5898240" y="4310640"/>
            <a:ext cx="2590560" cy="1375200"/>
          </a:xfrm>
          <a:prstGeom prst="rect">
            <a:avLst/>
          </a:prstGeom>
        </p:spPr>
        <p:txBody>
          <a:bodyPr lIns="0" rIns="0" tIns="0" bIns="0">
            <a:normAutofit fontScale="54000"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75" name="PlaceHolder 5"/>
          <p:cNvSpPr>
            <a:spLocks noGrp="1"/>
          </p:cNvSpPr>
          <p:nvPr>
            <p:ph type="body"/>
          </p:nvPr>
        </p:nvSpPr>
        <p:spPr>
          <a:xfrm>
            <a:off x="457200" y="5816880"/>
            <a:ext cx="2590560" cy="1375200"/>
          </a:xfrm>
          <a:prstGeom prst="rect">
            <a:avLst/>
          </a:prstGeom>
        </p:spPr>
        <p:txBody>
          <a:bodyPr lIns="0" rIns="0" tIns="0" bIns="0">
            <a:normAutofit fontScale="54000"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76" name="PlaceHolder 6"/>
          <p:cNvSpPr>
            <a:spLocks noGrp="1"/>
          </p:cNvSpPr>
          <p:nvPr>
            <p:ph type="body"/>
          </p:nvPr>
        </p:nvSpPr>
        <p:spPr>
          <a:xfrm>
            <a:off x="3177720" y="5816880"/>
            <a:ext cx="2590560" cy="1375200"/>
          </a:xfrm>
          <a:prstGeom prst="rect">
            <a:avLst/>
          </a:prstGeom>
        </p:spPr>
        <p:txBody>
          <a:bodyPr lIns="0" rIns="0" tIns="0" bIns="0">
            <a:normAutofit fontScale="54000"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77" name="PlaceHolder 7"/>
          <p:cNvSpPr>
            <a:spLocks noGrp="1"/>
          </p:cNvSpPr>
          <p:nvPr>
            <p:ph type="body"/>
          </p:nvPr>
        </p:nvSpPr>
        <p:spPr>
          <a:xfrm>
            <a:off x="5898240" y="5816880"/>
            <a:ext cx="2590560" cy="1375200"/>
          </a:xfrm>
          <a:prstGeom prst="rect">
            <a:avLst/>
          </a:prstGeom>
        </p:spPr>
        <p:txBody>
          <a:bodyPr lIns="0" rIns="0" tIns="0" bIns="0">
            <a:normAutofit fontScale="54000"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PlaceHolder 1"/>
          <p:cNvSpPr>
            <a:spLocks noGrp="1"/>
          </p:cNvSpPr>
          <p:nvPr>
            <p:ph type="title"/>
          </p:nvPr>
        </p:nvSpPr>
        <p:spPr>
          <a:xfrm>
            <a:off x="457200" y="2873520"/>
            <a:ext cx="8229240" cy="1144800"/>
          </a:xfrm>
          <a:prstGeom prst="rect">
            <a:avLst/>
          </a:prstGeom>
        </p:spPr>
        <p:txBody>
          <a:bodyPr lIns="0" rIns="0" tIns="0" bIns="0" anchor="ctr">
            <a:normAutofit/>
          </a:bodyPr>
          <a:p>
            <a:pPr algn="ctr"/>
            <a:endParaRPr b="0" lang="ru-RU" sz="399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81" name="PlaceHolder 2"/>
          <p:cNvSpPr>
            <a:spLocks noGrp="1"/>
          </p:cNvSpPr>
          <p:nvPr>
            <p:ph type="subTitle"/>
          </p:nvPr>
        </p:nvSpPr>
        <p:spPr>
          <a:xfrm>
            <a:off x="457200" y="4310640"/>
            <a:ext cx="8046360" cy="28832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457200" y="2873520"/>
            <a:ext cx="8229240" cy="1144800"/>
          </a:xfrm>
          <a:prstGeom prst="rect">
            <a:avLst/>
          </a:prstGeom>
        </p:spPr>
        <p:txBody>
          <a:bodyPr lIns="0" rIns="0" tIns="0" bIns="0" anchor="ctr">
            <a:normAutofit/>
          </a:bodyPr>
          <a:p>
            <a:pPr algn="ctr"/>
            <a:endParaRPr b="0" lang="ru-RU" sz="399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 type="body"/>
          </p:nvPr>
        </p:nvSpPr>
        <p:spPr>
          <a:xfrm>
            <a:off x="457200" y="4310640"/>
            <a:ext cx="8046360" cy="2883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PlaceHolder 1"/>
          <p:cNvSpPr>
            <a:spLocks noGrp="1"/>
          </p:cNvSpPr>
          <p:nvPr>
            <p:ph type="title"/>
          </p:nvPr>
        </p:nvSpPr>
        <p:spPr>
          <a:xfrm>
            <a:off x="457200" y="2873520"/>
            <a:ext cx="8229240" cy="1144800"/>
          </a:xfrm>
          <a:prstGeom prst="rect">
            <a:avLst/>
          </a:prstGeom>
        </p:spPr>
        <p:txBody>
          <a:bodyPr lIns="0" rIns="0" tIns="0" bIns="0" anchor="ctr">
            <a:normAutofit/>
          </a:bodyPr>
          <a:p>
            <a:pPr algn="ctr"/>
            <a:endParaRPr b="0" lang="ru-RU" sz="399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85" name="PlaceHolder 2"/>
          <p:cNvSpPr>
            <a:spLocks noGrp="1"/>
          </p:cNvSpPr>
          <p:nvPr>
            <p:ph type="body"/>
          </p:nvPr>
        </p:nvSpPr>
        <p:spPr>
          <a:xfrm>
            <a:off x="457200" y="4310640"/>
            <a:ext cx="3926520" cy="2883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86" name="PlaceHolder 3"/>
          <p:cNvSpPr>
            <a:spLocks noGrp="1"/>
          </p:cNvSpPr>
          <p:nvPr>
            <p:ph type="body"/>
          </p:nvPr>
        </p:nvSpPr>
        <p:spPr>
          <a:xfrm>
            <a:off x="4580280" y="4310640"/>
            <a:ext cx="3926520" cy="2883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457200" y="2873520"/>
            <a:ext cx="8229240" cy="1144800"/>
          </a:xfrm>
          <a:prstGeom prst="rect">
            <a:avLst/>
          </a:prstGeom>
        </p:spPr>
        <p:txBody>
          <a:bodyPr lIns="0" rIns="0" tIns="0" bIns="0" anchor="ctr">
            <a:normAutofit/>
          </a:bodyPr>
          <a:p>
            <a:pPr algn="ctr"/>
            <a:endParaRPr b="0" lang="ru-RU" sz="399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PlaceHolder 1"/>
          <p:cNvSpPr>
            <a:spLocks noGrp="1"/>
          </p:cNvSpPr>
          <p:nvPr>
            <p:ph type="subTitle"/>
          </p:nvPr>
        </p:nvSpPr>
        <p:spPr>
          <a:xfrm>
            <a:off x="457200" y="2873520"/>
            <a:ext cx="8229240" cy="53078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PlaceHolder 1"/>
          <p:cNvSpPr>
            <a:spLocks noGrp="1"/>
          </p:cNvSpPr>
          <p:nvPr>
            <p:ph type="title"/>
          </p:nvPr>
        </p:nvSpPr>
        <p:spPr>
          <a:xfrm>
            <a:off x="457200" y="2873520"/>
            <a:ext cx="8229240" cy="1144800"/>
          </a:xfrm>
          <a:prstGeom prst="rect">
            <a:avLst/>
          </a:prstGeom>
        </p:spPr>
        <p:txBody>
          <a:bodyPr lIns="0" rIns="0" tIns="0" bIns="0" anchor="ctr">
            <a:normAutofit/>
          </a:bodyPr>
          <a:p>
            <a:pPr algn="ctr"/>
            <a:endParaRPr b="0" lang="ru-RU" sz="399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90" name="PlaceHolder 2"/>
          <p:cNvSpPr>
            <a:spLocks noGrp="1"/>
          </p:cNvSpPr>
          <p:nvPr>
            <p:ph type="body"/>
          </p:nvPr>
        </p:nvSpPr>
        <p:spPr>
          <a:xfrm>
            <a:off x="457200" y="4310640"/>
            <a:ext cx="3926520" cy="1375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91" name="PlaceHolder 3"/>
          <p:cNvSpPr>
            <a:spLocks noGrp="1"/>
          </p:cNvSpPr>
          <p:nvPr>
            <p:ph type="body"/>
          </p:nvPr>
        </p:nvSpPr>
        <p:spPr>
          <a:xfrm>
            <a:off x="4580280" y="4310640"/>
            <a:ext cx="3926520" cy="2883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92" name="PlaceHolder 4"/>
          <p:cNvSpPr>
            <a:spLocks noGrp="1"/>
          </p:cNvSpPr>
          <p:nvPr>
            <p:ph type="body"/>
          </p:nvPr>
        </p:nvSpPr>
        <p:spPr>
          <a:xfrm>
            <a:off x="457200" y="5816880"/>
            <a:ext cx="3926520" cy="1375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PlaceHolder 1"/>
          <p:cNvSpPr>
            <a:spLocks noGrp="1"/>
          </p:cNvSpPr>
          <p:nvPr>
            <p:ph type="title"/>
          </p:nvPr>
        </p:nvSpPr>
        <p:spPr>
          <a:xfrm>
            <a:off x="457200" y="2873520"/>
            <a:ext cx="8229240" cy="1144800"/>
          </a:xfrm>
          <a:prstGeom prst="rect">
            <a:avLst/>
          </a:prstGeom>
        </p:spPr>
        <p:txBody>
          <a:bodyPr lIns="0" rIns="0" tIns="0" bIns="0" anchor="ctr">
            <a:normAutofit/>
          </a:bodyPr>
          <a:p>
            <a:pPr algn="ctr"/>
            <a:endParaRPr b="0" lang="ru-RU" sz="399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94" name="PlaceHolder 2"/>
          <p:cNvSpPr>
            <a:spLocks noGrp="1"/>
          </p:cNvSpPr>
          <p:nvPr>
            <p:ph type="body"/>
          </p:nvPr>
        </p:nvSpPr>
        <p:spPr>
          <a:xfrm>
            <a:off x="457200" y="4310640"/>
            <a:ext cx="3926520" cy="2883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95" name="PlaceHolder 3"/>
          <p:cNvSpPr>
            <a:spLocks noGrp="1"/>
          </p:cNvSpPr>
          <p:nvPr>
            <p:ph type="body"/>
          </p:nvPr>
        </p:nvSpPr>
        <p:spPr>
          <a:xfrm>
            <a:off x="4580280" y="4310640"/>
            <a:ext cx="3926520" cy="1375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96" name="PlaceHolder 4"/>
          <p:cNvSpPr>
            <a:spLocks noGrp="1"/>
          </p:cNvSpPr>
          <p:nvPr>
            <p:ph type="body"/>
          </p:nvPr>
        </p:nvSpPr>
        <p:spPr>
          <a:xfrm>
            <a:off x="4580280" y="5816880"/>
            <a:ext cx="3926520" cy="1375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>
            <a:spLocks noGrp="1"/>
          </p:cNvSpPr>
          <p:nvPr>
            <p:ph type="title"/>
          </p:nvPr>
        </p:nvSpPr>
        <p:spPr>
          <a:xfrm>
            <a:off x="457200" y="2873520"/>
            <a:ext cx="8229240" cy="1144800"/>
          </a:xfrm>
          <a:prstGeom prst="rect">
            <a:avLst/>
          </a:prstGeom>
        </p:spPr>
        <p:txBody>
          <a:bodyPr lIns="0" rIns="0" tIns="0" bIns="0" anchor="ctr">
            <a:normAutofit/>
          </a:bodyPr>
          <a:p>
            <a:pPr algn="ctr"/>
            <a:endParaRPr b="0" lang="ru-RU" sz="399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98" name="PlaceHolder 2"/>
          <p:cNvSpPr>
            <a:spLocks noGrp="1"/>
          </p:cNvSpPr>
          <p:nvPr>
            <p:ph type="body"/>
          </p:nvPr>
        </p:nvSpPr>
        <p:spPr>
          <a:xfrm>
            <a:off x="457200" y="4310640"/>
            <a:ext cx="3926520" cy="1375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99" name="PlaceHolder 3"/>
          <p:cNvSpPr>
            <a:spLocks noGrp="1"/>
          </p:cNvSpPr>
          <p:nvPr>
            <p:ph type="body"/>
          </p:nvPr>
        </p:nvSpPr>
        <p:spPr>
          <a:xfrm>
            <a:off x="4580280" y="4310640"/>
            <a:ext cx="3926520" cy="1375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00" name="PlaceHolder 4"/>
          <p:cNvSpPr>
            <a:spLocks noGrp="1"/>
          </p:cNvSpPr>
          <p:nvPr>
            <p:ph type="body"/>
          </p:nvPr>
        </p:nvSpPr>
        <p:spPr>
          <a:xfrm>
            <a:off x="457200" y="5816880"/>
            <a:ext cx="8046360" cy="1375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PlaceHolder 1"/>
          <p:cNvSpPr>
            <a:spLocks noGrp="1"/>
          </p:cNvSpPr>
          <p:nvPr>
            <p:ph type="title"/>
          </p:nvPr>
        </p:nvSpPr>
        <p:spPr>
          <a:xfrm>
            <a:off x="457200" y="2873520"/>
            <a:ext cx="8229240" cy="1144800"/>
          </a:xfrm>
          <a:prstGeom prst="rect">
            <a:avLst/>
          </a:prstGeom>
        </p:spPr>
        <p:txBody>
          <a:bodyPr lIns="0" rIns="0" tIns="0" bIns="0" anchor="ctr">
            <a:normAutofit/>
          </a:bodyPr>
          <a:p>
            <a:pPr algn="ctr"/>
            <a:endParaRPr b="0" lang="ru-RU" sz="399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02" name="PlaceHolder 2"/>
          <p:cNvSpPr>
            <a:spLocks noGrp="1"/>
          </p:cNvSpPr>
          <p:nvPr>
            <p:ph type="body"/>
          </p:nvPr>
        </p:nvSpPr>
        <p:spPr>
          <a:xfrm>
            <a:off x="457200" y="4310640"/>
            <a:ext cx="8046360" cy="1375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03" name="PlaceHolder 3"/>
          <p:cNvSpPr>
            <a:spLocks noGrp="1"/>
          </p:cNvSpPr>
          <p:nvPr>
            <p:ph type="body"/>
          </p:nvPr>
        </p:nvSpPr>
        <p:spPr>
          <a:xfrm>
            <a:off x="457200" y="5816880"/>
            <a:ext cx="8046360" cy="1375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457200" y="2873520"/>
            <a:ext cx="8229240" cy="1144800"/>
          </a:xfrm>
          <a:prstGeom prst="rect">
            <a:avLst/>
          </a:prstGeom>
        </p:spPr>
        <p:txBody>
          <a:bodyPr lIns="0" rIns="0" tIns="0" bIns="0" anchor="ctr">
            <a:normAutofit/>
          </a:bodyPr>
          <a:p>
            <a:pPr algn="ctr"/>
            <a:endParaRPr b="0" lang="ru-RU" sz="399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 type="body"/>
          </p:nvPr>
        </p:nvSpPr>
        <p:spPr>
          <a:xfrm>
            <a:off x="457200" y="4310640"/>
            <a:ext cx="3926520" cy="1375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 type="body"/>
          </p:nvPr>
        </p:nvSpPr>
        <p:spPr>
          <a:xfrm>
            <a:off x="4580280" y="4310640"/>
            <a:ext cx="3926520" cy="1375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07" name="PlaceHolder 4"/>
          <p:cNvSpPr>
            <a:spLocks noGrp="1"/>
          </p:cNvSpPr>
          <p:nvPr>
            <p:ph type="body"/>
          </p:nvPr>
        </p:nvSpPr>
        <p:spPr>
          <a:xfrm>
            <a:off x="457200" y="5816880"/>
            <a:ext cx="3926520" cy="1375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08" name="PlaceHolder 5"/>
          <p:cNvSpPr>
            <a:spLocks noGrp="1"/>
          </p:cNvSpPr>
          <p:nvPr>
            <p:ph type="body"/>
          </p:nvPr>
        </p:nvSpPr>
        <p:spPr>
          <a:xfrm>
            <a:off x="4580280" y="5816880"/>
            <a:ext cx="3926520" cy="1375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457200" y="2873520"/>
            <a:ext cx="8229240" cy="1144800"/>
          </a:xfrm>
          <a:prstGeom prst="rect">
            <a:avLst/>
          </a:prstGeom>
        </p:spPr>
        <p:txBody>
          <a:bodyPr lIns="0" rIns="0" tIns="0" bIns="0" anchor="ctr">
            <a:normAutofit/>
          </a:bodyPr>
          <a:p>
            <a:pPr algn="ctr"/>
            <a:endParaRPr b="0" lang="ru-RU" sz="399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 type="body"/>
          </p:nvPr>
        </p:nvSpPr>
        <p:spPr>
          <a:xfrm>
            <a:off x="457200" y="4310640"/>
            <a:ext cx="2590560" cy="1375200"/>
          </a:xfrm>
          <a:prstGeom prst="rect">
            <a:avLst/>
          </a:prstGeom>
        </p:spPr>
        <p:txBody>
          <a:bodyPr lIns="0" rIns="0" tIns="0" bIns="0">
            <a:normAutofit fontScale="54000"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 type="body"/>
          </p:nvPr>
        </p:nvSpPr>
        <p:spPr>
          <a:xfrm>
            <a:off x="3177720" y="4310640"/>
            <a:ext cx="2590560" cy="1375200"/>
          </a:xfrm>
          <a:prstGeom prst="rect">
            <a:avLst/>
          </a:prstGeom>
        </p:spPr>
        <p:txBody>
          <a:bodyPr lIns="0" rIns="0" tIns="0" bIns="0">
            <a:normAutofit fontScale="54000"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12" name="PlaceHolder 4"/>
          <p:cNvSpPr>
            <a:spLocks noGrp="1"/>
          </p:cNvSpPr>
          <p:nvPr>
            <p:ph type="body"/>
          </p:nvPr>
        </p:nvSpPr>
        <p:spPr>
          <a:xfrm>
            <a:off x="5898240" y="4310640"/>
            <a:ext cx="2590560" cy="1375200"/>
          </a:xfrm>
          <a:prstGeom prst="rect">
            <a:avLst/>
          </a:prstGeom>
        </p:spPr>
        <p:txBody>
          <a:bodyPr lIns="0" rIns="0" tIns="0" bIns="0">
            <a:normAutofit fontScale="54000"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13" name="PlaceHolder 5"/>
          <p:cNvSpPr>
            <a:spLocks noGrp="1"/>
          </p:cNvSpPr>
          <p:nvPr>
            <p:ph type="body"/>
          </p:nvPr>
        </p:nvSpPr>
        <p:spPr>
          <a:xfrm>
            <a:off x="457200" y="5816880"/>
            <a:ext cx="2590560" cy="1375200"/>
          </a:xfrm>
          <a:prstGeom prst="rect">
            <a:avLst/>
          </a:prstGeom>
        </p:spPr>
        <p:txBody>
          <a:bodyPr lIns="0" rIns="0" tIns="0" bIns="0">
            <a:normAutofit fontScale="54000"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14" name="PlaceHolder 6"/>
          <p:cNvSpPr>
            <a:spLocks noGrp="1"/>
          </p:cNvSpPr>
          <p:nvPr>
            <p:ph type="body"/>
          </p:nvPr>
        </p:nvSpPr>
        <p:spPr>
          <a:xfrm>
            <a:off x="3177720" y="5816880"/>
            <a:ext cx="2590560" cy="1375200"/>
          </a:xfrm>
          <a:prstGeom prst="rect">
            <a:avLst/>
          </a:prstGeom>
        </p:spPr>
        <p:txBody>
          <a:bodyPr lIns="0" rIns="0" tIns="0" bIns="0">
            <a:normAutofit fontScale="54000"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15" name="PlaceHolder 7"/>
          <p:cNvSpPr>
            <a:spLocks noGrp="1"/>
          </p:cNvSpPr>
          <p:nvPr>
            <p:ph type="body"/>
          </p:nvPr>
        </p:nvSpPr>
        <p:spPr>
          <a:xfrm>
            <a:off x="5898240" y="5816880"/>
            <a:ext cx="2590560" cy="1375200"/>
          </a:xfrm>
          <a:prstGeom prst="rect">
            <a:avLst/>
          </a:prstGeom>
        </p:spPr>
        <p:txBody>
          <a:bodyPr lIns="0" rIns="0" tIns="0" bIns="0">
            <a:normAutofit fontScale="54000"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</p:sldLayout>
</file>

<file path=ppt/slideLayouts/slideLayout3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3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PlaceHolder 1"/>
          <p:cNvSpPr>
            <a:spLocks noGrp="1"/>
          </p:cNvSpPr>
          <p:nvPr>
            <p:ph type="title"/>
          </p:nvPr>
        </p:nvSpPr>
        <p:spPr>
          <a:xfrm>
            <a:off x="457200" y="2873520"/>
            <a:ext cx="8229240" cy="1144800"/>
          </a:xfrm>
          <a:prstGeom prst="rect">
            <a:avLst/>
          </a:prstGeom>
        </p:spPr>
        <p:txBody>
          <a:bodyPr lIns="0" rIns="0" tIns="0" bIns="0" anchor="ctr">
            <a:normAutofit/>
          </a:bodyPr>
          <a:p>
            <a:pPr algn="ctr"/>
            <a:endParaRPr b="0" lang="ru-RU" sz="399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23" name="PlaceHolder 2"/>
          <p:cNvSpPr>
            <a:spLocks noGrp="1"/>
          </p:cNvSpPr>
          <p:nvPr>
            <p:ph type="subTitle"/>
          </p:nvPr>
        </p:nvSpPr>
        <p:spPr>
          <a:xfrm>
            <a:off x="457200" y="4310640"/>
            <a:ext cx="8046360" cy="28832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457200" y="2873520"/>
            <a:ext cx="8229240" cy="1144800"/>
          </a:xfrm>
          <a:prstGeom prst="rect">
            <a:avLst/>
          </a:prstGeom>
        </p:spPr>
        <p:txBody>
          <a:bodyPr lIns="0" rIns="0" tIns="0" bIns="0" anchor="ctr">
            <a:normAutofit/>
          </a:bodyPr>
          <a:p>
            <a:pPr algn="ctr"/>
            <a:endParaRPr b="0" lang="ru-RU" sz="399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 type="body"/>
          </p:nvPr>
        </p:nvSpPr>
        <p:spPr>
          <a:xfrm>
            <a:off x="457200" y="4310640"/>
            <a:ext cx="8046360" cy="2883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</p:sldLayout>
</file>

<file path=ppt/slideLayouts/slideLayout4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PlaceHolder 1"/>
          <p:cNvSpPr>
            <a:spLocks noGrp="1"/>
          </p:cNvSpPr>
          <p:nvPr>
            <p:ph type="title"/>
          </p:nvPr>
        </p:nvSpPr>
        <p:spPr>
          <a:xfrm>
            <a:off x="457200" y="2873520"/>
            <a:ext cx="8229240" cy="1144800"/>
          </a:xfrm>
          <a:prstGeom prst="rect">
            <a:avLst/>
          </a:prstGeom>
        </p:spPr>
        <p:txBody>
          <a:bodyPr lIns="0" rIns="0" tIns="0" bIns="0" anchor="ctr">
            <a:normAutofit/>
          </a:bodyPr>
          <a:p>
            <a:pPr algn="ctr"/>
            <a:endParaRPr b="0" lang="ru-RU" sz="399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27" name="PlaceHolder 2"/>
          <p:cNvSpPr>
            <a:spLocks noGrp="1"/>
          </p:cNvSpPr>
          <p:nvPr>
            <p:ph type="body"/>
          </p:nvPr>
        </p:nvSpPr>
        <p:spPr>
          <a:xfrm>
            <a:off x="457200" y="4310640"/>
            <a:ext cx="3926520" cy="2883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28" name="PlaceHolder 3"/>
          <p:cNvSpPr>
            <a:spLocks noGrp="1"/>
          </p:cNvSpPr>
          <p:nvPr>
            <p:ph type="body"/>
          </p:nvPr>
        </p:nvSpPr>
        <p:spPr>
          <a:xfrm>
            <a:off x="4580280" y="4310640"/>
            <a:ext cx="3926520" cy="2883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</p:sldLayout>
</file>

<file path=ppt/slideLayouts/slideLayout4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457200" y="2873520"/>
            <a:ext cx="8229240" cy="1144800"/>
          </a:xfrm>
          <a:prstGeom prst="rect">
            <a:avLst/>
          </a:prstGeom>
        </p:spPr>
        <p:txBody>
          <a:bodyPr lIns="0" rIns="0" tIns="0" bIns="0" anchor="ctr">
            <a:normAutofit/>
          </a:bodyPr>
          <a:p>
            <a:pPr algn="ctr"/>
            <a:endParaRPr b="0" lang="ru-RU" sz="399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</p:sldLayout>
</file>

<file path=ppt/slideLayouts/slideLayout4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PlaceHolder 1"/>
          <p:cNvSpPr>
            <a:spLocks noGrp="1"/>
          </p:cNvSpPr>
          <p:nvPr>
            <p:ph type="subTitle"/>
          </p:nvPr>
        </p:nvSpPr>
        <p:spPr>
          <a:xfrm>
            <a:off x="457200" y="2873520"/>
            <a:ext cx="8229240" cy="53078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PlaceHolder 1"/>
          <p:cNvSpPr>
            <a:spLocks noGrp="1"/>
          </p:cNvSpPr>
          <p:nvPr>
            <p:ph type="title"/>
          </p:nvPr>
        </p:nvSpPr>
        <p:spPr>
          <a:xfrm>
            <a:off x="457200" y="2873520"/>
            <a:ext cx="8229240" cy="1144800"/>
          </a:xfrm>
          <a:prstGeom prst="rect">
            <a:avLst/>
          </a:prstGeom>
        </p:spPr>
        <p:txBody>
          <a:bodyPr lIns="0" rIns="0" tIns="0" bIns="0" anchor="ctr">
            <a:normAutofit/>
          </a:bodyPr>
          <a:p>
            <a:pPr algn="ctr"/>
            <a:endParaRPr b="0" lang="ru-RU" sz="399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32" name="PlaceHolder 2"/>
          <p:cNvSpPr>
            <a:spLocks noGrp="1"/>
          </p:cNvSpPr>
          <p:nvPr>
            <p:ph type="body"/>
          </p:nvPr>
        </p:nvSpPr>
        <p:spPr>
          <a:xfrm>
            <a:off x="457200" y="4310640"/>
            <a:ext cx="3926520" cy="1375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33" name="PlaceHolder 3"/>
          <p:cNvSpPr>
            <a:spLocks noGrp="1"/>
          </p:cNvSpPr>
          <p:nvPr>
            <p:ph type="body"/>
          </p:nvPr>
        </p:nvSpPr>
        <p:spPr>
          <a:xfrm>
            <a:off x="4580280" y="4310640"/>
            <a:ext cx="3926520" cy="2883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34" name="PlaceHolder 4"/>
          <p:cNvSpPr>
            <a:spLocks noGrp="1"/>
          </p:cNvSpPr>
          <p:nvPr>
            <p:ph type="body"/>
          </p:nvPr>
        </p:nvSpPr>
        <p:spPr>
          <a:xfrm>
            <a:off x="457200" y="5816880"/>
            <a:ext cx="3926520" cy="1375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</p:sldLayout>
</file>

<file path=ppt/slideLayouts/slideLayout4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PlaceHolder 1"/>
          <p:cNvSpPr>
            <a:spLocks noGrp="1"/>
          </p:cNvSpPr>
          <p:nvPr>
            <p:ph type="title"/>
          </p:nvPr>
        </p:nvSpPr>
        <p:spPr>
          <a:xfrm>
            <a:off x="457200" y="2873520"/>
            <a:ext cx="8229240" cy="1144800"/>
          </a:xfrm>
          <a:prstGeom prst="rect">
            <a:avLst/>
          </a:prstGeom>
        </p:spPr>
        <p:txBody>
          <a:bodyPr lIns="0" rIns="0" tIns="0" bIns="0" anchor="ctr">
            <a:normAutofit/>
          </a:bodyPr>
          <a:p>
            <a:pPr algn="ctr"/>
            <a:endParaRPr b="0" lang="ru-RU" sz="399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36" name="PlaceHolder 2"/>
          <p:cNvSpPr>
            <a:spLocks noGrp="1"/>
          </p:cNvSpPr>
          <p:nvPr>
            <p:ph type="body"/>
          </p:nvPr>
        </p:nvSpPr>
        <p:spPr>
          <a:xfrm>
            <a:off x="457200" y="4310640"/>
            <a:ext cx="3926520" cy="2883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37" name="PlaceHolder 3"/>
          <p:cNvSpPr>
            <a:spLocks noGrp="1"/>
          </p:cNvSpPr>
          <p:nvPr>
            <p:ph type="body"/>
          </p:nvPr>
        </p:nvSpPr>
        <p:spPr>
          <a:xfrm>
            <a:off x="4580280" y="4310640"/>
            <a:ext cx="3926520" cy="1375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38" name="PlaceHolder 4"/>
          <p:cNvSpPr>
            <a:spLocks noGrp="1"/>
          </p:cNvSpPr>
          <p:nvPr>
            <p:ph type="body"/>
          </p:nvPr>
        </p:nvSpPr>
        <p:spPr>
          <a:xfrm>
            <a:off x="4580280" y="5816880"/>
            <a:ext cx="3926520" cy="1375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</p:sldLayout>
</file>

<file path=ppt/slideLayouts/slideLayout4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PlaceHolder 1"/>
          <p:cNvSpPr>
            <a:spLocks noGrp="1"/>
          </p:cNvSpPr>
          <p:nvPr>
            <p:ph type="title"/>
          </p:nvPr>
        </p:nvSpPr>
        <p:spPr>
          <a:xfrm>
            <a:off x="457200" y="2873520"/>
            <a:ext cx="8229240" cy="1144800"/>
          </a:xfrm>
          <a:prstGeom prst="rect">
            <a:avLst/>
          </a:prstGeom>
        </p:spPr>
        <p:txBody>
          <a:bodyPr lIns="0" rIns="0" tIns="0" bIns="0" anchor="ctr">
            <a:normAutofit/>
          </a:bodyPr>
          <a:p>
            <a:pPr algn="ctr"/>
            <a:endParaRPr b="0" lang="ru-RU" sz="399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40" name="PlaceHolder 2"/>
          <p:cNvSpPr>
            <a:spLocks noGrp="1"/>
          </p:cNvSpPr>
          <p:nvPr>
            <p:ph type="body"/>
          </p:nvPr>
        </p:nvSpPr>
        <p:spPr>
          <a:xfrm>
            <a:off x="457200" y="4310640"/>
            <a:ext cx="3926520" cy="1375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41" name="PlaceHolder 3"/>
          <p:cNvSpPr>
            <a:spLocks noGrp="1"/>
          </p:cNvSpPr>
          <p:nvPr>
            <p:ph type="body"/>
          </p:nvPr>
        </p:nvSpPr>
        <p:spPr>
          <a:xfrm>
            <a:off x="4580280" y="4310640"/>
            <a:ext cx="3926520" cy="1375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42" name="PlaceHolder 4"/>
          <p:cNvSpPr>
            <a:spLocks noGrp="1"/>
          </p:cNvSpPr>
          <p:nvPr>
            <p:ph type="body"/>
          </p:nvPr>
        </p:nvSpPr>
        <p:spPr>
          <a:xfrm>
            <a:off x="457200" y="5816880"/>
            <a:ext cx="8046360" cy="1375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</p:sldLayout>
</file>

<file path=ppt/slideLayouts/slideLayout4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PlaceHolder 1"/>
          <p:cNvSpPr>
            <a:spLocks noGrp="1"/>
          </p:cNvSpPr>
          <p:nvPr>
            <p:ph type="title"/>
          </p:nvPr>
        </p:nvSpPr>
        <p:spPr>
          <a:xfrm>
            <a:off x="457200" y="2873520"/>
            <a:ext cx="8229240" cy="1144800"/>
          </a:xfrm>
          <a:prstGeom prst="rect">
            <a:avLst/>
          </a:prstGeom>
        </p:spPr>
        <p:txBody>
          <a:bodyPr lIns="0" rIns="0" tIns="0" bIns="0" anchor="ctr">
            <a:normAutofit/>
          </a:bodyPr>
          <a:p>
            <a:pPr algn="ctr"/>
            <a:endParaRPr b="0" lang="ru-RU" sz="399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44" name="PlaceHolder 2"/>
          <p:cNvSpPr>
            <a:spLocks noGrp="1"/>
          </p:cNvSpPr>
          <p:nvPr>
            <p:ph type="body"/>
          </p:nvPr>
        </p:nvSpPr>
        <p:spPr>
          <a:xfrm>
            <a:off x="457200" y="4310640"/>
            <a:ext cx="8046360" cy="1375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45" name="PlaceHolder 3"/>
          <p:cNvSpPr>
            <a:spLocks noGrp="1"/>
          </p:cNvSpPr>
          <p:nvPr>
            <p:ph type="body"/>
          </p:nvPr>
        </p:nvSpPr>
        <p:spPr>
          <a:xfrm>
            <a:off x="457200" y="5816880"/>
            <a:ext cx="8046360" cy="1375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</p:sldLayout>
</file>

<file path=ppt/slideLayouts/slideLayout4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PlaceHolder 1"/>
          <p:cNvSpPr>
            <a:spLocks noGrp="1"/>
          </p:cNvSpPr>
          <p:nvPr>
            <p:ph type="title"/>
          </p:nvPr>
        </p:nvSpPr>
        <p:spPr>
          <a:xfrm>
            <a:off x="457200" y="2873520"/>
            <a:ext cx="8229240" cy="1144800"/>
          </a:xfrm>
          <a:prstGeom prst="rect">
            <a:avLst/>
          </a:prstGeom>
        </p:spPr>
        <p:txBody>
          <a:bodyPr lIns="0" rIns="0" tIns="0" bIns="0" anchor="ctr">
            <a:normAutofit/>
          </a:bodyPr>
          <a:p>
            <a:pPr algn="ctr"/>
            <a:endParaRPr b="0" lang="ru-RU" sz="399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47" name="PlaceHolder 2"/>
          <p:cNvSpPr>
            <a:spLocks noGrp="1"/>
          </p:cNvSpPr>
          <p:nvPr>
            <p:ph type="body"/>
          </p:nvPr>
        </p:nvSpPr>
        <p:spPr>
          <a:xfrm>
            <a:off x="457200" y="4310640"/>
            <a:ext cx="3926520" cy="1375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48" name="PlaceHolder 3"/>
          <p:cNvSpPr>
            <a:spLocks noGrp="1"/>
          </p:cNvSpPr>
          <p:nvPr>
            <p:ph type="body"/>
          </p:nvPr>
        </p:nvSpPr>
        <p:spPr>
          <a:xfrm>
            <a:off x="4580280" y="4310640"/>
            <a:ext cx="3926520" cy="1375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49" name="PlaceHolder 4"/>
          <p:cNvSpPr>
            <a:spLocks noGrp="1"/>
          </p:cNvSpPr>
          <p:nvPr>
            <p:ph type="body"/>
          </p:nvPr>
        </p:nvSpPr>
        <p:spPr>
          <a:xfrm>
            <a:off x="457200" y="5816880"/>
            <a:ext cx="3926520" cy="1375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50" name="PlaceHolder 5"/>
          <p:cNvSpPr>
            <a:spLocks noGrp="1"/>
          </p:cNvSpPr>
          <p:nvPr>
            <p:ph type="body"/>
          </p:nvPr>
        </p:nvSpPr>
        <p:spPr>
          <a:xfrm>
            <a:off x="4580280" y="5816880"/>
            <a:ext cx="3926520" cy="1375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</p:sldLayout>
</file>

<file path=ppt/slideLayouts/slideLayout4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PlaceHolder 1"/>
          <p:cNvSpPr>
            <a:spLocks noGrp="1"/>
          </p:cNvSpPr>
          <p:nvPr>
            <p:ph type="title"/>
          </p:nvPr>
        </p:nvSpPr>
        <p:spPr>
          <a:xfrm>
            <a:off x="457200" y="2873520"/>
            <a:ext cx="8229240" cy="1144800"/>
          </a:xfrm>
          <a:prstGeom prst="rect">
            <a:avLst/>
          </a:prstGeom>
        </p:spPr>
        <p:txBody>
          <a:bodyPr lIns="0" rIns="0" tIns="0" bIns="0" anchor="ctr">
            <a:normAutofit/>
          </a:bodyPr>
          <a:p>
            <a:pPr algn="ctr"/>
            <a:endParaRPr b="0" lang="ru-RU" sz="399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52" name="PlaceHolder 2"/>
          <p:cNvSpPr>
            <a:spLocks noGrp="1"/>
          </p:cNvSpPr>
          <p:nvPr>
            <p:ph type="body"/>
          </p:nvPr>
        </p:nvSpPr>
        <p:spPr>
          <a:xfrm>
            <a:off x="457200" y="4310640"/>
            <a:ext cx="2590560" cy="1375200"/>
          </a:xfrm>
          <a:prstGeom prst="rect">
            <a:avLst/>
          </a:prstGeom>
        </p:spPr>
        <p:txBody>
          <a:bodyPr lIns="0" rIns="0" tIns="0" bIns="0">
            <a:normAutofit fontScale="54000"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53" name="PlaceHolder 3"/>
          <p:cNvSpPr>
            <a:spLocks noGrp="1"/>
          </p:cNvSpPr>
          <p:nvPr>
            <p:ph type="body"/>
          </p:nvPr>
        </p:nvSpPr>
        <p:spPr>
          <a:xfrm>
            <a:off x="3177720" y="4310640"/>
            <a:ext cx="2590560" cy="1375200"/>
          </a:xfrm>
          <a:prstGeom prst="rect">
            <a:avLst/>
          </a:prstGeom>
        </p:spPr>
        <p:txBody>
          <a:bodyPr lIns="0" rIns="0" tIns="0" bIns="0">
            <a:normAutofit fontScale="54000"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54" name="PlaceHolder 4"/>
          <p:cNvSpPr>
            <a:spLocks noGrp="1"/>
          </p:cNvSpPr>
          <p:nvPr>
            <p:ph type="body"/>
          </p:nvPr>
        </p:nvSpPr>
        <p:spPr>
          <a:xfrm>
            <a:off x="5898240" y="4310640"/>
            <a:ext cx="2590560" cy="1375200"/>
          </a:xfrm>
          <a:prstGeom prst="rect">
            <a:avLst/>
          </a:prstGeom>
        </p:spPr>
        <p:txBody>
          <a:bodyPr lIns="0" rIns="0" tIns="0" bIns="0">
            <a:normAutofit fontScale="54000"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55" name="PlaceHolder 5"/>
          <p:cNvSpPr>
            <a:spLocks noGrp="1"/>
          </p:cNvSpPr>
          <p:nvPr>
            <p:ph type="body"/>
          </p:nvPr>
        </p:nvSpPr>
        <p:spPr>
          <a:xfrm>
            <a:off x="457200" y="5816880"/>
            <a:ext cx="2590560" cy="1375200"/>
          </a:xfrm>
          <a:prstGeom prst="rect">
            <a:avLst/>
          </a:prstGeom>
        </p:spPr>
        <p:txBody>
          <a:bodyPr lIns="0" rIns="0" tIns="0" bIns="0">
            <a:normAutofit fontScale="54000"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56" name="PlaceHolder 6"/>
          <p:cNvSpPr>
            <a:spLocks noGrp="1"/>
          </p:cNvSpPr>
          <p:nvPr>
            <p:ph type="body"/>
          </p:nvPr>
        </p:nvSpPr>
        <p:spPr>
          <a:xfrm>
            <a:off x="3177720" y="5816880"/>
            <a:ext cx="2590560" cy="1375200"/>
          </a:xfrm>
          <a:prstGeom prst="rect">
            <a:avLst/>
          </a:prstGeom>
        </p:spPr>
        <p:txBody>
          <a:bodyPr lIns="0" rIns="0" tIns="0" bIns="0">
            <a:normAutofit fontScale="54000"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57" name="PlaceHolder 7"/>
          <p:cNvSpPr>
            <a:spLocks noGrp="1"/>
          </p:cNvSpPr>
          <p:nvPr>
            <p:ph type="body"/>
          </p:nvPr>
        </p:nvSpPr>
        <p:spPr>
          <a:xfrm>
            <a:off x="5898240" y="5816880"/>
            <a:ext cx="2590560" cy="1375200"/>
          </a:xfrm>
          <a:prstGeom prst="rect">
            <a:avLst/>
          </a:prstGeom>
        </p:spPr>
        <p:txBody>
          <a:bodyPr lIns="0" rIns="0" tIns="0" bIns="0">
            <a:normAutofit fontScale="54000"/>
          </a:bodyPr>
          <a:p>
            <a:pPr algn="ctr">
              <a:spcAft>
                <a:spcPts val="1281"/>
              </a:spcAft>
            </a:pP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Relationship Id="rId9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8.xml"/><Relationship Id="rId6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0.xml"/><Relationship Id="rId8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36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4.xml"/><Relationship Id="rId2" Type="http://schemas.openxmlformats.org/officeDocument/2006/relationships/image" Target="../media/image3.png"/><Relationship Id="rId3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1.xml"/><Relationship Id="rId8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5.xml"/><Relationship Id="rId12" Type="http://schemas.openxmlformats.org/officeDocument/2006/relationships/slideLayout" Target="../slideLayouts/slideLayout46.xml"/><Relationship Id="rId13" Type="http://schemas.openxmlformats.org/officeDocument/2006/relationships/slideLayout" Target="../slideLayouts/slideLayout47.xml"/><Relationship Id="rId14" Type="http://schemas.openxmlformats.org/officeDocument/2006/relationships/slideLayout" Target="../slideLayouts/slideLayout48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0" name="" descr=""/>
          <p:cNvPicPr/>
          <p:nvPr/>
        </p:nvPicPr>
        <p:blipFill>
          <a:blip r:embed="rId2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>
            <a:noFill/>
          </a:ln>
        </p:spPr>
      </p:pic>
      <p:sp>
        <p:nvSpPr>
          <p:cNvPr id="1" name="PlaceHolder 1"/>
          <p:cNvSpPr>
            <a:spLocks noGrp="1"/>
          </p:cNvSpPr>
          <p:nvPr>
            <p:ph type="title"/>
          </p:nvPr>
        </p:nvSpPr>
        <p:spPr>
          <a:xfrm>
            <a:off x="457200" y="273240"/>
            <a:ext cx="8228880" cy="11451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r>
              <a:rPr b="0" lang="ru-RU" sz="1800" spc="-1" strike="noStrike">
                <a:latin typeface="Arial"/>
              </a:rPr>
              <a:t>Для правки текста заглавия щёлкните мышью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latin typeface="Arial"/>
              </a:rPr>
              <a:t>Для правки структуры щёлкните мышью</a:t>
            </a:r>
            <a:endParaRPr b="0" lang="ru-RU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latin typeface="Arial"/>
              </a:rPr>
              <a:t>Второй уровень структуры</a:t>
            </a:r>
            <a:endParaRPr b="0" lang="ru-RU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latin typeface="Arial"/>
              </a:rPr>
              <a:t>Третий уровень структуры</a:t>
            </a:r>
            <a:endParaRPr b="0" lang="ru-RU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latin typeface="Arial"/>
              </a:rPr>
              <a:t>Четвёртый уровень структуры</a:t>
            </a:r>
            <a:endParaRPr b="0" lang="ru-RU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Пятый уровень структуры</a:t>
            </a:r>
            <a:endParaRPr b="0" lang="ru-RU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Шестой уровень структуры</a:t>
            </a:r>
            <a:endParaRPr b="0" lang="ru-RU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Седьмой уровень структуры</a:t>
            </a:r>
            <a:endParaRPr b="0" lang="ru-RU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" descr=""/>
          <p:cNvPicPr/>
          <p:nvPr/>
        </p:nvPicPr>
        <p:blipFill>
          <a:blip r:embed="rId2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>
            <a:noFill/>
          </a:ln>
        </p:spPr>
      </p:pic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ru-RU" sz="4400" spc="-1" strike="noStrike">
                <a:latin typeface="Arial"/>
              </a:rPr>
              <a:t>Для правки текста заглавия щёлкните мышью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latin typeface="Arial"/>
              </a:rPr>
              <a:t>Для правки структуры щёлкните мышью</a:t>
            </a:r>
            <a:endParaRPr b="0" lang="ru-RU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latin typeface="Arial"/>
              </a:rPr>
              <a:t>Второй уровень структуры</a:t>
            </a:r>
            <a:endParaRPr b="0" lang="ru-RU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latin typeface="Arial"/>
              </a:rPr>
              <a:t>Третий уровень структуры</a:t>
            </a:r>
            <a:endParaRPr b="0" lang="ru-RU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latin typeface="Arial"/>
              </a:rPr>
              <a:t>Четвёртый уровень структуры</a:t>
            </a:r>
            <a:endParaRPr b="0" lang="ru-RU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Пятый уровень структуры</a:t>
            </a:r>
            <a:endParaRPr b="0" lang="ru-RU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Шестой уровень структуры</a:t>
            </a:r>
            <a:endParaRPr b="0" lang="ru-RU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Седьмой уровень структуры</a:t>
            </a:r>
            <a:endParaRPr b="0" lang="ru-RU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ru-RU" sz="4400" spc="-1" strike="noStrike">
                <a:latin typeface="Arial"/>
              </a:rPr>
              <a:t>Для правки текста заглавия щёлкните мышью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latin typeface="Arial"/>
              </a:rPr>
              <a:t>Для правки структуры щёлкните мышью</a:t>
            </a:r>
            <a:endParaRPr b="0" lang="ru-RU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latin typeface="Arial"/>
              </a:rPr>
              <a:t>Второй уровень структуры</a:t>
            </a:r>
            <a:endParaRPr b="0" lang="ru-RU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latin typeface="Arial"/>
              </a:rPr>
              <a:t>Третий уровень структуры</a:t>
            </a:r>
            <a:endParaRPr b="0" lang="ru-RU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latin typeface="Arial"/>
              </a:rPr>
              <a:t>Четвёртый уровень структуры</a:t>
            </a:r>
            <a:endParaRPr b="0" lang="ru-RU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Пятый уровень структуры</a:t>
            </a:r>
            <a:endParaRPr b="0" lang="ru-RU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Шестой уровень структуры</a:t>
            </a:r>
            <a:endParaRPr b="0" lang="ru-RU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Седьмой уровень структуры</a:t>
            </a:r>
            <a:endParaRPr b="0" lang="ru-RU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" name="" descr=""/>
          <p:cNvPicPr/>
          <p:nvPr/>
        </p:nvPicPr>
        <p:blipFill>
          <a:blip r:embed="rId2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457200" y="2873520"/>
            <a:ext cx="8229240" cy="1144800"/>
          </a:xfrm>
          <a:prstGeom prst="rect">
            <a:avLst/>
          </a:prstGeom>
        </p:spPr>
        <p:txBody>
          <a:bodyPr lIns="0" rIns="0" tIns="0" bIns="0" anchor="ctr">
            <a:normAutofit/>
          </a:bodyPr>
          <a:p>
            <a:pPr algn="ctr"/>
            <a:r>
              <a:rPr b="0" lang="ru-RU" sz="3990" spc="-1" strike="noStrike">
                <a:solidFill>
                  <a:srgbClr val="000000"/>
                </a:solidFill>
                <a:latin typeface="Times New Roman"/>
              </a:rPr>
              <a:t>Для правки текста заглавия щёлкните мышью</a:t>
            </a:r>
            <a:endParaRPr b="0" lang="ru-RU" sz="399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 type="body"/>
          </p:nvPr>
        </p:nvSpPr>
        <p:spPr>
          <a:xfrm>
            <a:off x="457200" y="4310640"/>
            <a:ext cx="8046360" cy="2883240"/>
          </a:xfrm>
          <a:prstGeom prst="rect">
            <a:avLst/>
          </a:prstGeom>
        </p:spPr>
        <p:txBody>
          <a:bodyPr lIns="0" rIns="0" tIns="0" bIns="0">
            <a:spAutoFit/>
          </a:bodyPr>
          <a:p>
            <a:pPr marL="432000" indent="-324000" algn="ctr">
              <a:spcAft>
                <a:spcPts val="1281"/>
              </a:spcAft>
            </a:pPr>
            <a:r>
              <a:rPr b="0" lang="ru-RU" sz="2910" spc="-1" strike="noStrike">
                <a:solidFill>
                  <a:srgbClr val="000000"/>
                </a:solidFill>
                <a:latin typeface="Times New Roman"/>
              </a:rPr>
              <a:t>Для правки структуры щёлкните мышью</a:t>
            </a:r>
            <a:endParaRPr b="0" lang="ru-RU" sz="2910" spc="-1" strike="noStrike">
              <a:solidFill>
                <a:srgbClr val="000000"/>
              </a:solidFill>
              <a:latin typeface="Times New Roman"/>
            </a:endParaRPr>
          </a:p>
          <a:p>
            <a:pPr lvl="1" marL="864000" indent="-324000" algn="ctr">
              <a:spcAft>
                <a:spcPts val="1023"/>
              </a:spcAft>
            </a:pPr>
            <a:r>
              <a:rPr b="0" lang="ru-RU" sz="2539" spc="-1" strike="noStrike">
                <a:solidFill>
                  <a:srgbClr val="000000"/>
                </a:solidFill>
                <a:latin typeface="Times New Roman"/>
              </a:rPr>
              <a:t>Второй уровень структуры</a:t>
            </a:r>
            <a:endParaRPr b="0" lang="ru-RU" sz="2539" spc="-1" strike="noStrike">
              <a:solidFill>
                <a:srgbClr val="000000"/>
              </a:solidFill>
              <a:latin typeface="Times New Roman"/>
            </a:endParaRPr>
          </a:p>
          <a:p>
            <a:pPr lvl="2" marL="1296000" indent="-288000" algn="ctr">
              <a:spcAft>
                <a:spcPts val="768"/>
              </a:spcAft>
            </a:pPr>
            <a:r>
              <a:rPr b="0" lang="ru-RU" sz="2179" spc="-1" strike="noStrike">
                <a:solidFill>
                  <a:srgbClr val="000000"/>
                </a:solidFill>
                <a:latin typeface="Times New Roman"/>
              </a:rPr>
              <a:t>Третий уровень структуры</a:t>
            </a:r>
            <a:endParaRPr b="0" lang="ru-RU" sz="2179" spc="-1" strike="noStrike">
              <a:solidFill>
                <a:srgbClr val="000000"/>
              </a:solidFill>
              <a:latin typeface="Times New Roman"/>
            </a:endParaRPr>
          </a:p>
          <a:p>
            <a:pPr lvl="3" marL="1728000" indent="-216000" algn="ctr">
              <a:spcAft>
                <a:spcPts val="507"/>
              </a:spcAft>
            </a:pPr>
            <a:r>
              <a:rPr b="0" lang="ru-RU" sz="1820" spc="-1" strike="noStrike">
                <a:solidFill>
                  <a:srgbClr val="000000"/>
                </a:solidFill>
                <a:latin typeface="Times New Roman"/>
              </a:rPr>
              <a:t>Четвёртый уровень структуры</a:t>
            </a:r>
            <a:endParaRPr b="0" lang="ru-RU" sz="1820" spc="-1" strike="noStrike">
              <a:solidFill>
                <a:srgbClr val="000000"/>
              </a:solidFill>
              <a:latin typeface="Times New Roman"/>
            </a:endParaRPr>
          </a:p>
          <a:p>
            <a:pPr lvl="4" marL="2160000" indent="-216000" algn="ctr">
              <a:spcAft>
                <a:spcPts val="252"/>
              </a:spcAft>
            </a:pPr>
            <a:r>
              <a:rPr b="0" lang="ru-RU" sz="1820" spc="-1" strike="noStrike">
                <a:solidFill>
                  <a:srgbClr val="000000"/>
                </a:solidFill>
                <a:latin typeface="Times New Roman"/>
              </a:rPr>
              <a:t>Пятый уровень структуры</a:t>
            </a:r>
            <a:endParaRPr b="0" lang="ru-RU" sz="1820" spc="-1" strike="noStrike">
              <a:solidFill>
                <a:srgbClr val="000000"/>
              </a:solidFill>
              <a:latin typeface="Times New Roman"/>
            </a:endParaRPr>
          </a:p>
          <a:p>
            <a:pPr lvl="5" marL="2592000" indent="-216000" algn="ctr">
              <a:spcAft>
                <a:spcPts val="252"/>
              </a:spcAft>
            </a:pPr>
            <a:r>
              <a:rPr b="0" lang="ru-RU" sz="1820" spc="-1" strike="noStrike">
                <a:solidFill>
                  <a:srgbClr val="000000"/>
                </a:solidFill>
                <a:latin typeface="Times New Roman"/>
              </a:rPr>
              <a:t>Шестой уровень структуры</a:t>
            </a:r>
            <a:endParaRPr b="0" lang="ru-RU" sz="1820" spc="-1" strike="noStrike">
              <a:solidFill>
                <a:srgbClr val="000000"/>
              </a:solidFill>
              <a:latin typeface="Times New Roman"/>
            </a:endParaRPr>
          </a:p>
          <a:p>
            <a:pPr lvl="6" marL="3024000" indent="-216000" algn="ctr">
              <a:spcAft>
                <a:spcPts val="252"/>
              </a:spcAft>
            </a:pPr>
            <a:r>
              <a:rPr b="0" lang="ru-RU" sz="1820" spc="-1" strike="noStrike">
                <a:solidFill>
                  <a:srgbClr val="000000"/>
                </a:solidFill>
                <a:latin typeface="Times New Roman"/>
              </a:rPr>
              <a:t>Седьмой уровень структуры</a:t>
            </a:r>
            <a:endParaRPr b="0" lang="ru-RU" sz="182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 type="dt"/>
          </p:nvPr>
        </p:nvSpPr>
        <p:spPr>
          <a:xfrm>
            <a:off x="456840" y="6247440"/>
            <a:ext cx="2130120" cy="4730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r>
              <a:rPr b="0" lang="ru-RU" sz="1400" spc="-1" strike="noStrike">
                <a:latin typeface="Times New Roman"/>
              </a:rPr>
              <a:t>&lt;дата/время&gt;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120" name="PlaceHolder 4"/>
          <p:cNvSpPr>
            <a:spLocks noGrp="1"/>
          </p:cNvSpPr>
          <p:nvPr>
            <p:ph type="ftr"/>
          </p:nvPr>
        </p:nvSpPr>
        <p:spPr>
          <a:xfrm>
            <a:off x="3126600" y="6247440"/>
            <a:ext cx="2898360" cy="4730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pPr algn="ctr"/>
            <a:r>
              <a:rPr b="0" lang="ru-RU" sz="1400" spc="-1" strike="noStrike">
                <a:latin typeface="Times New Roman"/>
              </a:rPr>
              <a:t>&lt;нижний колонтитул&gt;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121" name="PlaceHolder 5"/>
          <p:cNvSpPr>
            <a:spLocks noGrp="1"/>
          </p:cNvSpPr>
          <p:nvPr>
            <p:ph type="sldNum"/>
          </p:nvPr>
        </p:nvSpPr>
        <p:spPr>
          <a:xfrm>
            <a:off x="6555240" y="6247440"/>
            <a:ext cx="2130120" cy="4730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pPr algn="r"/>
            <a:fld id="{9ABC6182-3E83-42AD-8B7E-34AFA060085D}" type="slidenum">
              <a:rPr b="0" lang="ru-RU" sz="1400" spc="-1" strike="noStrike">
                <a:latin typeface="Times New Roman"/>
              </a:rPr>
              <a:t>&lt;номер&gt;</a:t>
            </a:fld>
            <a:endParaRPr b="0" lang="ru-RU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  <p:sldLayoutId id="2147483698" r:id="rId13"/>
    <p:sldLayoutId id="2147483699" r:id="rId14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7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7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7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7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7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7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7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CustomShape 1"/>
          <p:cNvSpPr/>
          <p:nvPr/>
        </p:nvSpPr>
        <p:spPr>
          <a:xfrm>
            <a:off x="648000" y="2130480"/>
            <a:ext cx="7771680" cy="1469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4400" spc="-1" strike="noStrike">
                <a:solidFill>
                  <a:srgbClr val="111111"/>
                </a:solidFill>
                <a:latin typeface="Times New Roman"/>
              </a:rPr>
              <a:t>Пятый период становления специального образования</a:t>
            </a:r>
            <a:endParaRPr b="0" lang="ru-RU" sz="4400" spc="-1" strike="noStrike">
              <a:solidFill>
                <a:srgbClr val="111111"/>
              </a:solidFill>
              <a:latin typeface="Arial"/>
            </a:endParaRPr>
          </a:p>
        </p:txBody>
      </p:sp>
      <p:sp>
        <p:nvSpPr>
          <p:cNvPr id="159" name="CustomShape 2"/>
          <p:cNvSpPr/>
          <p:nvPr/>
        </p:nvSpPr>
        <p:spPr>
          <a:xfrm>
            <a:off x="2736000" y="3744000"/>
            <a:ext cx="6400080" cy="1751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r">
              <a:lnSpc>
                <a:spcPct val="100000"/>
              </a:lnSpc>
              <a:spcBef>
                <a:spcPts val="641"/>
              </a:spcBef>
            </a:pPr>
            <a:endParaRPr b="0" lang="ru-RU" sz="1800" spc="-1" strike="noStrike">
              <a:latin typeface="Arial"/>
            </a:endParaRPr>
          </a:p>
          <a:p>
            <a:pPr algn="r">
              <a:lnSpc>
                <a:spcPct val="100000"/>
              </a:lnSpc>
              <a:spcBef>
                <a:spcPts val="641"/>
              </a:spcBef>
            </a:pPr>
            <a:endParaRPr b="0" lang="ru-RU" sz="1800" spc="-1" strike="noStrike">
              <a:latin typeface="Arial"/>
            </a:endParaRPr>
          </a:p>
          <a:p>
            <a:pPr algn="r">
              <a:lnSpc>
                <a:spcPct val="100000"/>
              </a:lnSpc>
              <a:spcBef>
                <a:spcPts val="641"/>
              </a:spcBef>
            </a:pP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Презентацию подготовила </a:t>
            </a:r>
            <a:endParaRPr b="0" lang="ru-RU" sz="3200" spc="-1" strike="noStrike">
              <a:latin typeface="Arial"/>
            </a:endParaRPr>
          </a:p>
          <a:p>
            <a:pPr algn="r">
              <a:lnSpc>
                <a:spcPct val="100000"/>
              </a:lnSpc>
              <a:spcBef>
                <a:spcPts val="641"/>
              </a:spcBef>
            </a:pP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Студентка группы Д-ПБ-31</a:t>
            </a:r>
            <a:endParaRPr b="0" lang="ru-RU" sz="3200" spc="-1" strike="noStrike">
              <a:latin typeface="Arial"/>
            </a:endParaRPr>
          </a:p>
          <a:p>
            <a:pPr algn="r">
              <a:lnSpc>
                <a:spcPct val="100000"/>
              </a:lnSpc>
              <a:spcBef>
                <a:spcPts val="641"/>
              </a:spcBef>
            </a:pP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Калиева Надежда </a:t>
            </a:r>
            <a:endParaRPr b="0" lang="ru-RU" sz="3200" spc="-1" strike="noStrike">
              <a:latin typeface="Arial"/>
            </a:endParaRPr>
          </a:p>
        </p:txBody>
      </p:sp>
    </p:spTree>
  </p:cSld>
  <p:transition spd="slow">
    <p:wipe dir="l"/>
  </p:transition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CustomShape 1"/>
          <p:cNvSpPr/>
          <p:nvPr/>
        </p:nvSpPr>
        <p:spPr>
          <a:xfrm>
            <a:off x="457200" y="274680"/>
            <a:ext cx="8228880" cy="1142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1" lang="ru-RU" sz="3200" spc="-1" strike="noStrike">
                <a:solidFill>
                  <a:srgbClr val="000000"/>
                </a:solidFill>
                <a:latin typeface="Times New Roman"/>
              </a:rPr>
              <a:t>От агрессии и нетерпимости к осознанию необходимости помощи </a:t>
            </a:r>
            <a:endParaRPr b="0" lang="ru-RU" sz="3200" spc="-1" strike="noStrike">
              <a:latin typeface="Arial"/>
            </a:endParaRPr>
          </a:p>
        </p:txBody>
      </p:sp>
      <p:sp>
        <p:nvSpPr>
          <p:cNvPr id="161" name="CustomShape 2"/>
          <p:cNvSpPr/>
          <p:nvPr/>
        </p:nvSpPr>
        <p:spPr>
          <a:xfrm>
            <a:off x="457200" y="1600200"/>
            <a:ext cx="8228880" cy="45252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 algn="ctr">
              <a:lnSpc>
                <a:spcPct val="100000"/>
              </a:lnSpc>
              <a:spcBef>
                <a:spcPts val="641"/>
              </a:spcBef>
            </a:pPr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В</a:t>
            </a:r>
            <a:r>
              <a:rPr b="1" lang="ru-RU" sz="2400" spc="-1" strike="noStrike">
                <a:solidFill>
                  <a:srgbClr val="000000"/>
                </a:solidFill>
                <a:latin typeface="Times New Roman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начале 70-х гг. европейцам удалось окончательно разрушить законодательный фундамент неравенства лиц с отклонениями в развитии, заложенный в античные времена. Впервые в истории цивилизации признается не только равенство людей вне зависимости от состояния здоровья и наличия особенностей развития, но и их право на самоопределение. </a:t>
            </a:r>
            <a:endParaRPr b="0" lang="ru-RU" sz="2400" spc="-1" strike="noStrike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641"/>
              </a:spcBef>
            </a:pPr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Борьба против дискриминации способствует формированию новой культурной нормы – уважения к различиям между людьми.</a:t>
            </a:r>
            <a:endParaRPr b="0" lang="ru-RU" sz="2400" spc="-1" strike="noStrike">
              <a:latin typeface="Arial"/>
            </a:endParaRPr>
          </a:p>
        </p:txBody>
      </p:sp>
    </p:spTree>
  </p:cSld>
  <p:transition spd="slow">
    <p:wipe dir="l"/>
  </p:transition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CustomShape 1"/>
          <p:cNvSpPr/>
          <p:nvPr/>
        </p:nvSpPr>
        <p:spPr>
          <a:xfrm>
            <a:off x="457200" y="274680"/>
            <a:ext cx="8228880" cy="1142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1" lang="ru-RU" sz="4400" spc="-1" strike="noStrike">
                <a:solidFill>
                  <a:srgbClr val="000000"/>
                </a:solidFill>
                <a:latin typeface="Times New Roman"/>
              </a:rPr>
              <a:t> </a:t>
            </a:r>
            <a:r>
              <a:rPr b="1" lang="ru-RU" sz="4400" spc="-1" strike="noStrike">
                <a:solidFill>
                  <a:srgbClr val="000000"/>
                </a:solidFill>
                <a:latin typeface="Times New Roman"/>
              </a:rPr>
              <a:t>Новый взгляд на людей с отклонениями в развитии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163" name="CustomShape 2"/>
          <p:cNvSpPr/>
          <p:nvPr/>
        </p:nvSpPr>
        <p:spPr>
          <a:xfrm>
            <a:off x="457200" y="1600200"/>
            <a:ext cx="8228880" cy="45252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64" name="CustomShape 3"/>
          <p:cNvSpPr/>
          <p:nvPr/>
        </p:nvSpPr>
        <p:spPr>
          <a:xfrm>
            <a:off x="457200" y="1656000"/>
            <a:ext cx="8754840" cy="4478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2400" spc="-1" strike="noStrike">
                <a:latin typeface="Times New Roman"/>
              </a:rPr>
              <a:t>В 90-е гг. под влиянием социально-политических изменений в стране произошел резкий перелом в ценностных ориентациях государства: стали переосмысливаться права человека, права ребенка, права инвалидов; началось освоение обществом новой философии: признание неделимости общества на "полноценных" и "неполноценных", признание единого сообщества, состоящего из разных людей с различными проблемами. Государство провозглашает антидискриминационную политику по отношению к инвалидам. В этом контексте резко изменилась оценка обществом и государством состояния системы специального образования и перспектив ее развития, оно стало характеризоваться как кризисное.</a:t>
            </a:r>
            <a:endParaRPr b="0" lang="ru-RU" sz="2400" spc="-1" strike="noStrike">
              <a:latin typeface="Arial"/>
            </a:endParaRPr>
          </a:p>
        </p:txBody>
      </p:sp>
    </p:spTree>
  </p:cSld>
  <p:transition spd="slow">
    <p:wipe dir="l"/>
  </p:transition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CustomShape 1"/>
          <p:cNvSpPr/>
          <p:nvPr/>
        </p:nvSpPr>
        <p:spPr>
          <a:xfrm>
            <a:off x="457200" y="274680"/>
            <a:ext cx="8228880" cy="1142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1" lang="ru-RU" sz="4400" spc="-1" strike="noStrike">
                <a:solidFill>
                  <a:srgbClr val="000000"/>
                </a:solidFill>
                <a:latin typeface="Times New Roman"/>
              </a:rPr>
              <a:t>Начало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166" name="CustomShape 2"/>
          <p:cNvSpPr/>
          <p:nvPr/>
        </p:nvSpPr>
        <p:spPr>
          <a:xfrm>
            <a:off x="457200" y="1600200"/>
            <a:ext cx="8228880" cy="45252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 fontScale="64000"/>
          </a:bodyPr>
          <a:p>
            <a:pPr algn="ctr">
              <a:lnSpc>
                <a:spcPct val="100000"/>
              </a:lnSpc>
              <a:spcBef>
                <a:spcPts val="641"/>
              </a:spcBef>
            </a:pPr>
            <a:r>
              <a:rPr b="0" i="1" lang="ru-RU" sz="3200" spc="-1" strike="noStrike">
                <a:solidFill>
                  <a:srgbClr val="000000"/>
                </a:solidFill>
                <a:latin typeface="Calibri"/>
              </a:rPr>
              <a:t> </a:t>
            </a: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Началом пятого периода считается время принятия деклараций ООН «О правах умственно отсталых», «О правах инвалидов» и последовавших за ними национальных антидискриминационных законов об инвалидах и о специальном образовании. Например, в Швеции – Закон о помощи умственно отсталым, Закон об учебном плане основной школы (1980); в Великобритании – Акты об образовании (1981– 1995); в Нидерландах – Временный закон по специальному образованию и среднему специальному образованию (1985). </a:t>
            </a:r>
            <a:endParaRPr b="0" lang="ru-RU" sz="3200" spc="-1" strike="noStrike">
              <a:latin typeface="Arial"/>
            </a:endParaRPr>
          </a:p>
        </p:txBody>
      </p:sp>
    </p:spTree>
  </p:cSld>
  <p:transition spd="slow">
    <p:wipe dir="l"/>
  </p:transition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CustomShape 1"/>
          <p:cNvSpPr/>
          <p:nvPr/>
        </p:nvSpPr>
        <p:spPr>
          <a:xfrm>
            <a:off x="457200" y="274680"/>
            <a:ext cx="8228880" cy="1142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1" lang="ru-RU" sz="4400" spc="-1" strike="noStrike">
                <a:solidFill>
                  <a:srgbClr val="000000"/>
                </a:solidFill>
                <a:latin typeface="Times New Roman"/>
              </a:rPr>
              <a:t>От изоляции к интеграции</a:t>
            </a:r>
            <a:endParaRPr b="1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8" name="CustomShape 2"/>
          <p:cNvSpPr/>
          <p:nvPr/>
        </p:nvSpPr>
        <p:spPr>
          <a:xfrm>
            <a:off x="457200" y="1600200"/>
            <a:ext cx="8228880" cy="45252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ctr">
              <a:lnSpc>
                <a:spcPct val="100000"/>
              </a:lnSpc>
              <a:spcBef>
                <a:spcPts val="641"/>
              </a:spcBef>
            </a:pPr>
            <a:r>
              <a:rPr b="0" lang="ru-RU" sz="2600" spc="-1" strike="noStrike">
                <a:solidFill>
                  <a:srgbClr val="000000"/>
                </a:solidFill>
                <a:latin typeface="Calibri"/>
              </a:rPr>
              <a:t> </a:t>
            </a:r>
            <a:r>
              <a:rPr b="0" lang="ru-RU" sz="2600" spc="-1" strike="noStrike">
                <a:solidFill>
                  <a:srgbClr val="000000"/>
                </a:solidFill>
                <a:latin typeface="Times New Roman"/>
              </a:rPr>
              <a:t>Ведущей тенденцией развития системы образования детей с особыми потребностями, начиная с 70-х гг., становится «включение в общий поток» или интеграция. Переход к интегративным формам обучения, признание всех без исключения детей обучаемыми, кардинальная реконструкция системы специального образования стали следствием демократизации западноевропейского общества; развития тенденций к гарантированному обеспечению прав каждого; проведения антидискриминационной политики в условиях экономического подъема; активного роста благотворительности.</a:t>
            </a:r>
            <a:endParaRPr b="0" lang="ru-RU" sz="26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transition spd="slow">
    <p:wipe dir="l"/>
  </p:transition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CustomShape 1"/>
          <p:cNvSpPr/>
          <p:nvPr/>
        </p:nvSpPr>
        <p:spPr>
          <a:xfrm>
            <a:off x="457200" y="274680"/>
            <a:ext cx="8228880" cy="1142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4400" spc="-1" strike="noStrike">
                <a:solidFill>
                  <a:srgbClr val="c9211e"/>
                </a:solidFill>
                <a:latin typeface="Times New Roman"/>
              </a:rPr>
              <a:t> </a:t>
            </a:r>
            <a:r>
              <a:rPr b="0" lang="ru-RU" sz="4400" spc="-1" strike="noStrike">
                <a:solidFill>
                  <a:srgbClr val="c9211e"/>
                </a:solidFill>
                <a:latin typeface="Times New Roman"/>
              </a:rPr>
              <a:t>Достижения в период интеграции</a:t>
            </a:r>
            <a:endParaRPr b="0" lang="ru-RU" sz="4400" spc="-1" strike="noStrike">
              <a:solidFill>
                <a:srgbClr val="c9211e"/>
              </a:solidFill>
              <a:latin typeface="Arial"/>
            </a:endParaRPr>
          </a:p>
        </p:txBody>
      </p:sp>
      <p:sp>
        <p:nvSpPr>
          <p:cNvPr id="170" name="CustomShape 2"/>
          <p:cNvSpPr/>
          <p:nvPr/>
        </p:nvSpPr>
        <p:spPr>
          <a:xfrm>
            <a:off x="323640" y="1600200"/>
            <a:ext cx="8640360" cy="49964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>
              <a:lnSpc>
                <a:spcPct val="100000"/>
              </a:lnSpc>
              <a:spcBef>
                <a:spcPts val="641"/>
              </a:spcBef>
            </a:pP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- </a:t>
            </a:r>
            <a:r>
              <a:rPr b="0" lang="ru-RU" sz="2200" spc="-1" strike="noStrike">
                <a:solidFill>
                  <a:srgbClr val="000000"/>
                </a:solidFill>
                <a:latin typeface="Times New Roman"/>
              </a:rPr>
              <a:t>Первая светская медицинская школа возникла в Салерно (Южная Италия) в Х в;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641"/>
              </a:spcBef>
            </a:pPr>
            <a:r>
              <a:rPr b="0" lang="ru-RU" sz="2200" spc="-1" strike="noStrike">
                <a:solidFill>
                  <a:srgbClr val="000000"/>
                </a:solidFill>
                <a:latin typeface="Times New Roman"/>
              </a:rPr>
              <a:t>- Меняется и система образования: наряду с монастырскими и епископскими, открываются городские школы, в XII в. к ним добавляются частные школы, допускавшие уже свободу выбора предметов, способа их толкования и преподавания;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641"/>
              </a:spcBef>
            </a:pPr>
            <a:r>
              <a:rPr b="0" lang="ru-RU" sz="2200" spc="-1" strike="noStrike">
                <a:solidFill>
                  <a:srgbClr val="000000"/>
                </a:solidFill>
                <a:latin typeface="Times New Roman"/>
              </a:rPr>
              <a:t>- В 1119 г. открывается университет в Болонье (первоначально в нем изучалось право), ставший впоследствии образцом при создании университетов в других европейских странах;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641"/>
              </a:spcBef>
            </a:pPr>
            <a:r>
              <a:rPr b="0" lang="ru-RU" sz="2200" spc="-1" strike="noStrike">
                <a:solidFill>
                  <a:srgbClr val="000000"/>
                </a:solidFill>
                <a:latin typeface="Times New Roman"/>
              </a:rPr>
              <a:t>- В Баварии в 1198 году было основано первое убежище для взрослых слепых на средства ослепшего курфюрста.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641"/>
              </a:spcBef>
            </a:pPr>
            <a:endParaRPr b="0" lang="ru-RU" sz="2200" spc="-1" strike="noStrike">
              <a:latin typeface="Arial"/>
            </a:endParaRPr>
          </a:p>
        </p:txBody>
      </p:sp>
    </p:spTree>
  </p:cSld>
  <p:transition spd="slow">
    <p:wipe dir="l"/>
  </p:transition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CustomShape 1"/>
          <p:cNvSpPr/>
          <p:nvPr/>
        </p:nvSpPr>
        <p:spPr>
          <a:xfrm>
            <a:off x="457200" y="274680"/>
            <a:ext cx="8228880" cy="1142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1" lang="ru-RU" sz="4400" spc="-1" strike="noStrike">
                <a:solidFill>
                  <a:srgbClr val="000000"/>
                </a:solidFill>
                <a:latin typeface="Times New Roman"/>
              </a:rPr>
              <a:t>Россия</a:t>
            </a:r>
            <a:endParaRPr b="1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2" name="CustomShape 2"/>
          <p:cNvSpPr/>
          <p:nvPr/>
        </p:nvSpPr>
        <p:spPr>
          <a:xfrm>
            <a:off x="457200" y="1412640"/>
            <a:ext cx="8228880" cy="4712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 algn="ctr">
              <a:lnSpc>
                <a:spcPct val="100000"/>
              </a:lnSpc>
              <a:spcBef>
                <a:spcPts val="641"/>
              </a:spcBef>
            </a:pPr>
            <a:r>
              <a:rPr b="0" lang="ru-RU" sz="2200" spc="-1" strike="noStrike">
                <a:solidFill>
                  <a:srgbClr val="000000"/>
                </a:solidFill>
                <a:latin typeface="Times New Roman"/>
              </a:rPr>
              <a:t>1991 г. В России же возникновение  распад  СССР и кардинальным изменением устройства государства. Объявив себя демократическим государством, РФ в 1991 г. ратифицировала Конвенции ООН "О правах ребенка", "О правах инвалидов", "О правах умственно отсталых лиц". Тем самым государство продекларировало смену отношения к инвалидам, их гражданским правам, что дает основание утверждать: переход в новый период эволюции, осуществленный в Европе в ходе эволюционного развития демократических государств в условиях экономического подъема в 70-е гг., в России начался на два десятилетия позже и был обусловлен кардинальной сменой общественного устройства, ценностных</a:t>
            </a: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 </a:t>
            </a:r>
            <a:r>
              <a:rPr b="0" lang="ru-RU" sz="2200" spc="-1" strike="noStrike">
                <a:solidFill>
                  <a:srgbClr val="000000"/>
                </a:solidFill>
                <a:latin typeface="Times New Roman"/>
              </a:rPr>
              <a:t>ориентаций государства и совпал с глубоким экономическим кризисом в стране в целом.</a:t>
            </a:r>
            <a:endParaRPr b="0" lang="ru-RU" sz="22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transition spd="slow">
    <p:wipe dir="l"/>
  </p:transition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CustomShape 1"/>
          <p:cNvSpPr/>
          <p:nvPr/>
        </p:nvSpPr>
        <p:spPr>
          <a:xfrm>
            <a:off x="457200" y="274680"/>
            <a:ext cx="8228880" cy="1142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4400" spc="-1" strike="noStrike">
                <a:solidFill>
                  <a:srgbClr val="000000"/>
                </a:solidFill>
                <a:latin typeface="Times New Roman"/>
              </a:rPr>
              <a:t>Помощь</a:t>
            </a: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4" name="CustomShape 2"/>
          <p:cNvSpPr/>
          <p:nvPr/>
        </p:nvSpPr>
        <p:spPr>
          <a:xfrm>
            <a:off x="457200" y="1600200"/>
            <a:ext cx="8228880" cy="48524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 fontScale="48000"/>
          </a:bodyPr>
          <a:p>
            <a:pPr algn="ctr">
              <a:lnSpc>
                <a:spcPct val="100000"/>
              </a:lnSpc>
              <a:spcBef>
                <a:spcPts val="641"/>
              </a:spcBef>
            </a:pP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Специализированная помощь оказывается детям и подросткам с различными нарушениями тремя Министерствами РФ (Министерством здравоохранения, Министерством просвещения, Министерством социального обеспечения) на разных возрастных этапах развития детей и подростков:</a:t>
            </a: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  <a:p>
            <a:pPr marL="343080" indent="-342360">
              <a:lnSpc>
                <a:spcPct val="100000"/>
              </a:lnSpc>
              <a:spcBef>
                <a:spcPts val="641"/>
              </a:spcBef>
              <a:buClr>
                <a:srgbClr val="ffffff"/>
              </a:buClr>
              <a:buFont typeface="Wingdings" charset="2"/>
              <a:buChar char=""/>
            </a:pP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в раннем младенчестве (0—3 года);</a:t>
            </a: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  <a:p>
            <a:pPr marL="343080" indent="-342360">
              <a:lnSpc>
                <a:spcPct val="100000"/>
              </a:lnSpc>
              <a:spcBef>
                <a:spcPts val="641"/>
              </a:spcBef>
              <a:buClr>
                <a:srgbClr val="ffffff"/>
              </a:buClr>
              <a:buFont typeface="Wingdings" charset="2"/>
              <a:buChar char=""/>
            </a:pP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в дошкольном детстве (3—7 лет),</a:t>
            </a: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  <a:p>
            <a:pPr marL="343080" indent="-342360">
              <a:lnSpc>
                <a:spcPct val="100000"/>
              </a:lnSpc>
              <a:spcBef>
                <a:spcPts val="641"/>
              </a:spcBef>
              <a:buClr>
                <a:srgbClr val="ffffff"/>
              </a:buClr>
              <a:buFont typeface="Wingdings" charset="2"/>
              <a:buChar char=""/>
            </a:pP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в период школьного обучения (7—16);</a:t>
            </a: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  <a:p>
            <a:pPr marL="343080" indent="-342360">
              <a:lnSpc>
                <a:spcPct val="100000"/>
              </a:lnSpc>
              <a:spcBef>
                <a:spcPts val="641"/>
              </a:spcBef>
              <a:buClr>
                <a:srgbClr val="ffffff"/>
              </a:buClr>
              <a:buFont typeface="Wingdings" charset="2"/>
              <a:buChar char=""/>
            </a:pP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при профессиональной подготовке (15—18 до 21 года) для лиц с нарушением зрения, слуха, опорно-двигательного аппарата;</a:t>
            </a: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  <a:p>
            <a:pPr marL="343080" indent="-342360">
              <a:lnSpc>
                <a:spcPct val="100000"/>
              </a:lnSpc>
              <a:spcBef>
                <a:spcPts val="641"/>
              </a:spcBef>
              <a:buClr>
                <a:srgbClr val="ffffff"/>
              </a:buClr>
              <a:buFont typeface="Wingdings" charset="2"/>
              <a:buChar char=""/>
            </a:pP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кроме того, выделяется период обучения взрослых (инвалидов).</a:t>
            </a: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transition spd="slow">
    <p:wipe dir="l"/>
  </p:transition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CustomShape 1"/>
          <p:cNvSpPr/>
          <p:nvPr/>
        </p:nvSpPr>
        <p:spPr>
          <a:xfrm>
            <a:off x="457200" y="274680"/>
            <a:ext cx="8228880" cy="1142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1" lang="ru-RU" sz="4400" spc="-1" strike="noStrike">
                <a:solidFill>
                  <a:srgbClr val="000000"/>
                </a:solidFill>
                <a:latin typeface="Times New Roman"/>
              </a:rPr>
              <a:t>Обучение</a:t>
            </a:r>
            <a:endParaRPr b="1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6" name="CustomShape 2"/>
          <p:cNvSpPr/>
          <p:nvPr/>
        </p:nvSpPr>
        <p:spPr>
          <a:xfrm>
            <a:off x="411120" y="1512000"/>
            <a:ext cx="8228880" cy="48524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 fontScale="63000"/>
          </a:bodyPr>
          <a:p>
            <a:pPr algn="ctr">
              <a:lnSpc>
                <a:spcPct val="100000"/>
              </a:lnSpc>
              <a:spcBef>
                <a:spcPts val="641"/>
              </a:spcBef>
            </a:pPr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В 1918 г. церковь отделяется от государства и школы, запрещается филантропически-благотворительная деятельность, упраздняются все благотворительные общества, братства, ведомства. Ответственность за воспитание детей с отклонениями в развитии возлагается на Наркомпрос. Политика в отношении аномальных детей становится частью государственной политики по отношению к социально неблагополучным категориям детей - беспризорникам, малолетним преступникам. Ведущим типом образовательного учреждения для детей с отклонениями в развитии был признан интернат. Таким образом, дети с отклонениями в развитии могли получить воспитание и образование преимущественно в специальной школе-интернате, попадая в которую, они оказывались изолированными в значительной мере как от семьи, так и от нормально развивающихся сверстников. Аномальные дети оказались как бы замкнутыми в особый социум, внутри которого и предполагалось осуществлять специальное образование</a:t>
            </a:r>
            <a:r>
              <a:rPr b="0" lang="ru-RU" sz="2400" spc="-1" strike="noStrike">
                <a:solidFill>
                  <a:srgbClr val="c9211e"/>
                </a:solidFill>
                <a:latin typeface="Times New Roman"/>
              </a:rPr>
              <a:t>.</a:t>
            </a:r>
            <a:endParaRPr b="0" lang="ru-RU" sz="2400" spc="-1" strike="noStrike">
              <a:latin typeface="Arial"/>
            </a:endParaRPr>
          </a:p>
        </p:txBody>
      </p:sp>
    </p:spTree>
  </p:cSld>
  <p:transition spd="slow">
    <p:wipe dir="l"/>
  </p:transition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CustomShape 1"/>
          <p:cNvSpPr/>
          <p:nvPr/>
        </p:nvSpPr>
        <p:spPr>
          <a:xfrm>
            <a:off x="457200" y="274680"/>
            <a:ext cx="8228880" cy="1142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4400" spc="-1" strike="noStrike">
                <a:solidFill>
                  <a:srgbClr val="000000"/>
                </a:solidFill>
                <a:latin typeface="Times New Roman"/>
              </a:rPr>
              <a:t>Коррекционные школы</a:t>
            </a: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8" name="CustomShape 2"/>
          <p:cNvSpPr/>
          <p:nvPr/>
        </p:nvSpPr>
        <p:spPr>
          <a:xfrm>
            <a:off x="457200" y="1600200"/>
            <a:ext cx="8228880" cy="45252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 fontScale="15000"/>
          </a:bodyPr>
          <a:p>
            <a:pPr>
              <a:lnSpc>
                <a:spcPct val="100000"/>
              </a:lnSpc>
              <a:spcBef>
                <a:spcPts val="641"/>
              </a:spcBef>
            </a:pP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До 2016 года существовало восемь видов коррекционных школ для различных категорий детей с отклонениями в развитии:</a:t>
            </a:r>
            <a:endParaRPr b="0" lang="ru-RU" sz="3200" spc="-1" strike="noStrike">
              <a:latin typeface="Arial"/>
            </a:endParaRPr>
          </a:p>
          <a:p>
            <a:pPr marL="343080" indent="-342360">
              <a:lnSpc>
                <a:spcPct val="100000"/>
              </a:lnSpc>
              <a:spcBef>
                <a:spcPts val="641"/>
              </a:spcBef>
              <a:buClr>
                <a:srgbClr val="ffffff"/>
              </a:buClr>
              <a:buFont typeface="Wingdings" charset="2"/>
              <a:buChar char=""/>
            </a:pP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Специальное (коррекционное) образовательное учреждение I</a:t>
            </a: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	</a:t>
            </a: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вида (школа-интернат) для глухих детей;</a:t>
            </a:r>
            <a:endParaRPr b="0" lang="ru-RU" sz="3200" spc="-1" strike="noStrike">
              <a:latin typeface="Arial"/>
            </a:endParaRPr>
          </a:p>
          <a:p>
            <a:pPr marL="343080" indent="-342360">
              <a:lnSpc>
                <a:spcPct val="100000"/>
              </a:lnSpc>
              <a:spcBef>
                <a:spcPts val="641"/>
              </a:spcBef>
              <a:buClr>
                <a:srgbClr val="ffffff"/>
              </a:buClr>
              <a:buFont typeface="Wingdings" charset="2"/>
              <a:buChar char=""/>
            </a:pP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Специальное (коррекционное) образовательное учреждение II вида (школа-интернат) для слабослышащих детей;</a:t>
            </a:r>
            <a:endParaRPr b="0" lang="ru-RU" sz="3200" spc="-1" strike="noStrike">
              <a:latin typeface="Arial"/>
            </a:endParaRPr>
          </a:p>
          <a:p>
            <a:pPr marL="343080" indent="-342360">
              <a:lnSpc>
                <a:spcPct val="100000"/>
              </a:lnSpc>
              <a:spcBef>
                <a:spcPts val="641"/>
              </a:spcBef>
              <a:buClr>
                <a:srgbClr val="ffffff"/>
              </a:buClr>
              <a:buFont typeface="Wingdings" charset="2"/>
              <a:buChar char=""/>
            </a:pP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Специальное (коррекционное) образовательное учреждение III вида (школа-интернат) для слепых детей;</a:t>
            </a:r>
            <a:endParaRPr b="0" lang="ru-RU" sz="3200" spc="-1" strike="noStrike">
              <a:latin typeface="Arial"/>
            </a:endParaRPr>
          </a:p>
          <a:p>
            <a:pPr marL="343080" indent="-342360">
              <a:lnSpc>
                <a:spcPct val="100000"/>
              </a:lnSpc>
              <a:spcBef>
                <a:spcPts val="641"/>
              </a:spcBef>
              <a:buClr>
                <a:srgbClr val="ffffff"/>
              </a:buClr>
              <a:buFont typeface="Wingdings" charset="2"/>
              <a:buChar char=""/>
            </a:pP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Специальное (коррекционное) образовательное учреждение IV вида (школа-интернат) для слабовидящих детей;</a:t>
            </a:r>
            <a:endParaRPr b="0" lang="ru-RU" sz="3200" spc="-1" strike="noStrike">
              <a:latin typeface="Arial"/>
            </a:endParaRPr>
          </a:p>
          <a:p>
            <a:pPr marL="343080" indent="-342360">
              <a:lnSpc>
                <a:spcPct val="100000"/>
              </a:lnSpc>
              <a:spcBef>
                <a:spcPts val="641"/>
              </a:spcBef>
              <a:buClr>
                <a:srgbClr val="ffffff"/>
              </a:buClr>
              <a:buFont typeface="Wingdings" charset="2"/>
              <a:buChar char=""/>
            </a:pP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Специальное (коррекционное) образовательное учреждение V вида (школа-интернат) для детей с тяжелыми нарушениями речи;</a:t>
            </a:r>
            <a:endParaRPr b="0" lang="ru-RU" sz="3200" spc="-1" strike="noStrike">
              <a:latin typeface="Arial"/>
            </a:endParaRPr>
          </a:p>
          <a:p>
            <a:pPr marL="343080" indent="-342360">
              <a:lnSpc>
                <a:spcPct val="100000"/>
              </a:lnSpc>
              <a:spcBef>
                <a:spcPts val="641"/>
              </a:spcBef>
              <a:buClr>
                <a:srgbClr val="ffffff"/>
              </a:buClr>
              <a:buFont typeface="Wingdings" charset="2"/>
              <a:buChar char=""/>
            </a:pP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Специальное (коррекционное) образовательное учреждение VI вида (школа-интернат) для детей с нарушениями опорно-двигательного аппарата;</a:t>
            </a:r>
            <a:endParaRPr b="0" lang="ru-RU" sz="3200" spc="-1" strike="noStrike">
              <a:latin typeface="Arial"/>
            </a:endParaRPr>
          </a:p>
          <a:p>
            <a:pPr marL="343080" indent="-342360">
              <a:lnSpc>
                <a:spcPct val="100000"/>
              </a:lnSpc>
              <a:spcBef>
                <a:spcPts val="641"/>
              </a:spcBef>
              <a:buClr>
                <a:srgbClr val="ffffff"/>
              </a:buClr>
              <a:buFont typeface="Wingdings" charset="2"/>
              <a:buChar char=""/>
            </a:pP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Специальное (коррекционное) образовательное учреждение VII вида (школа-интернат) для детей с задержкой психического развития;</a:t>
            </a:r>
            <a:endParaRPr b="0" lang="ru-RU" sz="3200" spc="-1" strike="noStrike">
              <a:latin typeface="Arial"/>
            </a:endParaRPr>
          </a:p>
          <a:p>
            <a:pPr marL="343080" indent="-342360">
              <a:lnSpc>
                <a:spcPct val="100000"/>
              </a:lnSpc>
              <a:spcBef>
                <a:spcPts val="641"/>
              </a:spcBef>
              <a:buClr>
                <a:srgbClr val="ffffff"/>
              </a:buClr>
              <a:buFont typeface="Wingdings" charset="2"/>
              <a:buChar char=""/>
            </a:pP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Специальное (коррекционное) образовательное учреждение VIII вида (школа-интернат) для умственно отсталых детей и подростков.</a:t>
            </a:r>
            <a:endParaRPr b="0" lang="ru-RU" sz="32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641"/>
              </a:spcBef>
            </a:pPr>
            <a:endParaRPr b="0" lang="ru-RU" sz="3200" spc="-1" strike="noStrike">
              <a:latin typeface="Arial"/>
            </a:endParaRPr>
          </a:p>
        </p:txBody>
      </p:sp>
    </p:spTree>
  </p:cSld>
  <p:transition spd="slow">
    <p:wipe dir="l"/>
  </p:transition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CustomShape 1"/>
          <p:cNvSpPr/>
          <p:nvPr/>
        </p:nvSpPr>
        <p:spPr>
          <a:xfrm>
            <a:off x="457200" y="274680"/>
            <a:ext cx="8228880" cy="1142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4400" spc="-1" strike="noStrike">
                <a:solidFill>
                  <a:srgbClr val="000000"/>
                </a:solidFill>
                <a:latin typeface="Times New Roman"/>
              </a:rPr>
              <a:t>Заключение</a:t>
            </a: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0" name="CustomShape 2"/>
          <p:cNvSpPr/>
          <p:nvPr/>
        </p:nvSpPr>
        <p:spPr>
          <a:xfrm>
            <a:off x="457200" y="1600200"/>
            <a:ext cx="8228880" cy="49244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 fontScale="47000"/>
          </a:bodyPr>
          <a:p>
            <a:pPr algn="ctr">
              <a:lnSpc>
                <a:spcPct val="100000"/>
              </a:lnSpc>
              <a:spcBef>
                <a:spcPts val="641"/>
              </a:spcBef>
            </a:pP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Система специального образования является институтом государства, который возникает и развивается как особая форма отражения и реализации его ценностных ориентаций и культурных норм общества, вследствие чего каждый этап истории развития системы специального образования соотносится с определенным периодом в эволюции отношения общества и государства к лицам с отклонениями в развитии.</a:t>
            </a:r>
            <a:endParaRPr b="0" lang="ru-RU" sz="3200" spc="-1" strike="noStrike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641"/>
              </a:spcBef>
            </a:pPr>
            <a:endParaRPr b="0" lang="ru-RU" sz="3200" spc="-1" strike="noStrike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641"/>
              </a:spcBef>
            </a:pP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Социо-культурные факторы детерминируют качественные преобразования и переходы от одного этапа становления государственной системы специального образования к другому, а также преобразования внутри каждого из этапов.</a:t>
            </a:r>
            <a:endParaRPr b="0" lang="ru-RU" sz="3200" spc="-1" strike="noStrike">
              <a:latin typeface="Arial"/>
            </a:endParaRPr>
          </a:p>
        </p:txBody>
      </p:sp>
    </p:spTree>
  </p:cSld>
  <p:transition spd="slow">
    <p:wipe dir="l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362</TotalTime>
  <Application>Neat_Office/6.2.8.2$Windows_x86 LibreOffice_project/</Application>
  <Words>859</Words>
  <Paragraphs>49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2020-10-04T09:34:29Z</dcterms:created>
  <dc:creator>user</dc:creator>
  <dc:description/>
  <dc:language>ru-RU</dc:language>
  <cp:lastModifiedBy/>
  <dcterms:modified xsi:type="dcterms:W3CDTF">2021-01-12T19:44:56Z</dcterms:modified>
  <cp:revision>8</cp:revision>
  <dc:subject/>
  <dc:title>Пятый период становления специального образования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14.0000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LinksUpToDate">
    <vt:bool>0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Экран (4:3)</vt:lpwstr>
  </property>
  <property fmtid="{D5CDD505-2E9C-101B-9397-08002B2CF9AE}" pid="9" name="ScaleCrop">
    <vt:bool>0</vt:bool>
  </property>
  <property fmtid="{D5CDD505-2E9C-101B-9397-08002B2CF9AE}" pid="10" name="ShareDoc">
    <vt:bool>0</vt:bool>
  </property>
  <property fmtid="{D5CDD505-2E9C-101B-9397-08002B2CF9AE}" pid="11" name="Slides">
    <vt:i4>13</vt:i4>
  </property>
</Properties>
</file>