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Lst>
  <p:sldSz cy="6858000" cx="12192000"/>
  <p:notesSz cx="6858000" cy="9144000"/>
  <p:embeddedFontLst>
    <p:embeddedFont>
      <p:font typeface="Source Sans Pro"/>
      <p:regular r:id="rId67"/>
      <p:bold r:id="rId68"/>
      <p:italic r:id="rId69"/>
      <p:boldItalic r:id="rId7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71" roundtripDataSignature="AMtx7mj8b6CTlwxVgLXpLA0LUpdH8/yxE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AB654C9-D997-45F2-B09C-F24B6532F14E}">
  <a:tblStyle styleId="{7AB654C9-D997-45F2-B09C-F24B6532F14E}" styleName="Table_0">
    <a:wholeTbl>
      <a:tcTxStyle b="off" i="off">
        <a:font>
          <a:latin typeface="Source Sans Pro"/>
          <a:ea typeface="Source Sans Pro"/>
          <a:cs typeface="Source Sans Pro"/>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FECF4"/>
          </a:solidFill>
        </a:fill>
      </a:tcStyle>
    </a:wholeTbl>
    <a:band1H>
      <a:tcTxStyle/>
      <a:tcStyle>
        <a:fill>
          <a:solidFill>
            <a:srgbClr val="FFD7E7"/>
          </a:solidFill>
        </a:fill>
      </a:tcStyle>
    </a:band1H>
    <a:band2H>
      <a:tcTxStyle/>
    </a:band2H>
    <a:band1V>
      <a:tcTxStyle/>
      <a:tcStyle>
        <a:fill>
          <a:solidFill>
            <a:srgbClr val="FFD7E7"/>
          </a:solidFill>
        </a:fill>
      </a:tcStyle>
    </a:band1V>
    <a:band2V>
      <a:tcTxStyle/>
    </a:band2V>
    <a:lastCol>
      <a:tcTxStyle b="on" i="off">
        <a:font>
          <a:latin typeface="Source Sans Pro"/>
          <a:ea typeface="Source Sans Pro"/>
          <a:cs typeface="Source Sans Pro"/>
        </a:font>
        <a:schemeClr val="lt1"/>
      </a:tcTxStyle>
      <a:tcStyle>
        <a:fill>
          <a:solidFill>
            <a:schemeClr val="accent1"/>
          </a:solidFill>
        </a:fill>
      </a:tcStyle>
    </a:lastCol>
    <a:firstCol>
      <a:tcTxStyle b="on" i="off">
        <a:font>
          <a:latin typeface="Source Sans Pro"/>
          <a:ea typeface="Source Sans Pro"/>
          <a:cs typeface="Source Sans Pro"/>
        </a:font>
        <a:schemeClr val="lt1"/>
      </a:tcTxStyle>
      <a:tcStyle>
        <a:fill>
          <a:solidFill>
            <a:schemeClr val="accent1"/>
          </a:solidFill>
        </a:fill>
      </a:tcStyle>
    </a:firstCol>
    <a:lastRow>
      <a:tcTxStyle b="on" i="off">
        <a:font>
          <a:latin typeface="Source Sans Pro"/>
          <a:ea typeface="Source Sans Pro"/>
          <a:cs typeface="Source Sans Pro"/>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Source Sans Pro"/>
          <a:ea typeface="Source Sans Pro"/>
          <a:cs typeface="Source Sans Pro"/>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71" Type="http://customschemas.google.com/relationships/presentationmetadata" Target="metadata"/><Relationship Id="rId70" Type="http://schemas.openxmlformats.org/officeDocument/2006/relationships/font" Target="fonts/SourceSansPro-boldItalic.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slide" Target="slides/slide59.xml"/><Relationship Id="rId63" Type="http://schemas.openxmlformats.org/officeDocument/2006/relationships/slide" Target="slides/slide58.xml"/><Relationship Id="rId22" Type="http://schemas.openxmlformats.org/officeDocument/2006/relationships/slide" Target="slides/slide17.xml"/><Relationship Id="rId66" Type="http://schemas.openxmlformats.org/officeDocument/2006/relationships/slide" Target="slides/slide61.xml"/><Relationship Id="rId21" Type="http://schemas.openxmlformats.org/officeDocument/2006/relationships/slide" Target="slides/slide16.xml"/><Relationship Id="rId65" Type="http://schemas.openxmlformats.org/officeDocument/2006/relationships/slide" Target="slides/slide60.xml"/><Relationship Id="rId24" Type="http://schemas.openxmlformats.org/officeDocument/2006/relationships/slide" Target="slides/slide19.xml"/><Relationship Id="rId68" Type="http://schemas.openxmlformats.org/officeDocument/2006/relationships/font" Target="fonts/SourceSansPro-bold.fntdata"/><Relationship Id="rId23" Type="http://schemas.openxmlformats.org/officeDocument/2006/relationships/slide" Target="slides/slide18.xml"/><Relationship Id="rId67" Type="http://schemas.openxmlformats.org/officeDocument/2006/relationships/font" Target="fonts/SourceSansPro-regular.fntdata"/><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SourceSansPro-italic.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6" name="Shape 856"/>
        <p:cNvGrpSpPr/>
        <p:nvPr/>
      </p:nvGrpSpPr>
      <p:grpSpPr>
        <a:xfrm>
          <a:off x="0" y="0"/>
          <a:ext cx="0" cy="0"/>
          <a:chOff x="0" y="0"/>
          <a:chExt cx="0" cy="0"/>
        </a:xfrm>
      </p:grpSpPr>
      <p:sp>
        <p:nvSpPr>
          <p:cNvPr id="857" name="Google Shape;85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3" name="Shape 863"/>
        <p:cNvGrpSpPr/>
        <p:nvPr/>
      </p:nvGrpSpPr>
      <p:grpSpPr>
        <a:xfrm>
          <a:off x="0" y="0"/>
          <a:ext cx="0" cy="0"/>
          <a:chOff x="0" y="0"/>
          <a:chExt cx="0" cy="0"/>
        </a:xfrm>
      </p:grpSpPr>
      <p:sp>
        <p:nvSpPr>
          <p:cNvPr id="864" name="Google Shape;86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2" name="Shape 892"/>
        <p:cNvGrpSpPr/>
        <p:nvPr/>
      </p:nvGrpSpPr>
      <p:grpSpPr>
        <a:xfrm>
          <a:off x="0" y="0"/>
          <a:ext cx="0" cy="0"/>
          <a:chOff x="0" y="0"/>
          <a:chExt cx="0" cy="0"/>
        </a:xfrm>
      </p:grpSpPr>
      <p:sp>
        <p:nvSpPr>
          <p:cNvPr id="893" name="Google Shape;89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9" name="Shape 899"/>
        <p:cNvGrpSpPr/>
        <p:nvPr/>
      </p:nvGrpSpPr>
      <p:grpSpPr>
        <a:xfrm>
          <a:off x="0" y="0"/>
          <a:ext cx="0" cy="0"/>
          <a:chOff x="0" y="0"/>
          <a:chExt cx="0" cy="0"/>
        </a:xfrm>
      </p:grpSpPr>
      <p:sp>
        <p:nvSpPr>
          <p:cNvPr id="900" name="Google Shape;90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2" name="Shape 922"/>
        <p:cNvGrpSpPr/>
        <p:nvPr/>
      </p:nvGrpSpPr>
      <p:grpSpPr>
        <a:xfrm>
          <a:off x="0" y="0"/>
          <a:ext cx="0" cy="0"/>
          <a:chOff x="0" y="0"/>
          <a:chExt cx="0" cy="0"/>
        </a:xfrm>
      </p:grpSpPr>
      <p:sp>
        <p:nvSpPr>
          <p:cNvPr id="923" name="Google Shape;92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7" name="Shape 927"/>
        <p:cNvGrpSpPr/>
        <p:nvPr/>
      </p:nvGrpSpPr>
      <p:grpSpPr>
        <a:xfrm>
          <a:off x="0" y="0"/>
          <a:ext cx="0" cy="0"/>
          <a:chOff x="0" y="0"/>
          <a:chExt cx="0" cy="0"/>
        </a:xfrm>
      </p:grpSpPr>
      <p:sp>
        <p:nvSpPr>
          <p:cNvPr id="928" name="Google Shape;928;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4" name="Shape 934"/>
        <p:cNvGrpSpPr/>
        <p:nvPr/>
      </p:nvGrpSpPr>
      <p:grpSpPr>
        <a:xfrm>
          <a:off x="0" y="0"/>
          <a:ext cx="0" cy="0"/>
          <a:chOff x="0" y="0"/>
          <a:chExt cx="0" cy="0"/>
        </a:xfrm>
      </p:grpSpPr>
      <p:sp>
        <p:nvSpPr>
          <p:cNvPr id="935" name="Google Shape;93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1" name="Shape 941"/>
        <p:cNvGrpSpPr/>
        <p:nvPr/>
      </p:nvGrpSpPr>
      <p:grpSpPr>
        <a:xfrm>
          <a:off x="0" y="0"/>
          <a:ext cx="0" cy="0"/>
          <a:chOff x="0" y="0"/>
          <a:chExt cx="0" cy="0"/>
        </a:xfrm>
      </p:grpSpPr>
      <p:sp>
        <p:nvSpPr>
          <p:cNvPr id="942" name="Google Shape;94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8" name="Shape 948"/>
        <p:cNvGrpSpPr/>
        <p:nvPr/>
      </p:nvGrpSpPr>
      <p:grpSpPr>
        <a:xfrm>
          <a:off x="0" y="0"/>
          <a:ext cx="0" cy="0"/>
          <a:chOff x="0" y="0"/>
          <a:chExt cx="0" cy="0"/>
        </a:xfrm>
      </p:grpSpPr>
      <p:sp>
        <p:nvSpPr>
          <p:cNvPr id="949" name="Google Shape;94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8" name="Shape 968"/>
        <p:cNvGrpSpPr/>
        <p:nvPr/>
      </p:nvGrpSpPr>
      <p:grpSpPr>
        <a:xfrm>
          <a:off x="0" y="0"/>
          <a:ext cx="0" cy="0"/>
          <a:chOff x="0" y="0"/>
          <a:chExt cx="0" cy="0"/>
        </a:xfrm>
      </p:grpSpPr>
      <p:sp>
        <p:nvSpPr>
          <p:cNvPr id="969" name="Google Shape;96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5" name="Shape 975"/>
        <p:cNvGrpSpPr/>
        <p:nvPr/>
      </p:nvGrpSpPr>
      <p:grpSpPr>
        <a:xfrm>
          <a:off x="0" y="0"/>
          <a:ext cx="0" cy="0"/>
          <a:chOff x="0" y="0"/>
          <a:chExt cx="0" cy="0"/>
        </a:xfrm>
      </p:grpSpPr>
      <p:sp>
        <p:nvSpPr>
          <p:cNvPr id="976" name="Google Shape;97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2" name="Shape 982"/>
        <p:cNvGrpSpPr/>
        <p:nvPr/>
      </p:nvGrpSpPr>
      <p:grpSpPr>
        <a:xfrm>
          <a:off x="0" y="0"/>
          <a:ext cx="0" cy="0"/>
          <a:chOff x="0" y="0"/>
          <a:chExt cx="0" cy="0"/>
        </a:xfrm>
      </p:grpSpPr>
      <p:sp>
        <p:nvSpPr>
          <p:cNvPr id="983" name="Google Shape;98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9" name="Shape 989"/>
        <p:cNvGrpSpPr/>
        <p:nvPr/>
      </p:nvGrpSpPr>
      <p:grpSpPr>
        <a:xfrm>
          <a:off x="0" y="0"/>
          <a:ext cx="0" cy="0"/>
          <a:chOff x="0" y="0"/>
          <a:chExt cx="0" cy="0"/>
        </a:xfrm>
      </p:grpSpPr>
      <p:sp>
        <p:nvSpPr>
          <p:cNvPr id="990" name="Google Shape;99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4" name="Shape 994"/>
        <p:cNvGrpSpPr/>
        <p:nvPr/>
      </p:nvGrpSpPr>
      <p:grpSpPr>
        <a:xfrm>
          <a:off x="0" y="0"/>
          <a:ext cx="0" cy="0"/>
          <a:chOff x="0" y="0"/>
          <a:chExt cx="0" cy="0"/>
        </a:xfrm>
      </p:grpSpPr>
      <p:sp>
        <p:nvSpPr>
          <p:cNvPr id="995" name="Google Shape;995;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4" name="Shape 1014"/>
        <p:cNvGrpSpPr/>
        <p:nvPr/>
      </p:nvGrpSpPr>
      <p:grpSpPr>
        <a:xfrm>
          <a:off x="0" y="0"/>
          <a:ext cx="0" cy="0"/>
          <a:chOff x="0" y="0"/>
          <a:chExt cx="0" cy="0"/>
        </a:xfrm>
      </p:grpSpPr>
      <p:sp>
        <p:nvSpPr>
          <p:cNvPr id="1015" name="Google Shape;101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1" name="Shape 1021"/>
        <p:cNvGrpSpPr/>
        <p:nvPr/>
      </p:nvGrpSpPr>
      <p:grpSpPr>
        <a:xfrm>
          <a:off x="0" y="0"/>
          <a:ext cx="0" cy="0"/>
          <a:chOff x="0" y="0"/>
          <a:chExt cx="0" cy="0"/>
        </a:xfrm>
      </p:grpSpPr>
      <p:sp>
        <p:nvSpPr>
          <p:cNvPr id="1022" name="Google Shape;102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0" name="Shape 1050"/>
        <p:cNvGrpSpPr/>
        <p:nvPr/>
      </p:nvGrpSpPr>
      <p:grpSpPr>
        <a:xfrm>
          <a:off x="0" y="0"/>
          <a:ext cx="0" cy="0"/>
          <a:chOff x="0" y="0"/>
          <a:chExt cx="0" cy="0"/>
        </a:xfrm>
      </p:grpSpPr>
      <p:sp>
        <p:nvSpPr>
          <p:cNvPr id="1051" name="Google Shape;1051;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0" name="Shape 1180"/>
        <p:cNvGrpSpPr/>
        <p:nvPr/>
      </p:nvGrpSpPr>
      <p:grpSpPr>
        <a:xfrm>
          <a:off x="0" y="0"/>
          <a:ext cx="0" cy="0"/>
          <a:chOff x="0" y="0"/>
          <a:chExt cx="0" cy="0"/>
        </a:xfrm>
      </p:grpSpPr>
      <p:sp>
        <p:nvSpPr>
          <p:cNvPr id="1181" name="Google Shape;118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5" name="Shape 1185"/>
        <p:cNvGrpSpPr/>
        <p:nvPr/>
      </p:nvGrpSpPr>
      <p:grpSpPr>
        <a:xfrm>
          <a:off x="0" y="0"/>
          <a:ext cx="0" cy="0"/>
          <a:chOff x="0" y="0"/>
          <a:chExt cx="0" cy="0"/>
        </a:xfrm>
      </p:grpSpPr>
      <p:sp>
        <p:nvSpPr>
          <p:cNvPr id="1186" name="Google Shape;118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2" name="Shape 1192"/>
        <p:cNvGrpSpPr/>
        <p:nvPr/>
      </p:nvGrpSpPr>
      <p:grpSpPr>
        <a:xfrm>
          <a:off x="0" y="0"/>
          <a:ext cx="0" cy="0"/>
          <a:chOff x="0" y="0"/>
          <a:chExt cx="0" cy="0"/>
        </a:xfrm>
      </p:grpSpPr>
      <p:sp>
        <p:nvSpPr>
          <p:cNvPr id="1193" name="Google Shape;1193;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9" name="Shape 1199"/>
        <p:cNvGrpSpPr/>
        <p:nvPr/>
      </p:nvGrpSpPr>
      <p:grpSpPr>
        <a:xfrm>
          <a:off x="0" y="0"/>
          <a:ext cx="0" cy="0"/>
          <a:chOff x="0" y="0"/>
          <a:chExt cx="0" cy="0"/>
        </a:xfrm>
      </p:grpSpPr>
      <p:sp>
        <p:nvSpPr>
          <p:cNvPr id="1200" name="Google Shape;1200;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6" name="Shape 1206"/>
        <p:cNvGrpSpPr/>
        <p:nvPr/>
      </p:nvGrpSpPr>
      <p:grpSpPr>
        <a:xfrm>
          <a:off x="0" y="0"/>
          <a:ext cx="0" cy="0"/>
          <a:chOff x="0" y="0"/>
          <a:chExt cx="0" cy="0"/>
        </a:xfrm>
      </p:grpSpPr>
      <p:sp>
        <p:nvSpPr>
          <p:cNvPr id="1207" name="Google Shape;1207;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0" name="Shape 1240"/>
        <p:cNvGrpSpPr/>
        <p:nvPr/>
      </p:nvGrpSpPr>
      <p:grpSpPr>
        <a:xfrm>
          <a:off x="0" y="0"/>
          <a:ext cx="0" cy="0"/>
          <a:chOff x="0" y="0"/>
          <a:chExt cx="0" cy="0"/>
        </a:xfrm>
      </p:grpSpPr>
      <p:sp>
        <p:nvSpPr>
          <p:cNvPr id="1241" name="Google Shape;1241;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8" name="Shape 1258"/>
        <p:cNvGrpSpPr/>
        <p:nvPr/>
      </p:nvGrpSpPr>
      <p:grpSpPr>
        <a:xfrm>
          <a:off x="0" y="0"/>
          <a:ext cx="0" cy="0"/>
          <a:chOff x="0" y="0"/>
          <a:chExt cx="0" cy="0"/>
        </a:xfrm>
      </p:grpSpPr>
      <p:sp>
        <p:nvSpPr>
          <p:cNvPr id="1259" name="Google Shape;1259;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5" name="Shape 1265"/>
        <p:cNvGrpSpPr/>
        <p:nvPr/>
      </p:nvGrpSpPr>
      <p:grpSpPr>
        <a:xfrm>
          <a:off x="0" y="0"/>
          <a:ext cx="0" cy="0"/>
          <a:chOff x="0" y="0"/>
          <a:chExt cx="0" cy="0"/>
        </a:xfrm>
      </p:grpSpPr>
      <p:sp>
        <p:nvSpPr>
          <p:cNvPr id="1266" name="Google Shape;1266;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2" name="Shape 1312"/>
        <p:cNvGrpSpPr/>
        <p:nvPr/>
      </p:nvGrpSpPr>
      <p:grpSpPr>
        <a:xfrm>
          <a:off x="0" y="0"/>
          <a:ext cx="0" cy="0"/>
          <a:chOff x="0" y="0"/>
          <a:chExt cx="0" cy="0"/>
        </a:xfrm>
      </p:grpSpPr>
      <p:sp>
        <p:nvSpPr>
          <p:cNvPr id="1313" name="Google Shape;1313;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9" name="Shape 1319"/>
        <p:cNvGrpSpPr/>
        <p:nvPr/>
      </p:nvGrpSpPr>
      <p:grpSpPr>
        <a:xfrm>
          <a:off x="0" y="0"/>
          <a:ext cx="0" cy="0"/>
          <a:chOff x="0" y="0"/>
          <a:chExt cx="0" cy="0"/>
        </a:xfrm>
      </p:grpSpPr>
      <p:sp>
        <p:nvSpPr>
          <p:cNvPr id="1320" name="Google Shape;1320;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2" name="Shape 1332"/>
        <p:cNvGrpSpPr/>
        <p:nvPr/>
      </p:nvGrpSpPr>
      <p:grpSpPr>
        <a:xfrm>
          <a:off x="0" y="0"/>
          <a:ext cx="0" cy="0"/>
          <a:chOff x="0" y="0"/>
          <a:chExt cx="0" cy="0"/>
        </a:xfrm>
      </p:grpSpPr>
      <p:sp>
        <p:nvSpPr>
          <p:cNvPr id="1333" name="Google Shape;1333;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9" name="Shape 1339"/>
        <p:cNvGrpSpPr/>
        <p:nvPr/>
      </p:nvGrpSpPr>
      <p:grpSpPr>
        <a:xfrm>
          <a:off x="0" y="0"/>
          <a:ext cx="0" cy="0"/>
          <a:chOff x="0" y="0"/>
          <a:chExt cx="0" cy="0"/>
        </a:xfrm>
      </p:grpSpPr>
      <p:sp>
        <p:nvSpPr>
          <p:cNvPr id="1340" name="Google Shape;1340;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2" name="Shape 1362"/>
        <p:cNvGrpSpPr/>
        <p:nvPr/>
      </p:nvGrpSpPr>
      <p:grpSpPr>
        <a:xfrm>
          <a:off x="0" y="0"/>
          <a:ext cx="0" cy="0"/>
          <a:chOff x="0" y="0"/>
          <a:chExt cx="0" cy="0"/>
        </a:xfrm>
      </p:grpSpPr>
      <p:sp>
        <p:nvSpPr>
          <p:cNvPr id="1363" name="Google Shape;1363;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9" name="Shape 1369"/>
        <p:cNvGrpSpPr/>
        <p:nvPr/>
      </p:nvGrpSpPr>
      <p:grpSpPr>
        <a:xfrm>
          <a:off x="0" y="0"/>
          <a:ext cx="0" cy="0"/>
          <a:chOff x="0" y="0"/>
          <a:chExt cx="0" cy="0"/>
        </a:xfrm>
      </p:grpSpPr>
      <p:sp>
        <p:nvSpPr>
          <p:cNvPr id="1370" name="Google Shape;1370;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7" name="Shape 1397"/>
        <p:cNvGrpSpPr/>
        <p:nvPr/>
      </p:nvGrpSpPr>
      <p:grpSpPr>
        <a:xfrm>
          <a:off x="0" y="0"/>
          <a:ext cx="0" cy="0"/>
          <a:chOff x="0" y="0"/>
          <a:chExt cx="0" cy="0"/>
        </a:xfrm>
      </p:grpSpPr>
      <p:sp>
        <p:nvSpPr>
          <p:cNvPr id="1398" name="Google Shape;1398;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4" name="Shape 1404"/>
        <p:cNvGrpSpPr/>
        <p:nvPr/>
      </p:nvGrpSpPr>
      <p:grpSpPr>
        <a:xfrm>
          <a:off x="0" y="0"/>
          <a:ext cx="0" cy="0"/>
          <a:chOff x="0" y="0"/>
          <a:chExt cx="0" cy="0"/>
        </a:xfrm>
      </p:grpSpPr>
      <p:sp>
        <p:nvSpPr>
          <p:cNvPr id="1405" name="Google Shape;1405;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8" name="Shape 1438"/>
        <p:cNvGrpSpPr/>
        <p:nvPr/>
      </p:nvGrpSpPr>
      <p:grpSpPr>
        <a:xfrm>
          <a:off x="0" y="0"/>
          <a:ext cx="0" cy="0"/>
          <a:chOff x="0" y="0"/>
          <a:chExt cx="0" cy="0"/>
        </a:xfrm>
      </p:grpSpPr>
      <p:sp>
        <p:nvSpPr>
          <p:cNvPr id="1439" name="Google Shape;1439;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5" name="Shape 1445"/>
        <p:cNvGrpSpPr/>
        <p:nvPr/>
      </p:nvGrpSpPr>
      <p:grpSpPr>
        <a:xfrm>
          <a:off x="0" y="0"/>
          <a:ext cx="0" cy="0"/>
          <a:chOff x="0" y="0"/>
          <a:chExt cx="0" cy="0"/>
        </a:xfrm>
      </p:grpSpPr>
      <p:sp>
        <p:nvSpPr>
          <p:cNvPr id="1446" name="Google Shape;1446;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2" name="Shape 1452"/>
        <p:cNvGrpSpPr/>
        <p:nvPr/>
      </p:nvGrpSpPr>
      <p:grpSpPr>
        <a:xfrm>
          <a:off x="0" y="0"/>
          <a:ext cx="0" cy="0"/>
          <a:chOff x="0" y="0"/>
          <a:chExt cx="0" cy="0"/>
        </a:xfrm>
      </p:grpSpPr>
      <p:sp>
        <p:nvSpPr>
          <p:cNvPr id="1453" name="Google Shape;1453;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7" name="Shape 1457"/>
        <p:cNvGrpSpPr/>
        <p:nvPr/>
      </p:nvGrpSpPr>
      <p:grpSpPr>
        <a:xfrm>
          <a:off x="0" y="0"/>
          <a:ext cx="0" cy="0"/>
          <a:chOff x="0" y="0"/>
          <a:chExt cx="0" cy="0"/>
        </a:xfrm>
      </p:grpSpPr>
      <p:sp>
        <p:nvSpPr>
          <p:cNvPr id="1458" name="Google Shape;1458;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0" name="Shape 1480"/>
        <p:cNvGrpSpPr/>
        <p:nvPr/>
      </p:nvGrpSpPr>
      <p:grpSpPr>
        <a:xfrm>
          <a:off x="0" y="0"/>
          <a:ext cx="0" cy="0"/>
          <a:chOff x="0" y="0"/>
          <a:chExt cx="0" cy="0"/>
        </a:xfrm>
      </p:grpSpPr>
      <p:sp>
        <p:nvSpPr>
          <p:cNvPr id="1481" name="Google Shape;1481;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7" name="Shape 1487"/>
        <p:cNvGrpSpPr/>
        <p:nvPr/>
      </p:nvGrpSpPr>
      <p:grpSpPr>
        <a:xfrm>
          <a:off x="0" y="0"/>
          <a:ext cx="0" cy="0"/>
          <a:chOff x="0" y="0"/>
          <a:chExt cx="0" cy="0"/>
        </a:xfrm>
      </p:grpSpPr>
      <p:sp>
        <p:nvSpPr>
          <p:cNvPr id="1488" name="Google Shape;1488;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7" name="Shape 1617"/>
        <p:cNvGrpSpPr/>
        <p:nvPr/>
      </p:nvGrpSpPr>
      <p:grpSpPr>
        <a:xfrm>
          <a:off x="0" y="0"/>
          <a:ext cx="0" cy="0"/>
          <a:chOff x="0" y="0"/>
          <a:chExt cx="0" cy="0"/>
        </a:xfrm>
      </p:grpSpPr>
      <p:sp>
        <p:nvSpPr>
          <p:cNvPr id="1618" name="Google Shape;1618;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4" name="Shape 1624"/>
        <p:cNvGrpSpPr/>
        <p:nvPr/>
      </p:nvGrpSpPr>
      <p:grpSpPr>
        <a:xfrm>
          <a:off x="0" y="0"/>
          <a:ext cx="0" cy="0"/>
          <a:chOff x="0" y="0"/>
          <a:chExt cx="0" cy="0"/>
        </a:xfrm>
      </p:grpSpPr>
      <p:sp>
        <p:nvSpPr>
          <p:cNvPr id="1625" name="Google Shape;1625;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2" name="Shape 1642"/>
        <p:cNvGrpSpPr/>
        <p:nvPr/>
      </p:nvGrpSpPr>
      <p:grpSpPr>
        <a:xfrm>
          <a:off x="0" y="0"/>
          <a:ext cx="0" cy="0"/>
          <a:chOff x="0" y="0"/>
          <a:chExt cx="0" cy="0"/>
        </a:xfrm>
      </p:grpSpPr>
      <p:sp>
        <p:nvSpPr>
          <p:cNvPr id="1643" name="Google Shape;1643;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9" name="Shape 1649"/>
        <p:cNvGrpSpPr/>
        <p:nvPr/>
      </p:nvGrpSpPr>
      <p:grpSpPr>
        <a:xfrm>
          <a:off x="0" y="0"/>
          <a:ext cx="0" cy="0"/>
          <a:chOff x="0" y="0"/>
          <a:chExt cx="0" cy="0"/>
        </a:xfrm>
      </p:grpSpPr>
      <p:sp>
        <p:nvSpPr>
          <p:cNvPr id="1650" name="Google Shape;1650;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5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6" name="Shape 1656"/>
        <p:cNvGrpSpPr/>
        <p:nvPr/>
      </p:nvGrpSpPr>
      <p:grpSpPr>
        <a:xfrm>
          <a:off x="0" y="0"/>
          <a:ext cx="0" cy="0"/>
          <a:chOff x="0" y="0"/>
          <a:chExt cx="0" cy="0"/>
        </a:xfrm>
      </p:grpSpPr>
      <p:sp>
        <p:nvSpPr>
          <p:cNvPr id="1657" name="Google Shape;1657;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p5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6" name="Shape 1786"/>
        <p:cNvGrpSpPr/>
        <p:nvPr/>
      </p:nvGrpSpPr>
      <p:grpSpPr>
        <a:xfrm>
          <a:off x="0" y="0"/>
          <a:ext cx="0" cy="0"/>
          <a:chOff x="0" y="0"/>
          <a:chExt cx="0" cy="0"/>
        </a:xfrm>
      </p:grpSpPr>
      <p:sp>
        <p:nvSpPr>
          <p:cNvPr id="1787" name="Google Shape;1787;p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5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5" name="Shape 1805"/>
        <p:cNvGrpSpPr/>
        <p:nvPr/>
      </p:nvGrpSpPr>
      <p:grpSpPr>
        <a:xfrm>
          <a:off x="0" y="0"/>
          <a:ext cx="0" cy="0"/>
          <a:chOff x="0" y="0"/>
          <a:chExt cx="0" cy="0"/>
        </a:xfrm>
      </p:grpSpPr>
      <p:sp>
        <p:nvSpPr>
          <p:cNvPr id="1806" name="Google Shape;1806;p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7" name="Google Shape;1807;p5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2" name="Shape 1812"/>
        <p:cNvGrpSpPr/>
        <p:nvPr/>
      </p:nvGrpSpPr>
      <p:grpSpPr>
        <a:xfrm>
          <a:off x="0" y="0"/>
          <a:ext cx="0" cy="0"/>
          <a:chOff x="0" y="0"/>
          <a:chExt cx="0" cy="0"/>
        </a:xfrm>
      </p:grpSpPr>
      <p:sp>
        <p:nvSpPr>
          <p:cNvPr id="1813" name="Google Shape;1813;p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4" name="Google Shape;1814;p5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3" name="Shape 1843"/>
        <p:cNvGrpSpPr/>
        <p:nvPr/>
      </p:nvGrpSpPr>
      <p:grpSpPr>
        <a:xfrm>
          <a:off x="0" y="0"/>
          <a:ext cx="0" cy="0"/>
          <a:chOff x="0" y="0"/>
          <a:chExt cx="0" cy="0"/>
        </a:xfrm>
      </p:grpSpPr>
      <p:sp>
        <p:nvSpPr>
          <p:cNvPr id="1844" name="Google Shape;1844;p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5" name="Google Shape;1845;p6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8" name="Shape 1848"/>
        <p:cNvGrpSpPr/>
        <p:nvPr/>
      </p:nvGrpSpPr>
      <p:grpSpPr>
        <a:xfrm>
          <a:off x="0" y="0"/>
          <a:ext cx="0" cy="0"/>
          <a:chOff x="0" y="0"/>
          <a:chExt cx="0" cy="0"/>
        </a:xfrm>
      </p:grpSpPr>
      <p:sp>
        <p:nvSpPr>
          <p:cNvPr id="1849" name="Google Shape;1849;p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6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6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Source Sans Pro"/>
              <a:buNone/>
              <a:defRPr b="1" sz="6000" cap="none">
                <a:latin typeface="Source Sans Pro"/>
                <a:ea typeface="Source Sans Pro"/>
                <a:cs typeface="Source Sans Pro"/>
                <a:sym typeface="Source Sans Pro"/>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6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cap="none"/>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grpSp>
        <p:nvGrpSpPr>
          <p:cNvPr id="14" name="Google Shape;14;p63"/>
          <p:cNvGrpSpPr/>
          <p:nvPr/>
        </p:nvGrpSpPr>
        <p:grpSpPr>
          <a:xfrm>
            <a:off x="10999564" y="5987064"/>
            <a:ext cx="1054465" cy="469689"/>
            <a:chOff x="9841624" y="4115729"/>
            <a:chExt cx="602169" cy="268223"/>
          </a:xfrm>
        </p:grpSpPr>
        <p:sp>
          <p:nvSpPr>
            <p:cNvPr id="15" name="Google Shape;15;p63"/>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 name="Google Shape;16;p63"/>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 name="Google Shape;17;p63"/>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 name="Google Shape;18;p63"/>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 name="Google Shape;19;p63"/>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20" name="Google Shape;20;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23" name="Google Shape;23;p63"/>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6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6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grpSp>
        <p:nvGrpSpPr>
          <p:cNvPr id="27" name="Google Shape;27;p64"/>
          <p:cNvGrpSpPr/>
          <p:nvPr/>
        </p:nvGrpSpPr>
        <p:grpSpPr>
          <a:xfrm>
            <a:off x="10999564" y="5987064"/>
            <a:ext cx="1054465" cy="469689"/>
            <a:chOff x="9841624" y="4115729"/>
            <a:chExt cx="602169" cy="268223"/>
          </a:xfrm>
        </p:grpSpPr>
        <p:sp>
          <p:nvSpPr>
            <p:cNvPr id="28" name="Google Shape;28;p64"/>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9" name="Google Shape;29;p64"/>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0" name="Google Shape;30;p64"/>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1" name="Google Shape;31;p64"/>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2" name="Google Shape;32;p64"/>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33" name="Google Shape;33;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36" name="Google Shape;36;p64"/>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 name="Shape 37"/>
        <p:cNvGrpSpPr/>
        <p:nvPr/>
      </p:nvGrpSpPr>
      <p:grpSpPr>
        <a:xfrm>
          <a:off x="0" y="0"/>
          <a:ext cx="0" cy="0"/>
          <a:chOff x="0" y="0"/>
          <a:chExt cx="0" cy="0"/>
        </a:xfrm>
      </p:grpSpPr>
      <p:sp>
        <p:nvSpPr>
          <p:cNvPr id="38" name="Google Shape;38;p6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Source Sans Pro"/>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6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grpSp>
        <p:nvGrpSpPr>
          <p:cNvPr id="40" name="Google Shape;40;p65"/>
          <p:cNvGrpSpPr/>
          <p:nvPr/>
        </p:nvGrpSpPr>
        <p:grpSpPr>
          <a:xfrm>
            <a:off x="10999564" y="5987064"/>
            <a:ext cx="1054465" cy="469689"/>
            <a:chOff x="9841624" y="4115729"/>
            <a:chExt cx="602169" cy="268223"/>
          </a:xfrm>
        </p:grpSpPr>
        <p:sp>
          <p:nvSpPr>
            <p:cNvPr id="41" name="Google Shape;41;p65"/>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2" name="Google Shape;42;p65"/>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3" name="Google Shape;43;p65"/>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4" name="Google Shape;44;p65"/>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5" name="Google Shape;45;p65"/>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46" name="Google Shape;46;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49" name="Google Shape;49;p65"/>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0" name="Shape 50"/>
        <p:cNvGrpSpPr/>
        <p:nvPr/>
      </p:nvGrpSpPr>
      <p:grpSpPr>
        <a:xfrm>
          <a:off x="0" y="0"/>
          <a:ext cx="0" cy="0"/>
          <a:chOff x="0" y="0"/>
          <a:chExt cx="0" cy="0"/>
        </a:xfrm>
      </p:grpSpPr>
      <p:sp>
        <p:nvSpPr>
          <p:cNvPr id="51" name="Google Shape;51;p6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6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6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grpSp>
        <p:nvGrpSpPr>
          <p:cNvPr id="54" name="Google Shape;54;p66"/>
          <p:cNvGrpSpPr/>
          <p:nvPr/>
        </p:nvGrpSpPr>
        <p:grpSpPr>
          <a:xfrm>
            <a:off x="10999564" y="5987064"/>
            <a:ext cx="1054465" cy="469689"/>
            <a:chOff x="9841624" y="4115729"/>
            <a:chExt cx="602169" cy="268223"/>
          </a:xfrm>
        </p:grpSpPr>
        <p:sp>
          <p:nvSpPr>
            <p:cNvPr id="55" name="Google Shape;55;p66"/>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6" name="Google Shape;56;p66"/>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7" name="Google Shape;57;p66"/>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8" name="Google Shape;58;p66"/>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9" name="Google Shape;59;p66"/>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60" name="Google Shape;60;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63" name="Google Shape;63;p66"/>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6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6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6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6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6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grpSp>
        <p:nvGrpSpPr>
          <p:cNvPr id="70" name="Google Shape;70;p67"/>
          <p:cNvGrpSpPr/>
          <p:nvPr/>
        </p:nvGrpSpPr>
        <p:grpSpPr>
          <a:xfrm>
            <a:off x="10999564" y="5987064"/>
            <a:ext cx="1054465" cy="469689"/>
            <a:chOff x="9841624" y="4115729"/>
            <a:chExt cx="602169" cy="268223"/>
          </a:xfrm>
        </p:grpSpPr>
        <p:sp>
          <p:nvSpPr>
            <p:cNvPr id="71" name="Google Shape;71;p67"/>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2" name="Google Shape;72;p67"/>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3" name="Google Shape;73;p67"/>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4" name="Google Shape;74;p67"/>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5" name="Google Shape;75;p67"/>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76" name="Google Shape;76;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79" name="Google Shape;79;p67"/>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0" name="Shape 80"/>
        <p:cNvGrpSpPr/>
        <p:nvPr/>
      </p:nvGrpSpPr>
      <p:grpSpPr>
        <a:xfrm>
          <a:off x="0" y="0"/>
          <a:ext cx="0" cy="0"/>
          <a:chOff x="0" y="0"/>
          <a:chExt cx="0" cy="0"/>
        </a:xfrm>
      </p:grpSpPr>
      <p:sp>
        <p:nvSpPr>
          <p:cNvPr id="81" name="Google Shape;81;p6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grpSp>
        <p:nvGrpSpPr>
          <p:cNvPr id="82" name="Google Shape;82;p68"/>
          <p:cNvGrpSpPr/>
          <p:nvPr/>
        </p:nvGrpSpPr>
        <p:grpSpPr>
          <a:xfrm>
            <a:off x="10999564" y="5987064"/>
            <a:ext cx="1054465" cy="469689"/>
            <a:chOff x="9841624" y="4115729"/>
            <a:chExt cx="602169" cy="268223"/>
          </a:xfrm>
        </p:grpSpPr>
        <p:sp>
          <p:nvSpPr>
            <p:cNvPr id="83" name="Google Shape;83;p68"/>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4" name="Google Shape;84;p68"/>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5" name="Google Shape;85;p68"/>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6" name="Google Shape;86;p68"/>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7" name="Google Shape;87;p68"/>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88" name="Google Shape;88;p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91" name="Google Shape;91;p68"/>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2" name="Shape 92"/>
        <p:cNvGrpSpPr/>
        <p:nvPr/>
      </p:nvGrpSpPr>
      <p:grpSpPr>
        <a:xfrm>
          <a:off x="0" y="0"/>
          <a:ext cx="0" cy="0"/>
          <a:chOff x="0" y="0"/>
          <a:chExt cx="0" cy="0"/>
        </a:xfrm>
      </p:grpSpPr>
      <p:grpSp>
        <p:nvGrpSpPr>
          <p:cNvPr id="93" name="Google Shape;93;p69"/>
          <p:cNvGrpSpPr/>
          <p:nvPr/>
        </p:nvGrpSpPr>
        <p:grpSpPr>
          <a:xfrm>
            <a:off x="10999564" y="5987064"/>
            <a:ext cx="1054465" cy="469689"/>
            <a:chOff x="9841624" y="4115729"/>
            <a:chExt cx="602169" cy="268223"/>
          </a:xfrm>
        </p:grpSpPr>
        <p:sp>
          <p:nvSpPr>
            <p:cNvPr id="94" name="Google Shape;94;p69"/>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5" name="Google Shape;95;p69"/>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6" name="Google Shape;96;p69"/>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7" name="Google Shape;97;p69"/>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8" name="Google Shape;98;p69"/>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99" name="Google Shape;99;p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02" name="Google Shape;102;p69"/>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03" name="Shape 103"/>
        <p:cNvGrpSpPr/>
        <p:nvPr/>
      </p:nvGrpSpPr>
      <p:grpSpPr>
        <a:xfrm>
          <a:off x="0" y="0"/>
          <a:ext cx="0" cy="0"/>
          <a:chOff x="0" y="0"/>
          <a:chExt cx="0" cy="0"/>
        </a:xfrm>
      </p:grpSpPr>
      <p:sp>
        <p:nvSpPr>
          <p:cNvPr id="104" name="Google Shape;104;p7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Source Sans Pro"/>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5" name="Google Shape;105;p7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06" name="Google Shape;106;p7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grpSp>
        <p:nvGrpSpPr>
          <p:cNvPr id="107" name="Google Shape;107;p70"/>
          <p:cNvGrpSpPr/>
          <p:nvPr/>
        </p:nvGrpSpPr>
        <p:grpSpPr>
          <a:xfrm>
            <a:off x="10999564" y="5987064"/>
            <a:ext cx="1054465" cy="469689"/>
            <a:chOff x="9841624" y="4115729"/>
            <a:chExt cx="602169" cy="268223"/>
          </a:xfrm>
        </p:grpSpPr>
        <p:sp>
          <p:nvSpPr>
            <p:cNvPr id="108" name="Google Shape;108;p70"/>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9" name="Google Shape;109;p70"/>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0" name="Google Shape;110;p70"/>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1" name="Google Shape;111;p70"/>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2" name="Google Shape;112;p70"/>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13" name="Google Shape;113;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16" name="Google Shape;116;p70"/>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17" name="Shape 117"/>
        <p:cNvGrpSpPr/>
        <p:nvPr/>
      </p:nvGrpSpPr>
      <p:grpSpPr>
        <a:xfrm>
          <a:off x="0" y="0"/>
          <a:ext cx="0" cy="0"/>
          <a:chOff x="0" y="0"/>
          <a:chExt cx="0" cy="0"/>
        </a:xfrm>
      </p:grpSpPr>
      <p:sp>
        <p:nvSpPr>
          <p:cNvPr id="118" name="Google Shape;118;p7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Source Sans Pro"/>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9" name="Google Shape;119;p71"/>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Source Sans Pro"/>
                <a:ea typeface="Source Sans Pro"/>
                <a:cs typeface="Source Sans Pro"/>
                <a:sym typeface="Source Sans Pro"/>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Source Sans Pro"/>
                <a:ea typeface="Source Sans Pro"/>
                <a:cs typeface="Source Sans Pro"/>
                <a:sym typeface="Source Sans Pro"/>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Source Sans Pro"/>
                <a:ea typeface="Source Sans Pro"/>
                <a:cs typeface="Source Sans Pro"/>
                <a:sym typeface="Source Sans Pro"/>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Source Sans Pro"/>
                <a:ea typeface="Source Sans Pro"/>
                <a:cs typeface="Source Sans Pro"/>
                <a:sym typeface="Source Sans Pro"/>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Source Sans Pro"/>
                <a:ea typeface="Source Sans Pro"/>
                <a:cs typeface="Source Sans Pro"/>
                <a:sym typeface="Source Sans Pro"/>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Source Sans Pro"/>
                <a:ea typeface="Source Sans Pro"/>
                <a:cs typeface="Source Sans Pro"/>
                <a:sym typeface="Source Sans Pro"/>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Source Sans Pro"/>
                <a:ea typeface="Source Sans Pro"/>
                <a:cs typeface="Source Sans Pro"/>
                <a:sym typeface="Source Sans Pro"/>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Source Sans Pro"/>
                <a:ea typeface="Source Sans Pro"/>
                <a:cs typeface="Source Sans Pro"/>
                <a:sym typeface="Source Sans Pro"/>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Source Sans Pro"/>
                <a:ea typeface="Source Sans Pro"/>
                <a:cs typeface="Source Sans Pro"/>
                <a:sym typeface="Source Sans Pro"/>
              </a:defRPr>
            </a:lvl9pPr>
          </a:lstStyle>
          <a:p/>
        </p:txBody>
      </p:sp>
      <p:sp>
        <p:nvSpPr>
          <p:cNvPr id="120" name="Google Shape;120;p7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grpSp>
        <p:nvGrpSpPr>
          <p:cNvPr id="121" name="Google Shape;121;p71"/>
          <p:cNvGrpSpPr/>
          <p:nvPr/>
        </p:nvGrpSpPr>
        <p:grpSpPr>
          <a:xfrm>
            <a:off x="10999564" y="5987064"/>
            <a:ext cx="1054465" cy="469689"/>
            <a:chOff x="9841624" y="4115729"/>
            <a:chExt cx="602169" cy="268223"/>
          </a:xfrm>
        </p:grpSpPr>
        <p:sp>
          <p:nvSpPr>
            <p:cNvPr id="122" name="Google Shape;122;p71"/>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3" name="Google Shape;123;p71"/>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4" name="Google Shape;124;p71"/>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5" name="Google Shape;125;p71"/>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6" name="Google Shape;126;p71"/>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27" name="Google Shape;127;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30" name="Google Shape;130;p71"/>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1" name="Shape 131"/>
        <p:cNvGrpSpPr/>
        <p:nvPr/>
      </p:nvGrpSpPr>
      <p:grpSpPr>
        <a:xfrm>
          <a:off x="0" y="0"/>
          <a:ext cx="0" cy="0"/>
          <a:chOff x="0" y="0"/>
          <a:chExt cx="0" cy="0"/>
        </a:xfrm>
      </p:grpSpPr>
      <p:sp>
        <p:nvSpPr>
          <p:cNvPr id="132" name="Google Shape;132;p7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3" name="Google Shape;133;p7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grpSp>
        <p:nvGrpSpPr>
          <p:cNvPr id="134" name="Google Shape;134;p72"/>
          <p:cNvGrpSpPr/>
          <p:nvPr/>
        </p:nvGrpSpPr>
        <p:grpSpPr>
          <a:xfrm>
            <a:off x="10999564" y="5987064"/>
            <a:ext cx="1054465" cy="469689"/>
            <a:chOff x="9841624" y="4115729"/>
            <a:chExt cx="602169" cy="268223"/>
          </a:xfrm>
        </p:grpSpPr>
        <p:sp>
          <p:nvSpPr>
            <p:cNvPr id="135" name="Google Shape;135;p72"/>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6" name="Google Shape;136;p72"/>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7" name="Google Shape;137;p72"/>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8" name="Google Shape;138;p72"/>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9" name="Google Shape;139;p72"/>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40" name="Google Shape;140;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43" name="Google Shape;143;p72"/>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4" name="Shape 144"/>
        <p:cNvGrpSpPr/>
        <p:nvPr/>
      </p:nvGrpSpPr>
      <p:grpSpPr>
        <a:xfrm>
          <a:off x="0" y="0"/>
          <a:ext cx="0" cy="0"/>
          <a:chOff x="0" y="0"/>
          <a:chExt cx="0" cy="0"/>
        </a:xfrm>
      </p:grpSpPr>
      <p:sp>
        <p:nvSpPr>
          <p:cNvPr id="145" name="Google Shape;145;p7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6" name="Google Shape;146;p7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grpSp>
        <p:nvGrpSpPr>
          <p:cNvPr id="147" name="Google Shape;147;p73"/>
          <p:cNvGrpSpPr/>
          <p:nvPr/>
        </p:nvGrpSpPr>
        <p:grpSpPr>
          <a:xfrm>
            <a:off x="10999564" y="5987064"/>
            <a:ext cx="1054465" cy="469689"/>
            <a:chOff x="9841624" y="4115729"/>
            <a:chExt cx="602169" cy="268223"/>
          </a:xfrm>
        </p:grpSpPr>
        <p:sp>
          <p:nvSpPr>
            <p:cNvPr id="148" name="Google Shape;148;p73"/>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9" name="Google Shape;149;p73"/>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0" name="Google Shape;150;p73"/>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1" name="Google Shape;151;p73"/>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2" name="Google Shape;152;p73"/>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53" name="Google Shape;153;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4" name="Google Shape;154;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5" name="Google Shape;155;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56" name="Google Shape;156;p73"/>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Source Sans Pro"/>
              <a:buNone/>
              <a:defRPr b="0" i="0" sz="4400" u="none" cap="none" strike="noStrike">
                <a:solidFill>
                  <a:schemeClr val="dk1"/>
                </a:solidFill>
                <a:latin typeface="Source Sans Pro"/>
                <a:ea typeface="Source Sans Pro"/>
                <a:cs typeface="Source Sans Pro"/>
                <a:sym typeface="Source Sans Pro"/>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6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Source Sans Pro"/>
                <a:ea typeface="Source Sans Pro"/>
                <a:cs typeface="Source Sans Pro"/>
                <a:sym typeface="Source Sans Pro"/>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Source Sans Pro"/>
                <a:ea typeface="Source Sans Pro"/>
                <a:cs typeface="Source Sans Pro"/>
                <a:sym typeface="Source Sans Pro"/>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Source Sans Pro"/>
                <a:ea typeface="Source Sans Pro"/>
                <a:cs typeface="Source Sans Pro"/>
                <a:sym typeface="Source Sans Pro"/>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Source Sans Pro"/>
                <a:ea typeface="Source Sans Pro"/>
                <a:cs typeface="Source Sans Pro"/>
                <a:sym typeface="Source Sans Pro"/>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Source Sans Pro"/>
                <a:ea typeface="Source Sans Pro"/>
                <a:cs typeface="Source Sans Pro"/>
                <a:sym typeface="Source Sans Pro"/>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Source Sans Pro"/>
                <a:ea typeface="Source Sans Pro"/>
                <a:cs typeface="Source Sans Pro"/>
                <a:sym typeface="Source Sans Pro"/>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Source Sans Pro"/>
                <a:ea typeface="Source Sans Pro"/>
                <a:cs typeface="Source Sans Pro"/>
                <a:sym typeface="Source Sans Pro"/>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Source Sans Pro"/>
                <a:ea typeface="Source Sans Pro"/>
                <a:cs typeface="Source Sans Pro"/>
                <a:sym typeface="Source Sans Pro"/>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Source Sans Pro"/>
                <a:ea typeface="Source Sans Pro"/>
                <a:cs typeface="Source Sans Pro"/>
                <a:sym typeface="Source Sans Pro"/>
              </a:defRPr>
            </a:lvl9pPr>
          </a:lstStyle>
          <a:p/>
        </p:txBody>
      </p:sp>
      <p:sp>
        <p:nvSpPr>
          <p:cNvPr id="8" name="Google Shape;8;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1200" u="none" cap="none" strike="noStrike">
                <a:solidFill>
                  <a:srgbClr val="888888"/>
                </a:solidFill>
                <a:latin typeface="Source Sans Pro"/>
                <a:ea typeface="Source Sans Pro"/>
                <a:cs typeface="Source Sans Pro"/>
                <a:sym typeface="Source Sans Pro"/>
              </a:defRPr>
            </a:lvl1pPr>
            <a:lvl2pPr lvl="1"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lvl="2"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lvl="3"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lvl="4"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lvl="5"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lvl="6"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lvl="7"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lvl="8"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9" name="Google Shape;9;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1" i="0" sz="1200" u="none" cap="none" strike="noStrike">
                <a:solidFill>
                  <a:srgbClr val="888888"/>
                </a:solidFill>
                <a:latin typeface="Source Sans Pro"/>
                <a:ea typeface="Source Sans Pro"/>
                <a:cs typeface="Source Sans Pro"/>
                <a:sym typeface="Source Sans Pro"/>
              </a:defRPr>
            </a:lvl1pPr>
            <a:lvl2pPr lvl="1"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lvl="2"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lvl="3"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lvl="4"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lvl="5"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lvl="6"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lvl="7"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lvl="8"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10" name="Google Shape;10;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1200" u="none" cap="none" strike="noStrike">
                <a:solidFill>
                  <a:srgbClr val="888888"/>
                </a:solidFill>
                <a:latin typeface="Source Sans Pro"/>
                <a:ea typeface="Source Sans Pro"/>
                <a:cs typeface="Source Sans Pro"/>
                <a:sym typeface="Source Sans Pro"/>
              </a:defRPr>
            </a:lvl1pPr>
            <a:lvl2pPr indent="0" lvl="1" marL="0" marR="0" rtl="0" algn="r">
              <a:spcBef>
                <a:spcPts val="0"/>
              </a:spcBef>
              <a:buNone/>
              <a:defRPr b="1" i="0" sz="1200" u="none" cap="none" strike="noStrike">
                <a:solidFill>
                  <a:srgbClr val="888888"/>
                </a:solidFill>
                <a:latin typeface="Source Sans Pro"/>
                <a:ea typeface="Source Sans Pro"/>
                <a:cs typeface="Source Sans Pro"/>
                <a:sym typeface="Source Sans Pro"/>
              </a:defRPr>
            </a:lvl2pPr>
            <a:lvl3pPr indent="0" lvl="2" marL="0" marR="0" rtl="0" algn="r">
              <a:spcBef>
                <a:spcPts val="0"/>
              </a:spcBef>
              <a:buNone/>
              <a:defRPr b="1" i="0" sz="1200" u="none" cap="none" strike="noStrike">
                <a:solidFill>
                  <a:srgbClr val="888888"/>
                </a:solidFill>
                <a:latin typeface="Source Sans Pro"/>
                <a:ea typeface="Source Sans Pro"/>
                <a:cs typeface="Source Sans Pro"/>
                <a:sym typeface="Source Sans Pro"/>
              </a:defRPr>
            </a:lvl3pPr>
            <a:lvl4pPr indent="0" lvl="3" marL="0" marR="0" rtl="0" algn="r">
              <a:spcBef>
                <a:spcPts val="0"/>
              </a:spcBef>
              <a:buNone/>
              <a:defRPr b="1" i="0" sz="1200" u="none" cap="none" strike="noStrike">
                <a:solidFill>
                  <a:srgbClr val="888888"/>
                </a:solidFill>
                <a:latin typeface="Source Sans Pro"/>
                <a:ea typeface="Source Sans Pro"/>
                <a:cs typeface="Source Sans Pro"/>
                <a:sym typeface="Source Sans Pro"/>
              </a:defRPr>
            </a:lvl4pPr>
            <a:lvl5pPr indent="0" lvl="4" marL="0" marR="0" rtl="0" algn="r">
              <a:spcBef>
                <a:spcPts val="0"/>
              </a:spcBef>
              <a:buNone/>
              <a:defRPr b="1" i="0" sz="1200" u="none" cap="none" strike="noStrike">
                <a:solidFill>
                  <a:srgbClr val="888888"/>
                </a:solidFill>
                <a:latin typeface="Source Sans Pro"/>
                <a:ea typeface="Source Sans Pro"/>
                <a:cs typeface="Source Sans Pro"/>
                <a:sym typeface="Source Sans Pro"/>
              </a:defRPr>
            </a:lvl5pPr>
            <a:lvl6pPr indent="0" lvl="5" marL="0" marR="0" rtl="0" algn="r">
              <a:spcBef>
                <a:spcPts val="0"/>
              </a:spcBef>
              <a:buNone/>
              <a:defRPr b="1" i="0" sz="1200" u="none" cap="none" strike="noStrike">
                <a:solidFill>
                  <a:srgbClr val="888888"/>
                </a:solidFill>
                <a:latin typeface="Source Sans Pro"/>
                <a:ea typeface="Source Sans Pro"/>
                <a:cs typeface="Source Sans Pro"/>
                <a:sym typeface="Source Sans Pro"/>
              </a:defRPr>
            </a:lvl6pPr>
            <a:lvl7pPr indent="0" lvl="6" marL="0" marR="0" rtl="0" algn="r">
              <a:spcBef>
                <a:spcPts val="0"/>
              </a:spcBef>
              <a:buNone/>
              <a:defRPr b="1" i="0" sz="1200" u="none" cap="none" strike="noStrike">
                <a:solidFill>
                  <a:srgbClr val="888888"/>
                </a:solidFill>
                <a:latin typeface="Source Sans Pro"/>
                <a:ea typeface="Source Sans Pro"/>
                <a:cs typeface="Source Sans Pro"/>
                <a:sym typeface="Source Sans Pro"/>
              </a:defRPr>
            </a:lvl7pPr>
            <a:lvl8pPr indent="0" lvl="7" marL="0" marR="0" rtl="0" algn="r">
              <a:spcBef>
                <a:spcPts val="0"/>
              </a:spcBef>
              <a:buNone/>
              <a:defRPr b="1" i="0" sz="1200" u="none" cap="none" strike="noStrike">
                <a:solidFill>
                  <a:srgbClr val="888888"/>
                </a:solidFill>
                <a:latin typeface="Source Sans Pro"/>
                <a:ea typeface="Source Sans Pro"/>
                <a:cs typeface="Source Sans Pro"/>
                <a:sym typeface="Source Sans Pro"/>
              </a:defRPr>
            </a:lvl8pPr>
            <a:lvl9pPr indent="0" lvl="8" marL="0" marR="0" rtl="0" algn="r">
              <a:spcBef>
                <a:spcPts val="0"/>
              </a:spcBef>
              <a:buNone/>
              <a:defRPr b="1" i="0" sz="1200" u="none" cap="none" strike="noStrike">
                <a:solidFill>
                  <a:srgbClr val="888888"/>
                </a:solidFill>
                <a:latin typeface="Source Sans Pro"/>
                <a:ea typeface="Source Sans Pro"/>
                <a:cs typeface="Source Sans Pro"/>
                <a:sym typeface="Source Sans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1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9.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10.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13.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15.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20.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image" Target="../media/image14.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 Id="rId3" Type="http://schemas.openxmlformats.org/officeDocument/2006/relationships/image" Target="../media/image17.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 Id="rId3" Type="http://schemas.openxmlformats.org/officeDocument/2006/relationships/image" Target="../media/image16.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 Id="rId3" Type="http://schemas.openxmlformats.org/officeDocument/2006/relationships/image" Target="../media/image19.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0" name="Shape 160"/>
        <p:cNvGrpSpPr/>
        <p:nvPr/>
      </p:nvGrpSpPr>
      <p:grpSpPr>
        <a:xfrm>
          <a:off x="0" y="0"/>
          <a:ext cx="0" cy="0"/>
          <a:chOff x="0" y="0"/>
          <a:chExt cx="0" cy="0"/>
        </a:xfrm>
      </p:grpSpPr>
      <p:sp>
        <p:nvSpPr>
          <p:cNvPr id="161" name="Google Shape;161;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62" name="Google Shape;162;p1"/>
          <p:cNvGrpSpPr/>
          <p:nvPr/>
        </p:nvGrpSpPr>
        <p:grpSpPr>
          <a:xfrm>
            <a:off x="0" y="1479558"/>
            <a:ext cx="1861854" cy="717514"/>
            <a:chOff x="0" y="1479558"/>
            <a:chExt cx="1861854" cy="717514"/>
          </a:xfrm>
        </p:grpSpPr>
        <p:sp>
          <p:nvSpPr>
            <p:cNvPr id="163" name="Google Shape;163;p1"/>
            <p:cNvSpPr/>
            <p:nvPr/>
          </p:nvSpPr>
          <p:spPr>
            <a:xfrm>
              <a:off x="0" y="147955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4" name="Google Shape;164;p1"/>
            <p:cNvSpPr/>
            <p:nvPr/>
          </p:nvSpPr>
          <p:spPr>
            <a:xfrm>
              <a:off x="0" y="19192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65" name="Google Shape;165;p1"/>
          <p:cNvSpPr/>
          <p:nvPr/>
        </p:nvSpPr>
        <p:spPr>
          <a:xfrm>
            <a:off x="2018992" y="-10634"/>
            <a:ext cx="6655405" cy="6335470"/>
          </a:xfrm>
          <a:custGeom>
            <a:rect b="b" l="l" r="r" t="t"/>
            <a:pathLst>
              <a:path extrusionOk="0" h="6050127" w="6355652">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66" name="Google Shape;166;p1"/>
          <p:cNvSpPr/>
          <p:nvPr/>
        </p:nvSpPr>
        <p:spPr>
          <a:xfrm>
            <a:off x="1955194" y="-1"/>
            <a:ext cx="6705251" cy="6318526"/>
          </a:xfrm>
          <a:custGeom>
            <a:rect b="b" l="l" r="r" t="t"/>
            <a:pathLst>
              <a:path extrusionOk="0" h="6050127" w="6355652">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67" name="Google Shape;167;p1"/>
          <p:cNvSpPr/>
          <p:nvPr/>
        </p:nvSpPr>
        <p:spPr>
          <a:xfrm>
            <a:off x="1786886" y="-1"/>
            <a:ext cx="6705251" cy="6215019"/>
          </a:xfrm>
          <a:custGeom>
            <a:rect b="b" l="l" r="r" t="t"/>
            <a:pathLst>
              <a:path extrusionOk="0" h="5890980" w="6355652">
                <a:moveTo>
                  <a:pt x="1529549" y="0"/>
                </a:moveTo>
                <a:lnTo>
                  <a:pt x="4826104" y="0"/>
                </a:lnTo>
                <a:lnTo>
                  <a:pt x="4954579" y="78051"/>
                </a:lnTo>
                <a:cubicBezTo>
                  <a:pt x="5799886" y="649129"/>
                  <a:pt x="6355652" y="1616239"/>
                  <a:pt x="6355652" y="2713154"/>
                </a:cubicBezTo>
                <a:cubicBezTo>
                  <a:pt x="6355652" y="4468219"/>
                  <a:pt x="4932891" y="5890980"/>
                  <a:pt x="3177826" y="5890980"/>
                </a:cubicBezTo>
                <a:cubicBezTo>
                  <a:pt x="1422761" y="5890980"/>
                  <a:pt x="0" y="4468219"/>
                  <a:pt x="0" y="2713154"/>
                </a:cubicBezTo>
                <a:cubicBezTo>
                  <a:pt x="0" y="1616239"/>
                  <a:pt x="555766" y="649129"/>
                  <a:pt x="1401073" y="78051"/>
                </a:cubicBezTo>
                <a:close/>
              </a:path>
            </a:pathLst>
          </a:cu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68" name="Google Shape;168;p1"/>
          <p:cNvSpPr txBox="1"/>
          <p:nvPr>
            <p:ph type="ctrTitle"/>
          </p:nvPr>
        </p:nvSpPr>
        <p:spPr>
          <a:xfrm>
            <a:off x="2242409" y="651068"/>
            <a:ext cx="5786232" cy="301119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Source Sans Pro"/>
              <a:buNone/>
            </a:pPr>
            <a:r>
              <a:rPr b="0" lang="en-GB"/>
              <a:t>TEACHING TO LISTEN</a:t>
            </a:r>
            <a:endParaRPr/>
          </a:p>
        </p:txBody>
      </p:sp>
      <p:sp>
        <p:nvSpPr>
          <p:cNvPr id="169" name="Google Shape;169;p1"/>
          <p:cNvSpPr txBox="1"/>
          <p:nvPr>
            <p:ph idx="1" type="subTitle"/>
          </p:nvPr>
        </p:nvSpPr>
        <p:spPr>
          <a:xfrm>
            <a:off x="2242409" y="4121124"/>
            <a:ext cx="5786232" cy="1334906"/>
          </a:xfrm>
          <a:prstGeom prst="rect">
            <a:avLst/>
          </a:prstGeom>
          <a:noFill/>
          <a:ln>
            <a:noFill/>
          </a:ln>
        </p:spPr>
        <p:txBody>
          <a:bodyPr anchorCtr="0" anchor="t" bIns="45700" lIns="91425" spcFirstLastPara="1" rIns="91425" wrap="square" tIns="45700">
            <a:normAutofit fontScale="55000" lnSpcReduction="20000"/>
          </a:bodyPr>
          <a:lstStyle/>
          <a:p>
            <a:pPr indent="0" lvl="0" marL="0" rtl="0" algn="ctr">
              <a:lnSpc>
                <a:spcPct val="90000"/>
              </a:lnSpc>
              <a:spcBef>
                <a:spcPts val="0"/>
              </a:spcBef>
              <a:spcAft>
                <a:spcPts val="0"/>
              </a:spcAft>
              <a:buClr>
                <a:schemeClr val="dk1"/>
              </a:buClr>
              <a:buSzPct val="100000"/>
              <a:buNone/>
            </a:pPr>
            <a:r>
              <a:rPr lang="en-GB"/>
              <a:t>BY THE STUDENTS OF THE GROUP ANB-511:</a:t>
            </a:r>
            <a:endParaRPr/>
          </a:p>
          <a:p>
            <a:pPr indent="0" lvl="0" marL="0" rtl="0" algn="ctr">
              <a:lnSpc>
                <a:spcPct val="90000"/>
              </a:lnSpc>
              <a:spcBef>
                <a:spcPts val="1000"/>
              </a:spcBef>
              <a:spcAft>
                <a:spcPts val="0"/>
              </a:spcAft>
              <a:buClr>
                <a:schemeClr val="dk1"/>
              </a:buClr>
              <a:buSzPct val="100000"/>
              <a:buNone/>
            </a:pPr>
            <a:r>
              <a:rPr lang="en-GB"/>
              <a:t>RAZUMNAYA POLINA</a:t>
            </a:r>
            <a:endParaRPr/>
          </a:p>
          <a:p>
            <a:pPr indent="0" lvl="0" marL="0" rtl="0" algn="ctr">
              <a:lnSpc>
                <a:spcPct val="90000"/>
              </a:lnSpc>
              <a:spcBef>
                <a:spcPts val="1000"/>
              </a:spcBef>
              <a:spcAft>
                <a:spcPts val="0"/>
              </a:spcAft>
              <a:buClr>
                <a:schemeClr val="dk1"/>
              </a:buClr>
              <a:buSzPct val="100000"/>
              <a:buNone/>
            </a:pPr>
            <a:r>
              <a:rPr lang="en-GB"/>
              <a:t>PARSHINA TATIANA</a:t>
            </a:r>
            <a:endParaRPr/>
          </a:p>
          <a:p>
            <a:pPr indent="0" lvl="0" marL="0" rtl="0" algn="ctr">
              <a:lnSpc>
                <a:spcPct val="90000"/>
              </a:lnSpc>
              <a:spcBef>
                <a:spcPts val="1000"/>
              </a:spcBef>
              <a:spcAft>
                <a:spcPts val="0"/>
              </a:spcAft>
              <a:buClr>
                <a:schemeClr val="dk1"/>
              </a:buClr>
              <a:buSzPct val="100000"/>
              <a:buNone/>
            </a:pPr>
            <a:r>
              <a:rPr lang="en-GB"/>
              <a:t>SHLYAPNIKOVA EVGENIA</a:t>
            </a:r>
            <a:endParaRPr/>
          </a:p>
          <a:p>
            <a:pPr indent="0" lvl="0" marL="0" rtl="0" algn="ctr">
              <a:lnSpc>
                <a:spcPct val="90000"/>
              </a:lnSpc>
              <a:spcBef>
                <a:spcPts val="1000"/>
              </a:spcBef>
              <a:spcAft>
                <a:spcPts val="0"/>
              </a:spcAft>
              <a:buClr>
                <a:schemeClr val="dk1"/>
              </a:buClr>
              <a:buSzPct val="100000"/>
              <a:buNone/>
            </a:pPr>
            <a:r>
              <a:rPr lang="en-GB"/>
              <a:t>GAVRILOV GENNADIY</a:t>
            </a:r>
            <a:endParaRPr/>
          </a:p>
        </p:txBody>
      </p:sp>
      <p:sp>
        <p:nvSpPr>
          <p:cNvPr id="170" name="Google Shape;170;p1"/>
          <p:cNvSpPr/>
          <p:nvPr/>
        </p:nvSpPr>
        <p:spPr>
          <a:xfrm>
            <a:off x="8534716" y="188494"/>
            <a:ext cx="1048371" cy="1048371"/>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71" name="Google Shape;171;p1"/>
          <p:cNvSpPr/>
          <p:nvPr/>
        </p:nvSpPr>
        <p:spPr>
          <a:xfrm>
            <a:off x="8534716" y="188494"/>
            <a:ext cx="1048371" cy="1048371"/>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72" name="Google Shape;172;p1"/>
          <p:cNvGrpSpPr/>
          <p:nvPr/>
        </p:nvGrpSpPr>
        <p:grpSpPr>
          <a:xfrm>
            <a:off x="9583101" y="3578317"/>
            <a:ext cx="1054465" cy="469689"/>
            <a:chOff x="9841624" y="4115729"/>
            <a:chExt cx="602169" cy="268223"/>
          </a:xfrm>
        </p:grpSpPr>
        <p:sp>
          <p:nvSpPr>
            <p:cNvPr id="173" name="Google Shape;173;p1"/>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4" name="Google Shape;174;p1"/>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5" name="Google Shape;175;p1"/>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6" name="Google Shape;176;p1"/>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7" name="Google Shape;177;p1"/>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78" name="Google Shape;178;p1"/>
          <p:cNvSpPr/>
          <p:nvPr/>
        </p:nvSpPr>
        <p:spPr>
          <a:xfrm>
            <a:off x="1444525" y="4910353"/>
            <a:ext cx="468090" cy="468090"/>
          </a:xfrm>
          <a:prstGeom prst="ellipse">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79" name="Google Shape;179;p1"/>
          <p:cNvSpPr/>
          <p:nvPr/>
        </p:nvSpPr>
        <p:spPr>
          <a:xfrm>
            <a:off x="1444525" y="4910353"/>
            <a:ext cx="468090" cy="468090"/>
          </a:xfrm>
          <a:prstGeom prst="ellipse">
            <a:avLst/>
          </a:pr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0" name="Google Shape;180;p1"/>
          <p:cNvSpPr/>
          <p:nvPr/>
        </p:nvSpPr>
        <p:spPr>
          <a:xfrm>
            <a:off x="9422467" y="4200769"/>
            <a:ext cx="2769534" cy="2657232"/>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1" name="Google Shape;181;p1"/>
          <p:cNvSpPr/>
          <p:nvPr/>
        </p:nvSpPr>
        <p:spPr>
          <a:xfrm>
            <a:off x="9422467" y="4200768"/>
            <a:ext cx="2769534" cy="2657232"/>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5" name="Shape 185"/>
        <p:cNvGrpSpPr/>
        <p:nvPr/>
      </p:nvGrpSpPr>
      <p:grpSpPr>
        <a:xfrm>
          <a:off x="0" y="0"/>
          <a:ext cx="0" cy="0"/>
          <a:chOff x="0" y="0"/>
          <a:chExt cx="0" cy="0"/>
        </a:xfrm>
      </p:grpSpPr>
      <p:sp>
        <p:nvSpPr>
          <p:cNvPr id="186" name="Google Shape;186;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7" name="Google Shape;187;p2"/>
          <p:cNvSpPr/>
          <p:nvPr/>
        </p:nvSpPr>
        <p:spPr>
          <a:xfrm>
            <a:off x="443531" y="1040837"/>
            <a:ext cx="4754948" cy="4754948"/>
          </a:xfrm>
          <a:prstGeom prst="ellipse">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8" name="Google Shape;188;p2"/>
          <p:cNvSpPr/>
          <p:nvPr/>
        </p:nvSpPr>
        <p:spPr>
          <a:xfrm>
            <a:off x="434547" y="1029607"/>
            <a:ext cx="4754948" cy="4754948"/>
          </a:xfrm>
          <a:prstGeom prst="ellipse">
            <a:avLst/>
          </a:pr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9" name="Google Shape;189;p2"/>
          <p:cNvSpPr/>
          <p:nvPr/>
        </p:nvSpPr>
        <p:spPr>
          <a:xfrm>
            <a:off x="295096" y="934855"/>
            <a:ext cx="4754948" cy="4754948"/>
          </a:xfrm>
          <a:prstGeom prst="ellipse">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90" name="Google Shape;190;p2"/>
          <p:cNvSpPr/>
          <p:nvPr/>
        </p:nvSpPr>
        <p:spPr>
          <a:xfrm>
            <a:off x="10982339" y="457812"/>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91" name="Google Shape;191;p2"/>
          <p:cNvSpPr/>
          <p:nvPr/>
        </p:nvSpPr>
        <p:spPr>
          <a:xfrm>
            <a:off x="10982339" y="457812"/>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92" name="Google Shape;192;p2"/>
          <p:cNvSpPr/>
          <p:nvPr/>
        </p:nvSpPr>
        <p:spPr>
          <a:xfrm>
            <a:off x="558148" y="4651811"/>
            <a:ext cx="429742" cy="429742"/>
          </a:xfrm>
          <a:prstGeom prst="ellipse">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93" name="Google Shape;193;p2"/>
          <p:cNvSpPr/>
          <p:nvPr/>
        </p:nvSpPr>
        <p:spPr>
          <a:xfrm>
            <a:off x="558148" y="4651811"/>
            <a:ext cx="429742" cy="429742"/>
          </a:xfrm>
          <a:prstGeom prst="ellipse">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94" name="Google Shape;194;p2"/>
          <p:cNvSpPr txBox="1"/>
          <p:nvPr>
            <p:ph type="title"/>
          </p:nvPr>
        </p:nvSpPr>
        <p:spPr>
          <a:xfrm>
            <a:off x="987890" y="1690851"/>
            <a:ext cx="3200400" cy="339151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The aim of this unit</a:t>
            </a:r>
            <a:endParaRPr/>
          </a:p>
        </p:txBody>
      </p:sp>
      <p:grpSp>
        <p:nvGrpSpPr>
          <p:cNvPr id="195" name="Google Shape;195;p2"/>
          <p:cNvGrpSpPr/>
          <p:nvPr/>
        </p:nvGrpSpPr>
        <p:grpSpPr>
          <a:xfrm>
            <a:off x="5479786" y="468119"/>
            <a:ext cx="5874013" cy="5688001"/>
            <a:chOff x="0" y="20842"/>
            <a:chExt cx="5874013" cy="5688001"/>
          </a:xfrm>
        </p:grpSpPr>
        <p:sp>
          <p:nvSpPr>
            <p:cNvPr id="196" name="Google Shape;196;p2"/>
            <p:cNvSpPr/>
            <p:nvPr/>
          </p:nvSpPr>
          <p:spPr>
            <a:xfrm>
              <a:off x="0" y="20842"/>
              <a:ext cx="5874013" cy="1834560"/>
            </a:xfrm>
            <a:prstGeom prst="roundRect">
              <a:avLst>
                <a:gd fmla="val 16667" name="adj"/>
              </a:avLst>
            </a:prstGeom>
            <a:solidFill>
              <a:srgbClr val="1CB7D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
            <p:cNvSpPr txBox="1"/>
            <p:nvPr/>
          </p:nvSpPr>
          <p:spPr>
            <a:xfrm>
              <a:off x="89556" y="110398"/>
              <a:ext cx="5694901" cy="1655448"/>
            </a:xfrm>
            <a:prstGeom prst="rect">
              <a:avLst/>
            </a:prstGeom>
            <a:noFill/>
            <a:ln>
              <a:noFill/>
            </a:ln>
          </p:spPr>
          <p:txBody>
            <a:bodyPr anchorCtr="0" anchor="ctr" bIns="121900" lIns="121900" spcFirstLastPara="1" rIns="121900" wrap="square" tIns="121900">
              <a:noAutofit/>
            </a:bodyPr>
            <a:lstStyle/>
            <a:p>
              <a:pPr indent="0" lvl="0" marL="0" marR="0" rtl="0" algn="l">
                <a:lnSpc>
                  <a:spcPct val="90000"/>
                </a:lnSpc>
                <a:spcBef>
                  <a:spcPts val="0"/>
                </a:spcBef>
                <a:spcAft>
                  <a:spcPts val="0"/>
                </a:spcAft>
                <a:buClr>
                  <a:schemeClr val="lt1"/>
                </a:buClr>
                <a:buSzPts val="3200"/>
                <a:buFont typeface="Source Sans Pro"/>
                <a:buNone/>
              </a:pPr>
              <a:r>
                <a:rPr lang="en-GB" sz="3200">
                  <a:solidFill>
                    <a:schemeClr val="lt1"/>
                  </a:solidFill>
                  <a:latin typeface="Source Sans Pro"/>
                  <a:ea typeface="Source Sans Pro"/>
                  <a:cs typeface="Source Sans Pro"/>
                  <a:sym typeface="Source Sans Pro"/>
                </a:rPr>
                <a:t>To make you think about listening as a communicative skill</a:t>
              </a:r>
              <a:endParaRPr/>
            </a:p>
          </p:txBody>
        </p:sp>
        <p:sp>
          <p:nvSpPr>
            <p:cNvPr id="198" name="Google Shape;198;p2"/>
            <p:cNvSpPr/>
            <p:nvPr/>
          </p:nvSpPr>
          <p:spPr>
            <a:xfrm>
              <a:off x="0" y="1947563"/>
              <a:ext cx="5874013" cy="1834560"/>
            </a:xfrm>
            <a:prstGeom prst="roundRect">
              <a:avLst>
                <a:gd fmla="val 16667" name="adj"/>
              </a:avLst>
            </a:prstGeom>
            <a:solidFill>
              <a:srgbClr val="1ECAA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
            <p:cNvSpPr txBox="1"/>
            <p:nvPr/>
          </p:nvSpPr>
          <p:spPr>
            <a:xfrm>
              <a:off x="89556" y="2037119"/>
              <a:ext cx="5694901" cy="1655448"/>
            </a:xfrm>
            <a:prstGeom prst="rect">
              <a:avLst/>
            </a:prstGeom>
            <a:noFill/>
            <a:ln>
              <a:noFill/>
            </a:ln>
          </p:spPr>
          <p:txBody>
            <a:bodyPr anchorCtr="0" anchor="ctr" bIns="121900" lIns="121900" spcFirstLastPara="1" rIns="121900" wrap="square" tIns="121900">
              <a:noAutofit/>
            </a:bodyPr>
            <a:lstStyle/>
            <a:p>
              <a:pPr indent="0" lvl="0" marL="0" marR="0" rtl="0" algn="l">
                <a:lnSpc>
                  <a:spcPct val="90000"/>
                </a:lnSpc>
                <a:spcBef>
                  <a:spcPts val="0"/>
                </a:spcBef>
                <a:spcAft>
                  <a:spcPts val="0"/>
                </a:spcAft>
                <a:buClr>
                  <a:schemeClr val="lt1"/>
                </a:buClr>
                <a:buSzPts val="3200"/>
                <a:buFont typeface="Source Sans Pro"/>
                <a:buNone/>
              </a:pPr>
              <a:r>
                <a:rPr lang="en-GB" sz="3200">
                  <a:solidFill>
                    <a:schemeClr val="lt1"/>
                  </a:solidFill>
                  <a:latin typeface="Source Sans Pro"/>
                  <a:ea typeface="Source Sans Pro"/>
                  <a:cs typeface="Source Sans Pro"/>
                  <a:sym typeface="Source Sans Pro"/>
                </a:rPr>
                <a:t>To get you acquainted with the techniques for teaching to listen</a:t>
              </a:r>
              <a:endParaRPr/>
            </a:p>
          </p:txBody>
        </p:sp>
        <p:sp>
          <p:nvSpPr>
            <p:cNvPr id="200" name="Google Shape;200;p2"/>
            <p:cNvSpPr/>
            <p:nvPr/>
          </p:nvSpPr>
          <p:spPr>
            <a:xfrm>
              <a:off x="0" y="3874283"/>
              <a:ext cx="5874013" cy="1834560"/>
            </a:xfrm>
            <a:prstGeom prst="roundRect">
              <a:avLst>
                <a:gd fmla="val 16667" name="adj"/>
              </a:avLst>
            </a:prstGeom>
            <a:solidFill>
              <a:srgbClr val="1FC36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2"/>
            <p:cNvSpPr txBox="1"/>
            <p:nvPr/>
          </p:nvSpPr>
          <p:spPr>
            <a:xfrm>
              <a:off x="89556" y="3963839"/>
              <a:ext cx="5694901" cy="1655448"/>
            </a:xfrm>
            <a:prstGeom prst="rect">
              <a:avLst/>
            </a:prstGeom>
            <a:noFill/>
            <a:ln>
              <a:noFill/>
            </a:ln>
          </p:spPr>
          <p:txBody>
            <a:bodyPr anchorCtr="0" anchor="ctr" bIns="121900" lIns="121900" spcFirstLastPara="1" rIns="121900" wrap="square" tIns="121900">
              <a:noAutofit/>
            </a:bodyPr>
            <a:lstStyle/>
            <a:p>
              <a:pPr indent="0" lvl="0" marL="0" marR="0" rtl="0" algn="l">
                <a:lnSpc>
                  <a:spcPct val="90000"/>
                </a:lnSpc>
                <a:spcBef>
                  <a:spcPts val="0"/>
                </a:spcBef>
                <a:spcAft>
                  <a:spcPts val="0"/>
                </a:spcAft>
                <a:buClr>
                  <a:schemeClr val="lt1"/>
                </a:buClr>
                <a:buSzPts val="3200"/>
                <a:buFont typeface="Source Sans Pro"/>
                <a:buNone/>
              </a:pPr>
              <a:r>
                <a:rPr lang="en-GB" sz="3200">
                  <a:solidFill>
                    <a:schemeClr val="lt1"/>
                  </a:solidFill>
                  <a:latin typeface="Source Sans Pro"/>
                  <a:ea typeface="Source Sans Pro"/>
                  <a:cs typeface="Source Sans Pro"/>
                  <a:sym typeface="Source Sans Pro"/>
                </a:rPr>
                <a:t>To reflect upon effective ways of teaching to listen</a:t>
              </a: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5" name="Shape 205"/>
        <p:cNvGrpSpPr/>
        <p:nvPr/>
      </p:nvGrpSpPr>
      <p:grpSpPr>
        <a:xfrm>
          <a:off x="0" y="0"/>
          <a:ext cx="0" cy="0"/>
          <a:chOff x="0" y="0"/>
          <a:chExt cx="0" cy="0"/>
        </a:xfrm>
      </p:grpSpPr>
      <p:sp>
        <p:nvSpPr>
          <p:cNvPr id="206" name="Google Shape;206;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07" name="Google Shape;207;p3"/>
          <p:cNvSpPr/>
          <p:nvPr/>
        </p:nvSpPr>
        <p:spPr>
          <a:xfrm>
            <a:off x="845448" y="447277"/>
            <a:ext cx="3294813" cy="5911481"/>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08" name="Google Shape;208;p3"/>
          <p:cNvSpPr/>
          <p:nvPr/>
        </p:nvSpPr>
        <p:spPr>
          <a:xfrm>
            <a:off x="849940" y="438890"/>
            <a:ext cx="3294813" cy="5911481"/>
          </a:xfrm>
          <a:prstGeom prst="rect">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09" name="Google Shape;209;p3"/>
          <p:cNvSpPr/>
          <p:nvPr/>
        </p:nvSpPr>
        <p:spPr>
          <a:xfrm>
            <a:off x="743787" y="308343"/>
            <a:ext cx="3294813" cy="5911481"/>
          </a:xfrm>
          <a:prstGeom prst="rect">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10" name="Google Shape;210;p3"/>
          <p:cNvSpPr/>
          <p:nvPr/>
        </p:nvSpPr>
        <p:spPr>
          <a:xfrm>
            <a:off x="327841" y="499242"/>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11" name="Google Shape;211;p3"/>
          <p:cNvSpPr/>
          <p:nvPr/>
        </p:nvSpPr>
        <p:spPr>
          <a:xfrm>
            <a:off x="327841" y="499242"/>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12" name="Google Shape;212;p3"/>
          <p:cNvSpPr txBox="1"/>
          <p:nvPr>
            <p:ph type="title"/>
          </p:nvPr>
        </p:nvSpPr>
        <p:spPr>
          <a:xfrm>
            <a:off x="838200" y="1195697"/>
            <a:ext cx="3105985" cy="423811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Source Sans Pro"/>
              <a:buNone/>
            </a:pPr>
            <a:r>
              <a:rPr lang="en-GB"/>
              <a:t>What do you have to do in this unit?</a:t>
            </a:r>
            <a:endParaRPr/>
          </a:p>
        </p:txBody>
      </p:sp>
      <p:grpSp>
        <p:nvGrpSpPr>
          <p:cNvPr id="213" name="Google Shape;213;p3"/>
          <p:cNvGrpSpPr/>
          <p:nvPr/>
        </p:nvGrpSpPr>
        <p:grpSpPr>
          <a:xfrm>
            <a:off x="4782386" y="450074"/>
            <a:ext cx="6571413" cy="5724091"/>
            <a:chOff x="0" y="2797"/>
            <a:chExt cx="6571413" cy="5724091"/>
          </a:xfrm>
        </p:grpSpPr>
        <p:cxnSp>
          <p:nvCxnSpPr>
            <p:cNvPr id="214" name="Google Shape;214;p3"/>
            <p:cNvCxnSpPr/>
            <p:nvPr/>
          </p:nvCxnSpPr>
          <p:spPr>
            <a:xfrm>
              <a:off x="0" y="2797"/>
              <a:ext cx="6571413" cy="0"/>
            </a:xfrm>
            <a:prstGeom prst="straightConnector1">
              <a:avLst/>
            </a:prstGeom>
            <a:solidFill>
              <a:schemeClr val="dk2"/>
            </a:solidFill>
            <a:ln cap="flat" cmpd="sng" w="12700">
              <a:solidFill>
                <a:schemeClr val="dk2"/>
              </a:solidFill>
              <a:prstDash val="solid"/>
              <a:miter lim="800000"/>
              <a:headEnd len="sm" w="sm" type="none"/>
              <a:tailEnd len="sm" w="sm" type="none"/>
            </a:ln>
          </p:spPr>
        </p:cxnSp>
        <p:sp>
          <p:nvSpPr>
            <p:cNvPr id="215" name="Google Shape;215;p3"/>
            <p:cNvSpPr/>
            <p:nvPr/>
          </p:nvSpPr>
          <p:spPr>
            <a:xfrm>
              <a:off x="0" y="2797"/>
              <a:ext cx="6571413" cy="95401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3"/>
            <p:cNvSpPr txBox="1"/>
            <p:nvPr/>
          </p:nvSpPr>
          <p:spPr>
            <a:xfrm>
              <a:off x="0" y="2797"/>
              <a:ext cx="6571413" cy="954015"/>
            </a:xfrm>
            <a:prstGeom prst="rect">
              <a:avLst/>
            </a:prstGeom>
            <a:noFill/>
            <a:ln>
              <a:noFill/>
            </a:ln>
          </p:spPr>
          <p:txBody>
            <a:bodyPr anchorCtr="0" anchor="t" bIns="152400" lIns="152400" spcFirstLastPara="1" rIns="152400" wrap="square" tIns="152400">
              <a:noAutofit/>
            </a:bodyPr>
            <a:lstStyle/>
            <a:p>
              <a:pPr indent="0" lvl="0" marL="0" marR="0" rtl="0" algn="l">
                <a:lnSpc>
                  <a:spcPct val="90000"/>
                </a:lnSpc>
                <a:spcBef>
                  <a:spcPts val="0"/>
                </a:spcBef>
                <a:spcAft>
                  <a:spcPts val="0"/>
                </a:spcAft>
                <a:buClr>
                  <a:schemeClr val="dk1"/>
                </a:buClr>
                <a:buSzPts val="4000"/>
                <a:buFont typeface="Source Sans Pro"/>
                <a:buNone/>
              </a:pPr>
              <a:r>
                <a:rPr lang="en-GB" sz="4000">
                  <a:solidFill>
                    <a:schemeClr val="dk1"/>
                  </a:solidFill>
                  <a:latin typeface="Source Sans Pro"/>
                  <a:ea typeface="Source Sans Pro"/>
                  <a:cs typeface="Source Sans Pro"/>
                  <a:sym typeface="Source Sans Pro"/>
                </a:rPr>
                <a:t>A. Warming up discussion</a:t>
              </a:r>
              <a:endParaRPr/>
            </a:p>
          </p:txBody>
        </p:sp>
        <p:cxnSp>
          <p:nvCxnSpPr>
            <p:cNvPr id="217" name="Google Shape;217;p3"/>
            <p:cNvCxnSpPr/>
            <p:nvPr/>
          </p:nvCxnSpPr>
          <p:spPr>
            <a:xfrm>
              <a:off x="0" y="956812"/>
              <a:ext cx="6571413" cy="0"/>
            </a:xfrm>
            <a:prstGeom prst="straightConnector1">
              <a:avLst/>
            </a:prstGeom>
            <a:solidFill>
              <a:schemeClr val="dk2"/>
            </a:solidFill>
            <a:ln cap="flat" cmpd="sng" w="12700">
              <a:solidFill>
                <a:schemeClr val="dk2"/>
              </a:solidFill>
              <a:prstDash val="solid"/>
              <a:miter lim="800000"/>
              <a:headEnd len="sm" w="sm" type="none"/>
              <a:tailEnd len="sm" w="sm" type="none"/>
            </a:ln>
          </p:spPr>
        </p:cxnSp>
        <p:sp>
          <p:nvSpPr>
            <p:cNvPr id="218" name="Google Shape;218;p3"/>
            <p:cNvSpPr/>
            <p:nvPr/>
          </p:nvSpPr>
          <p:spPr>
            <a:xfrm>
              <a:off x="0" y="956812"/>
              <a:ext cx="6571413" cy="95401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3"/>
            <p:cNvSpPr txBox="1"/>
            <p:nvPr/>
          </p:nvSpPr>
          <p:spPr>
            <a:xfrm>
              <a:off x="0" y="956812"/>
              <a:ext cx="6571413" cy="954015"/>
            </a:xfrm>
            <a:prstGeom prst="rect">
              <a:avLst/>
            </a:prstGeom>
            <a:noFill/>
            <a:ln>
              <a:noFill/>
            </a:ln>
          </p:spPr>
          <p:txBody>
            <a:bodyPr anchorCtr="0" anchor="t" bIns="152400" lIns="152400" spcFirstLastPara="1" rIns="152400" wrap="square" tIns="152400">
              <a:noAutofit/>
            </a:bodyPr>
            <a:lstStyle/>
            <a:p>
              <a:pPr indent="0" lvl="0" marL="0" marR="0" rtl="0" algn="l">
                <a:lnSpc>
                  <a:spcPct val="90000"/>
                </a:lnSpc>
                <a:spcBef>
                  <a:spcPts val="0"/>
                </a:spcBef>
                <a:spcAft>
                  <a:spcPts val="0"/>
                </a:spcAft>
                <a:buClr>
                  <a:schemeClr val="dk1"/>
                </a:buClr>
                <a:buSzPts val="4000"/>
                <a:buFont typeface="Source Sans Pro"/>
                <a:buNone/>
              </a:pPr>
              <a:r>
                <a:rPr lang="en-GB" sz="4000">
                  <a:solidFill>
                    <a:schemeClr val="dk1"/>
                  </a:solidFill>
                  <a:latin typeface="Source Sans Pro"/>
                  <a:ea typeface="Source Sans Pro"/>
                  <a:cs typeface="Source Sans Pro"/>
                  <a:sym typeface="Source Sans Pro"/>
                </a:rPr>
                <a:t>B. Input reading</a:t>
              </a:r>
              <a:endParaRPr/>
            </a:p>
          </p:txBody>
        </p:sp>
        <p:cxnSp>
          <p:nvCxnSpPr>
            <p:cNvPr id="220" name="Google Shape;220;p3"/>
            <p:cNvCxnSpPr/>
            <p:nvPr/>
          </p:nvCxnSpPr>
          <p:spPr>
            <a:xfrm>
              <a:off x="0" y="1910827"/>
              <a:ext cx="6571413" cy="0"/>
            </a:xfrm>
            <a:prstGeom prst="straightConnector1">
              <a:avLst/>
            </a:prstGeom>
            <a:solidFill>
              <a:schemeClr val="dk2"/>
            </a:solidFill>
            <a:ln cap="flat" cmpd="sng" w="12700">
              <a:solidFill>
                <a:schemeClr val="dk2"/>
              </a:solidFill>
              <a:prstDash val="solid"/>
              <a:miter lim="800000"/>
              <a:headEnd len="sm" w="sm" type="none"/>
              <a:tailEnd len="sm" w="sm" type="none"/>
            </a:ln>
          </p:spPr>
        </p:cxnSp>
        <p:sp>
          <p:nvSpPr>
            <p:cNvPr id="221" name="Google Shape;221;p3"/>
            <p:cNvSpPr/>
            <p:nvPr/>
          </p:nvSpPr>
          <p:spPr>
            <a:xfrm>
              <a:off x="0" y="1910827"/>
              <a:ext cx="6571413" cy="95401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3"/>
            <p:cNvSpPr txBox="1"/>
            <p:nvPr/>
          </p:nvSpPr>
          <p:spPr>
            <a:xfrm>
              <a:off x="0" y="1910827"/>
              <a:ext cx="6571413" cy="954015"/>
            </a:xfrm>
            <a:prstGeom prst="rect">
              <a:avLst/>
            </a:prstGeom>
            <a:noFill/>
            <a:ln>
              <a:noFill/>
            </a:ln>
          </p:spPr>
          <p:txBody>
            <a:bodyPr anchorCtr="0" anchor="t" bIns="152400" lIns="152400" spcFirstLastPara="1" rIns="152400" wrap="square" tIns="152400">
              <a:noAutofit/>
            </a:bodyPr>
            <a:lstStyle/>
            <a:p>
              <a:pPr indent="0" lvl="0" marL="0" marR="0" rtl="0" algn="l">
                <a:lnSpc>
                  <a:spcPct val="90000"/>
                </a:lnSpc>
                <a:spcBef>
                  <a:spcPts val="0"/>
                </a:spcBef>
                <a:spcAft>
                  <a:spcPts val="0"/>
                </a:spcAft>
                <a:buClr>
                  <a:schemeClr val="dk1"/>
                </a:buClr>
                <a:buSzPts val="4000"/>
                <a:buFont typeface="Source Sans Pro"/>
                <a:buNone/>
              </a:pPr>
              <a:r>
                <a:rPr lang="en-GB" sz="4000">
                  <a:solidFill>
                    <a:schemeClr val="dk1"/>
                  </a:solidFill>
                  <a:latin typeface="Source Sans Pro"/>
                  <a:ea typeface="Source Sans Pro"/>
                  <a:cs typeface="Source Sans Pro"/>
                  <a:sym typeface="Source Sans Pro"/>
                </a:rPr>
                <a:t>C. Exploratory tasks</a:t>
              </a:r>
              <a:endParaRPr/>
            </a:p>
          </p:txBody>
        </p:sp>
        <p:cxnSp>
          <p:nvCxnSpPr>
            <p:cNvPr id="223" name="Google Shape;223;p3"/>
            <p:cNvCxnSpPr/>
            <p:nvPr/>
          </p:nvCxnSpPr>
          <p:spPr>
            <a:xfrm>
              <a:off x="0" y="2864843"/>
              <a:ext cx="6571413" cy="0"/>
            </a:xfrm>
            <a:prstGeom prst="straightConnector1">
              <a:avLst/>
            </a:prstGeom>
            <a:solidFill>
              <a:schemeClr val="dk2"/>
            </a:solidFill>
            <a:ln cap="flat" cmpd="sng" w="12700">
              <a:solidFill>
                <a:schemeClr val="dk2"/>
              </a:solidFill>
              <a:prstDash val="solid"/>
              <a:miter lim="800000"/>
              <a:headEnd len="sm" w="sm" type="none"/>
              <a:tailEnd len="sm" w="sm" type="none"/>
            </a:ln>
          </p:spPr>
        </p:cxnSp>
        <p:sp>
          <p:nvSpPr>
            <p:cNvPr id="224" name="Google Shape;224;p3"/>
            <p:cNvSpPr/>
            <p:nvPr/>
          </p:nvSpPr>
          <p:spPr>
            <a:xfrm>
              <a:off x="0" y="2864843"/>
              <a:ext cx="6571413" cy="95401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3"/>
            <p:cNvSpPr txBox="1"/>
            <p:nvPr/>
          </p:nvSpPr>
          <p:spPr>
            <a:xfrm>
              <a:off x="0" y="2864843"/>
              <a:ext cx="6571413" cy="954015"/>
            </a:xfrm>
            <a:prstGeom prst="rect">
              <a:avLst/>
            </a:prstGeom>
            <a:noFill/>
            <a:ln>
              <a:noFill/>
            </a:ln>
          </p:spPr>
          <p:txBody>
            <a:bodyPr anchorCtr="0" anchor="t" bIns="152400" lIns="152400" spcFirstLastPara="1" rIns="152400" wrap="square" tIns="152400">
              <a:noAutofit/>
            </a:bodyPr>
            <a:lstStyle/>
            <a:p>
              <a:pPr indent="0" lvl="0" marL="0" marR="0" rtl="0" algn="l">
                <a:lnSpc>
                  <a:spcPct val="90000"/>
                </a:lnSpc>
                <a:spcBef>
                  <a:spcPts val="0"/>
                </a:spcBef>
                <a:spcAft>
                  <a:spcPts val="0"/>
                </a:spcAft>
                <a:buClr>
                  <a:schemeClr val="dk1"/>
                </a:buClr>
                <a:buSzPts val="4000"/>
                <a:buFont typeface="Source Sans Pro"/>
                <a:buNone/>
              </a:pPr>
              <a:r>
                <a:rPr lang="en-GB" sz="4000">
                  <a:solidFill>
                    <a:schemeClr val="dk1"/>
                  </a:solidFill>
                  <a:latin typeface="Source Sans Pro"/>
                  <a:ea typeface="Source Sans Pro"/>
                  <a:cs typeface="Source Sans Pro"/>
                  <a:sym typeface="Source Sans Pro"/>
                </a:rPr>
                <a:t>D. Self-assessment questions</a:t>
              </a:r>
              <a:endParaRPr/>
            </a:p>
          </p:txBody>
        </p:sp>
        <p:cxnSp>
          <p:nvCxnSpPr>
            <p:cNvPr id="226" name="Google Shape;226;p3"/>
            <p:cNvCxnSpPr/>
            <p:nvPr/>
          </p:nvCxnSpPr>
          <p:spPr>
            <a:xfrm>
              <a:off x="0" y="3818858"/>
              <a:ext cx="6571413" cy="0"/>
            </a:xfrm>
            <a:prstGeom prst="straightConnector1">
              <a:avLst/>
            </a:prstGeom>
            <a:solidFill>
              <a:schemeClr val="dk2"/>
            </a:solidFill>
            <a:ln cap="flat" cmpd="sng" w="12700">
              <a:solidFill>
                <a:schemeClr val="dk2"/>
              </a:solidFill>
              <a:prstDash val="solid"/>
              <a:miter lim="800000"/>
              <a:headEnd len="sm" w="sm" type="none"/>
              <a:tailEnd len="sm" w="sm" type="none"/>
            </a:ln>
          </p:spPr>
        </p:cxnSp>
        <p:sp>
          <p:nvSpPr>
            <p:cNvPr id="227" name="Google Shape;227;p3"/>
            <p:cNvSpPr/>
            <p:nvPr/>
          </p:nvSpPr>
          <p:spPr>
            <a:xfrm>
              <a:off x="0" y="3818858"/>
              <a:ext cx="6571413" cy="95401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3"/>
            <p:cNvSpPr txBox="1"/>
            <p:nvPr/>
          </p:nvSpPr>
          <p:spPr>
            <a:xfrm>
              <a:off x="0" y="3818858"/>
              <a:ext cx="6571413" cy="954015"/>
            </a:xfrm>
            <a:prstGeom prst="rect">
              <a:avLst/>
            </a:prstGeom>
            <a:noFill/>
            <a:ln>
              <a:noFill/>
            </a:ln>
          </p:spPr>
          <p:txBody>
            <a:bodyPr anchorCtr="0" anchor="t" bIns="152400" lIns="152400" spcFirstLastPara="1" rIns="152400" wrap="square" tIns="152400">
              <a:noAutofit/>
            </a:bodyPr>
            <a:lstStyle/>
            <a:p>
              <a:pPr indent="0" lvl="0" marL="0" marR="0" rtl="0" algn="l">
                <a:lnSpc>
                  <a:spcPct val="90000"/>
                </a:lnSpc>
                <a:spcBef>
                  <a:spcPts val="0"/>
                </a:spcBef>
                <a:spcAft>
                  <a:spcPts val="0"/>
                </a:spcAft>
                <a:buClr>
                  <a:schemeClr val="dk1"/>
                </a:buClr>
                <a:buSzPts val="4000"/>
                <a:buFont typeface="Source Sans Pro"/>
                <a:buNone/>
              </a:pPr>
              <a:r>
                <a:rPr lang="en-GB" sz="4000">
                  <a:solidFill>
                    <a:schemeClr val="dk1"/>
                  </a:solidFill>
                  <a:latin typeface="Source Sans Pro"/>
                  <a:ea typeface="Source Sans Pro"/>
                  <a:cs typeface="Source Sans Pro"/>
                  <a:sym typeface="Source Sans Pro"/>
                </a:rPr>
                <a:t>E. Micro-teaching</a:t>
              </a:r>
              <a:endParaRPr/>
            </a:p>
          </p:txBody>
        </p:sp>
        <p:cxnSp>
          <p:nvCxnSpPr>
            <p:cNvPr id="229" name="Google Shape;229;p3"/>
            <p:cNvCxnSpPr/>
            <p:nvPr/>
          </p:nvCxnSpPr>
          <p:spPr>
            <a:xfrm>
              <a:off x="0" y="4772873"/>
              <a:ext cx="6571413" cy="0"/>
            </a:xfrm>
            <a:prstGeom prst="straightConnector1">
              <a:avLst/>
            </a:prstGeom>
            <a:solidFill>
              <a:schemeClr val="dk2"/>
            </a:solidFill>
            <a:ln cap="flat" cmpd="sng" w="12700">
              <a:solidFill>
                <a:schemeClr val="dk2"/>
              </a:solidFill>
              <a:prstDash val="solid"/>
              <a:miter lim="800000"/>
              <a:headEnd len="sm" w="sm" type="none"/>
              <a:tailEnd len="sm" w="sm" type="none"/>
            </a:ln>
          </p:spPr>
        </p:cxnSp>
        <p:sp>
          <p:nvSpPr>
            <p:cNvPr id="230" name="Google Shape;230;p3"/>
            <p:cNvSpPr/>
            <p:nvPr/>
          </p:nvSpPr>
          <p:spPr>
            <a:xfrm>
              <a:off x="0" y="4772873"/>
              <a:ext cx="6571413" cy="95401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3"/>
            <p:cNvSpPr txBox="1"/>
            <p:nvPr/>
          </p:nvSpPr>
          <p:spPr>
            <a:xfrm>
              <a:off x="0" y="4772873"/>
              <a:ext cx="6571413" cy="954015"/>
            </a:xfrm>
            <a:prstGeom prst="rect">
              <a:avLst/>
            </a:prstGeom>
            <a:noFill/>
            <a:ln>
              <a:noFill/>
            </a:ln>
          </p:spPr>
          <p:txBody>
            <a:bodyPr anchorCtr="0" anchor="t" bIns="152400" lIns="152400" spcFirstLastPara="1" rIns="152400" wrap="square" tIns="152400">
              <a:noAutofit/>
            </a:bodyPr>
            <a:lstStyle/>
            <a:p>
              <a:pPr indent="0" lvl="0" marL="0" marR="0" rtl="0" algn="l">
                <a:lnSpc>
                  <a:spcPct val="90000"/>
                </a:lnSpc>
                <a:spcBef>
                  <a:spcPts val="0"/>
                </a:spcBef>
                <a:spcAft>
                  <a:spcPts val="0"/>
                </a:spcAft>
                <a:buClr>
                  <a:schemeClr val="dk1"/>
                </a:buClr>
                <a:buSzPts val="4000"/>
                <a:buFont typeface="Source Sans Pro"/>
                <a:buNone/>
              </a:pPr>
              <a:r>
                <a:rPr lang="en-GB" sz="4000">
                  <a:solidFill>
                    <a:schemeClr val="dk1"/>
                  </a:solidFill>
                  <a:latin typeface="Source Sans Pro"/>
                  <a:ea typeface="Source Sans Pro"/>
                  <a:cs typeface="Source Sans Pro"/>
                  <a:sym typeface="Source Sans Pro"/>
                </a:rPr>
                <a:t>F. Integrated task</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5" name="Shape 235"/>
        <p:cNvGrpSpPr/>
        <p:nvPr/>
      </p:nvGrpSpPr>
      <p:grpSpPr>
        <a:xfrm>
          <a:off x="0" y="0"/>
          <a:ext cx="0" cy="0"/>
          <a:chOff x="0" y="0"/>
          <a:chExt cx="0" cy="0"/>
        </a:xfrm>
      </p:grpSpPr>
      <p:grpSp>
        <p:nvGrpSpPr>
          <p:cNvPr id="236" name="Google Shape;236;p4"/>
          <p:cNvGrpSpPr/>
          <p:nvPr/>
        </p:nvGrpSpPr>
        <p:grpSpPr>
          <a:xfrm>
            <a:off x="10999576" y="5987064"/>
            <a:ext cx="1054465" cy="469689"/>
            <a:chOff x="9841624" y="4115729"/>
            <a:chExt cx="602169" cy="268223"/>
          </a:xfrm>
        </p:grpSpPr>
        <p:sp>
          <p:nvSpPr>
            <p:cNvPr id="237" name="Google Shape;237;p4"/>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38" name="Google Shape;238;p4"/>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39" name="Google Shape;239;p4"/>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40" name="Google Shape;240;p4"/>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41" name="Google Shape;241;p4"/>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242" name="Google Shape;242;p4"/>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43" name="Google Shape;243;p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44" name="Google Shape;244;p4"/>
          <p:cNvSpPr/>
          <p:nvPr/>
        </p:nvSpPr>
        <p:spPr>
          <a:xfrm>
            <a:off x="9177454" y="3965691"/>
            <a:ext cx="3014546" cy="2892309"/>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45" name="Google Shape;245;p4"/>
          <p:cNvSpPr/>
          <p:nvPr/>
        </p:nvSpPr>
        <p:spPr>
          <a:xfrm>
            <a:off x="9177454" y="3965691"/>
            <a:ext cx="3014546" cy="2892309"/>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3">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46" name="Google Shape;246;p4"/>
          <p:cNvSpPr/>
          <p:nvPr/>
        </p:nvSpPr>
        <p:spPr>
          <a:xfrm>
            <a:off x="2746453" y="857546"/>
            <a:ext cx="6964685" cy="5402463"/>
          </a:xfrm>
          <a:prstGeom prst="rect">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47" name="Google Shape;247;p4"/>
          <p:cNvSpPr/>
          <p:nvPr/>
        </p:nvSpPr>
        <p:spPr>
          <a:xfrm>
            <a:off x="2746453" y="857546"/>
            <a:ext cx="6964685" cy="5402463"/>
          </a:xfrm>
          <a:prstGeom prst="rect">
            <a:avLst/>
          </a:pr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48" name="Google Shape;248;p4"/>
          <p:cNvSpPr/>
          <p:nvPr/>
        </p:nvSpPr>
        <p:spPr>
          <a:xfrm>
            <a:off x="2" y="1"/>
            <a:ext cx="3799266" cy="4019910"/>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249" name="Google Shape;249;p4"/>
          <p:cNvSpPr/>
          <p:nvPr/>
        </p:nvSpPr>
        <p:spPr>
          <a:xfrm>
            <a:off x="2" y="1"/>
            <a:ext cx="3799266" cy="4019910"/>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250" name="Google Shape;250;p4"/>
          <p:cNvSpPr/>
          <p:nvPr/>
        </p:nvSpPr>
        <p:spPr>
          <a:xfrm>
            <a:off x="2613658" y="727769"/>
            <a:ext cx="6964685" cy="5402463"/>
          </a:xfrm>
          <a:prstGeom prst="rect">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51" name="Google Shape;251;p4"/>
          <p:cNvSpPr/>
          <p:nvPr/>
        </p:nvSpPr>
        <p:spPr>
          <a:xfrm>
            <a:off x="8190971" y="136525"/>
            <a:ext cx="1035526" cy="1035526"/>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52" name="Google Shape;252;p4"/>
          <p:cNvSpPr/>
          <p:nvPr/>
        </p:nvSpPr>
        <p:spPr>
          <a:xfrm>
            <a:off x="8190971" y="136525"/>
            <a:ext cx="1035526" cy="1035526"/>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53" name="Google Shape;253;p4"/>
          <p:cNvSpPr txBox="1"/>
          <p:nvPr>
            <p:ph type="title"/>
          </p:nvPr>
        </p:nvSpPr>
        <p:spPr>
          <a:xfrm>
            <a:off x="2886765" y="1017432"/>
            <a:ext cx="6418471" cy="3170574"/>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Source Sans Pro"/>
              <a:buNone/>
            </a:pPr>
            <a:r>
              <a:rPr b="1" lang="en-GB" sz="6000" cap="none">
                <a:solidFill>
                  <a:schemeClr val="dk1"/>
                </a:solidFill>
                <a:latin typeface="Source Sans Pro"/>
                <a:ea typeface="Source Sans Pro"/>
                <a:cs typeface="Source Sans Pro"/>
                <a:sym typeface="Source Sans Pro"/>
              </a:rPr>
              <a:t>INPUT READING 1</a:t>
            </a:r>
            <a:endParaRPr/>
          </a:p>
        </p:txBody>
      </p:sp>
      <p:sp>
        <p:nvSpPr>
          <p:cNvPr id="254" name="Google Shape;254;p4"/>
          <p:cNvSpPr/>
          <p:nvPr/>
        </p:nvSpPr>
        <p:spPr>
          <a:xfrm>
            <a:off x="0" y="147955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55" name="Google Shape;255;p4"/>
          <p:cNvSpPr/>
          <p:nvPr/>
        </p:nvSpPr>
        <p:spPr>
          <a:xfrm>
            <a:off x="0" y="19192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nvGrpSpPr>
          <p:cNvPr id="256" name="Google Shape;256;p4"/>
          <p:cNvGrpSpPr/>
          <p:nvPr/>
        </p:nvGrpSpPr>
        <p:grpSpPr>
          <a:xfrm>
            <a:off x="10341751" y="5783167"/>
            <a:ext cx="1054465" cy="469689"/>
            <a:chOff x="9841624" y="4115729"/>
            <a:chExt cx="602169" cy="268223"/>
          </a:xfrm>
        </p:grpSpPr>
        <p:sp>
          <p:nvSpPr>
            <p:cNvPr id="257" name="Google Shape;257;p4"/>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58" name="Google Shape;258;p4"/>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59" name="Google Shape;259;p4"/>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60" name="Google Shape;260;p4"/>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61" name="Google Shape;261;p4"/>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Warming up discussion 1.1</a:t>
            </a:r>
            <a:endParaRPr/>
          </a:p>
        </p:txBody>
      </p:sp>
      <p:sp>
        <p:nvSpPr>
          <p:cNvPr id="267" name="Google Shape;267;p5"/>
          <p:cNvSpPr txBox="1"/>
          <p:nvPr>
            <p:ph idx="1" type="body"/>
          </p:nvPr>
        </p:nvSpPr>
        <p:spPr>
          <a:xfrm>
            <a:off x="234351" y="1883135"/>
            <a:ext cx="3614468" cy="4193187"/>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GB"/>
              <a:t>There are numerous situations, in which it is necessary “to listen”. In the left column below you will read what you “hear” in the real world. In the right column you will write what you “listen to” in each case.</a:t>
            </a:r>
            <a:endParaRPr/>
          </a:p>
        </p:txBody>
      </p:sp>
      <p:graphicFrame>
        <p:nvGraphicFramePr>
          <p:cNvPr id="268" name="Google Shape;268;p5"/>
          <p:cNvGraphicFramePr/>
          <p:nvPr/>
        </p:nvGraphicFramePr>
        <p:xfrm>
          <a:off x="4155056" y="1768415"/>
          <a:ext cx="3000000" cy="3000000"/>
        </p:xfrm>
        <a:graphic>
          <a:graphicData uri="http://schemas.openxmlformats.org/drawingml/2006/table">
            <a:tbl>
              <a:tblPr bandRow="1" firstRow="1">
                <a:noFill/>
                <a:tableStyleId>{7AB654C9-D997-45F2-B09C-F24B6532F14E}</a:tableStyleId>
              </a:tblPr>
              <a:tblGrid>
                <a:gridCol w="3960050"/>
                <a:gridCol w="3960050"/>
              </a:tblGrid>
              <a:tr h="226300">
                <a:tc>
                  <a:txBody>
                    <a:bodyPr/>
                    <a:lstStyle/>
                    <a:p>
                      <a:pPr indent="0" lvl="0" marL="0" marR="0" rtl="0" algn="ctr">
                        <a:spcBef>
                          <a:spcPts val="0"/>
                        </a:spcBef>
                        <a:spcAft>
                          <a:spcPts val="0"/>
                        </a:spcAft>
                        <a:buNone/>
                      </a:pPr>
                      <a:r>
                        <a:rPr lang="en-GB" sz="1200" u="none" cap="none" strike="noStrike"/>
                        <a:t>What you hear</a:t>
                      </a:r>
                      <a:endParaRPr sz="1800" u="none" cap="none" strike="noStrike"/>
                    </a:p>
                  </a:txBody>
                  <a:tcPr marT="0" marB="0" marR="68575" marL="68575"/>
                </a:tc>
                <a:tc>
                  <a:txBody>
                    <a:bodyPr/>
                    <a:lstStyle/>
                    <a:p>
                      <a:pPr indent="0" lvl="0" marL="0" marR="0" rtl="0" algn="ctr">
                        <a:spcBef>
                          <a:spcPts val="0"/>
                        </a:spcBef>
                        <a:spcAft>
                          <a:spcPts val="0"/>
                        </a:spcAft>
                        <a:buNone/>
                      </a:pPr>
                      <a:r>
                        <a:rPr lang="en-GB" sz="1200" u="none" cap="none" strike="noStrike"/>
                        <a:t>What you listen to</a:t>
                      </a:r>
                      <a:endParaRPr sz="1800" u="none" cap="none" strike="noStrike"/>
                    </a:p>
                  </a:txBody>
                  <a:tcPr marT="0" marB="0" marR="68575" marL="68575"/>
                </a:tc>
              </a:tr>
              <a:tr h="3942275">
                <a:tc>
                  <a:txBody>
                    <a:bodyPr/>
                    <a:lstStyle/>
                    <a:p>
                      <a:pPr indent="-342900" lvl="0" marL="342900" marR="0" rtl="0" algn="just">
                        <a:spcBef>
                          <a:spcPts val="0"/>
                        </a:spcBef>
                        <a:spcAft>
                          <a:spcPts val="0"/>
                        </a:spcAft>
                        <a:buNone/>
                      </a:pPr>
                      <a:r>
                        <a:rPr lang="en-GB" sz="2000" u="none" cap="none" strike="noStrike"/>
                        <a:t>Live conversations</a:t>
                      </a:r>
                      <a:endParaRPr/>
                    </a:p>
                    <a:p>
                      <a:pPr indent="-342900" lvl="0" marL="342900" marR="0" rtl="0" algn="just">
                        <a:spcBef>
                          <a:spcPts val="0"/>
                        </a:spcBef>
                        <a:spcAft>
                          <a:spcPts val="0"/>
                        </a:spcAft>
                        <a:buNone/>
                      </a:pPr>
                      <a:r>
                        <a:rPr lang="en-GB" sz="2000" u="none" cap="none" strike="noStrike"/>
                        <a:t>Announcements at the airport or railway station</a:t>
                      </a:r>
                      <a:endParaRPr/>
                    </a:p>
                    <a:p>
                      <a:pPr indent="-342900" lvl="0" marL="342900" marR="0" rtl="0" algn="just">
                        <a:spcBef>
                          <a:spcPts val="0"/>
                        </a:spcBef>
                        <a:spcAft>
                          <a:spcPts val="0"/>
                        </a:spcAft>
                        <a:buNone/>
                      </a:pPr>
                      <a:r>
                        <a:rPr lang="en-GB" sz="2000" u="none" cap="none" strike="noStrike"/>
                        <a:t>News by radio or TV</a:t>
                      </a:r>
                      <a:endParaRPr/>
                    </a:p>
                    <a:p>
                      <a:pPr indent="-342900" lvl="0" marL="342900" marR="0" rtl="0" algn="just">
                        <a:spcBef>
                          <a:spcPts val="0"/>
                        </a:spcBef>
                        <a:spcAft>
                          <a:spcPts val="0"/>
                        </a:spcAft>
                        <a:buNone/>
                      </a:pPr>
                      <a:r>
                        <a:rPr lang="en-GB" sz="2000" u="none" cap="none" strike="noStrike"/>
                        <a:t>Radio or  TV for entertainment</a:t>
                      </a:r>
                      <a:endParaRPr/>
                    </a:p>
                    <a:p>
                      <a:pPr indent="-342900" lvl="0" marL="342900" marR="0" rtl="0" algn="just">
                        <a:spcBef>
                          <a:spcPts val="0"/>
                        </a:spcBef>
                        <a:spcAft>
                          <a:spcPts val="0"/>
                        </a:spcAft>
                        <a:buNone/>
                      </a:pPr>
                      <a:r>
                        <a:rPr lang="en-GB" sz="2000" u="none" cap="none" strike="noStrike"/>
                        <a:t>A play or performance</a:t>
                      </a:r>
                      <a:endParaRPr/>
                    </a:p>
                    <a:p>
                      <a:pPr indent="-342900" lvl="0" marL="342900" marR="0" rtl="0" algn="just">
                        <a:spcBef>
                          <a:spcPts val="0"/>
                        </a:spcBef>
                        <a:spcAft>
                          <a:spcPts val="0"/>
                        </a:spcAft>
                        <a:buNone/>
                      </a:pPr>
                      <a:r>
                        <a:rPr lang="en-GB" sz="2000" u="none" cap="none" strike="noStrike"/>
                        <a:t>Discourse  in a film</a:t>
                      </a:r>
                      <a:endParaRPr/>
                    </a:p>
                    <a:p>
                      <a:pPr indent="-342900" lvl="0" marL="342900" marR="0" rtl="0" algn="just">
                        <a:spcBef>
                          <a:spcPts val="0"/>
                        </a:spcBef>
                        <a:spcAft>
                          <a:spcPts val="0"/>
                        </a:spcAft>
                        <a:buNone/>
                      </a:pPr>
                      <a:r>
                        <a:rPr lang="en-GB" sz="2000" u="none" cap="none" strike="noStrike"/>
                        <a:t>Songs</a:t>
                      </a:r>
                      <a:endParaRPr/>
                    </a:p>
                    <a:p>
                      <a:pPr indent="-342900" lvl="0" marL="342900" marR="0" rtl="0" algn="just">
                        <a:spcBef>
                          <a:spcPts val="0"/>
                        </a:spcBef>
                        <a:spcAft>
                          <a:spcPts val="0"/>
                        </a:spcAft>
                        <a:buNone/>
                      </a:pPr>
                      <a:r>
                        <a:rPr lang="en-GB" sz="2000" u="none" cap="none" strike="noStrike"/>
                        <a:t>A lesson or a lecture</a:t>
                      </a:r>
                      <a:endParaRPr/>
                    </a:p>
                    <a:p>
                      <a:pPr indent="-342900" lvl="0" marL="342900" marR="0" rtl="0" algn="just">
                        <a:spcBef>
                          <a:spcPts val="0"/>
                        </a:spcBef>
                        <a:spcAft>
                          <a:spcPts val="0"/>
                        </a:spcAft>
                        <a:buNone/>
                      </a:pPr>
                      <a:r>
                        <a:rPr lang="en-GB" sz="2000" u="none" cap="none" strike="noStrike"/>
                        <a:t>Telephone partner</a:t>
                      </a:r>
                      <a:endParaRPr/>
                    </a:p>
                    <a:p>
                      <a:pPr indent="-342900" lvl="0" marL="342900" marR="0" rtl="0" algn="just">
                        <a:spcBef>
                          <a:spcPts val="0"/>
                        </a:spcBef>
                        <a:spcAft>
                          <a:spcPts val="0"/>
                        </a:spcAft>
                        <a:buNone/>
                      </a:pPr>
                      <a:r>
                        <a:rPr lang="en-GB" sz="2000" u="none" cap="none" strike="noStrike"/>
                        <a:t>Somebody’s instructions</a:t>
                      </a:r>
                      <a:endParaRPr/>
                    </a:p>
                    <a:p>
                      <a:pPr indent="-342900" lvl="0" marL="342900" marR="0" rtl="0" algn="just">
                        <a:spcBef>
                          <a:spcPts val="0"/>
                        </a:spcBef>
                        <a:spcAft>
                          <a:spcPts val="0"/>
                        </a:spcAft>
                        <a:buNone/>
                      </a:pPr>
                      <a:r>
                        <a:rPr lang="en-GB" sz="2000" u="none" cap="none" strike="noStrike"/>
                        <a:t>Public speech (Adapted from Underwood, M. 1989. Teaching Listening. Longman. P. 5-7)</a:t>
                      </a:r>
                      <a:endParaRPr/>
                    </a:p>
                    <a:p>
                      <a:pPr indent="0" lvl="0" marL="0" marR="0" rtl="0" algn="just">
                        <a:spcBef>
                          <a:spcPts val="0"/>
                        </a:spcBef>
                        <a:spcAft>
                          <a:spcPts val="0"/>
                        </a:spcAft>
                        <a:buNone/>
                      </a:pPr>
                      <a:r>
                        <a:t/>
                      </a:r>
                      <a:endParaRPr sz="1800" u="none" cap="none" strike="noStrike"/>
                    </a:p>
                  </a:txBody>
                  <a:tcPr marT="0" marB="0" marR="68575" marL="68575"/>
                </a:tc>
                <a:tc>
                  <a:txBody>
                    <a:bodyPr/>
                    <a:lstStyle/>
                    <a:p>
                      <a:pPr indent="0" lvl="0" marL="0" marR="0" rtl="0" algn="ctr">
                        <a:spcBef>
                          <a:spcPts val="0"/>
                        </a:spcBef>
                        <a:spcAft>
                          <a:spcPts val="0"/>
                        </a:spcAft>
                        <a:buNone/>
                      </a:pPr>
                      <a:r>
                        <a:t/>
                      </a:r>
                      <a:endParaRPr sz="1800" u="none" cap="none" strike="noStrike"/>
                    </a:p>
                  </a:txBody>
                  <a:tcPr marT="0" marB="0" marR="68575" marL="68575"/>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2" name="Shape 272"/>
        <p:cNvGrpSpPr/>
        <p:nvPr/>
      </p:nvGrpSpPr>
      <p:grpSpPr>
        <a:xfrm>
          <a:off x="0" y="0"/>
          <a:ext cx="0" cy="0"/>
          <a:chOff x="0" y="0"/>
          <a:chExt cx="0" cy="0"/>
        </a:xfrm>
      </p:grpSpPr>
      <p:grpSp>
        <p:nvGrpSpPr>
          <p:cNvPr id="273" name="Google Shape;273;p6"/>
          <p:cNvGrpSpPr/>
          <p:nvPr/>
        </p:nvGrpSpPr>
        <p:grpSpPr>
          <a:xfrm>
            <a:off x="10999576" y="5987064"/>
            <a:ext cx="1054465" cy="469689"/>
            <a:chOff x="9841624" y="4115729"/>
            <a:chExt cx="602169" cy="268223"/>
          </a:xfrm>
        </p:grpSpPr>
        <p:sp>
          <p:nvSpPr>
            <p:cNvPr id="274" name="Google Shape;274;p6"/>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75" name="Google Shape;275;p6"/>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76" name="Google Shape;276;p6"/>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77" name="Google Shape;277;p6"/>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78" name="Google Shape;278;p6"/>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279" name="Google Shape;279;p6"/>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80" name="Google Shape;280;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81" name="Google Shape;281;p6"/>
          <p:cNvSpPr/>
          <p:nvPr/>
        </p:nvSpPr>
        <p:spPr>
          <a:xfrm>
            <a:off x="9177454" y="3965691"/>
            <a:ext cx="3014546" cy="2892309"/>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82" name="Google Shape;282;p6"/>
          <p:cNvSpPr/>
          <p:nvPr/>
        </p:nvSpPr>
        <p:spPr>
          <a:xfrm>
            <a:off x="9177454" y="3965691"/>
            <a:ext cx="3014546" cy="2892309"/>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3">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83" name="Google Shape;283;p6"/>
          <p:cNvSpPr/>
          <p:nvPr/>
        </p:nvSpPr>
        <p:spPr>
          <a:xfrm>
            <a:off x="2746453" y="857546"/>
            <a:ext cx="6964685" cy="5402463"/>
          </a:xfrm>
          <a:prstGeom prst="rect">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84" name="Google Shape;284;p6"/>
          <p:cNvSpPr/>
          <p:nvPr/>
        </p:nvSpPr>
        <p:spPr>
          <a:xfrm>
            <a:off x="2746453" y="857546"/>
            <a:ext cx="6964685" cy="5402463"/>
          </a:xfrm>
          <a:prstGeom prst="rect">
            <a:avLst/>
          </a:pr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85" name="Google Shape;285;p6"/>
          <p:cNvSpPr/>
          <p:nvPr/>
        </p:nvSpPr>
        <p:spPr>
          <a:xfrm>
            <a:off x="2" y="1"/>
            <a:ext cx="3799266" cy="4019910"/>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286" name="Google Shape;286;p6"/>
          <p:cNvSpPr/>
          <p:nvPr/>
        </p:nvSpPr>
        <p:spPr>
          <a:xfrm>
            <a:off x="2" y="1"/>
            <a:ext cx="3799266" cy="4019910"/>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287" name="Google Shape;287;p6"/>
          <p:cNvSpPr/>
          <p:nvPr/>
        </p:nvSpPr>
        <p:spPr>
          <a:xfrm>
            <a:off x="2613658" y="727769"/>
            <a:ext cx="6964685" cy="5402463"/>
          </a:xfrm>
          <a:prstGeom prst="rect">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88" name="Google Shape;288;p6"/>
          <p:cNvSpPr/>
          <p:nvPr/>
        </p:nvSpPr>
        <p:spPr>
          <a:xfrm>
            <a:off x="8190971" y="136525"/>
            <a:ext cx="1035526" cy="1035526"/>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89" name="Google Shape;289;p6"/>
          <p:cNvSpPr/>
          <p:nvPr/>
        </p:nvSpPr>
        <p:spPr>
          <a:xfrm>
            <a:off x="8190971" y="136525"/>
            <a:ext cx="1035526" cy="1035526"/>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90" name="Google Shape;290;p6"/>
          <p:cNvSpPr txBox="1"/>
          <p:nvPr>
            <p:ph type="title"/>
          </p:nvPr>
        </p:nvSpPr>
        <p:spPr>
          <a:xfrm>
            <a:off x="2886765" y="1017432"/>
            <a:ext cx="6418471" cy="3170574"/>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3800"/>
              <a:buFont typeface="Source Sans Pro"/>
              <a:buNone/>
            </a:pPr>
            <a:r>
              <a:rPr b="1" lang="en-GB" sz="3800" cap="none">
                <a:solidFill>
                  <a:schemeClr val="dk1"/>
                </a:solidFill>
                <a:latin typeface="Source Sans Pro"/>
                <a:ea typeface="Source Sans Pro"/>
                <a:cs typeface="Source Sans Pro"/>
                <a:sym typeface="Source Sans Pro"/>
              </a:rPr>
              <a:t>LISTENING AS A COMMUNICATIVE SKILL</a:t>
            </a:r>
            <a:endParaRPr/>
          </a:p>
        </p:txBody>
      </p:sp>
      <p:sp>
        <p:nvSpPr>
          <p:cNvPr id="291" name="Google Shape;291;p6"/>
          <p:cNvSpPr/>
          <p:nvPr/>
        </p:nvSpPr>
        <p:spPr>
          <a:xfrm>
            <a:off x="0" y="147955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92" name="Google Shape;292;p6"/>
          <p:cNvSpPr/>
          <p:nvPr/>
        </p:nvSpPr>
        <p:spPr>
          <a:xfrm>
            <a:off x="0" y="19192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nvGrpSpPr>
          <p:cNvPr id="293" name="Google Shape;293;p6"/>
          <p:cNvGrpSpPr/>
          <p:nvPr/>
        </p:nvGrpSpPr>
        <p:grpSpPr>
          <a:xfrm>
            <a:off x="10341751" y="5783167"/>
            <a:ext cx="1054465" cy="469689"/>
            <a:chOff x="9841624" y="4115729"/>
            <a:chExt cx="602169" cy="268223"/>
          </a:xfrm>
        </p:grpSpPr>
        <p:sp>
          <p:nvSpPr>
            <p:cNvPr id="294" name="Google Shape;294;p6"/>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95" name="Google Shape;295;p6"/>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96" name="Google Shape;296;p6"/>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97" name="Google Shape;297;p6"/>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98" name="Google Shape;298;p6"/>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1.1 </a:t>
            </a:r>
            <a:endParaRPr/>
          </a:p>
        </p:txBody>
      </p:sp>
      <p:graphicFrame>
        <p:nvGraphicFramePr>
          <p:cNvPr id="304" name="Google Shape;304;p7"/>
          <p:cNvGraphicFramePr/>
          <p:nvPr/>
        </p:nvGraphicFramePr>
        <p:xfrm>
          <a:off x="4830792" y="1782792"/>
          <a:ext cx="3000000" cy="3000000"/>
        </p:xfrm>
        <a:graphic>
          <a:graphicData uri="http://schemas.openxmlformats.org/drawingml/2006/table">
            <a:tbl>
              <a:tblPr bandRow="1" firstRow="1">
                <a:noFill/>
                <a:tableStyleId>{7AB654C9-D997-45F2-B09C-F24B6532F14E}</a:tableStyleId>
              </a:tblPr>
              <a:tblGrid>
                <a:gridCol w="3485100"/>
                <a:gridCol w="3485100"/>
              </a:tblGrid>
              <a:tr h="311775">
                <a:tc>
                  <a:txBody>
                    <a:bodyPr/>
                    <a:lstStyle/>
                    <a:p>
                      <a:pPr indent="0" lvl="0" marL="0" marR="0" rtl="0" algn="ctr">
                        <a:spcBef>
                          <a:spcPts val="0"/>
                        </a:spcBef>
                        <a:spcAft>
                          <a:spcPts val="0"/>
                        </a:spcAft>
                        <a:buNone/>
                      </a:pPr>
                      <a:r>
                        <a:rPr lang="en-GB" sz="1200" u="none" cap="none" strike="noStrike"/>
                        <a:t>Listening</a:t>
                      </a:r>
                      <a:endParaRPr sz="1800" u="none" cap="none" strike="noStrike"/>
                    </a:p>
                  </a:txBody>
                  <a:tcPr marT="0" marB="0" marR="68575" marL="68575"/>
                </a:tc>
                <a:tc>
                  <a:txBody>
                    <a:bodyPr/>
                    <a:lstStyle/>
                    <a:p>
                      <a:pPr indent="0" lvl="0" marL="0" marR="0" rtl="0" algn="ctr">
                        <a:spcBef>
                          <a:spcPts val="0"/>
                        </a:spcBef>
                        <a:spcAft>
                          <a:spcPts val="0"/>
                        </a:spcAft>
                        <a:buNone/>
                      </a:pPr>
                      <a:r>
                        <a:rPr lang="en-GB" sz="1200" u="none" cap="none" strike="noStrike"/>
                        <a:t>Reading</a:t>
                      </a:r>
                      <a:endParaRPr sz="1800" u="none" cap="none" strike="noStrike"/>
                    </a:p>
                  </a:txBody>
                  <a:tcPr marT="0" marB="0" marR="68575" marL="68575"/>
                </a:tc>
              </a:tr>
              <a:tr h="2567525">
                <a:tc>
                  <a:txBody>
                    <a:bodyPr/>
                    <a:lstStyle/>
                    <a:p>
                      <a:pPr indent="-342900" lvl="0" marL="342900" marR="0" rtl="0" algn="just">
                        <a:spcBef>
                          <a:spcPts val="0"/>
                        </a:spcBef>
                        <a:spcAft>
                          <a:spcPts val="0"/>
                        </a:spcAft>
                        <a:buNone/>
                      </a:pPr>
                      <a:r>
                        <a:rPr lang="en-GB" sz="2000" u="none" cap="none" strike="noStrike"/>
                        <a:t>Listening to pronunciation</a:t>
                      </a:r>
                      <a:endParaRPr sz="3200" u="none" cap="none" strike="noStrike"/>
                    </a:p>
                    <a:p>
                      <a:pPr indent="-342900" lvl="0" marL="342900" marR="0" rtl="0" algn="just">
                        <a:spcBef>
                          <a:spcPts val="0"/>
                        </a:spcBef>
                        <a:spcAft>
                          <a:spcPts val="0"/>
                        </a:spcAft>
                        <a:buNone/>
                      </a:pPr>
                      <a:r>
                        <a:rPr lang="en-GB" sz="2000" u="none" cap="none" strike="noStrike"/>
                        <a:t>Listening to self-repairs</a:t>
                      </a:r>
                      <a:endParaRPr sz="3200" u="none" cap="none" strike="noStrike"/>
                    </a:p>
                    <a:p>
                      <a:pPr indent="-342900" lvl="0" marL="342900" marR="0" rtl="0" algn="just">
                        <a:spcBef>
                          <a:spcPts val="0"/>
                        </a:spcBef>
                        <a:spcAft>
                          <a:spcPts val="0"/>
                        </a:spcAft>
                        <a:buNone/>
                      </a:pPr>
                      <a:r>
                        <a:rPr lang="en-GB" sz="2000" u="none" cap="none" strike="noStrike"/>
                        <a:t>Listening to intonation</a:t>
                      </a:r>
                      <a:endParaRPr sz="3200" u="none" cap="none" strike="noStrike"/>
                    </a:p>
                    <a:p>
                      <a:pPr indent="-342900" lvl="0" marL="342900" marR="0" rtl="0" algn="just">
                        <a:spcBef>
                          <a:spcPts val="0"/>
                        </a:spcBef>
                        <a:spcAft>
                          <a:spcPts val="0"/>
                        </a:spcAft>
                        <a:buNone/>
                      </a:pPr>
                      <a:r>
                        <a:rPr lang="en-GB" sz="2000" u="none" cap="none" strike="noStrike"/>
                        <a:t>Mishearing is possible </a:t>
                      </a:r>
                      <a:endParaRPr sz="3200" u="none" cap="none" strike="noStrike"/>
                    </a:p>
                    <a:p>
                      <a:pPr indent="-342900" lvl="0" marL="342900" marR="0" rtl="0" algn="just">
                        <a:spcBef>
                          <a:spcPts val="0"/>
                        </a:spcBef>
                        <a:spcAft>
                          <a:spcPts val="0"/>
                        </a:spcAft>
                        <a:buNone/>
                      </a:pPr>
                      <a:r>
                        <a:rPr lang="en-GB" sz="2000" u="none" cap="none" strike="noStrike"/>
                        <a:t>Situational context is essential for comprehension</a:t>
                      </a:r>
                      <a:endParaRPr sz="3200" u="none" cap="none" strike="noStrike"/>
                    </a:p>
                    <a:p>
                      <a:pPr indent="-342900" lvl="0" marL="342900" marR="0" rtl="0" algn="just">
                        <a:spcBef>
                          <a:spcPts val="0"/>
                        </a:spcBef>
                        <a:spcAft>
                          <a:spcPts val="0"/>
                        </a:spcAft>
                        <a:buNone/>
                      </a:pPr>
                      <a:r>
                        <a:rPr lang="en-GB" sz="2000" u="none" cap="none" strike="noStrike"/>
                        <a:t>Cohesive devices are seldom used</a:t>
                      </a:r>
                      <a:endParaRPr sz="3200" u="none" cap="none" strike="noStrike"/>
                    </a:p>
                    <a:p>
                      <a:pPr indent="-342900" lvl="0" marL="342900" marR="0" rtl="0" algn="just">
                        <a:spcBef>
                          <a:spcPts val="0"/>
                        </a:spcBef>
                        <a:spcAft>
                          <a:spcPts val="0"/>
                        </a:spcAft>
                        <a:buNone/>
                      </a:pPr>
                      <a:r>
                        <a:rPr lang="en-GB" sz="2000" u="none" cap="none" strike="noStrike"/>
                        <a:t>Many non-meaningful words are used (discourse markers such as “well”)</a:t>
                      </a:r>
                      <a:endParaRPr sz="3200" u="none" cap="none" strike="noStrike"/>
                    </a:p>
                    <a:p>
                      <a:pPr indent="-342900" lvl="0" marL="342900" marR="0" rtl="0" algn="just">
                        <a:spcBef>
                          <a:spcPts val="0"/>
                        </a:spcBef>
                        <a:spcAft>
                          <a:spcPts val="0"/>
                        </a:spcAft>
                        <a:buNone/>
                      </a:pPr>
                      <a:r>
                        <a:rPr lang="en-GB" sz="2000" u="none" cap="none" strike="noStrike"/>
                        <a:t>The message is interpreted “here and now”</a:t>
                      </a:r>
                      <a:endParaRPr sz="1800" u="none" cap="none" strike="noStrike"/>
                    </a:p>
                  </a:txBody>
                  <a:tcPr marT="0" marB="0" marR="68575" marL="68575"/>
                </a:tc>
                <a:tc>
                  <a:txBody>
                    <a:bodyPr/>
                    <a:lstStyle/>
                    <a:p>
                      <a:pPr indent="0" lvl="0" marL="0" marR="0" rtl="0" algn="just">
                        <a:spcBef>
                          <a:spcPts val="0"/>
                        </a:spcBef>
                        <a:spcAft>
                          <a:spcPts val="0"/>
                        </a:spcAft>
                        <a:buNone/>
                      </a:pPr>
                      <a:r>
                        <a:t/>
                      </a:r>
                      <a:endParaRPr sz="1800" u="none" cap="none" strike="noStrike"/>
                    </a:p>
                  </a:txBody>
                  <a:tcPr marT="0" marB="0" marR="68575" marL="68575"/>
                </a:tc>
              </a:tr>
            </a:tbl>
          </a:graphicData>
        </a:graphic>
      </p:graphicFrame>
      <p:sp>
        <p:nvSpPr>
          <p:cNvPr id="305" name="Google Shape;305;p7"/>
          <p:cNvSpPr txBox="1"/>
          <p:nvPr/>
        </p:nvSpPr>
        <p:spPr>
          <a:xfrm>
            <a:off x="396815" y="2222740"/>
            <a:ext cx="3907765" cy="397031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The notion of </a:t>
            </a:r>
            <a:r>
              <a:rPr b="1" lang="en-GB" sz="2800">
                <a:solidFill>
                  <a:schemeClr val="dk1"/>
                </a:solidFill>
                <a:latin typeface="Source Sans Pro"/>
                <a:ea typeface="Source Sans Pro"/>
                <a:cs typeface="Source Sans Pro"/>
                <a:sym typeface="Source Sans Pro"/>
              </a:rPr>
              <a:t>“listening”</a:t>
            </a:r>
            <a:r>
              <a:rPr lang="en-GB" sz="2800">
                <a:solidFill>
                  <a:schemeClr val="dk1"/>
                </a:solidFill>
                <a:latin typeface="Source Sans Pro"/>
                <a:ea typeface="Source Sans Pro"/>
                <a:cs typeface="Source Sans Pro"/>
                <a:sym typeface="Source Sans Pro"/>
              </a:rPr>
              <a:t> is often paralleled to </a:t>
            </a:r>
            <a:r>
              <a:rPr b="1" lang="en-GB" sz="2800">
                <a:solidFill>
                  <a:schemeClr val="dk1"/>
                </a:solidFill>
                <a:latin typeface="Source Sans Pro"/>
                <a:ea typeface="Source Sans Pro"/>
                <a:cs typeface="Source Sans Pro"/>
                <a:sym typeface="Source Sans Pro"/>
              </a:rPr>
              <a:t>“reading”</a:t>
            </a:r>
            <a:r>
              <a:rPr lang="en-GB" sz="2800">
                <a:solidFill>
                  <a:schemeClr val="dk1"/>
                </a:solidFill>
                <a:latin typeface="Source Sans Pro"/>
                <a:ea typeface="Source Sans Pro"/>
                <a:cs typeface="Source Sans Pro"/>
                <a:sym typeface="Source Sans Pro"/>
              </a:rPr>
              <a:t> in the sense that both are receptive skills. Features of listening are given in the left box. Give features of reading in the right box </a:t>
            </a:r>
            <a:endParaRPr sz="1800">
              <a:solidFill>
                <a:schemeClr val="dk1"/>
              </a:solidFill>
              <a:latin typeface="Source Sans Pro"/>
              <a:ea typeface="Source Sans Pro"/>
              <a:cs typeface="Source Sans Pro"/>
              <a:sym typeface="Source Sans Pr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9" name="Shape 309"/>
        <p:cNvGrpSpPr/>
        <p:nvPr/>
      </p:nvGrpSpPr>
      <p:grpSpPr>
        <a:xfrm>
          <a:off x="0" y="0"/>
          <a:ext cx="0" cy="0"/>
          <a:chOff x="0" y="0"/>
          <a:chExt cx="0" cy="0"/>
        </a:xfrm>
      </p:grpSpPr>
      <p:sp>
        <p:nvSpPr>
          <p:cNvPr id="310" name="Google Shape;310;p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311" name="Google Shape;311;p8"/>
          <p:cNvSpPr/>
          <p:nvPr/>
        </p:nvSpPr>
        <p:spPr>
          <a:xfrm>
            <a:off x="888395" y="1040837"/>
            <a:ext cx="4754948" cy="4754948"/>
          </a:xfrm>
          <a:prstGeom prst="ellipse">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312" name="Google Shape;312;p8"/>
          <p:cNvSpPr/>
          <p:nvPr/>
        </p:nvSpPr>
        <p:spPr>
          <a:xfrm>
            <a:off x="879411" y="1029607"/>
            <a:ext cx="4754948" cy="4754948"/>
          </a:xfrm>
          <a:prstGeom prst="ellipse">
            <a:avLst/>
          </a:pr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313" name="Google Shape;313;p8"/>
          <p:cNvSpPr/>
          <p:nvPr/>
        </p:nvSpPr>
        <p:spPr>
          <a:xfrm>
            <a:off x="739960" y="934855"/>
            <a:ext cx="4754948" cy="4754948"/>
          </a:xfrm>
          <a:prstGeom prst="ellipse">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314" name="Google Shape;314;p8"/>
          <p:cNvSpPr txBox="1"/>
          <p:nvPr>
            <p:ph type="title"/>
          </p:nvPr>
        </p:nvSpPr>
        <p:spPr>
          <a:xfrm>
            <a:off x="1102368" y="1877492"/>
            <a:ext cx="4030132" cy="321537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Listening vs. Hearing</a:t>
            </a:r>
            <a:endParaRPr/>
          </a:p>
        </p:txBody>
      </p:sp>
      <p:grpSp>
        <p:nvGrpSpPr>
          <p:cNvPr id="315" name="Google Shape;315;p8"/>
          <p:cNvGrpSpPr/>
          <p:nvPr/>
        </p:nvGrpSpPr>
        <p:grpSpPr>
          <a:xfrm>
            <a:off x="0" y="377893"/>
            <a:ext cx="1861854" cy="717514"/>
            <a:chOff x="0" y="377893"/>
            <a:chExt cx="1861854" cy="717514"/>
          </a:xfrm>
        </p:grpSpPr>
        <p:sp>
          <p:nvSpPr>
            <p:cNvPr id="316" name="Google Shape;316;p8"/>
            <p:cNvSpPr/>
            <p:nvPr/>
          </p:nvSpPr>
          <p:spPr>
            <a:xfrm>
              <a:off x="0" y="3778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17" name="Google Shape;317;p8"/>
            <p:cNvSpPr/>
            <p:nvPr/>
          </p:nvSpPr>
          <p:spPr>
            <a:xfrm>
              <a:off x="0" y="81762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318" name="Google Shape;318;p8"/>
          <p:cNvSpPr/>
          <p:nvPr/>
        </p:nvSpPr>
        <p:spPr>
          <a:xfrm>
            <a:off x="4588524" y="457812"/>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319" name="Google Shape;319;p8"/>
          <p:cNvSpPr/>
          <p:nvPr/>
        </p:nvSpPr>
        <p:spPr>
          <a:xfrm>
            <a:off x="4588524" y="457812"/>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320" name="Google Shape;320;p8"/>
          <p:cNvSpPr/>
          <p:nvPr/>
        </p:nvSpPr>
        <p:spPr>
          <a:xfrm>
            <a:off x="642976" y="4946663"/>
            <a:ext cx="319941" cy="319941"/>
          </a:xfrm>
          <a:prstGeom prst="ellipse">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321" name="Google Shape;321;p8"/>
          <p:cNvSpPr/>
          <p:nvPr/>
        </p:nvSpPr>
        <p:spPr>
          <a:xfrm>
            <a:off x="642976" y="4946663"/>
            <a:ext cx="319941" cy="319941"/>
          </a:xfrm>
          <a:prstGeom prst="ellipse">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322" name="Google Shape;322;p8"/>
          <p:cNvSpPr txBox="1"/>
          <p:nvPr>
            <p:ph idx="1" type="body"/>
          </p:nvPr>
        </p:nvSpPr>
        <p:spPr>
          <a:xfrm>
            <a:off x="6091095" y="584507"/>
            <a:ext cx="5821020" cy="5415261"/>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000"/>
              <a:buChar char="•"/>
            </a:pPr>
            <a:r>
              <a:rPr b="1" lang="en-GB" sz="2000"/>
              <a:t>Listening </a:t>
            </a:r>
            <a:r>
              <a:rPr lang="en-GB" sz="2000"/>
              <a:t>is an act of interpreting speech that one receives through ears. </a:t>
            </a:r>
            <a:endParaRPr sz="2000"/>
          </a:p>
          <a:p>
            <a:pPr indent="-228600" lvl="0" marL="228600" rtl="0" algn="just">
              <a:lnSpc>
                <a:spcPct val="90000"/>
              </a:lnSpc>
              <a:spcBef>
                <a:spcPts val="1000"/>
              </a:spcBef>
              <a:spcAft>
                <a:spcPts val="0"/>
              </a:spcAft>
              <a:buClr>
                <a:schemeClr val="dk1"/>
              </a:buClr>
              <a:buSzPts val="2000"/>
              <a:buChar char="•"/>
            </a:pPr>
            <a:r>
              <a:rPr b="1" lang="en-GB" sz="2000"/>
              <a:t>Hearing </a:t>
            </a:r>
            <a:r>
              <a:rPr lang="en-GB" sz="2000"/>
              <a:t>is an act of receiving the language through ears without interpretation. In real life we can hear somebody speak but actually do not listen to what is being said.</a:t>
            </a:r>
            <a:r>
              <a:rPr b="1" lang="en-GB" sz="2000"/>
              <a:t> </a:t>
            </a:r>
            <a:endParaRPr sz="2000"/>
          </a:p>
          <a:p>
            <a:pPr indent="-228600" lvl="0" marL="228600" rtl="0" algn="just">
              <a:lnSpc>
                <a:spcPct val="90000"/>
              </a:lnSpc>
              <a:spcBef>
                <a:spcPts val="1000"/>
              </a:spcBef>
              <a:spcAft>
                <a:spcPts val="0"/>
              </a:spcAft>
              <a:buClr>
                <a:schemeClr val="dk1"/>
              </a:buClr>
              <a:buSzPts val="2000"/>
              <a:buChar char="•"/>
            </a:pPr>
            <a:r>
              <a:rPr lang="en-GB" sz="2000"/>
              <a:t>Listening is a communicative skill to get the meaning from what we hear. People listen in order to </a:t>
            </a:r>
            <a:r>
              <a:rPr b="1" lang="en-GB" sz="2000"/>
              <a:t>remember</a:t>
            </a:r>
            <a:r>
              <a:rPr lang="en-GB" sz="2000"/>
              <a:t> what they hear verbally or for the sake of </a:t>
            </a:r>
            <a:r>
              <a:rPr b="1" lang="en-GB" sz="2000"/>
              <a:t>meaning retention</a:t>
            </a:r>
            <a:r>
              <a:rPr lang="en-GB" sz="2000"/>
              <a:t>. </a:t>
            </a:r>
            <a:endParaRPr sz="2000"/>
          </a:p>
          <a:p>
            <a:pPr indent="-228600" lvl="0" marL="228600" rtl="0" algn="just">
              <a:lnSpc>
                <a:spcPct val="90000"/>
              </a:lnSpc>
              <a:spcBef>
                <a:spcPts val="1000"/>
              </a:spcBef>
              <a:spcAft>
                <a:spcPts val="0"/>
              </a:spcAft>
              <a:buClr>
                <a:schemeClr val="dk1"/>
              </a:buClr>
              <a:buSzPts val="2000"/>
              <a:buChar char="•"/>
            </a:pPr>
            <a:r>
              <a:rPr lang="en-GB" sz="2000"/>
              <a:t>They listen in order to </a:t>
            </a:r>
            <a:r>
              <a:rPr b="1" lang="en-GB" sz="2000"/>
              <a:t>evaluate</a:t>
            </a:r>
            <a:r>
              <a:rPr lang="en-GB" sz="2000"/>
              <a:t> critically what they hear or to </a:t>
            </a:r>
            <a:r>
              <a:rPr b="1" lang="en-GB" sz="2000"/>
              <a:t>give supportive empathy</a:t>
            </a:r>
            <a:r>
              <a:rPr lang="en-GB" sz="2000"/>
              <a:t>. </a:t>
            </a:r>
            <a:endParaRPr sz="2000"/>
          </a:p>
          <a:p>
            <a:pPr indent="-228600" lvl="0" marL="228600" rtl="0" algn="just">
              <a:lnSpc>
                <a:spcPct val="90000"/>
              </a:lnSpc>
              <a:spcBef>
                <a:spcPts val="1000"/>
              </a:spcBef>
              <a:spcAft>
                <a:spcPts val="0"/>
              </a:spcAft>
              <a:buClr>
                <a:schemeClr val="dk1"/>
              </a:buClr>
              <a:buSzPts val="2000"/>
              <a:buChar char="•"/>
            </a:pPr>
            <a:r>
              <a:rPr lang="en-GB" sz="2000"/>
              <a:t>They can </a:t>
            </a:r>
            <a:r>
              <a:rPr b="1" lang="en-GB" sz="2000"/>
              <a:t>derive aesthetic pleasure</a:t>
            </a:r>
            <a:r>
              <a:rPr lang="en-GB" sz="2000"/>
              <a:t> from what they hear or to </a:t>
            </a:r>
            <a:r>
              <a:rPr b="1" lang="en-GB" sz="2000"/>
              <a:t>produce a listener’s feedback</a:t>
            </a:r>
            <a:r>
              <a:rPr lang="en-GB" sz="2000"/>
              <a:t>. </a:t>
            </a:r>
            <a:endParaRPr sz="2000"/>
          </a:p>
          <a:p>
            <a:pPr indent="-228600" lvl="0" marL="228600" rtl="0" algn="just">
              <a:lnSpc>
                <a:spcPct val="90000"/>
              </a:lnSpc>
              <a:spcBef>
                <a:spcPts val="1000"/>
              </a:spcBef>
              <a:spcAft>
                <a:spcPts val="0"/>
              </a:spcAft>
              <a:buClr>
                <a:schemeClr val="dk1"/>
              </a:buClr>
              <a:buSzPts val="2000"/>
              <a:buChar char="•"/>
            </a:pPr>
            <a:r>
              <a:rPr lang="en-GB" sz="2000"/>
              <a:t>They can </a:t>
            </a:r>
            <a:r>
              <a:rPr b="1" lang="en-GB" sz="2000"/>
              <a:t>fulfil the instructions</a:t>
            </a:r>
            <a:r>
              <a:rPr lang="en-GB" sz="2000"/>
              <a:t> in the heard text. </a:t>
            </a:r>
            <a:endParaRPr sz="2000"/>
          </a:p>
        </p:txBody>
      </p:sp>
      <p:grpSp>
        <p:nvGrpSpPr>
          <p:cNvPr id="323" name="Google Shape;323;p8"/>
          <p:cNvGrpSpPr/>
          <p:nvPr/>
        </p:nvGrpSpPr>
        <p:grpSpPr>
          <a:xfrm>
            <a:off x="10581034" y="5750136"/>
            <a:ext cx="1054465" cy="469689"/>
            <a:chOff x="9841624" y="4115729"/>
            <a:chExt cx="602169" cy="268223"/>
          </a:xfrm>
        </p:grpSpPr>
        <p:sp>
          <p:nvSpPr>
            <p:cNvPr id="324" name="Google Shape;324;p8"/>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25" name="Google Shape;325;p8"/>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26" name="Google Shape;326;p8"/>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27" name="Google Shape;327;p8"/>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28" name="Google Shape;328;p8"/>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1.2 </a:t>
            </a:r>
            <a:endParaRPr/>
          </a:p>
        </p:txBody>
      </p:sp>
      <p:graphicFrame>
        <p:nvGraphicFramePr>
          <p:cNvPr id="334" name="Google Shape;334;p9"/>
          <p:cNvGraphicFramePr/>
          <p:nvPr/>
        </p:nvGraphicFramePr>
        <p:xfrm>
          <a:off x="5319622" y="1811547"/>
          <a:ext cx="3000000" cy="3000000"/>
        </p:xfrm>
        <a:graphic>
          <a:graphicData uri="http://schemas.openxmlformats.org/drawingml/2006/table">
            <a:tbl>
              <a:tblPr bandRow="1" firstRow="1">
                <a:noFill/>
                <a:tableStyleId>{7AB654C9-D997-45F2-B09C-F24B6532F14E}</a:tableStyleId>
              </a:tblPr>
              <a:tblGrid>
                <a:gridCol w="3188900"/>
                <a:gridCol w="3188900"/>
              </a:tblGrid>
              <a:tr h="582300">
                <a:tc>
                  <a:txBody>
                    <a:bodyPr/>
                    <a:lstStyle/>
                    <a:p>
                      <a:pPr indent="0" lvl="0" marL="0" marR="0" rtl="0" algn="ctr">
                        <a:spcBef>
                          <a:spcPts val="0"/>
                        </a:spcBef>
                        <a:spcAft>
                          <a:spcPts val="0"/>
                        </a:spcAft>
                        <a:buNone/>
                      </a:pPr>
                      <a:r>
                        <a:rPr lang="en-GB" sz="2000" u="none" cap="none" strike="noStrike"/>
                        <a:t>Functions of listening</a:t>
                      </a:r>
                      <a:endParaRPr/>
                    </a:p>
                  </a:txBody>
                  <a:tcPr marT="0" marB="0" marR="68575" marL="68575"/>
                </a:tc>
                <a:tc>
                  <a:txBody>
                    <a:bodyPr/>
                    <a:lstStyle/>
                    <a:p>
                      <a:pPr indent="0" lvl="0" marL="0" marR="0" rtl="0" algn="ctr">
                        <a:spcBef>
                          <a:spcPts val="0"/>
                        </a:spcBef>
                        <a:spcAft>
                          <a:spcPts val="0"/>
                        </a:spcAft>
                        <a:buNone/>
                      </a:pPr>
                      <a:r>
                        <a:rPr lang="en-GB" sz="2000" u="none" cap="none" strike="noStrike"/>
                        <a:t>Communicative situations</a:t>
                      </a:r>
                      <a:endParaRPr/>
                    </a:p>
                  </a:txBody>
                  <a:tcPr marT="0" marB="0" marR="68575" marL="68575"/>
                </a:tc>
              </a:tr>
              <a:tr h="582300">
                <a:tc>
                  <a:txBody>
                    <a:bodyPr/>
                    <a:lstStyle/>
                    <a:p>
                      <a:pPr indent="0" lvl="0" marL="0" marR="0" rtl="0" algn="just">
                        <a:spcBef>
                          <a:spcPts val="0"/>
                        </a:spcBef>
                        <a:spcAft>
                          <a:spcPts val="0"/>
                        </a:spcAft>
                        <a:buNone/>
                      </a:pPr>
                      <a:r>
                        <a:rPr lang="en-GB" sz="2000" u="none" cap="none" strike="noStrike"/>
                        <a:t>Remember the contents verbally</a:t>
                      </a:r>
                      <a:endParaRPr/>
                    </a:p>
                  </a:txBody>
                  <a:tcPr marT="0" marB="0" marR="68575" marL="68575"/>
                </a:tc>
                <a:tc>
                  <a:txBody>
                    <a:bodyPr/>
                    <a:lstStyle/>
                    <a:p>
                      <a:pPr indent="0" lvl="0" marL="0" marR="0" rtl="0" algn="ctr">
                        <a:spcBef>
                          <a:spcPts val="0"/>
                        </a:spcBef>
                        <a:spcAft>
                          <a:spcPts val="0"/>
                        </a:spcAft>
                        <a:buNone/>
                      </a:pPr>
                      <a:r>
                        <a:t/>
                      </a:r>
                      <a:endParaRPr sz="2000" u="none" cap="none" strike="noStrike"/>
                    </a:p>
                  </a:txBody>
                  <a:tcPr marT="0" marB="0" marR="68575" marL="68575"/>
                </a:tc>
              </a:tr>
              <a:tr h="582300">
                <a:tc>
                  <a:txBody>
                    <a:bodyPr/>
                    <a:lstStyle/>
                    <a:p>
                      <a:pPr indent="0" lvl="0" marL="0" marR="0" rtl="0" algn="l">
                        <a:spcBef>
                          <a:spcPts val="0"/>
                        </a:spcBef>
                        <a:spcAft>
                          <a:spcPts val="0"/>
                        </a:spcAft>
                        <a:buNone/>
                      </a:pPr>
                      <a:r>
                        <a:rPr lang="en-GB" sz="2000" u="none" cap="none" strike="noStrike"/>
                        <a:t>Retain the general meaning </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582300">
                <a:tc>
                  <a:txBody>
                    <a:bodyPr/>
                    <a:lstStyle/>
                    <a:p>
                      <a:pPr indent="0" lvl="0" marL="0" marR="0" rtl="0" algn="l">
                        <a:spcBef>
                          <a:spcPts val="0"/>
                        </a:spcBef>
                        <a:spcAft>
                          <a:spcPts val="0"/>
                        </a:spcAft>
                        <a:buNone/>
                      </a:pPr>
                      <a:r>
                        <a:rPr lang="en-GB" sz="2000"/>
                        <a:t>Evaluate critically what we hear</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91150">
                <a:tc>
                  <a:txBody>
                    <a:bodyPr/>
                    <a:lstStyle/>
                    <a:p>
                      <a:pPr indent="0" lvl="0" marL="0" marR="0" rtl="0" algn="l">
                        <a:spcBef>
                          <a:spcPts val="0"/>
                        </a:spcBef>
                        <a:spcAft>
                          <a:spcPts val="0"/>
                        </a:spcAft>
                        <a:buNone/>
                      </a:pPr>
                      <a:r>
                        <a:rPr lang="en-GB" sz="2000"/>
                        <a:t>Give supportive empathy</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91150">
                <a:tc>
                  <a:txBody>
                    <a:bodyPr/>
                    <a:lstStyle/>
                    <a:p>
                      <a:pPr indent="0" lvl="0" marL="0" marR="0" rtl="0" algn="l">
                        <a:spcBef>
                          <a:spcPts val="0"/>
                        </a:spcBef>
                        <a:spcAft>
                          <a:spcPts val="0"/>
                        </a:spcAft>
                        <a:buNone/>
                      </a:pPr>
                      <a:r>
                        <a:rPr lang="en-GB" sz="2000"/>
                        <a:t>Derive aesthetic pleasure</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582300">
                <a:tc>
                  <a:txBody>
                    <a:bodyPr/>
                    <a:lstStyle/>
                    <a:p>
                      <a:pPr indent="0" lvl="0" marL="0" marR="0" rtl="0" algn="l">
                        <a:spcBef>
                          <a:spcPts val="0"/>
                        </a:spcBef>
                        <a:spcAft>
                          <a:spcPts val="0"/>
                        </a:spcAft>
                        <a:buNone/>
                      </a:pPr>
                      <a:r>
                        <a:rPr lang="en-GB" sz="2000"/>
                        <a:t>Produce a listener’s response</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91150">
                <a:tc>
                  <a:txBody>
                    <a:bodyPr/>
                    <a:lstStyle/>
                    <a:p>
                      <a:pPr indent="0" lvl="0" marL="0" marR="0" rtl="0" algn="l">
                        <a:spcBef>
                          <a:spcPts val="0"/>
                        </a:spcBef>
                        <a:spcAft>
                          <a:spcPts val="0"/>
                        </a:spcAft>
                        <a:buNone/>
                      </a:pPr>
                      <a:r>
                        <a:rPr lang="en-GB" sz="2000"/>
                        <a:t>Fulfil the instructions</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bl>
          </a:graphicData>
        </a:graphic>
      </p:graphicFrame>
      <p:sp>
        <p:nvSpPr>
          <p:cNvPr id="335" name="Google Shape;335;p9"/>
          <p:cNvSpPr txBox="1"/>
          <p:nvPr/>
        </p:nvSpPr>
        <p:spPr>
          <a:xfrm>
            <a:off x="411192" y="1963947"/>
            <a:ext cx="4382218" cy="310854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In the left column you will see the functions of listening. In the right column indicate the communicative situations, in which these functions are necessary.</a:t>
            </a:r>
            <a:endParaRPr sz="2800">
              <a:solidFill>
                <a:schemeClr val="dk1"/>
              </a:solidFill>
              <a:latin typeface="Source Sans Pro"/>
              <a:ea typeface="Source Sans Pro"/>
              <a:cs typeface="Source Sans Pro"/>
              <a:sym typeface="Source Sans Pr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9" name="Shape 339"/>
        <p:cNvGrpSpPr/>
        <p:nvPr/>
      </p:nvGrpSpPr>
      <p:grpSpPr>
        <a:xfrm>
          <a:off x="0" y="0"/>
          <a:ext cx="0" cy="0"/>
          <a:chOff x="0" y="0"/>
          <a:chExt cx="0" cy="0"/>
        </a:xfrm>
      </p:grpSpPr>
      <p:sp>
        <p:nvSpPr>
          <p:cNvPr id="340" name="Google Shape;340;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341" name="Google Shape;341;p10"/>
          <p:cNvGrpSpPr/>
          <p:nvPr/>
        </p:nvGrpSpPr>
        <p:grpSpPr>
          <a:xfrm>
            <a:off x="9731107" y="5203828"/>
            <a:ext cx="1861478" cy="1557272"/>
            <a:chOff x="9731107" y="5203828"/>
            <a:chExt cx="1861478" cy="1557272"/>
          </a:xfrm>
        </p:grpSpPr>
        <p:sp>
          <p:nvSpPr>
            <p:cNvPr id="342" name="Google Shape;342;p10"/>
            <p:cNvSpPr/>
            <p:nvPr/>
          </p:nvSpPr>
          <p:spPr>
            <a:xfrm>
              <a:off x="9731112" y="5203828"/>
              <a:ext cx="36465" cy="36221"/>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43" name="Google Shape;343;p10"/>
            <p:cNvSpPr/>
            <p:nvPr/>
          </p:nvSpPr>
          <p:spPr>
            <a:xfrm>
              <a:off x="9883335" y="5203828"/>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44" name="Google Shape;344;p10"/>
            <p:cNvSpPr/>
            <p:nvPr/>
          </p:nvSpPr>
          <p:spPr>
            <a:xfrm>
              <a:off x="10035314"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45" name="Google Shape;345;p10"/>
            <p:cNvSpPr/>
            <p:nvPr/>
          </p:nvSpPr>
          <p:spPr>
            <a:xfrm>
              <a:off x="10187538"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46" name="Google Shape;346;p10"/>
            <p:cNvSpPr/>
            <p:nvPr/>
          </p:nvSpPr>
          <p:spPr>
            <a:xfrm>
              <a:off x="10339519"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47" name="Google Shape;347;p10"/>
            <p:cNvSpPr/>
            <p:nvPr/>
          </p:nvSpPr>
          <p:spPr>
            <a:xfrm>
              <a:off x="10491745" y="5203828"/>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48" name="Google Shape;348;p10"/>
            <p:cNvSpPr/>
            <p:nvPr/>
          </p:nvSpPr>
          <p:spPr>
            <a:xfrm>
              <a:off x="10643724"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49" name="Google Shape;349;p10"/>
            <p:cNvSpPr/>
            <p:nvPr/>
          </p:nvSpPr>
          <p:spPr>
            <a:xfrm>
              <a:off x="10795947" y="5203828"/>
              <a:ext cx="36221" cy="36221"/>
            </a:xfrm>
            <a:custGeom>
              <a:rect b="b" l="l" r="r" t="t"/>
              <a:pathLst>
                <a:path extrusionOk="0" h="14097" w="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50" name="Google Shape;350;p10"/>
            <p:cNvSpPr/>
            <p:nvPr/>
          </p:nvSpPr>
          <p:spPr>
            <a:xfrm>
              <a:off x="10947929"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51" name="Google Shape;351;p10"/>
            <p:cNvSpPr/>
            <p:nvPr/>
          </p:nvSpPr>
          <p:spPr>
            <a:xfrm>
              <a:off x="11100152" y="5203828"/>
              <a:ext cx="36218" cy="36221"/>
            </a:xfrm>
            <a:custGeom>
              <a:rect b="b" l="l" r="r" t="t"/>
              <a:pathLst>
                <a:path extrusionOk="0" h="14097" w="14096">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52" name="Google Shape;352;p10"/>
            <p:cNvSpPr/>
            <p:nvPr/>
          </p:nvSpPr>
          <p:spPr>
            <a:xfrm>
              <a:off x="11252131"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53" name="Google Shape;353;p10"/>
            <p:cNvSpPr/>
            <p:nvPr/>
          </p:nvSpPr>
          <p:spPr>
            <a:xfrm>
              <a:off x="11404357"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54" name="Google Shape;354;p10"/>
            <p:cNvSpPr/>
            <p:nvPr/>
          </p:nvSpPr>
          <p:spPr>
            <a:xfrm>
              <a:off x="11556336" y="5203828"/>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55" name="Google Shape;355;p10"/>
            <p:cNvSpPr/>
            <p:nvPr/>
          </p:nvSpPr>
          <p:spPr>
            <a:xfrm>
              <a:off x="9731112" y="5356051"/>
              <a:ext cx="36465" cy="36221"/>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56" name="Google Shape;356;p10"/>
            <p:cNvSpPr/>
            <p:nvPr/>
          </p:nvSpPr>
          <p:spPr>
            <a:xfrm>
              <a:off x="9883335" y="5356046"/>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57" name="Google Shape;357;p10"/>
            <p:cNvSpPr/>
            <p:nvPr/>
          </p:nvSpPr>
          <p:spPr>
            <a:xfrm>
              <a:off x="10035314"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58" name="Google Shape;358;p10"/>
            <p:cNvSpPr/>
            <p:nvPr/>
          </p:nvSpPr>
          <p:spPr>
            <a:xfrm>
              <a:off x="10187538"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59" name="Google Shape;359;p10"/>
            <p:cNvSpPr/>
            <p:nvPr/>
          </p:nvSpPr>
          <p:spPr>
            <a:xfrm>
              <a:off x="10339519"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60" name="Google Shape;360;p10"/>
            <p:cNvSpPr/>
            <p:nvPr/>
          </p:nvSpPr>
          <p:spPr>
            <a:xfrm>
              <a:off x="10491742" y="5356051"/>
              <a:ext cx="36221" cy="36221"/>
            </a:xfrm>
            <a:custGeom>
              <a:rect b="b" l="l" r="r" t="t"/>
              <a:pathLst>
                <a:path extrusionOk="0" h="14097" w="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61" name="Google Shape;361;p10"/>
            <p:cNvSpPr/>
            <p:nvPr/>
          </p:nvSpPr>
          <p:spPr>
            <a:xfrm>
              <a:off x="10643724"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62" name="Google Shape;362;p10"/>
            <p:cNvSpPr/>
            <p:nvPr/>
          </p:nvSpPr>
          <p:spPr>
            <a:xfrm>
              <a:off x="10795947" y="5356044"/>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63" name="Google Shape;363;p10"/>
            <p:cNvSpPr/>
            <p:nvPr/>
          </p:nvSpPr>
          <p:spPr>
            <a:xfrm>
              <a:off x="10947929" y="5356044"/>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64" name="Google Shape;364;p10"/>
            <p:cNvSpPr/>
            <p:nvPr/>
          </p:nvSpPr>
          <p:spPr>
            <a:xfrm>
              <a:off x="11100152" y="5356044"/>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65" name="Google Shape;365;p10"/>
            <p:cNvSpPr/>
            <p:nvPr/>
          </p:nvSpPr>
          <p:spPr>
            <a:xfrm>
              <a:off x="11252131" y="5356044"/>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66" name="Google Shape;366;p10"/>
            <p:cNvSpPr/>
            <p:nvPr/>
          </p:nvSpPr>
          <p:spPr>
            <a:xfrm>
              <a:off x="11404357" y="535604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67" name="Google Shape;367;p10"/>
            <p:cNvSpPr/>
            <p:nvPr/>
          </p:nvSpPr>
          <p:spPr>
            <a:xfrm>
              <a:off x="11556336" y="5356046"/>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68" name="Google Shape;368;p10"/>
            <p:cNvSpPr/>
            <p:nvPr/>
          </p:nvSpPr>
          <p:spPr>
            <a:xfrm>
              <a:off x="9731112" y="5508030"/>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69" name="Google Shape;369;p10"/>
            <p:cNvSpPr/>
            <p:nvPr/>
          </p:nvSpPr>
          <p:spPr>
            <a:xfrm>
              <a:off x="9883335" y="5508030"/>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70" name="Google Shape;370;p10"/>
            <p:cNvSpPr/>
            <p:nvPr/>
          </p:nvSpPr>
          <p:spPr>
            <a:xfrm>
              <a:off x="10035314"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71" name="Google Shape;371;p10"/>
            <p:cNvSpPr/>
            <p:nvPr/>
          </p:nvSpPr>
          <p:spPr>
            <a:xfrm>
              <a:off x="10187538"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72" name="Google Shape;372;p10"/>
            <p:cNvSpPr/>
            <p:nvPr/>
          </p:nvSpPr>
          <p:spPr>
            <a:xfrm>
              <a:off x="10339519"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73" name="Google Shape;373;p10"/>
            <p:cNvSpPr/>
            <p:nvPr/>
          </p:nvSpPr>
          <p:spPr>
            <a:xfrm>
              <a:off x="10491745" y="5508030"/>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74" name="Google Shape;374;p10"/>
            <p:cNvSpPr/>
            <p:nvPr/>
          </p:nvSpPr>
          <p:spPr>
            <a:xfrm>
              <a:off x="10643724"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75" name="Google Shape;375;p10"/>
            <p:cNvSpPr/>
            <p:nvPr/>
          </p:nvSpPr>
          <p:spPr>
            <a:xfrm>
              <a:off x="10795947" y="5508025"/>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76" name="Google Shape;376;p10"/>
            <p:cNvSpPr/>
            <p:nvPr/>
          </p:nvSpPr>
          <p:spPr>
            <a:xfrm>
              <a:off x="10947929"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77" name="Google Shape;377;p10"/>
            <p:cNvSpPr/>
            <p:nvPr/>
          </p:nvSpPr>
          <p:spPr>
            <a:xfrm>
              <a:off x="11100152" y="5508025"/>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78" name="Google Shape;378;p10"/>
            <p:cNvSpPr/>
            <p:nvPr/>
          </p:nvSpPr>
          <p:spPr>
            <a:xfrm>
              <a:off x="11252131"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79" name="Google Shape;379;p10"/>
            <p:cNvSpPr/>
            <p:nvPr/>
          </p:nvSpPr>
          <p:spPr>
            <a:xfrm>
              <a:off x="11404357"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80" name="Google Shape;380;p10"/>
            <p:cNvSpPr/>
            <p:nvPr/>
          </p:nvSpPr>
          <p:spPr>
            <a:xfrm>
              <a:off x="11556336" y="5508025"/>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81" name="Google Shape;381;p10"/>
            <p:cNvSpPr/>
            <p:nvPr/>
          </p:nvSpPr>
          <p:spPr>
            <a:xfrm>
              <a:off x="9731112" y="5660254"/>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82" name="Google Shape;382;p10"/>
            <p:cNvSpPr/>
            <p:nvPr/>
          </p:nvSpPr>
          <p:spPr>
            <a:xfrm>
              <a:off x="9883335" y="5660248"/>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83" name="Google Shape;383;p10"/>
            <p:cNvSpPr/>
            <p:nvPr/>
          </p:nvSpPr>
          <p:spPr>
            <a:xfrm>
              <a:off x="10035314"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84" name="Google Shape;384;p10"/>
            <p:cNvSpPr/>
            <p:nvPr/>
          </p:nvSpPr>
          <p:spPr>
            <a:xfrm>
              <a:off x="10187538"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85" name="Google Shape;385;p10"/>
            <p:cNvSpPr/>
            <p:nvPr/>
          </p:nvSpPr>
          <p:spPr>
            <a:xfrm>
              <a:off x="10339519"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86" name="Google Shape;386;p10"/>
            <p:cNvSpPr/>
            <p:nvPr/>
          </p:nvSpPr>
          <p:spPr>
            <a:xfrm>
              <a:off x="10491742" y="5660254"/>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87" name="Google Shape;387;p10"/>
            <p:cNvSpPr/>
            <p:nvPr/>
          </p:nvSpPr>
          <p:spPr>
            <a:xfrm>
              <a:off x="10643724"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88" name="Google Shape;388;p10"/>
            <p:cNvSpPr/>
            <p:nvPr/>
          </p:nvSpPr>
          <p:spPr>
            <a:xfrm>
              <a:off x="10795947" y="5660246"/>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89" name="Google Shape;389;p10"/>
            <p:cNvSpPr/>
            <p:nvPr/>
          </p:nvSpPr>
          <p:spPr>
            <a:xfrm>
              <a:off x="10947929"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90" name="Google Shape;390;p10"/>
            <p:cNvSpPr/>
            <p:nvPr/>
          </p:nvSpPr>
          <p:spPr>
            <a:xfrm>
              <a:off x="11100152" y="5660246"/>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91" name="Google Shape;391;p10"/>
            <p:cNvSpPr/>
            <p:nvPr/>
          </p:nvSpPr>
          <p:spPr>
            <a:xfrm>
              <a:off x="11252131"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92" name="Google Shape;392;p10"/>
            <p:cNvSpPr/>
            <p:nvPr/>
          </p:nvSpPr>
          <p:spPr>
            <a:xfrm>
              <a:off x="11404357"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93" name="Google Shape;393;p10"/>
            <p:cNvSpPr/>
            <p:nvPr/>
          </p:nvSpPr>
          <p:spPr>
            <a:xfrm>
              <a:off x="11556336" y="566025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94" name="Google Shape;394;p10"/>
            <p:cNvSpPr/>
            <p:nvPr/>
          </p:nvSpPr>
          <p:spPr>
            <a:xfrm>
              <a:off x="9731112" y="5812233"/>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95" name="Google Shape;395;p10"/>
            <p:cNvSpPr/>
            <p:nvPr/>
          </p:nvSpPr>
          <p:spPr>
            <a:xfrm>
              <a:off x="9883335" y="581223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96" name="Google Shape;396;p10"/>
            <p:cNvSpPr/>
            <p:nvPr/>
          </p:nvSpPr>
          <p:spPr>
            <a:xfrm>
              <a:off x="10035314"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97" name="Google Shape;397;p10"/>
            <p:cNvSpPr/>
            <p:nvPr/>
          </p:nvSpPr>
          <p:spPr>
            <a:xfrm>
              <a:off x="10187538"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98" name="Google Shape;398;p10"/>
            <p:cNvSpPr/>
            <p:nvPr/>
          </p:nvSpPr>
          <p:spPr>
            <a:xfrm>
              <a:off x="10339519"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399" name="Google Shape;399;p10"/>
            <p:cNvSpPr/>
            <p:nvPr/>
          </p:nvSpPr>
          <p:spPr>
            <a:xfrm>
              <a:off x="10491742" y="5812233"/>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00" name="Google Shape;400;p10"/>
            <p:cNvSpPr/>
            <p:nvPr/>
          </p:nvSpPr>
          <p:spPr>
            <a:xfrm>
              <a:off x="10643724"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01" name="Google Shape;401;p10"/>
            <p:cNvSpPr/>
            <p:nvPr/>
          </p:nvSpPr>
          <p:spPr>
            <a:xfrm>
              <a:off x="10795947" y="581223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02" name="Google Shape;402;p10"/>
            <p:cNvSpPr/>
            <p:nvPr/>
          </p:nvSpPr>
          <p:spPr>
            <a:xfrm>
              <a:off x="10947929"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03" name="Google Shape;403;p10"/>
            <p:cNvSpPr/>
            <p:nvPr/>
          </p:nvSpPr>
          <p:spPr>
            <a:xfrm>
              <a:off x="11100152" y="5812233"/>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04" name="Google Shape;404;p10"/>
            <p:cNvSpPr/>
            <p:nvPr/>
          </p:nvSpPr>
          <p:spPr>
            <a:xfrm>
              <a:off x="11252131"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05" name="Google Shape;405;p10"/>
            <p:cNvSpPr/>
            <p:nvPr/>
          </p:nvSpPr>
          <p:spPr>
            <a:xfrm>
              <a:off x="11404357"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06" name="Google Shape;406;p10"/>
            <p:cNvSpPr/>
            <p:nvPr/>
          </p:nvSpPr>
          <p:spPr>
            <a:xfrm>
              <a:off x="11556336" y="58122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07" name="Google Shape;407;p10"/>
            <p:cNvSpPr/>
            <p:nvPr/>
          </p:nvSpPr>
          <p:spPr>
            <a:xfrm>
              <a:off x="9731112" y="5964459"/>
              <a:ext cx="36465" cy="36221"/>
            </a:xfrm>
            <a:custGeom>
              <a:rect b="b" l="l" r="r" t="t"/>
              <a:pathLst>
                <a:path extrusionOk="0" h="14097"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08" name="Google Shape;408;p10"/>
            <p:cNvSpPr/>
            <p:nvPr/>
          </p:nvSpPr>
          <p:spPr>
            <a:xfrm>
              <a:off x="9883335" y="5964453"/>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09" name="Google Shape;409;p10"/>
            <p:cNvSpPr/>
            <p:nvPr/>
          </p:nvSpPr>
          <p:spPr>
            <a:xfrm>
              <a:off x="10035314"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10" name="Google Shape;410;p10"/>
            <p:cNvSpPr/>
            <p:nvPr/>
          </p:nvSpPr>
          <p:spPr>
            <a:xfrm>
              <a:off x="10187538"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11" name="Google Shape;411;p10"/>
            <p:cNvSpPr/>
            <p:nvPr/>
          </p:nvSpPr>
          <p:spPr>
            <a:xfrm>
              <a:off x="10339519"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12" name="Google Shape;412;p10"/>
            <p:cNvSpPr/>
            <p:nvPr/>
          </p:nvSpPr>
          <p:spPr>
            <a:xfrm>
              <a:off x="10491742" y="5964459"/>
              <a:ext cx="36221" cy="36221"/>
            </a:xfrm>
            <a:custGeom>
              <a:rect b="b" l="l" r="r" t="t"/>
              <a:pathLst>
                <a:path extrusionOk="0" h="14097"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13" name="Google Shape;413;p10"/>
            <p:cNvSpPr/>
            <p:nvPr/>
          </p:nvSpPr>
          <p:spPr>
            <a:xfrm>
              <a:off x="10643724"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14" name="Google Shape;414;p10"/>
            <p:cNvSpPr/>
            <p:nvPr/>
          </p:nvSpPr>
          <p:spPr>
            <a:xfrm>
              <a:off x="10795947" y="5964451"/>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15" name="Google Shape;415;p10"/>
            <p:cNvSpPr/>
            <p:nvPr/>
          </p:nvSpPr>
          <p:spPr>
            <a:xfrm>
              <a:off x="10947929" y="596445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16" name="Google Shape;416;p10"/>
            <p:cNvSpPr/>
            <p:nvPr/>
          </p:nvSpPr>
          <p:spPr>
            <a:xfrm>
              <a:off x="11100152" y="5964451"/>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17" name="Google Shape;417;p10"/>
            <p:cNvSpPr/>
            <p:nvPr/>
          </p:nvSpPr>
          <p:spPr>
            <a:xfrm>
              <a:off x="11252131" y="596445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18" name="Google Shape;418;p10"/>
            <p:cNvSpPr/>
            <p:nvPr/>
          </p:nvSpPr>
          <p:spPr>
            <a:xfrm>
              <a:off x="11404357" y="59644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19" name="Google Shape;419;p10"/>
            <p:cNvSpPr/>
            <p:nvPr/>
          </p:nvSpPr>
          <p:spPr>
            <a:xfrm>
              <a:off x="11556336" y="5964453"/>
              <a:ext cx="36218" cy="36221"/>
            </a:xfrm>
            <a:custGeom>
              <a:rect b="b" l="l" r="r" t="t"/>
              <a:pathLst>
                <a:path extrusionOk="0" h="14097"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20" name="Google Shape;420;p10"/>
            <p:cNvSpPr/>
            <p:nvPr/>
          </p:nvSpPr>
          <p:spPr>
            <a:xfrm>
              <a:off x="9731112" y="6116440"/>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21" name="Google Shape;421;p10"/>
            <p:cNvSpPr/>
            <p:nvPr/>
          </p:nvSpPr>
          <p:spPr>
            <a:xfrm>
              <a:off x="9883335" y="6116440"/>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22" name="Google Shape;422;p10"/>
            <p:cNvSpPr/>
            <p:nvPr/>
          </p:nvSpPr>
          <p:spPr>
            <a:xfrm>
              <a:off x="10035314"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23" name="Google Shape;423;p10"/>
            <p:cNvSpPr/>
            <p:nvPr/>
          </p:nvSpPr>
          <p:spPr>
            <a:xfrm>
              <a:off x="10187538"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24" name="Google Shape;424;p10"/>
            <p:cNvSpPr/>
            <p:nvPr/>
          </p:nvSpPr>
          <p:spPr>
            <a:xfrm>
              <a:off x="10339519"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25" name="Google Shape;425;p10"/>
            <p:cNvSpPr/>
            <p:nvPr/>
          </p:nvSpPr>
          <p:spPr>
            <a:xfrm>
              <a:off x="10491742" y="6116440"/>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26" name="Google Shape;426;p10"/>
            <p:cNvSpPr/>
            <p:nvPr/>
          </p:nvSpPr>
          <p:spPr>
            <a:xfrm>
              <a:off x="10643724"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27" name="Google Shape;427;p10"/>
            <p:cNvSpPr/>
            <p:nvPr/>
          </p:nvSpPr>
          <p:spPr>
            <a:xfrm>
              <a:off x="10795947" y="6116435"/>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28" name="Google Shape;428;p10"/>
            <p:cNvSpPr/>
            <p:nvPr/>
          </p:nvSpPr>
          <p:spPr>
            <a:xfrm>
              <a:off x="10947929" y="611643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29" name="Google Shape;429;p10"/>
            <p:cNvSpPr/>
            <p:nvPr/>
          </p:nvSpPr>
          <p:spPr>
            <a:xfrm>
              <a:off x="11100152" y="6116435"/>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30" name="Google Shape;430;p10"/>
            <p:cNvSpPr/>
            <p:nvPr/>
          </p:nvSpPr>
          <p:spPr>
            <a:xfrm>
              <a:off x="11252131" y="61164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31" name="Google Shape;431;p10"/>
            <p:cNvSpPr/>
            <p:nvPr/>
          </p:nvSpPr>
          <p:spPr>
            <a:xfrm>
              <a:off x="11404357" y="611643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32" name="Google Shape;432;p10"/>
            <p:cNvSpPr/>
            <p:nvPr/>
          </p:nvSpPr>
          <p:spPr>
            <a:xfrm>
              <a:off x="11556336"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33" name="Google Shape;433;p10"/>
            <p:cNvSpPr/>
            <p:nvPr/>
          </p:nvSpPr>
          <p:spPr>
            <a:xfrm>
              <a:off x="9731112" y="6268419"/>
              <a:ext cx="36465" cy="36219"/>
            </a:xfrm>
            <a:custGeom>
              <a:rect b="b" l="l" r="r" t="t"/>
              <a:pathLst>
                <a:path extrusionOk="0" h="14096" w="14192">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34" name="Google Shape;434;p10"/>
            <p:cNvSpPr/>
            <p:nvPr/>
          </p:nvSpPr>
          <p:spPr>
            <a:xfrm>
              <a:off x="9883335" y="6268419"/>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35" name="Google Shape;435;p10"/>
            <p:cNvSpPr/>
            <p:nvPr/>
          </p:nvSpPr>
          <p:spPr>
            <a:xfrm>
              <a:off x="1003531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36" name="Google Shape;436;p10"/>
            <p:cNvSpPr/>
            <p:nvPr/>
          </p:nvSpPr>
          <p:spPr>
            <a:xfrm>
              <a:off x="10187538"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37" name="Google Shape;437;p10"/>
            <p:cNvSpPr/>
            <p:nvPr/>
          </p:nvSpPr>
          <p:spPr>
            <a:xfrm>
              <a:off x="10339519"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38" name="Google Shape;438;p10"/>
            <p:cNvSpPr/>
            <p:nvPr/>
          </p:nvSpPr>
          <p:spPr>
            <a:xfrm>
              <a:off x="10491745" y="6268419"/>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39" name="Google Shape;439;p10"/>
            <p:cNvSpPr/>
            <p:nvPr/>
          </p:nvSpPr>
          <p:spPr>
            <a:xfrm>
              <a:off x="1064372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40" name="Google Shape;440;p10"/>
            <p:cNvSpPr/>
            <p:nvPr/>
          </p:nvSpPr>
          <p:spPr>
            <a:xfrm>
              <a:off x="10795968" y="6268419"/>
              <a:ext cx="36221" cy="36219"/>
            </a:xfrm>
            <a:custGeom>
              <a:rect b="b" l="l" r="r" t="t"/>
              <a:pathLst>
                <a:path extrusionOk="0" h="14096" w="14097">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41" name="Google Shape;441;p10"/>
            <p:cNvSpPr/>
            <p:nvPr/>
          </p:nvSpPr>
          <p:spPr>
            <a:xfrm>
              <a:off x="10947950"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42" name="Google Shape;442;p10"/>
            <p:cNvSpPr/>
            <p:nvPr/>
          </p:nvSpPr>
          <p:spPr>
            <a:xfrm>
              <a:off x="11100173" y="6268419"/>
              <a:ext cx="36218" cy="36219"/>
            </a:xfrm>
            <a:custGeom>
              <a:rect b="b" l="l" r="r" t="t"/>
              <a:pathLst>
                <a:path extrusionOk="0" h="14096" w="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43" name="Google Shape;443;p10"/>
            <p:cNvSpPr/>
            <p:nvPr/>
          </p:nvSpPr>
          <p:spPr>
            <a:xfrm>
              <a:off x="1125215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44" name="Google Shape;444;p10"/>
            <p:cNvSpPr/>
            <p:nvPr/>
          </p:nvSpPr>
          <p:spPr>
            <a:xfrm>
              <a:off x="11404380"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45" name="Google Shape;445;p10"/>
            <p:cNvSpPr/>
            <p:nvPr/>
          </p:nvSpPr>
          <p:spPr>
            <a:xfrm>
              <a:off x="11556357" y="6268417"/>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46" name="Google Shape;446;p10"/>
            <p:cNvSpPr/>
            <p:nvPr/>
          </p:nvSpPr>
          <p:spPr>
            <a:xfrm>
              <a:off x="9731112" y="6420645"/>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47" name="Google Shape;447;p10"/>
            <p:cNvSpPr/>
            <p:nvPr/>
          </p:nvSpPr>
          <p:spPr>
            <a:xfrm>
              <a:off x="9883335" y="6420645"/>
              <a:ext cx="36221" cy="36221"/>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48" name="Google Shape;448;p10"/>
            <p:cNvSpPr/>
            <p:nvPr/>
          </p:nvSpPr>
          <p:spPr>
            <a:xfrm>
              <a:off x="10035314"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49" name="Google Shape;449;p10"/>
            <p:cNvSpPr/>
            <p:nvPr/>
          </p:nvSpPr>
          <p:spPr>
            <a:xfrm>
              <a:off x="10187538"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50" name="Google Shape;450;p10"/>
            <p:cNvSpPr/>
            <p:nvPr/>
          </p:nvSpPr>
          <p:spPr>
            <a:xfrm>
              <a:off x="10339519"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51" name="Google Shape;451;p10"/>
            <p:cNvSpPr/>
            <p:nvPr/>
          </p:nvSpPr>
          <p:spPr>
            <a:xfrm>
              <a:off x="10491745" y="6420645"/>
              <a:ext cx="36221" cy="36221"/>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52" name="Google Shape;452;p10"/>
            <p:cNvSpPr/>
            <p:nvPr/>
          </p:nvSpPr>
          <p:spPr>
            <a:xfrm>
              <a:off x="10643724"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53" name="Google Shape;453;p10"/>
            <p:cNvSpPr/>
            <p:nvPr/>
          </p:nvSpPr>
          <p:spPr>
            <a:xfrm>
              <a:off x="10795968" y="642065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54" name="Google Shape;454;p10"/>
            <p:cNvSpPr/>
            <p:nvPr/>
          </p:nvSpPr>
          <p:spPr>
            <a:xfrm>
              <a:off x="10947950" y="642066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55" name="Google Shape;455;p10"/>
            <p:cNvSpPr/>
            <p:nvPr/>
          </p:nvSpPr>
          <p:spPr>
            <a:xfrm>
              <a:off x="11100173" y="6420668"/>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56" name="Google Shape;456;p10"/>
            <p:cNvSpPr/>
            <p:nvPr/>
          </p:nvSpPr>
          <p:spPr>
            <a:xfrm>
              <a:off x="11252154" y="642066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57" name="Google Shape;457;p10"/>
            <p:cNvSpPr/>
            <p:nvPr/>
          </p:nvSpPr>
          <p:spPr>
            <a:xfrm>
              <a:off x="11404380" y="642067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58" name="Google Shape;458;p10"/>
            <p:cNvSpPr/>
            <p:nvPr/>
          </p:nvSpPr>
          <p:spPr>
            <a:xfrm>
              <a:off x="11556357" y="6420679"/>
              <a:ext cx="36218" cy="36221"/>
            </a:xfrm>
            <a:custGeom>
              <a:rect b="b" l="l" r="r" t="t"/>
              <a:pathLst>
                <a:path extrusionOk="0" h="14097" w="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59" name="Google Shape;459;p10"/>
            <p:cNvSpPr/>
            <p:nvPr/>
          </p:nvSpPr>
          <p:spPr>
            <a:xfrm>
              <a:off x="9731112" y="6572627"/>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60" name="Google Shape;460;p10"/>
            <p:cNvSpPr/>
            <p:nvPr/>
          </p:nvSpPr>
          <p:spPr>
            <a:xfrm>
              <a:off x="9883335" y="6572627"/>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61" name="Google Shape;461;p10"/>
            <p:cNvSpPr/>
            <p:nvPr/>
          </p:nvSpPr>
          <p:spPr>
            <a:xfrm>
              <a:off x="10035314" y="6572627"/>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62" name="Google Shape;462;p10"/>
            <p:cNvSpPr/>
            <p:nvPr/>
          </p:nvSpPr>
          <p:spPr>
            <a:xfrm>
              <a:off x="10187538" y="6572627"/>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63" name="Google Shape;463;p10"/>
            <p:cNvSpPr/>
            <p:nvPr/>
          </p:nvSpPr>
          <p:spPr>
            <a:xfrm>
              <a:off x="10339519" y="6572627"/>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64" name="Google Shape;464;p10"/>
            <p:cNvSpPr/>
            <p:nvPr/>
          </p:nvSpPr>
          <p:spPr>
            <a:xfrm>
              <a:off x="10491742" y="6572627"/>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65" name="Google Shape;465;p10"/>
            <p:cNvSpPr/>
            <p:nvPr/>
          </p:nvSpPr>
          <p:spPr>
            <a:xfrm>
              <a:off x="10643724" y="6572627"/>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66" name="Google Shape;466;p10"/>
            <p:cNvSpPr/>
            <p:nvPr/>
          </p:nvSpPr>
          <p:spPr>
            <a:xfrm>
              <a:off x="10795968" y="6572658"/>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67" name="Google Shape;467;p10"/>
            <p:cNvSpPr/>
            <p:nvPr/>
          </p:nvSpPr>
          <p:spPr>
            <a:xfrm>
              <a:off x="10947950" y="657265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68" name="Google Shape;468;p10"/>
            <p:cNvSpPr/>
            <p:nvPr/>
          </p:nvSpPr>
          <p:spPr>
            <a:xfrm>
              <a:off x="11100173" y="6572658"/>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69" name="Google Shape;469;p10"/>
            <p:cNvSpPr/>
            <p:nvPr/>
          </p:nvSpPr>
          <p:spPr>
            <a:xfrm>
              <a:off x="11252154" y="657265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70" name="Google Shape;470;p10"/>
            <p:cNvSpPr/>
            <p:nvPr/>
          </p:nvSpPr>
          <p:spPr>
            <a:xfrm>
              <a:off x="11404380" y="657265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71" name="Google Shape;471;p10"/>
            <p:cNvSpPr/>
            <p:nvPr/>
          </p:nvSpPr>
          <p:spPr>
            <a:xfrm>
              <a:off x="11556357" y="657265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72" name="Google Shape;472;p10"/>
            <p:cNvSpPr/>
            <p:nvPr/>
          </p:nvSpPr>
          <p:spPr>
            <a:xfrm>
              <a:off x="9731107" y="6724848"/>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73" name="Google Shape;473;p10"/>
            <p:cNvSpPr/>
            <p:nvPr/>
          </p:nvSpPr>
          <p:spPr>
            <a:xfrm>
              <a:off x="9883333" y="6724848"/>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74" name="Google Shape;474;p10"/>
            <p:cNvSpPr/>
            <p:nvPr/>
          </p:nvSpPr>
          <p:spPr>
            <a:xfrm>
              <a:off x="10035312" y="672484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75" name="Google Shape;475;p10"/>
            <p:cNvSpPr/>
            <p:nvPr/>
          </p:nvSpPr>
          <p:spPr>
            <a:xfrm>
              <a:off x="10187538" y="672484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76" name="Google Shape;476;p10"/>
            <p:cNvSpPr/>
            <p:nvPr/>
          </p:nvSpPr>
          <p:spPr>
            <a:xfrm>
              <a:off x="10339517" y="672484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77" name="Google Shape;477;p10"/>
            <p:cNvSpPr/>
            <p:nvPr/>
          </p:nvSpPr>
          <p:spPr>
            <a:xfrm>
              <a:off x="10491740" y="6724848"/>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78" name="Google Shape;478;p10"/>
            <p:cNvSpPr/>
            <p:nvPr/>
          </p:nvSpPr>
          <p:spPr>
            <a:xfrm>
              <a:off x="10643724" y="672484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79" name="Google Shape;479;p10"/>
            <p:cNvSpPr/>
            <p:nvPr/>
          </p:nvSpPr>
          <p:spPr>
            <a:xfrm>
              <a:off x="10795968" y="6724881"/>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80" name="Google Shape;480;p10"/>
            <p:cNvSpPr/>
            <p:nvPr/>
          </p:nvSpPr>
          <p:spPr>
            <a:xfrm>
              <a:off x="10947950" y="672488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81" name="Google Shape;481;p10"/>
            <p:cNvSpPr/>
            <p:nvPr/>
          </p:nvSpPr>
          <p:spPr>
            <a:xfrm>
              <a:off x="11100173" y="6724881"/>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82" name="Google Shape;482;p10"/>
            <p:cNvSpPr/>
            <p:nvPr/>
          </p:nvSpPr>
          <p:spPr>
            <a:xfrm>
              <a:off x="11252154" y="672488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83" name="Google Shape;483;p10"/>
            <p:cNvSpPr/>
            <p:nvPr/>
          </p:nvSpPr>
          <p:spPr>
            <a:xfrm>
              <a:off x="11404380" y="672488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84" name="Google Shape;484;p10"/>
            <p:cNvSpPr/>
            <p:nvPr/>
          </p:nvSpPr>
          <p:spPr>
            <a:xfrm>
              <a:off x="11556367" y="6724876"/>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485" name="Google Shape;485;p10"/>
          <p:cNvSpPr txBox="1"/>
          <p:nvPr>
            <p:ph type="title"/>
          </p:nvPr>
        </p:nvSpPr>
        <p:spPr>
          <a:xfrm>
            <a:off x="7747528" y="1676349"/>
            <a:ext cx="3735875" cy="375746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Listening to the spoken language</a:t>
            </a:r>
            <a:endParaRPr/>
          </a:p>
        </p:txBody>
      </p:sp>
      <p:grpSp>
        <p:nvGrpSpPr>
          <p:cNvPr id="486" name="Google Shape;486;p10"/>
          <p:cNvGrpSpPr/>
          <p:nvPr/>
        </p:nvGrpSpPr>
        <p:grpSpPr>
          <a:xfrm>
            <a:off x="7547830" y="1029302"/>
            <a:ext cx="1598829" cy="531293"/>
            <a:chOff x="2504802" y="1755501"/>
            <a:chExt cx="1598829" cy="531293"/>
          </a:xfrm>
        </p:grpSpPr>
        <p:sp>
          <p:nvSpPr>
            <p:cNvPr id="487" name="Google Shape;487;p10"/>
            <p:cNvSpPr/>
            <p:nvPr/>
          </p:nvSpPr>
          <p:spPr>
            <a:xfrm>
              <a:off x="2504802" y="2113855"/>
              <a:ext cx="1598614" cy="172939"/>
            </a:xfrm>
            <a:custGeom>
              <a:rect b="b" l="l" r="r" t="t"/>
              <a:pathLst>
                <a:path extrusionOk="0" h="172939" w="1598614">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488" name="Google Shape;488;p10"/>
            <p:cNvSpPr/>
            <p:nvPr/>
          </p:nvSpPr>
          <p:spPr>
            <a:xfrm>
              <a:off x="2504802" y="1755501"/>
              <a:ext cx="1598829" cy="172724"/>
            </a:xfrm>
            <a:custGeom>
              <a:rect b="b" l="l" r="r" t="t"/>
              <a:pathLst>
                <a:path extrusionOk="0" h="172724" w="1598829">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489" name="Google Shape;489;p10"/>
          <p:cNvSpPr/>
          <p:nvPr/>
        </p:nvSpPr>
        <p:spPr>
          <a:xfrm>
            <a:off x="10791258" y="619275"/>
            <a:ext cx="932200" cy="932200"/>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490" name="Google Shape;490;p10"/>
          <p:cNvSpPr/>
          <p:nvPr/>
        </p:nvSpPr>
        <p:spPr>
          <a:xfrm>
            <a:off x="10791258" y="619275"/>
            <a:ext cx="932200" cy="932200"/>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491" name="Google Shape;491;p10"/>
          <p:cNvGrpSpPr/>
          <p:nvPr/>
        </p:nvGrpSpPr>
        <p:grpSpPr>
          <a:xfrm>
            <a:off x="887916" y="447277"/>
            <a:ext cx="6571413" cy="5729686"/>
            <a:chOff x="0" y="0"/>
            <a:chExt cx="6571413" cy="5729686"/>
          </a:xfrm>
        </p:grpSpPr>
        <p:sp>
          <p:nvSpPr>
            <p:cNvPr id="492" name="Google Shape;492;p10"/>
            <p:cNvSpPr/>
            <p:nvPr/>
          </p:nvSpPr>
          <p:spPr>
            <a:xfrm>
              <a:off x="0" y="0"/>
              <a:ext cx="6571413" cy="5729686"/>
            </a:xfrm>
            <a:prstGeom prst="rect">
              <a:avLst/>
            </a:prstGeom>
            <a:solidFill>
              <a:srgbClr val="FF7FBD"/>
            </a:solidFill>
            <a:ln cap="flat" cmpd="sng" w="12700">
              <a:solidFill>
                <a:srgbClr val="FF7FBD"/>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10"/>
            <p:cNvSpPr txBox="1"/>
            <p:nvPr/>
          </p:nvSpPr>
          <p:spPr>
            <a:xfrm>
              <a:off x="0" y="2291874"/>
              <a:ext cx="6571413" cy="3437811"/>
            </a:xfrm>
            <a:prstGeom prst="rect">
              <a:avLst/>
            </a:prstGeom>
            <a:noFill/>
            <a:ln>
              <a:noFill/>
            </a:ln>
          </p:spPr>
          <p:txBody>
            <a:bodyPr anchorCtr="0" anchor="t" bIns="330200" lIns="649100" spcFirstLastPara="1" rIns="649100" wrap="square" tIns="0">
              <a:noAutofit/>
            </a:bodyPr>
            <a:lstStyle/>
            <a:p>
              <a:pPr indent="0" lvl="0" marL="0" marR="0" rtl="0" algn="l">
                <a:lnSpc>
                  <a:spcPct val="90000"/>
                </a:lnSpc>
                <a:spcBef>
                  <a:spcPts val="0"/>
                </a:spcBef>
                <a:spcAft>
                  <a:spcPts val="0"/>
                </a:spcAft>
                <a:buClr>
                  <a:schemeClr val="lt1"/>
                </a:buClr>
                <a:buSzPts val="2300"/>
                <a:buFont typeface="Source Sans Pro"/>
                <a:buNone/>
              </a:pPr>
              <a:r>
                <a:rPr lang="en-GB" sz="2300">
                  <a:solidFill>
                    <a:schemeClr val="lt1"/>
                  </a:solidFill>
                  <a:latin typeface="Source Sans Pro"/>
                  <a:ea typeface="Source Sans Pro"/>
                  <a:cs typeface="Source Sans Pro"/>
                  <a:sym typeface="Source Sans Pro"/>
                </a:rPr>
                <a:t>Listening to the spoken language involves:</a:t>
              </a:r>
              <a:endParaRPr sz="2300">
                <a:solidFill>
                  <a:schemeClr val="lt1"/>
                </a:solidFill>
                <a:latin typeface="Source Sans Pro"/>
                <a:ea typeface="Source Sans Pro"/>
                <a:cs typeface="Source Sans Pro"/>
                <a:sym typeface="Source Sans Pro"/>
              </a:endParaRPr>
            </a:p>
            <a:p>
              <a:pPr indent="-171450" lvl="1" marL="171450" marR="0" rtl="0" algn="l">
                <a:lnSpc>
                  <a:spcPct val="90000"/>
                </a:lnSpc>
                <a:spcBef>
                  <a:spcPts val="805"/>
                </a:spcBef>
                <a:spcAft>
                  <a:spcPts val="0"/>
                </a:spcAft>
                <a:buClr>
                  <a:schemeClr val="lt1"/>
                </a:buClr>
                <a:buSzPts val="1800"/>
                <a:buFont typeface="Source Sans Pro"/>
                <a:buChar char="•"/>
              </a:pPr>
              <a:r>
                <a:rPr b="1" i="0" lang="en-GB" sz="1800" u="none" cap="none" strike="noStrike">
                  <a:solidFill>
                    <a:schemeClr val="lt1"/>
                  </a:solidFill>
                  <a:latin typeface="Source Sans Pro"/>
                  <a:ea typeface="Source Sans Pro"/>
                  <a:cs typeface="Source Sans Pro"/>
                  <a:sym typeface="Source Sans Pro"/>
                </a:rPr>
                <a:t>hearing the sounds</a:t>
              </a:r>
              <a:endParaRPr b="0" i="0" sz="1800" u="none" cap="none" strike="noStrike">
                <a:solidFill>
                  <a:schemeClr val="lt1"/>
                </a:solidFill>
                <a:latin typeface="Source Sans Pro"/>
                <a:ea typeface="Source Sans Pro"/>
                <a:cs typeface="Source Sans Pro"/>
                <a:sym typeface="Source Sans Pro"/>
              </a:endParaRPr>
            </a:p>
            <a:p>
              <a:pPr indent="-171450" lvl="1" marL="171450" marR="0" rtl="0" algn="l">
                <a:lnSpc>
                  <a:spcPct val="90000"/>
                </a:lnSpc>
                <a:spcBef>
                  <a:spcPts val="270"/>
                </a:spcBef>
                <a:spcAft>
                  <a:spcPts val="0"/>
                </a:spcAft>
                <a:buClr>
                  <a:schemeClr val="lt1"/>
                </a:buClr>
                <a:buSzPts val="1800"/>
                <a:buFont typeface="Source Sans Pro"/>
                <a:buChar char="•"/>
              </a:pPr>
              <a:r>
                <a:rPr b="1" i="0" lang="en-GB" sz="1800" u="none" cap="none" strike="noStrike">
                  <a:solidFill>
                    <a:schemeClr val="lt1"/>
                  </a:solidFill>
                  <a:latin typeface="Source Sans Pro"/>
                  <a:ea typeface="Source Sans Pro"/>
                  <a:cs typeface="Source Sans Pro"/>
                  <a:sym typeface="Source Sans Pro"/>
                </a:rPr>
                <a:t>recognising words</a:t>
              </a:r>
              <a:endParaRPr b="0" i="0" sz="1800" u="none" cap="none" strike="noStrike">
                <a:solidFill>
                  <a:schemeClr val="lt1"/>
                </a:solidFill>
                <a:latin typeface="Source Sans Pro"/>
                <a:ea typeface="Source Sans Pro"/>
                <a:cs typeface="Source Sans Pro"/>
                <a:sym typeface="Source Sans Pro"/>
              </a:endParaRPr>
            </a:p>
            <a:p>
              <a:pPr indent="-171450" lvl="1" marL="171450" marR="0" rtl="0" algn="l">
                <a:lnSpc>
                  <a:spcPct val="90000"/>
                </a:lnSpc>
                <a:spcBef>
                  <a:spcPts val="270"/>
                </a:spcBef>
                <a:spcAft>
                  <a:spcPts val="0"/>
                </a:spcAft>
                <a:buClr>
                  <a:schemeClr val="lt1"/>
                </a:buClr>
                <a:buSzPts val="1800"/>
                <a:buFont typeface="Source Sans Pro"/>
                <a:buChar char="•"/>
              </a:pPr>
              <a:r>
                <a:rPr b="1" i="0" lang="en-GB" sz="1800" u="none" cap="none" strike="noStrike">
                  <a:solidFill>
                    <a:schemeClr val="lt1"/>
                  </a:solidFill>
                  <a:latin typeface="Source Sans Pro"/>
                  <a:ea typeface="Source Sans Pro"/>
                  <a:cs typeface="Source Sans Pro"/>
                  <a:sym typeface="Source Sans Pro"/>
                </a:rPr>
                <a:t>understanding different accents</a:t>
              </a:r>
              <a:endParaRPr b="0" i="0" sz="1800" u="none" cap="none" strike="noStrike">
                <a:solidFill>
                  <a:schemeClr val="lt1"/>
                </a:solidFill>
                <a:latin typeface="Source Sans Pro"/>
                <a:ea typeface="Source Sans Pro"/>
                <a:cs typeface="Source Sans Pro"/>
                <a:sym typeface="Source Sans Pro"/>
              </a:endParaRPr>
            </a:p>
            <a:p>
              <a:pPr indent="-171450" lvl="1" marL="171450" marR="0" rtl="0" algn="l">
                <a:lnSpc>
                  <a:spcPct val="90000"/>
                </a:lnSpc>
                <a:spcBef>
                  <a:spcPts val="270"/>
                </a:spcBef>
                <a:spcAft>
                  <a:spcPts val="0"/>
                </a:spcAft>
                <a:buClr>
                  <a:schemeClr val="lt1"/>
                </a:buClr>
                <a:buSzPts val="1800"/>
                <a:buFont typeface="Source Sans Pro"/>
                <a:buChar char="•"/>
              </a:pPr>
              <a:r>
                <a:rPr b="1" i="0" lang="en-GB" sz="1800" u="none" cap="none" strike="noStrike">
                  <a:solidFill>
                    <a:schemeClr val="lt1"/>
                  </a:solidFill>
                  <a:latin typeface="Source Sans Pro"/>
                  <a:ea typeface="Source Sans Pro"/>
                  <a:cs typeface="Source Sans Pro"/>
                  <a:sym typeface="Source Sans Pro"/>
                </a:rPr>
                <a:t>understanding intonation</a:t>
              </a:r>
              <a:endParaRPr b="0" i="0" sz="1800" u="none" cap="none" strike="noStrike">
                <a:solidFill>
                  <a:schemeClr val="lt1"/>
                </a:solidFill>
                <a:latin typeface="Source Sans Pro"/>
                <a:ea typeface="Source Sans Pro"/>
                <a:cs typeface="Source Sans Pro"/>
                <a:sym typeface="Source Sans Pro"/>
              </a:endParaRPr>
            </a:p>
            <a:p>
              <a:pPr indent="-171450" lvl="1" marL="171450" marR="0" rtl="0" algn="l">
                <a:lnSpc>
                  <a:spcPct val="90000"/>
                </a:lnSpc>
                <a:spcBef>
                  <a:spcPts val="270"/>
                </a:spcBef>
                <a:spcAft>
                  <a:spcPts val="0"/>
                </a:spcAft>
                <a:buClr>
                  <a:schemeClr val="lt1"/>
                </a:buClr>
                <a:buSzPts val="1800"/>
                <a:buFont typeface="Source Sans Pro"/>
                <a:buChar char="•"/>
              </a:pPr>
              <a:r>
                <a:rPr b="1" i="0" lang="en-GB" sz="1800" u="none" cap="none" strike="noStrike">
                  <a:solidFill>
                    <a:schemeClr val="lt1"/>
                  </a:solidFill>
                  <a:latin typeface="Source Sans Pro"/>
                  <a:ea typeface="Source Sans Pro"/>
                  <a:cs typeface="Source Sans Pro"/>
                  <a:sym typeface="Source Sans Pro"/>
                </a:rPr>
                <a:t>coping with “noise” </a:t>
              </a:r>
              <a:r>
                <a:rPr b="0" i="0" lang="en-GB" sz="1800" u="none" cap="none" strike="noStrike">
                  <a:solidFill>
                    <a:schemeClr val="lt1"/>
                  </a:solidFill>
                  <a:latin typeface="Source Sans Pro"/>
                  <a:ea typeface="Source Sans Pro"/>
                  <a:cs typeface="Source Sans Pro"/>
                  <a:sym typeface="Source Sans Pro"/>
                </a:rPr>
                <a:t>(external interference and indistinct pronunciation)</a:t>
              </a:r>
              <a:endParaRPr b="0" i="0" sz="1800" u="none" cap="none" strike="noStrike">
                <a:solidFill>
                  <a:schemeClr val="lt1"/>
                </a:solidFill>
                <a:latin typeface="Source Sans Pro"/>
                <a:ea typeface="Source Sans Pro"/>
                <a:cs typeface="Source Sans Pro"/>
                <a:sym typeface="Source Sans Pro"/>
              </a:endParaRPr>
            </a:p>
            <a:p>
              <a:pPr indent="-171450" lvl="1" marL="171450" marR="0" rtl="0" algn="l">
                <a:lnSpc>
                  <a:spcPct val="90000"/>
                </a:lnSpc>
                <a:spcBef>
                  <a:spcPts val="270"/>
                </a:spcBef>
                <a:spcAft>
                  <a:spcPts val="0"/>
                </a:spcAft>
                <a:buClr>
                  <a:schemeClr val="lt1"/>
                </a:buClr>
                <a:buSzPts val="1800"/>
                <a:buFont typeface="Source Sans Pro"/>
                <a:buChar char="•"/>
              </a:pPr>
              <a:r>
                <a:rPr b="1" i="0" lang="en-GB" sz="1800" u="none" cap="none" strike="noStrike">
                  <a:solidFill>
                    <a:schemeClr val="lt1"/>
                  </a:solidFill>
                  <a:latin typeface="Source Sans Pro"/>
                  <a:ea typeface="Source Sans Pro"/>
                  <a:cs typeface="Source Sans Pro"/>
                  <a:sym typeface="Source Sans Pro"/>
                </a:rPr>
                <a:t>recognising sentences, predicting the meaning, understanding whole discourse </a:t>
              </a:r>
              <a:r>
                <a:rPr b="0" i="0" lang="en-GB" sz="1800" u="none" cap="none" strike="noStrike">
                  <a:solidFill>
                    <a:schemeClr val="lt1"/>
                  </a:solidFill>
                  <a:latin typeface="Source Sans Pro"/>
                  <a:ea typeface="Source Sans Pro"/>
                  <a:cs typeface="Source Sans Pro"/>
                  <a:sym typeface="Source Sans Pro"/>
                </a:rPr>
                <a:t>(Ur, P. 2018. Teaching Listening Comprehension. CUP. P.11-34) </a:t>
              </a:r>
              <a:endParaRPr/>
            </a:p>
          </p:txBody>
        </p:sp>
        <p:sp>
          <p:nvSpPr>
            <p:cNvPr id="494" name="Google Shape;494;p10"/>
            <p:cNvSpPr/>
            <p:nvPr/>
          </p:nvSpPr>
          <p:spPr>
            <a:xfrm>
              <a:off x="0" y="0"/>
              <a:ext cx="6571413" cy="229187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10"/>
            <p:cNvSpPr txBox="1"/>
            <p:nvPr/>
          </p:nvSpPr>
          <p:spPr>
            <a:xfrm>
              <a:off x="0" y="0"/>
              <a:ext cx="6571413" cy="2291874"/>
            </a:xfrm>
            <a:prstGeom prst="rect">
              <a:avLst/>
            </a:prstGeom>
            <a:noFill/>
            <a:ln>
              <a:noFill/>
            </a:ln>
          </p:spPr>
          <p:txBody>
            <a:bodyPr anchorCtr="0" anchor="ctr" bIns="165100" lIns="649100" spcFirstLastPara="1" rIns="649100" wrap="square" tIns="165100">
              <a:noAutofit/>
            </a:bodyPr>
            <a:lstStyle/>
            <a:p>
              <a:pPr indent="0" lvl="0" marL="0" marR="0" rtl="0" algn="l">
                <a:lnSpc>
                  <a:spcPct val="90000"/>
                </a:lnSpc>
                <a:spcBef>
                  <a:spcPts val="0"/>
                </a:spcBef>
                <a:spcAft>
                  <a:spcPts val="0"/>
                </a:spcAft>
                <a:buClr>
                  <a:schemeClr val="lt1"/>
                </a:buClr>
                <a:buSzPts val="6600"/>
                <a:buFont typeface="Source Sans Pro"/>
                <a:buNone/>
              </a:pPr>
              <a:r>
                <a:rPr lang="en-GB" sz="6600">
                  <a:solidFill>
                    <a:schemeClr val="lt1"/>
                  </a:solidFill>
                  <a:latin typeface="Source Sans Pro"/>
                  <a:ea typeface="Source Sans Pro"/>
                  <a:cs typeface="Source Sans Pro"/>
                  <a:sym typeface="Source Sans Pro"/>
                </a:rPr>
                <a:t>01</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9" name="Shape 499"/>
        <p:cNvGrpSpPr/>
        <p:nvPr/>
      </p:nvGrpSpPr>
      <p:grpSpPr>
        <a:xfrm>
          <a:off x="0" y="0"/>
          <a:ext cx="0" cy="0"/>
          <a:chOff x="0" y="0"/>
          <a:chExt cx="0" cy="0"/>
        </a:xfrm>
      </p:grpSpPr>
      <p:sp>
        <p:nvSpPr>
          <p:cNvPr id="500" name="Google Shape;500;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1.3 </a:t>
            </a:r>
            <a:endParaRPr/>
          </a:p>
        </p:txBody>
      </p:sp>
      <p:graphicFrame>
        <p:nvGraphicFramePr>
          <p:cNvPr id="501" name="Google Shape;501;p11"/>
          <p:cNvGraphicFramePr/>
          <p:nvPr/>
        </p:nvGraphicFramePr>
        <p:xfrm>
          <a:off x="4960188" y="2300377"/>
          <a:ext cx="3000000" cy="3000000"/>
        </p:xfrm>
        <a:graphic>
          <a:graphicData uri="http://schemas.openxmlformats.org/drawingml/2006/table">
            <a:tbl>
              <a:tblPr bandRow="1" firstRow="1">
                <a:noFill/>
                <a:tableStyleId>{7AB654C9-D997-45F2-B09C-F24B6532F14E}</a:tableStyleId>
              </a:tblPr>
              <a:tblGrid>
                <a:gridCol w="5619675"/>
                <a:gridCol w="1313850"/>
              </a:tblGrid>
              <a:tr h="238600">
                <a:tc>
                  <a:txBody>
                    <a:bodyPr/>
                    <a:lstStyle/>
                    <a:p>
                      <a:pPr indent="0" lvl="0" marL="0" marR="0" rtl="0" algn="ctr">
                        <a:spcBef>
                          <a:spcPts val="0"/>
                        </a:spcBef>
                        <a:spcAft>
                          <a:spcPts val="0"/>
                        </a:spcAft>
                        <a:buNone/>
                      </a:pPr>
                      <a:r>
                        <a:rPr lang="en-GB" sz="2000"/>
                        <a:t>Operations</a:t>
                      </a:r>
                      <a:endParaRPr/>
                    </a:p>
                  </a:txBody>
                  <a:tcPr marT="0" marB="0" marR="68575" marL="68575"/>
                </a:tc>
                <a:tc>
                  <a:txBody>
                    <a:bodyPr/>
                    <a:lstStyle/>
                    <a:p>
                      <a:pPr indent="0" lvl="0" marL="0" marR="0" rtl="0" algn="ctr">
                        <a:spcBef>
                          <a:spcPts val="0"/>
                        </a:spcBef>
                        <a:spcAft>
                          <a:spcPts val="0"/>
                        </a:spcAft>
                        <a:buNone/>
                      </a:pPr>
                      <a:r>
                        <a:rPr lang="en-GB" sz="2000"/>
                        <a:t>Rank</a:t>
                      </a:r>
                      <a:endParaRPr/>
                    </a:p>
                  </a:txBody>
                  <a:tcPr marT="0" marB="0" marR="68575" marL="68575"/>
                </a:tc>
              </a:tr>
              <a:tr h="238600">
                <a:tc>
                  <a:txBody>
                    <a:bodyPr/>
                    <a:lstStyle/>
                    <a:p>
                      <a:pPr indent="-342900" lvl="0" marL="342900" marR="0" rtl="0" algn="just">
                        <a:spcBef>
                          <a:spcPts val="0"/>
                        </a:spcBef>
                        <a:spcAft>
                          <a:spcPts val="0"/>
                        </a:spcAft>
                        <a:buNone/>
                      </a:pPr>
                      <a:r>
                        <a:rPr lang="en-GB" sz="2000"/>
                        <a:t>Hearing the sounds</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38600">
                <a:tc>
                  <a:txBody>
                    <a:bodyPr/>
                    <a:lstStyle/>
                    <a:p>
                      <a:pPr indent="-342900" lvl="0" marL="342900" marR="0" rtl="0" algn="just">
                        <a:spcBef>
                          <a:spcPts val="0"/>
                        </a:spcBef>
                        <a:spcAft>
                          <a:spcPts val="0"/>
                        </a:spcAft>
                        <a:buNone/>
                      </a:pPr>
                      <a:r>
                        <a:rPr lang="en-GB" sz="2000"/>
                        <a:t>Recognising words</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38600">
                <a:tc>
                  <a:txBody>
                    <a:bodyPr/>
                    <a:lstStyle/>
                    <a:p>
                      <a:pPr indent="-342900" lvl="0" marL="342900" marR="0" rtl="0" algn="just">
                        <a:spcBef>
                          <a:spcPts val="0"/>
                        </a:spcBef>
                        <a:spcAft>
                          <a:spcPts val="0"/>
                        </a:spcAft>
                        <a:buNone/>
                      </a:pPr>
                      <a:r>
                        <a:rPr lang="en-GB" sz="2000"/>
                        <a:t>Understanding different accents</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38600">
                <a:tc>
                  <a:txBody>
                    <a:bodyPr/>
                    <a:lstStyle/>
                    <a:p>
                      <a:pPr indent="-342900" lvl="0" marL="342900" marR="0" rtl="0" algn="just">
                        <a:spcBef>
                          <a:spcPts val="0"/>
                        </a:spcBef>
                        <a:spcAft>
                          <a:spcPts val="0"/>
                        </a:spcAft>
                        <a:buNone/>
                      </a:pPr>
                      <a:r>
                        <a:rPr lang="en-GB" sz="2000"/>
                        <a:t>Understanding the meaning of intonation</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38600">
                <a:tc>
                  <a:txBody>
                    <a:bodyPr/>
                    <a:lstStyle/>
                    <a:p>
                      <a:pPr indent="-342900" lvl="0" marL="342900" marR="0" rtl="0" algn="just">
                        <a:spcBef>
                          <a:spcPts val="0"/>
                        </a:spcBef>
                        <a:spcAft>
                          <a:spcPts val="0"/>
                        </a:spcAft>
                        <a:buNone/>
                      </a:pPr>
                      <a:r>
                        <a:rPr lang="en-GB" sz="2000"/>
                        <a:t>Coping with noise</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38600">
                <a:tc>
                  <a:txBody>
                    <a:bodyPr/>
                    <a:lstStyle/>
                    <a:p>
                      <a:pPr indent="-342900" lvl="0" marL="342900" marR="0" rtl="0" algn="just">
                        <a:spcBef>
                          <a:spcPts val="0"/>
                        </a:spcBef>
                        <a:spcAft>
                          <a:spcPts val="0"/>
                        </a:spcAft>
                        <a:buNone/>
                      </a:pPr>
                      <a:r>
                        <a:rPr lang="en-GB" sz="2000"/>
                        <a:t>Recognising sentences</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38600">
                <a:tc>
                  <a:txBody>
                    <a:bodyPr/>
                    <a:lstStyle/>
                    <a:p>
                      <a:pPr indent="-342900" lvl="0" marL="342900" marR="0" rtl="0" algn="just">
                        <a:spcBef>
                          <a:spcPts val="0"/>
                        </a:spcBef>
                        <a:spcAft>
                          <a:spcPts val="0"/>
                        </a:spcAft>
                        <a:buNone/>
                      </a:pPr>
                      <a:r>
                        <a:rPr lang="en-GB" sz="2000"/>
                        <a:t>Predicting the meaning</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38600">
                <a:tc>
                  <a:txBody>
                    <a:bodyPr/>
                    <a:lstStyle/>
                    <a:p>
                      <a:pPr indent="-342900" lvl="0" marL="342900" marR="0" rtl="0" algn="just">
                        <a:spcBef>
                          <a:spcPts val="0"/>
                        </a:spcBef>
                        <a:spcAft>
                          <a:spcPts val="0"/>
                        </a:spcAft>
                        <a:buNone/>
                      </a:pPr>
                      <a:r>
                        <a:rPr lang="en-GB" sz="2000"/>
                        <a:t>Understanding whole discourse</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bl>
          </a:graphicData>
        </a:graphic>
      </p:graphicFrame>
      <p:sp>
        <p:nvSpPr>
          <p:cNvPr id="502" name="Google Shape;502;p11"/>
          <p:cNvSpPr txBox="1"/>
          <p:nvPr/>
        </p:nvSpPr>
        <p:spPr>
          <a:xfrm>
            <a:off x="483079" y="2107721"/>
            <a:ext cx="4051539" cy="397031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Rate the following listening operations in order of difficulty for you. Which do you think is the most difficult operation for a non-native listener that in most cases will tell a native listener from a non-native one?</a:t>
            </a:r>
            <a:endParaRPr sz="2800">
              <a:solidFill>
                <a:schemeClr val="dk1"/>
              </a:solidFill>
              <a:latin typeface="Source Sans Pro"/>
              <a:ea typeface="Source Sans Pro"/>
              <a:cs typeface="Source Sans Pro"/>
              <a:sym typeface="Source Sans Pr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6" name="Shape 506"/>
        <p:cNvGrpSpPr/>
        <p:nvPr/>
      </p:nvGrpSpPr>
      <p:grpSpPr>
        <a:xfrm>
          <a:off x="0" y="0"/>
          <a:ext cx="0" cy="0"/>
          <a:chOff x="0" y="0"/>
          <a:chExt cx="0" cy="0"/>
        </a:xfrm>
      </p:grpSpPr>
      <p:sp>
        <p:nvSpPr>
          <p:cNvPr id="507" name="Google Shape;507;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508" name="Google Shape;508;p12"/>
          <p:cNvSpPr/>
          <p:nvPr/>
        </p:nvSpPr>
        <p:spPr>
          <a:xfrm>
            <a:off x="480284" y="575361"/>
            <a:ext cx="5707277" cy="5707277"/>
          </a:xfrm>
          <a:prstGeom prst="ellipse">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509" name="Google Shape;509;p12"/>
          <p:cNvSpPr txBox="1"/>
          <p:nvPr>
            <p:ph type="title"/>
          </p:nvPr>
        </p:nvSpPr>
        <p:spPr>
          <a:xfrm>
            <a:off x="838200" y="1748452"/>
            <a:ext cx="4974771" cy="358778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b="1" lang="en-GB"/>
              <a:t>bottom-up </a:t>
            </a:r>
            <a:r>
              <a:rPr lang="en-GB"/>
              <a:t>and </a:t>
            </a:r>
            <a:r>
              <a:rPr b="1" lang="en-GB"/>
              <a:t>top-down</a:t>
            </a:r>
            <a:r>
              <a:rPr lang="en-GB"/>
              <a:t> processing</a:t>
            </a:r>
            <a:endParaRPr/>
          </a:p>
        </p:txBody>
      </p:sp>
      <p:grpSp>
        <p:nvGrpSpPr>
          <p:cNvPr id="510" name="Google Shape;510;p12"/>
          <p:cNvGrpSpPr/>
          <p:nvPr/>
        </p:nvGrpSpPr>
        <p:grpSpPr>
          <a:xfrm>
            <a:off x="693117" y="1193254"/>
            <a:ext cx="1291642" cy="429215"/>
            <a:chOff x="2504802" y="1755501"/>
            <a:chExt cx="1598829" cy="531293"/>
          </a:xfrm>
        </p:grpSpPr>
        <p:sp>
          <p:nvSpPr>
            <p:cNvPr id="511" name="Google Shape;511;p12"/>
            <p:cNvSpPr/>
            <p:nvPr/>
          </p:nvSpPr>
          <p:spPr>
            <a:xfrm>
              <a:off x="2504802" y="2113855"/>
              <a:ext cx="1598614" cy="172939"/>
            </a:xfrm>
            <a:custGeom>
              <a:rect b="b" l="l" r="r" t="t"/>
              <a:pathLst>
                <a:path extrusionOk="0" h="172939" w="1598614">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12" name="Google Shape;512;p12"/>
            <p:cNvSpPr/>
            <p:nvPr/>
          </p:nvSpPr>
          <p:spPr>
            <a:xfrm>
              <a:off x="2504802" y="1755501"/>
              <a:ext cx="1598829" cy="172724"/>
            </a:xfrm>
            <a:custGeom>
              <a:rect b="b" l="l" r="r" t="t"/>
              <a:pathLst>
                <a:path extrusionOk="0" h="172724" w="1598829">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513" name="Google Shape;513;p12"/>
          <p:cNvSpPr/>
          <p:nvPr/>
        </p:nvSpPr>
        <p:spPr>
          <a:xfrm>
            <a:off x="4397727" y="421588"/>
            <a:ext cx="1291468" cy="1291468"/>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514" name="Google Shape;514;p12"/>
          <p:cNvSpPr/>
          <p:nvPr/>
        </p:nvSpPr>
        <p:spPr>
          <a:xfrm>
            <a:off x="4397727" y="421588"/>
            <a:ext cx="1291468" cy="1291468"/>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515" name="Google Shape;515;p12"/>
          <p:cNvGrpSpPr/>
          <p:nvPr/>
        </p:nvGrpSpPr>
        <p:grpSpPr>
          <a:xfrm>
            <a:off x="4680915" y="4748271"/>
            <a:ext cx="1330536" cy="1330521"/>
            <a:chOff x="5734037" y="3067039"/>
            <a:chExt cx="724483" cy="724489"/>
          </a:xfrm>
        </p:grpSpPr>
        <p:sp>
          <p:nvSpPr>
            <p:cNvPr id="516" name="Google Shape;516;p12"/>
            <p:cNvSpPr/>
            <p:nvPr/>
          </p:nvSpPr>
          <p:spPr>
            <a:xfrm>
              <a:off x="5734038" y="3067039"/>
              <a:ext cx="14192" cy="14097"/>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17" name="Google Shape;517;p12"/>
            <p:cNvSpPr/>
            <p:nvPr/>
          </p:nvSpPr>
          <p:spPr>
            <a:xfrm>
              <a:off x="5793283" y="3067039"/>
              <a:ext cx="14097" cy="14097"/>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18" name="Google Shape;518;p12"/>
            <p:cNvSpPr/>
            <p:nvPr/>
          </p:nvSpPr>
          <p:spPr>
            <a:xfrm>
              <a:off x="5852433"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19" name="Google Shape;519;p12"/>
            <p:cNvSpPr/>
            <p:nvPr/>
          </p:nvSpPr>
          <p:spPr>
            <a:xfrm>
              <a:off x="5911678"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20" name="Google Shape;520;p12"/>
            <p:cNvSpPr/>
            <p:nvPr/>
          </p:nvSpPr>
          <p:spPr>
            <a:xfrm>
              <a:off x="5970828"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21" name="Google Shape;521;p12"/>
            <p:cNvSpPr/>
            <p:nvPr/>
          </p:nvSpPr>
          <p:spPr>
            <a:xfrm>
              <a:off x="6030074" y="3067039"/>
              <a:ext cx="14097" cy="14097"/>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22" name="Google Shape;522;p12"/>
            <p:cNvSpPr/>
            <p:nvPr/>
          </p:nvSpPr>
          <p:spPr>
            <a:xfrm>
              <a:off x="6089224"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23" name="Google Shape;523;p12"/>
            <p:cNvSpPr/>
            <p:nvPr/>
          </p:nvSpPr>
          <p:spPr>
            <a:xfrm>
              <a:off x="5734038" y="3126284"/>
              <a:ext cx="14192" cy="14097"/>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24" name="Google Shape;524;p12"/>
            <p:cNvSpPr/>
            <p:nvPr/>
          </p:nvSpPr>
          <p:spPr>
            <a:xfrm>
              <a:off x="5793283" y="3126282"/>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25" name="Google Shape;525;p12"/>
            <p:cNvSpPr/>
            <p:nvPr/>
          </p:nvSpPr>
          <p:spPr>
            <a:xfrm>
              <a:off x="5852433" y="312628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26" name="Google Shape;526;p12"/>
            <p:cNvSpPr/>
            <p:nvPr/>
          </p:nvSpPr>
          <p:spPr>
            <a:xfrm>
              <a:off x="5911678" y="312628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27" name="Google Shape;527;p12"/>
            <p:cNvSpPr/>
            <p:nvPr/>
          </p:nvSpPr>
          <p:spPr>
            <a:xfrm>
              <a:off x="5970828" y="312628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28" name="Google Shape;528;p12"/>
            <p:cNvSpPr/>
            <p:nvPr/>
          </p:nvSpPr>
          <p:spPr>
            <a:xfrm>
              <a:off x="6030073" y="3126284"/>
              <a:ext cx="14097" cy="14097"/>
            </a:xfrm>
            <a:custGeom>
              <a:rect b="b" l="l" r="r" t="t"/>
              <a:pathLst>
                <a:path extrusionOk="0" h="14097" w="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29" name="Google Shape;529;p12"/>
            <p:cNvSpPr/>
            <p:nvPr/>
          </p:nvSpPr>
          <p:spPr>
            <a:xfrm>
              <a:off x="6089224" y="312628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30" name="Google Shape;530;p12"/>
            <p:cNvSpPr/>
            <p:nvPr/>
          </p:nvSpPr>
          <p:spPr>
            <a:xfrm>
              <a:off x="5734038" y="3185434"/>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31" name="Google Shape;531;p12"/>
            <p:cNvSpPr/>
            <p:nvPr/>
          </p:nvSpPr>
          <p:spPr>
            <a:xfrm>
              <a:off x="5793283" y="3185434"/>
              <a:ext cx="14097" cy="14097"/>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32" name="Google Shape;532;p12"/>
            <p:cNvSpPr/>
            <p:nvPr/>
          </p:nvSpPr>
          <p:spPr>
            <a:xfrm>
              <a:off x="5852433" y="318543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33" name="Google Shape;533;p12"/>
            <p:cNvSpPr/>
            <p:nvPr/>
          </p:nvSpPr>
          <p:spPr>
            <a:xfrm>
              <a:off x="5911678" y="318543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34" name="Google Shape;534;p12"/>
            <p:cNvSpPr/>
            <p:nvPr/>
          </p:nvSpPr>
          <p:spPr>
            <a:xfrm>
              <a:off x="5970828" y="318543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35" name="Google Shape;535;p12"/>
            <p:cNvSpPr/>
            <p:nvPr/>
          </p:nvSpPr>
          <p:spPr>
            <a:xfrm>
              <a:off x="6030074" y="3185434"/>
              <a:ext cx="14097" cy="14097"/>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36" name="Google Shape;536;p12"/>
            <p:cNvSpPr/>
            <p:nvPr/>
          </p:nvSpPr>
          <p:spPr>
            <a:xfrm>
              <a:off x="6089224" y="318543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37" name="Google Shape;537;p12"/>
            <p:cNvSpPr/>
            <p:nvPr/>
          </p:nvSpPr>
          <p:spPr>
            <a:xfrm>
              <a:off x="5734038" y="3244679"/>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38" name="Google Shape;538;p12"/>
            <p:cNvSpPr/>
            <p:nvPr/>
          </p:nvSpPr>
          <p:spPr>
            <a:xfrm>
              <a:off x="5793283" y="3244677"/>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39" name="Google Shape;539;p12"/>
            <p:cNvSpPr/>
            <p:nvPr/>
          </p:nvSpPr>
          <p:spPr>
            <a:xfrm>
              <a:off x="5852433" y="3244677"/>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40" name="Google Shape;540;p12"/>
            <p:cNvSpPr/>
            <p:nvPr/>
          </p:nvSpPr>
          <p:spPr>
            <a:xfrm>
              <a:off x="5911678" y="3244677"/>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41" name="Google Shape;541;p12"/>
            <p:cNvSpPr/>
            <p:nvPr/>
          </p:nvSpPr>
          <p:spPr>
            <a:xfrm>
              <a:off x="5970828" y="3244677"/>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42" name="Google Shape;542;p12"/>
            <p:cNvSpPr/>
            <p:nvPr/>
          </p:nvSpPr>
          <p:spPr>
            <a:xfrm>
              <a:off x="6030073" y="3244679"/>
              <a:ext cx="14097" cy="14096"/>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43" name="Google Shape;543;p12"/>
            <p:cNvSpPr/>
            <p:nvPr/>
          </p:nvSpPr>
          <p:spPr>
            <a:xfrm>
              <a:off x="6089224" y="3244677"/>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44" name="Google Shape;544;p12"/>
            <p:cNvSpPr/>
            <p:nvPr/>
          </p:nvSpPr>
          <p:spPr>
            <a:xfrm>
              <a:off x="5734038" y="3303829"/>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45" name="Google Shape;545;p12"/>
            <p:cNvSpPr/>
            <p:nvPr/>
          </p:nvSpPr>
          <p:spPr>
            <a:xfrm>
              <a:off x="5793283" y="3303829"/>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46" name="Google Shape;546;p12"/>
            <p:cNvSpPr/>
            <p:nvPr/>
          </p:nvSpPr>
          <p:spPr>
            <a:xfrm>
              <a:off x="5852433"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47" name="Google Shape;547;p12"/>
            <p:cNvSpPr/>
            <p:nvPr/>
          </p:nvSpPr>
          <p:spPr>
            <a:xfrm>
              <a:off x="5911678"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48" name="Google Shape;548;p12"/>
            <p:cNvSpPr/>
            <p:nvPr/>
          </p:nvSpPr>
          <p:spPr>
            <a:xfrm>
              <a:off x="5970828"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49" name="Google Shape;549;p12"/>
            <p:cNvSpPr/>
            <p:nvPr/>
          </p:nvSpPr>
          <p:spPr>
            <a:xfrm>
              <a:off x="6030073" y="3303829"/>
              <a:ext cx="14097" cy="14096"/>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50" name="Google Shape;550;p12"/>
            <p:cNvSpPr/>
            <p:nvPr/>
          </p:nvSpPr>
          <p:spPr>
            <a:xfrm>
              <a:off x="6089224"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51" name="Google Shape;551;p12"/>
            <p:cNvSpPr/>
            <p:nvPr/>
          </p:nvSpPr>
          <p:spPr>
            <a:xfrm>
              <a:off x="5734038" y="3363074"/>
              <a:ext cx="14192" cy="14097"/>
            </a:xfrm>
            <a:custGeom>
              <a:rect b="b" l="l" r="r" t="t"/>
              <a:pathLst>
                <a:path extrusionOk="0" h="14097"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52" name="Google Shape;552;p12"/>
            <p:cNvSpPr/>
            <p:nvPr/>
          </p:nvSpPr>
          <p:spPr>
            <a:xfrm>
              <a:off x="5793283" y="3363072"/>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53" name="Google Shape;553;p12"/>
            <p:cNvSpPr/>
            <p:nvPr/>
          </p:nvSpPr>
          <p:spPr>
            <a:xfrm>
              <a:off x="5852433"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54" name="Google Shape;554;p12"/>
            <p:cNvSpPr/>
            <p:nvPr/>
          </p:nvSpPr>
          <p:spPr>
            <a:xfrm>
              <a:off x="5911678"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55" name="Google Shape;555;p12"/>
            <p:cNvSpPr/>
            <p:nvPr/>
          </p:nvSpPr>
          <p:spPr>
            <a:xfrm>
              <a:off x="5970828"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56" name="Google Shape;556;p12"/>
            <p:cNvSpPr/>
            <p:nvPr/>
          </p:nvSpPr>
          <p:spPr>
            <a:xfrm>
              <a:off x="6030073" y="3363074"/>
              <a:ext cx="14097" cy="14097"/>
            </a:xfrm>
            <a:custGeom>
              <a:rect b="b" l="l" r="r" t="t"/>
              <a:pathLst>
                <a:path extrusionOk="0" h="14097"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57" name="Google Shape;557;p12"/>
            <p:cNvSpPr/>
            <p:nvPr/>
          </p:nvSpPr>
          <p:spPr>
            <a:xfrm>
              <a:off x="6089224"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58" name="Google Shape;558;p12"/>
            <p:cNvSpPr/>
            <p:nvPr/>
          </p:nvSpPr>
          <p:spPr>
            <a:xfrm>
              <a:off x="5734038" y="3422225"/>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59" name="Google Shape;559;p12"/>
            <p:cNvSpPr/>
            <p:nvPr/>
          </p:nvSpPr>
          <p:spPr>
            <a:xfrm>
              <a:off x="5793283" y="3422225"/>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60" name="Google Shape;560;p12"/>
            <p:cNvSpPr/>
            <p:nvPr/>
          </p:nvSpPr>
          <p:spPr>
            <a:xfrm>
              <a:off x="5852433"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61" name="Google Shape;561;p12"/>
            <p:cNvSpPr/>
            <p:nvPr/>
          </p:nvSpPr>
          <p:spPr>
            <a:xfrm>
              <a:off x="5911678"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62" name="Google Shape;562;p12"/>
            <p:cNvSpPr/>
            <p:nvPr/>
          </p:nvSpPr>
          <p:spPr>
            <a:xfrm>
              <a:off x="5970828"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63" name="Google Shape;563;p12"/>
            <p:cNvSpPr/>
            <p:nvPr/>
          </p:nvSpPr>
          <p:spPr>
            <a:xfrm>
              <a:off x="6030073" y="3422225"/>
              <a:ext cx="14097" cy="14096"/>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64" name="Google Shape;564;p12"/>
            <p:cNvSpPr/>
            <p:nvPr/>
          </p:nvSpPr>
          <p:spPr>
            <a:xfrm>
              <a:off x="6089224"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65" name="Google Shape;565;p12"/>
            <p:cNvSpPr/>
            <p:nvPr/>
          </p:nvSpPr>
          <p:spPr>
            <a:xfrm>
              <a:off x="6148469" y="3067039"/>
              <a:ext cx="14097" cy="14097"/>
            </a:xfrm>
            <a:custGeom>
              <a:rect b="b" l="l" r="r" t="t"/>
              <a:pathLst>
                <a:path extrusionOk="0" h="14097" w="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66" name="Google Shape;566;p12"/>
            <p:cNvSpPr/>
            <p:nvPr/>
          </p:nvSpPr>
          <p:spPr>
            <a:xfrm>
              <a:off x="6207620"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67" name="Google Shape;567;p12"/>
            <p:cNvSpPr/>
            <p:nvPr/>
          </p:nvSpPr>
          <p:spPr>
            <a:xfrm>
              <a:off x="6266865" y="3067039"/>
              <a:ext cx="14096" cy="14097"/>
            </a:xfrm>
            <a:custGeom>
              <a:rect b="b" l="l" r="r" t="t"/>
              <a:pathLst>
                <a:path extrusionOk="0" h="14097" w="14096">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68" name="Google Shape;568;p12"/>
            <p:cNvSpPr/>
            <p:nvPr/>
          </p:nvSpPr>
          <p:spPr>
            <a:xfrm>
              <a:off x="6326014"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69" name="Google Shape;569;p12"/>
            <p:cNvSpPr/>
            <p:nvPr/>
          </p:nvSpPr>
          <p:spPr>
            <a:xfrm>
              <a:off x="6385260"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70" name="Google Shape;570;p12"/>
            <p:cNvSpPr/>
            <p:nvPr/>
          </p:nvSpPr>
          <p:spPr>
            <a:xfrm>
              <a:off x="6444410" y="3067039"/>
              <a:ext cx="14096" cy="14097"/>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71" name="Google Shape;571;p12"/>
            <p:cNvSpPr/>
            <p:nvPr/>
          </p:nvSpPr>
          <p:spPr>
            <a:xfrm>
              <a:off x="6148469" y="3126281"/>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72" name="Google Shape;572;p12"/>
            <p:cNvSpPr/>
            <p:nvPr/>
          </p:nvSpPr>
          <p:spPr>
            <a:xfrm>
              <a:off x="6207620" y="3126281"/>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73" name="Google Shape;573;p12"/>
            <p:cNvSpPr/>
            <p:nvPr/>
          </p:nvSpPr>
          <p:spPr>
            <a:xfrm>
              <a:off x="6266865" y="3126281"/>
              <a:ext cx="14096" cy="14099"/>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74" name="Google Shape;574;p12"/>
            <p:cNvSpPr/>
            <p:nvPr/>
          </p:nvSpPr>
          <p:spPr>
            <a:xfrm>
              <a:off x="6326014" y="3126281"/>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75" name="Google Shape;575;p12"/>
            <p:cNvSpPr/>
            <p:nvPr/>
          </p:nvSpPr>
          <p:spPr>
            <a:xfrm>
              <a:off x="6385260" y="3126281"/>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76" name="Google Shape;576;p12"/>
            <p:cNvSpPr/>
            <p:nvPr/>
          </p:nvSpPr>
          <p:spPr>
            <a:xfrm>
              <a:off x="6444410" y="3126283"/>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77" name="Google Shape;577;p12"/>
            <p:cNvSpPr/>
            <p:nvPr/>
          </p:nvSpPr>
          <p:spPr>
            <a:xfrm>
              <a:off x="6148469" y="3185433"/>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78" name="Google Shape;578;p12"/>
            <p:cNvSpPr/>
            <p:nvPr/>
          </p:nvSpPr>
          <p:spPr>
            <a:xfrm>
              <a:off x="6207620" y="3185433"/>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79" name="Google Shape;579;p12"/>
            <p:cNvSpPr/>
            <p:nvPr/>
          </p:nvSpPr>
          <p:spPr>
            <a:xfrm>
              <a:off x="6266865" y="3185433"/>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80" name="Google Shape;580;p12"/>
            <p:cNvSpPr/>
            <p:nvPr/>
          </p:nvSpPr>
          <p:spPr>
            <a:xfrm>
              <a:off x="6326014" y="3185433"/>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81" name="Google Shape;581;p12"/>
            <p:cNvSpPr/>
            <p:nvPr/>
          </p:nvSpPr>
          <p:spPr>
            <a:xfrm>
              <a:off x="6385260" y="3185433"/>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82" name="Google Shape;582;p12"/>
            <p:cNvSpPr/>
            <p:nvPr/>
          </p:nvSpPr>
          <p:spPr>
            <a:xfrm>
              <a:off x="6444410" y="3185432"/>
              <a:ext cx="14096" cy="14097"/>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83" name="Google Shape;583;p12"/>
            <p:cNvSpPr/>
            <p:nvPr/>
          </p:nvSpPr>
          <p:spPr>
            <a:xfrm>
              <a:off x="6148469" y="3244676"/>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84" name="Google Shape;584;p12"/>
            <p:cNvSpPr/>
            <p:nvPr/>
          </p:nvSpPr>
          <p:spPr>
            <a:xfrm>
              <a:off x="6207620" y="3244676"/>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85" name="Google Shape;585;p12"/>
            <p:cNvSpPr/>
            <p:nvPr/>
          </p:nvSpPr>
          <p:spPr>
            <a:xfrm>
              <a:off x="6266865" y="3244676"/>
              <a:ext cx="14096" cy="14099"/>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86" name="Google Shape;586;p12"/>
            <p:cNvSpPr/>
            <p:nvPr/>
          </p:nvSpPr>
          <p:spPr>
            <a:xfrm>
              <a:off x="6326014" y="3244676"/>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87" name="Google Shape;587;p12"/>
            <p:cNvSpPr/>
            <p:nvPr/>
          </p:nvSpPr>
          <p:spPr>
            <a:xfrm>
              <a:off x="6385260" y="3244676"/>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88" name="Google Shape;588;p12"/>
            <p:cNvSpPr/>
            <p:nvPr/>
          </p:nvSpPr>
          <p:spPr>
            <a:xfrm>
              <a:off x="6444410" y="324467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89" name="Google Shape;589;p12"/>
            <p:cNvSpPr/>
            <p:nvPr/>
          </p:nvSpPr>
          <p:spPr>
            <a:xfrm>
              <a:off x="6148469" y="3303829"/>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90" name="Google Shape;590;p12"/>
            <p:cNvSpPr/>
            <p:nvPr/>
          </p:nvSpPr>
          <p:spPr>
            <a:xfrm>
              <a:off x="6207620"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91" name="Google Shape;591;p12"/>
            <p:cNvSpPr/>
            <p:nvPr/>
          </p:nvSpPr>
          <p:spPr>
            <a:xfrm>
              <a:off x="6266865" y="3303829"/>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92" name="Google Shape;592;p12"/>
            <p:cNvSpPr/>
            <p:nvPr/>
          </p:nvSpPr>
          <p:spPr>
            <a:xfrm>
              <a:off x="6326014"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93" name="Google Shape;593;p12"/>
            <p:cNvSpPr/>
            <p:nvPr/>
          </p:nvSpPr>
          <p:spPr>
            <a:xfrm>
              <a:off x="6385260"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94" name="Google Shape;594;p12"/>
            <p:cNvSpPr/>
            <p:nvPr/>
          </p:nvSpPr>
          <p:spPr>
            <a:xfrm>
              <a:off x="6444410"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95" name="Google Shape;595;p12"/>
            <p:cNvSpPr/>
            <p:nvPr/>
          </p:nvSpPr>
          <p:spPr>
            <a:xfrm>
              <a:off x="6148469" y="3363072"/>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96" name="Google Shape;596;p12"/>
            <p:cNvSpPr/>
            <p:nvPr/>
          </p:nvSpPr>
          <p:spPr>
            <a:xfrm>
              <a:off x="6207620"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97" name="Google Shape;597;p12"/>
            <p:cNvSpPr/>
            <p:nvPr/>
          </p:nvSpPr>
          <p:spPr>
            <a:xfrm>
              <a:off x="6266865" y="3363072"/>
              <a:ext cx="14096" cy="14099"/>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98" name="Google Shape;598;p12"/>
            <p:cNvSpPr/>
            <p:nvPr/>
          </p:nvSpPr>
          <p:spPr>
            <a:xfrm>
              <a:off x="6326014"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599" name="Google Shape;599;p12"/>
            <p:cNvSpPr/>
            <p:nvPr/>
          </p:nvSpPr>
          <p:spPr>
            <a:xfrm>
              <a:off x="6385260"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00" name="Google Shape;600;p12"/>
            <p:cNvSpPr/>
            <p:nvPr/>
          </p:nvSpPr>
          <p:spPr>
            <a:xfrm>
              <a:off x="6444410" y="3363074"/>
              <a:ext cx="14096" cy="14097"/>
            </a:xfrm>
            <a:custGeom>
              <a:rect b="b" l="l" r="r" t="t"/>
              <a:pathLst>
                <a:path extrusionOk="0" h="14097"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01" name="Google Shape;601;p12"/>
            <p:cNvSpPr/>
            <p:nvPr/>
          </p:nvSpPr>
          <p:spPr>
            <a:xfrm>
              <a:off x="6148469" y="3422225"/>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02" name="Google Shape;602;p12"/>
            <p:cNvSpPr/>
            <p:nvPr/>
          </p:nvSpPr>
          <p:spPr>
            <a:xfrm>
              <a:off x="6207620"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03" name="Google Shape;603;p12"/>
            <p:cNvSpPr/>
            <p:nvPr/>
          </p:nvSpPr>
          <p:spPr>
            <a:xfrm>
              <a:off x="6266865" y="3422225"/>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04" name="Google Shape;604;p12"/>
            <p:cNvSpPr/>
            <p:nvPr/>
          </p:nvSpPr>
          <p:spPr>
            <a:xfrm>
              <a:off x="6326014"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05" name="Google Shape;605;p12"/>
            <p:cNvSpPr/>
            <p:nvPr/>
          </p:nvSpPr>
          <p:spPr>
            <a:xfrm>
              <a:off x="6385260"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06" name="Google Shape;606;p12"/>
            <p:cNvSpPr/>
            <p:nvPr/>
          </p:nvSpPr>
          <p:spPr>
            <a:xfrm>
              <a:off x="6444410" y="342222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07" name="Google Shape;607;p12"/>
            <p:cNvSpPr/>
            <p:nvPr/>
          </p:nvSpPr>
          <p:spPr>
            <a:xfrm>
              <a:off x="5734038" y="3481374"/>
              <a:ext cx="14192" cy="14096"/>
            </a:xfrm>
            <a:custGeom>
              <a:rect b="b" l="l" r="r" t="t"/>
              <a:pathLst>
                <a:path extrusionOk="0" h="14096" w="14192">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08" name="Google Shape;608;p12"/>
            <p:cNvSpPr/>
            <p:nvPr/>
          </p:nvSpPr>
          <p:spPr>
            <a:xfrm>
              <a:off x="5793283" y="3481374"/>
              <a:ext cx="14097" cy="14097"/>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09" name="Google Shape;609;p12"/>
            <p:cNvSpPr/>
            <p:nvPr/>
          </p:nvSpPr>
          <p:spPr>
            <a:xfrm>
              <a:off x="5852433"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10" name="Google Shape;610;p12"/>
            <p:cNvSpPr/>
            <p:nvPr/>
          </p:nvSpPr>
          <p:spPr>
            <a:xfrm>
              <a:off x="5911678"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11" name="Google Shape;611;p12"/>
            <p:cNvSpPr/>
            <p:nvPr/>
          </p:nvSpPr>
          <p:spPr>
            <a:xfrm>
              <a:off x="5970828"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12" name="Google Shape;612;p12"/>
            <p:cNvSpPr/>
            <p:nvPr/>
          </p:nvSpPr>
          <p:spPr>
            <a:xfrm>
              <a:off x="6030074" y="3481374"/>
              <a:ext cx="14097" cy="14097"/>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13" name="Google Shape;613;p12"/>
            <p:cNvSpPr/>
            <p:nvPr/>
          </p:nvSpPr>
          <p:spPr>
            <a:xfrm>
              <a:off x="6089224"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14" name="Google Shape;614;p12"/>
            <p:cNvSpPr/>
            <p:nvPr/>
          </p:nvSpPr>
          <p:spPr>
            <a:xfrm>
              <a:off x="5734038" y="3540620"/>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15" name="Google Shape;615;p12"/>
            <p:cNvSpPr/>
            <p:nvPr/>
          </p:nvSpPr>
          <p:spPr>
            <a:xfrm>
              <a:off x="5793283" y="3540620"/>
              <a:ext cx="14097" cy="14097"/>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16" name="Google Shape;616;p12"/>
            <p:cNvSpPr/>
            <p:nvPr/>
          </p:nvSpPr>
          <p:spPr>
            <a:xfrm>
              <a:off x="5852433" y="354062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17" name="Google Shape;617;p12"/>
            <p:cNvSpPr/>
            <p:nvPr/>
          </p:nvSpPr>
          <p:spPr>
            <a:xfrm>
              <a:off x="5911678" y="354062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18" name="Google Shape;618;p12"/>
            <p:cNvSpPr/>
            <p:nvPr/>
          </p:nvSpPr>
          <p:spPr>
            <a:xfrm>
              <a:off x="5970828" y="354062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19" name="Google Shape;619;p12"/>
            <p:cNvSpPr/>
            <p:nvPr/>
          </p:nvSpPr>
          <p:spPr>
            <a:xfrm>
              <a:off x="6030074" y="3540620"/>
              <a:ext cx="14097" cy="14097"/>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20" name="Google Shape;620;p12"/>
            <p:cNvSpPr/>
            <p:nvPr/>
          </p:nvSpPr>
          <p:spPr>
            <a:xfrm>
              <a:off x="6089224" y="354062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21" name="Google Shape;621;p12"/>
            <p:cNvSpPr/>
            <p:nvPr/>
          </p:nvSpPr>
          <p:spPr>
            <a:xfrm>
              <a:off x="5734038" y="3599770"/>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22" name="Google Shape;622;p12"/>
            <p:cNvSpPr/>
            <p:nvPr/>
          </p:nvSpPr>
          <p:spPr>
            <a:xfrm>
              <a:off x="5793283" y="3599770"/>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23" name="Google Shape;623;p12"/>
            <p:cNvSpPr/>
            <p:nvPr/>
          </p:nvSpPr>
          <p:spPr>
            <a:xfrm>
              <a:off x="5852433" y="359977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24" name="Google Shape;624;p12"/>
            <p:cNvSpPr/>
            <p:nvPr/>
          </p:nvSpPr>
          <p:spPr>
            <a:xfrm>
              <a:off x="5911678" y="359977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25" name="Google Shape;625;p12"/>
            <p:cNvSpPr/>
            <p:nvPr/>
          </p:nvSpPr>
          <p:spPr>
            <a:xfrm>
              <a:off x="5970828" y="359977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26" name="Google Shape;626;p12"/>
            <p:cNvSpPr/>
            <p:nvPr/>
          </p:nvSpPr>
          <p:spPr>
            <a:xfrm>
              <a:off x="6030073" y="3599770"/>
              <a:ext cx="14097" cy="14096"/>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27" name="Google Shape;627;p12"/>
            <p:cNvSpPr/>
            <p:nvPr/>
          </p:nvSpPr>
          <p:spPr>
            <a:xfrm>
              <a:off x="6089224" y="359977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28" name="Google Shape;628;p12"/>
            <p:cNvSpPr/>
            <p:nvPr/>
          </p:nvSpPr>
          <p:spPr>
            <a:xfrm>
              <a:off x="5734037" y="3659014"/>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29" name="Google Shape;629;p12"/>
            <p:cNvSpPr/>
            <p:nvPr/>
          </p:nvSpPr>
          <p:spPr>
            <a:xfrm>
              <a:off x="5793282" y="3659014"/>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30" name="Google Shape;630;p12"/>
            <p:cNvSpPr/>
            <p:nvPr/>
          </p:nvSpPr>
          <p:spPr>
            <a:xfrm>
              <a:off x="5852432" y="365901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31" name="Google Shape;631;p12"/>
            <p:cNvSpPr/>
            <p:nvPr/>
          </p:nvSpPr>
          <p:spPr>
            <a:xfrm>
              <a:off x="5911678" y="365901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32" name="Google Shape;632;p12"/>
            <p:cNvSpPr/>
            <p:nvPr/>
          </p:nvSpPr>
          <p:spPr>
            <a:xfrm>
              <a:off x="5970828" y="365901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33" name="Google Shape;633;p12"/>
            <p:cNvSpPr/>
            <p:nvPr/>
          </p:nvSpPr>
          <p:spPr>
            <a:xfrm>
              <a:off x="6030073" y="3659014"/>
              <a:ext cx="14097" cy="14096"/>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34" name="Google Shape;634;p12"/>
            <p:cNvSpPr/>
            <p:nvPr/>
          </p:nvSpPr>
          <p:spPr>
            <a:xfrm>
              <a:off x="6089224" y="365901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35" name="Google Shape;635;p12"/>
            <p:cNvSpPr/>
            <p:nvPr/>
          </p:nvSpPr>
          <p:spPr>
            <a:xfrm>
              <a:off x="5734039" y="3718165"/>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36" name="Google Shape;636;p12"/>
            <p:cNvSpPr/>
            <p:nvPr/>
          </p:nvSpPr>
          <p:spPr>
            <a:xfrm>
              <a:off x="5793284" y="3718165"/>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37" name="Google Shape;637;p12"/>
            <p:cNvSpPr/>
            <p:nvPr/>
          </p:nvSpPr>
          <p:spPr>
            <a:xfrm>
              <a:off x="5852434" y="371816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38" name="Google Shape;638;p12"/>
            <p:cNvSpPr/>
            <p:nvPr/>
          </p:nvSpPr>
          <p:spPr>
            <a:xfrm>
              <a:off x="5911679" y="371816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39" name="Google Shape;639;p12"/>
            <p:cNvSpPr/>
            <p:nvPr/>
          </p:nvSpPr>
          <p:spPr>
            <a:xfrm>
              <a:off x="5970829" y="371816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40" name="Google Shape;640;p12"/>
            <p:cNvSpPr/>
            <p:nvPr/>
          </p:nvSpPr>
          <p:spPr>
            <a:xfrm>
              <a:off x="6030074" y="3718165"/>
              <a:ext cx="14097" cy="14096"/>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41" name="Google Shape;641;p12"/>
            <p:cNvSpPr/>
            <p:nvPr/>
          </p:nvSpPr>
          <p:spPr>
            <a:xfrm>
              <a:off x="6089225" y="371816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42" name="Google Shape;642;p12"/>
            <p:cNvSpPr/>
            <p:nvPr/>
          </p:nvSpPr>
          <p:spPr>
            <a:xfrm>
              <a:off x="5734040" y="3777410"/>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43" name="Google Shape;643;p12"/>
            <p:cNvSpPr/>
            <p:nvPr/>
          </p:nvSpPr>
          <p:spPr>
            <a:xfrm>
              <a:off x="5793285" y="3777410"/>
              <a:ext cx="14097" cy="14096"/>
            </a:xfrm>
            <a:custGeom>
              <a:rect b="b" l="l" r="r" t="t"/>
              <a:pathLst>
                <a:path extrusionOk="0" h="14096"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44" name="Google Shape;644;p12"/>
            <p:cNvSpPr/>
            <p:nvPr/>
          </p:nvSpPr>
          <p:spPr>
            <a:xfrm>
              <a:off x="5852436" y="3777408"/>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45" name="Google Shape;645;p12"/>
            <p:cNvSpPr/>
            <p:nvPr/>
          </p:nvSpPr>
          <p:spPr>
            <a:xfrm>
              <a:off x="5911683" y="3777408"/>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46" name="Google Shape;646;p12"/>
            <p:cNvSpPr/>
            <p:nvPr/>
          </p:nvSpPr>
          <p:spPr>
            <a:xfrm>
              <a:off x="5970835" y="3777408"/>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47" name="Google Shape;647;p12"/>
            <p:cNvSpPr/>
            <p:nvPr/>
          </p:nvSpPr>
          <p:spPr>
            <a:xfrm>
              <a:off x="6030082" y="3777410"/>
              <a:ext cx="14097" cy="14096"/>
            </a:xfrm>
            <a:custGeom>
              <a:rect b="b" l="l" r="r" t="t"/>
              <a:pathLst>
                <a:path extrusionOk="0" h="14096"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48" name="Google Shape;648;p12"/>
            <p:cNvSpPr/>
            <p:nvPr/>
          </p:nvSpPr>
          <p:spPr>
            <a:xfrm>
              <a:off x="6089231" y="3777408"/>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49" name="Google Shape;649;p12"/>
            <p:cNvSpPr/>
            <p:nvPr/>
          </p:nvSpPr>
          <p:spPr>
            <a:xfrm>
              <a:off x="6148476" y="3481374"/>
              <a:ext cx="14097" cy="14096"/>
            </a:xfrm>
            <a:custGeom>
              <a:rect b="b" l="l" r="r" t="t"/>
              <a:pathLst>
                <a:path extrusionOk="0" h="14096" w="14097">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50" name="Google Shape;650;p12"/>
            <p:cNvSpPr/>
            <p:nvPr/>
          </p:nvSpPr>
          <p:spPr>
            <a:xfrm>
              <a:off x="6207627"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51" name="Google Shape;651;p12"/>
            <p:cNvSpPr/>
            <p:nvPr/>
          </p:nvSpPr>
          <p:spPr>
            <a:xfrm>
              <a:off x="6266872" y="3481374"/>
              <a:ext cx="14096" cy="14096"/>
            </a:xfrm>
            <a:custGeom>
              <a:rect b="b" l="l" r="r" t="t"/>
              <a:pathLst>
                <a:path extrusionOk="0" h="14096" w="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52" name="Google Shape;652;p12"/>
            <p:cNvSpPr/>
            <p:nvPr/>
          </p:nvSpPr>
          <p:spPr>
            <a:xfrm>
              <a:off x="6326022"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53" name="Google Shape;653;p12"/>
            <p:cNvSpPr/>
            <p:nvPr/>
          </p:nvSpPr>
          <p:spPr>
            <a:xfrm>
              <a:off x="6385268"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54" name="Google Shape;654;p12"/>
            <p:cNvSpPr/>
            <p:nvPr/>
          </p:nvSpPr>
          <p:spPr>
            <a:xfrm>
              <a:off x="6444417" y="3481373"/>
              <a:ext cx="14096" cy="14097"/>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55" name="Google Shape;655;p12"/>
            <p:cNvSpPr/>
            <p:nvPr/>
          </p:nvSpPr>
          <p:spPr>
            <a:xfrm>
              <a:off x="6148476" y="3540622"/>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56" name="Google Shape;656;p12"/>
            <p:cNvSpPr/>
            <p:nvPr/>
          </p:nvSpPr>
          <p:spPr>
            <a:xfrm>
              <a:off x="6207627" y="3540623"/>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57" name="Google Shape;657;p12"/>
            <p:cNvSpPr/>
            <p:nvPr/>
          </p:nvSpPr>
          <p:spPr>
            <a:xfrm>
              <a:off x="6266872" y="3540626"/>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58" name="Google Shape;658;p12"/>
            <p:cNvSpPr/>
            <p:nvPr/>
          </p:nvSpPr>
          <p:spPr>
            <a:xfrm>
              <a:off x="6326022" y="3540627"/>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59" name="Google Shape;659;p12"/>
            <p:cNvSpPr/>
            <p:nvPr/>
          </p:nvSpPr>
          <p:spPr>
            <a:xfrm>
              <a:off x="6385268" y="354063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60" name="Google Shape;660;p12"/>
            <p:cNvSpPr/>
            <p:nvPr/>
          </p:nvSpPr>
          <p:spPr>
            <a:xfrm>
              <a:off x="6444417" y="3540631"/>
              <a:ext cx="14096" cy="14097"/>
            </a:xfrm>
            <a:custGeom>
              <a:rect b="b" l="l" r="r" t="t"/>
              <a:pathLst>
                <a:path extrusionOk="0" h="14097" w="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61" name="Google Shape;661;p12"/>
            <p:cNvSpPr/>
            <p:nvPr/>
          </p:nvSpPr>
          <p:spPr>
            <a:xfrm>
              <a:off x="6148476" y="3599781"/>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62" name="Google Shape;662;p12"/>
            <p:cNvSpPr/>
            <p:nvPr/>
          </p:nvSpPr>
          <p:spPr>
            <a:xfrm>
              <a:off x="6207627" y="3599781"/>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63" name="Google Shape;663;p12"/>
            <p:cNvSpPr/>
            <p:nvPr/>
          </p:nvSpPr>
          <p:spPr>
            <a:xfrm>
              <a:off x="6266872" y="3599781"/>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64" name="Google Shape;664;p12"/>
            <p:cNvSpPr/>
            <p:nvPr/>
          </p:nvSpPr>
          <p:spPr>
            <a:xfrm>
              <a:off x="6326022" y="3599781"/>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65" name="Google Shape;665;p12"/>
            <p:cNvSpPr/>
            <p:nvPr/>
          </p:nvSpPr>
          <p:spPr>
            <a:xfrm>
              <a:off x="6385268" y="359978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66" name="Google Shape;666;p12"/>
            <p:cNvSpPr/>
            <p:nvPr/>
          </p:nvSpPr>
          <p:spPr>
            <a:xfrm>
              <a:off x="6444417" y="3599782"/>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67" name="Google Shape;667;p12"/>
            <p:cNvSpPr/>
            <p:nvPr/>
          </p:nvSpPr>
          <p:spPr>
            <a:xfrm>
              <a:off x="6148476" y="3659026"/>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68" name="Google Shape;668;p12"/>
            <p:cNvSpPr/>
            <p:nvPr/>
          </p:nvSpPr>
          <p:spPr>
            <a:xfrm>
              <a:off x="6207627" y="3659026"/>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69" name="Google Shape;669;p12"/>
            <p:cNvSpPr/>
            <p:nvPr/>
          </p:nvSpPr>
          <p:spPr>
            <a:xfrm>
              <a:off x="6266872" y="3659026"/>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70" name="Google Shape;670;p12"/>
            <p:cNvSpPr/>
            <p:nvPr/>
          </p:nvSpPr>
          <p:spPr>
            <a:xfrm>
              <a:off x="6326022" y="3659026"/>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71" name="Google Shape;671;p12"/>
            <p:cNvSpPr/>
            <p:nvPr/>
          </p:nvSpPr>
          <p:spPr>
            <a:xfrm>
              <a:off x="6385268" y="3659026"/>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72" name="Google Shape;672;p12"/>
            <p:cNvSpPr/>
            <p:nvPr/>
          </p:nvSpPr>
          <p:spPr>
            <a:xfrm>
              <a:off x="6444417" y="3659026"/>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73" name="Google Shape;673;p12"/>
            <p:cNvSpPr/>
            <p:nvPr/>
          </p:nvSpPr>
          <p:spPr>
            <a:xfrm>
              <a:off x="6148476" y="3718177"/>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74" name="Google Shape;674;p12"/>
            <p:cNvSpPr/>
            <p:nvPr/>
          </p:nvSpPr>
          <p:spPr>
            <a:xfrm>
              <a:off x="6207627" y="3718177"/>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75" name="Google Shape;675;p12"/>
            <p:cNvSpPr/>
            <p:nvPr/>
          </p:nvSpPr>
          <p:spPr>
            <a:xfrm>
              <a:off x="6266872" y="3718177"/>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76" name="Google Shape;676;p12"/>
            <p:cNvSpPr/>
            <p:nvPr/>
          </p:nvSpPr>
          <p:spPr>
            <a:xfrm>
              <a:off x="6326022" y="3718177"/>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77" name="Google Shape;677;p12"/>
            <p:cNvSpPr/>
            <p:nvPr/>
          </p:nvSpPr>
          <p:spPr>
            <a:xfrm>
              <a:off x="6385268" y="3718172"/>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78" name="Google Shape;678;p12"/>
            <p:cNvSpPr/>
            <p:nvPr/>
          </p:nvSpPr>
          <p:spPr>
            <a:xfrm>
              <a:off x="6444417" y="3718176"/>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79" name="Google Shape;679;p12"/>
            <p:cNvSpPr/>
            <p:nvPr/>
          </p:nvSpPr>
          <p:spPr>
            <a:xfrm>
              <a:off x="6148472" y="3777419"/>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80" name="Google Shape;680;p12"/>
            <p:cNvSpPr/>
            <p:nvPr/>
          </p:nvSpPr>
          <p:spPr>
            <a:xfrm>
              <a:off x="6207622" y="3777419"/>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81" name="Google Shape;681;p12"/>
            <p:cNvSpPr/>
            <p:nvPr/>
          </p:nvSpPr>
          <p:spPr>
            <a:xfrm>
              <a:off x="6266868" y="3777419"/>
              <a:ext cx="14096" cy="14099"/>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82" name="Google Shape;682;p12"/>
            <p:cNvSpPr/>
            <p:nvPr/>
          </p:nvSpPr>
          <p:spPr>
            <a:xfrm>
              <a:off x="6326024" y="3777383"/>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83" name="Google Shape;683;p12"/>
            <p:cNvSpPr/>
            <p:nvPr/>
          </p:nvSpPr>
          <p:spPr>
            <a:xfrm>
              <a:off x="6385287" y="3777429"/>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84" name="Google Shape;684;p12"/>
            <p:cNvSpPr/>
            <p:nvPr/>
          </p:nvSpPr>
          <p:spPr>
            <a:xfrm>
              <a:off x="6444424" y="3777424"/>
              <a:ext cx="14096" cy="14096"/>
            </a:xfrm>
            <a:custGeom>
              <a:rect b="b" l="l" r="r" t="t"/>
              <a:pathLst>
                <a:path extrusionOk="0" h="14096" w="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grpSp>
        <p:nvGrpSpPr>
          <p:cNvPr id="685" name="Google Shape;685;p12"/>
          <p:cNvGrpSpPr/>
          <p:nvPr/>
        </p:nvGrpSpPr>
        <p:grpSpPr>
          <a:xfrm>
            <a:off x="4680915" y="4748271"/>
            <a:ext cx="1330536" cy="1330521"/>
            <a:chOff x="5734037" y="3067039"/>
            <a:chExt cx="724483" cy="724489"/>
          </a:xfrm>
        </p:grpSpPr>
        <p:sp>
          <p:nvSpPr>
            <p:cNvPr id="686" name="Google Shape;686;p12"/>
            <p:cNvSpPr/>
            <p:nvPr/>
          </p:nvSpPr>
          <p:spPr>
            <a:xfrm>
              <a:off x="5734038" y="3067039"/>
              <a:ext cx="14192" cy="14097"/>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87" name="Google Shape;687;p12"/>
            <p:cNvSpPr/>
            <p:nvPr/>
          </p:nvSpPr>
          <p:spPr>
            <a:xfrm>
              <a:off x="5793283" y="3067039"/>
              <a:ext cx="14097" cy="14097"/>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88" name="Google Shape;688;p12"/>
            <p:cNvSpPr/>
            <p:nvPr/>
          </p:nvSpPr>
          <p:spPr>
            <a:xfrm>
              <a:off x="5852433"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89" name="Google Shape;689;p12"/>
            <p:cNvSpPr/>
            <p:nvPr/>
          </p:nvSpPr>
          <p:spPr>
            <a:xfrm>
              <a:off x="5911678"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90" name="Google Shape;690;p12"/>
            <p:cNvSpPr/>
            <p:nvPr/>
          </p:nvSpPr>
          <p:spPr>
            <a:xfrm>
              <a:off x="5970828"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91" name="Google Shape;691;p12"/>
            <p:cNvSpPr/>
            <p:nvPr/>
          </p:nvSpPr>
          <p:spPr>
            <a:xfrm>
              <a:off x="6030074" y="3067039"/>
              <a:ext cx="14097" cy="14097"/>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92" name="Google Shape;692;p12"/>
            <p:cNvSpPr/>
            <p:nvPr/>
          </p:nvSpPr>
          <p:spPr>
            <a:xfrm>
              <a:off x="6089224"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93" name="Google Shape;693;p12"/>
            <p:cNvSpPr/>
            <p:nvPr/>
          </p:nvSpPr>
          <p:spPr>
            <a:xfrm>
              <a:off x="5734038" y="3126284"/>
              <a:ext cx="14192" cy="14097"/>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94" name="Google Shape;694;p12"/>
            <p:cNvSpPr/>
            <p:nvPr/>
          </p:nvSpPr>
          <p:spPr>
            <a:xfrm>
              <a:off x="5793283" y="3126282"/>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95" name="Google Shape;695;p12"/>
            <p:cNvSpPr/>
            <p:nvPr/>
          </p:nvSpPr>
          <p:spPr>
            <a:xfrm>
              <a:off x="5852433" y="312628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96" name="Google Shape;696;p12"/>
            <p:cNvSpPr/>
            <p:nvPr/>
          </p:nvSpPr>
          <p:spPr>
            <a:xfrm>
              <a:off x="5911678" y="312628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97" name="Google Shape;697;p12"/>
            <p:cNvSpPr/>
            <p:nvPr/>
          </p:nvSpPr>
          <p:spPr>
            <a:xfrm>
              <a:off x="5970828" y="312628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98" name="Google Shape;698;p12"/>
            <p:cNvSpPr/>
            <p:nvPr/>
          </p:nvSpPr>
          <p:spPr>
            <a:xfrm>
              <a:off x="6030073" y="3126284"/>
              <a:ext cx="14097" cy="14097"/>
            </a:xfrm>
            <a:custGeom>
              <a:rect b="b" l="l" r="r" t="t"/>
              <a:pathLst>
                <a:path extrusionOk="0" h="14097" w="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699" name="Google Shape;699;p12"/>
            <p:cNvSpPr/>
            <p:nvPr/>
          </p:nvSpPr>
          <p:spPr>
            <a:xfrm>
              <a:off x="6089224" y="312628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00" name="Google Shape;700;p12"/>
            <p:cNvSpPr/>
            <p:nvPr/>
          </p:nvSpPr>
          <p:spPr>
            <a:xfrm>
              <a:off x="5734038" y="3185434"/>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01" name="Google Shape;701;p12"/>
            <p:cNvSpPr/>
            <p:nvPr/>
          </p:nvSpPr>
          <p:spPr>
            <a:xfrm>
              <a:off x="5793283" y="3185434"/>
              <a:ext cx="14097" cy="14097"/>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02" name="Google Shape;702;p12"/>
            <p:cNvSpPr/>
            <p:nvPr/>
          </p:nvSpPr>
          <p:spPr>
            <a:xfrm>
              <a:off x="5852433" y="318543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03" name="Google Shape;703;p12"/>
            <p:cNvSpPr/>
            <p:nvPr/>
          </p:nvSpPr>
          <p:spPr>
            <a:xfrm>
              <a:off x="5911678" y="318543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04" name="Google Shape;704;p12"/>
            <p:cNvSpPr/>
            <p:nvPr/>
          </p:nvSpPr>
          <p:spPr>
            <a:xfrm>
              <a:off x="5970828" y="318543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05" name="Google Shape;705;p12"/>
            <p:cNvSpPr/>
            <p:nvPr/>
          </p:nvSpPr>
          <p:spPr>
            <a:xfrm>
              <a:off x="6030074" y="3185434"/>
              <a:ext cx="14097" cy="14097"/>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06" name="Google Shape;706;p12"/>
            <p:cNvSpPr/>
            <p:nvPr/>
          </p:nvSpPr>
          <p:spPr>
            <a:xfrm>
              <a:off x="6089224" y="318543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07" name="Google Shape;707;p12"/>
            <p:cNvSpPr/>
            <p:nvPr/>
          </p:nvSpPr>
          <p:spPr>
            <a:xfrm>
              <a:off x="5734038" y="3244679"/>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08" name="Google Shape;708;p12"/>
            <p:cNvSpPr/>
            <p:nvPr/>
          </p:nvSpPr>
          <p:spPr>
            <a:xfrm>
              <a:off x="5793283" y="3244677"/>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09" name="Google Shape;709;p12"/>
            <p:cNvSpPr/>
            <p:nvPr/>
          </p:nvSpPr>
          <p:spPr>
            <a:xfrm>
              <a:off x="5852433" y="3244677"/>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10" name="Google Shape;710;p12"/>
            <p:cNvSpPr/>
            <p:nvPr/>
          </p:nvSpPr>
          <p:spPr>
            <a:xfrm>
              <a:off x="5911678" y="3244677"/>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11" name="Google Shape;711;p12"/>
            <p:cNvSpPr/>
            <p:nvPr/>
          </p:nvSpPr>
          <p:spPr>
            <a:xfrm>
              <a:off x="5970828" y="3244677"/>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12" name="Google Shape;712;p12"/>
            <p:cNvSpPr/>
            <p:nvPr/>
          </p:nvSpPr>
          <p:spPr>
            <a:xfrm>
              <a:off x="6030073" y="3244679"/>
              <a:ext cx="14097" cy="14096"/>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13" name="Google Shape;713;p12"/>
            <p:cNvSpPr/>
            <p:nvPr/>
          </p:nvSpPr>
          <p:spPr>
            <a:xfrm>
              <a:off x="6089224" y="3244677"/>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14" name="Google Shape;714;p12"/>
            <p:cNvSpPr/>
            <p:nvPr/>
          </p:nvSpPr>
          <p:spPr>
            <a:xfrm>
              <a:off x="5734038" y="3303829"/>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15" name="Google Shape;715;p12"/>
            <p:cNvSpPr/>
            <p:nvPr/>
          </p:nvSpPr>
          <p:spPr>
            <a:xfrm>
              <a:off x="5793283" y="3303829"/>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16" name="Google Shape;716;p12"/>
            <p:cNvSpPr/>
            <p:nvPr/>
          </p:nvSpPr>
          <p:spPr>
            <a:xfrm>
              <a:off x="5852433"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17" name="Google Shape;717;p12"/>
            <p:cNvSpPr/>
            <p:nvPr/>
          </p:nvSpPr>
          <p:spPr>
            <a:xfrm>
              <a:off x="5911678"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18" name="Google Shape;718;p12"/>
            <p:cNvSpPr/>
            <p:nvPr/>
          </p:nvSpPr>
          <p:spPr>
            <a:xfrm>
              <a:off x="5970828"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19" name="Google Shape;719;p12"/>
            <p:cNvSpPr/>
            <p:nvPr/>
          </p:nvSpPr>
          <p:spPr>
            <a:xfrm>
              <a:off x="6030073" y="3303829"/>
              <a:ext cx="14097" cy="14096"/>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20" name="Google Shape;720;p12"/>
            <p:cNvSpPr/>
            <p:nvPr/>
          </p:nvSpPr>
          <p:spPr>
            <a:xfrm>
              <a:off x="6089224"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21" name="Google Shape;721;p12"/>
            <p:cNvSpPr/>
            <p:nvPr/>
          </p:nvSpPr>
          <p:spPr>
            <a:xfrm>
              <a:off x="5734038" y="3363074"/>
              <a:ext cx="14192" cy="14097"/>
            </a:xfrm>
            <a:custGeom>
              <a:rect b="b" l="l" r="r" t="t"/>
              <a:pathLst>
                <a:path extrusionOk="0" h="14097"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22" name="Google Shape;722;p12"/>
            <p:cNvSpPr/>
            <p:nvPr/>
          </p:nvSpPr>
          <p:spPr>
            <a:xfrm>
              <a:off x="5793283" y="3363072"/>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23" name="Google Shape;723;p12"/>
            <p:cNvSpPr/>
            <p:nvPr/>
          </p:nvSpPr>
          <p:spPr>
            <a:xfrm>
              <a:off x="5852433"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24" name="Google Shape;724;p12"/>
            <p:cNvSpPr/>
            <p:nvPr/>
          </p:nvSpPr>
          <p:spPr>
            <a:xfrm>
              <a:off x="5911678"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25" name="Google Shape;725;p12"/>
            <p:cNvSpPr/>
            <p:nvPr/>
          </p:nvSpPr>
          <p:spPr>
            <a:xfrm>
              <a:off x="5970828"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26" name="Google Shape;726;p12"/>
            <p:cNvSpPr/>
            <p:nvPr/>
          </p:nvSpPr>
          <p:spPr>
            <a:xfrm>
              <a:off x="6030073" y="3363074"/>
              <a:ext cx="14097" cy="14097"/>
            </a:xfrm>
            <a:custGeom>
              <a:rect b="b" l="l" r="r" t="t"/>
              <a:pathLst>
                <a:path extrusionOk="0" h="14097"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27" name="Google Shape;727;p12"/>
            <p:cNvSpPr/>
            <p:nvPr/>
          </p:nvSpPr>
          <p:spPr>
            <a:xfrm>
              <a:off x="6089224"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28" name="Google Shape;728;p12"/>
            <p:cNvSpPr/>
            <p:nvPr/>
          </p:nvSpPr>
          <p:spPr>
            <a:xfrm>
              <a:off x="5734038" y="3422225"/>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29" name="Google Shape;729;p12"/>
            <p:cNvSpPr/>
            <p:nvPr/>
          </p:nvSpPr>
          <p:spPr>
            <a:xfrm>
              <a:off x="5793283" y="3422225"/>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30" name="Google Shape;730;p12"/>
            <p:cNvSpPr/>
            <p:nvPr/>
          </p:nvSpPr>
          <p:spPr>
            <a:xfrm>
              <a:off x="5852433"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31" name="Google Shape;731;p12"/>
            <p:cNvSpPr/>
            <p:nvPr/>
          </p:nvSpPr>
          <p:spPr>
            <a:xfrm>
              <a:off x="5911678"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32" name="Google Shape;732;p12"/>
            <p:cNvSpPr/>
            <p:nvPr/>
          </p:nvSpPr>
          <p:spPr>
            <a:xfrm>
              <a:off x="5970828"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33" name="Google Shape;733;p12"/>
            <p:cNvSpPr/>
            <p:nvPr/>
          </p:nvSpPr>
          <p:spPr>
            <a:xfrm>
              <a:off x="6030073" y="3422225"/>
              <a:ext cx="14097" cy="14096"/>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34" name="Google Shape;734;p12"/>
            <p:cNvSpPr/>
            <p:nvPr/>
          </p:nvSpPr>
          <p:spPr>
            <a:xfrm>
              <a:off x="6089224"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35" name="Google Shape;735;p12"/>
            <p:cNvSpPr/>
            <p:nvPr/>
          </p:nvSpPr>
          <p:spPr>
            <a:xfrm>
              <a:off x="6148469" y="3067039"/>
              <a:ext cx="14097" cy="14097"/>
            </a:xfrm>
            <a:custGeom>
              <a:rect b="b" l="l" r="r" t="t"/>
              <a:pathLst>
                <a:path extrusionOk="0" h="14097" w="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36" name="Google Shape;736;p12"/>
            <p:cNvSpPr/>
            <p:nvPr/>
          </p:nvSpPr>
          <p:spPr>
            <a:xfrm>
              <a:off x="6207620"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37" name="Google Shape;737;p12"/>
            <p:cNvSpPr/>
            <p:nvPr/>
          </p:nvSpPr>
          <p:spPr>
            <a:xfrm>
              <a:off x="6266865" y="3067039"/>
              <a:ext cx="14096" cy="14097"/>
            </a:xfrm>
            <a:custGeom>
              <a:rect b="b" l="l" r="r" t="t"/>
              <a:pathLst>
                <a:path extrusionOk="0" h="14097" w="14096">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38" name="Google Shape;738;p12"/>
            <p:cNvSpPr/>
            <p:nvPr/>
          </p:nvSpPr>
          <p:spPr>
            <a:xfrm>
              <a:off x="6326014"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39" name="Google Shape;739;p12"/>
            <p:cNvSpPr/>
            <p:nvPr/>
          </p:nvSpPr>
          <p:spPr>
            <a:xfrm>
              <a:off x="6385260" y="3067039"/>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40" name="Google Shape;740;p12"/>
            <p:cNvSpPr/>
            <p:nvPr/>
          </p:nvSpPr>
          <p:spPr>
            <a:xfrm>
              <a:off x="6444410" y="3067039"/>
              <a:ext cx="14096" cy="14097"/>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41" name="Google Shape;741;p12"/>
            <p:cNvSpPr/>
            <p:nvPr/>
          </p:nvSpPr>
          <p:spPr>
            <a:xfrm>
              <a:off x="6148469" y="3126281"/>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42" name="Google Shape;742;p12"/>
            <p:cNvSpPr/>
            <p:nvPr/>
          </p:nvSpPr>
          <p:spPr>
            <a:xfrm>
              <a:off x="6207620" y="3126281"/>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43" name="Google Shape;743;p12"/>
            <p:cNvSpPr/>
            <p:nvPr/>
          </p:nvSpPr>
          <p:spPr>
            <a:xfrm>
              <a:off x="6266865" y="3126281"/>
              <a:ext cx="14096" cy="14099"/>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44" name="Google Shape;744;p12"/>
            <p:cNvSpPr/>
            <p:nvPr/>
          </p:nvSpPr>
          <p:spPr>
            <a:xfrm>
              <a:off x="6326014" y="3126281"/>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45" name="Google Shape;745;p12"/>
            <p:cNvSpPr/>
            <p:nvPr/>
          </p:nvSpPr>
          <p:spPr>
            <a:xfrm>
              <a:off x="6385260" y="3126281"/>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46" name="Google Shape;746;p12"/>
            <p:cNvSpPr/>
            <p:nvPr/>
          </p:nvSpPr>
          <p:spPr>
            <a:xfrm>
              <a:off x="6444410" y="3126283"/>
              <a:ext cx="14096" cy="14097"/>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47" name="Google Shape;747;p12"/>
            <p:cNvSpPr/>
            <p:nvPr/>
          </p:nvSpPr>
          <p:spPr>
            <a:xfrm>
              <a:off x="6148469" y="3185433"/>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48" name="Google Shape;748;p12"/>
            <p:cNvSpPr/>
            <p:nvPr/>
          </p:nvSpPr>
          <p:spPr>
            <a:xfrm>
              <a:off x="6207620" y="3185433"/>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49" name="Google Shape;749;p12"/>
            <p:cNvSpPr/>
            <p:nvPr/>
          </p:nvSpPr>
          <p:spPr>
            <a:xfrm>
              <a:off x="6266865" y="3185433"/>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50" name="Google Shape;750;p12"/>
            <p:cNvSpPr/>
            <p:nvPr/>
          </p:nvSpPr>
          <p:spPr>
            <a:xfrm>
              <a:off x="6326014" y="3185433"/>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51" name="Google Shape;751;p12"/>
            <p:cNvSpPr/>
            <p:nvPr/>
          </p:nvSpPr>
          <p:spPr>
            <a:xfrm>
              <a:off x="6385260" y="3185433"/>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52" name="Google Shape;752;p12"/>
            <p:cNvSpPr/>
            <p:nvPr/>
          </p:nvSpPr>
          <p:spPr>
            <a:xfrm>
              <a:off x="6444410" y="3185432"/>
              <a:ext cx="14096" cy="14097"/>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53" name="Google Shape;753;p12"/>
            <p:cNvSpPr/>
            <p:nvPr/>
          </p:nvSpPr>
          <p:spPr>
            <a:xfrm>
              <a:off x="6148469" y="3244676"/>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54" name="Google Shape;754;p12"/>
            <p:cNvSpPr/>
            <p:nvPr/>
          </p:nvSpPr>
          <p:spPr>
            <a:xfrm>
              <a:off x="6207620" y="3244676"/>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55" name="Google Shape;755;p12"/>
            <p:cNvSpPr/>
            <p:nvPr/>
          </p:nvSpPr>
          <p:spPr>
            <a:xfrm>
              <a:off x="6266865" y="3244676"/>
              <a:ext cx="14096" cy="14099"/>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56" name="Google Shape;756;p12"/>
            <p:cNvSpPr/>
            <p:nvPr/>
          </p:nvSpPr>
          <p:spPr>
            <a:xfrm>
              <a:off x="6326014" y="3244676"/>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57" name="Google Shape;757;p12"/>
            <p:cNvSpPr/>
            <p:nvPr/>
          </p:nvSpPr>
          <p:spPr>
            <a:xfrm>
              <a:off x="6385260" y="3244676"/>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58" name="Google Shape;758;p12"/>
            <p:cNvSpPr/>
            <p:nvPr/>
          </p:nvSpPr>
          <p:spPr>
            <a:xfrm>
              <a:off x="6444410" y="324467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59" name="Google Shape;759;p12"/>
            <p:cNvSpPr/>
            <p:nvPr/>
          </p:nvSpPr>
          <p:spPr>
            <a:xfrm>
              <a:off x="6148469" y="3303829"/>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60" name="Google Shape;760;p12"/>
            <p:cNvSpPr/>
            <p:nvPr/>
          </p:nvSpPr>
          <p:spPr>
            <a:xfrm>
              <a:off x="6207620"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61" name="Google Shape;761;p12"/>
            <p:cNvSpPr/>
            <p:nvPr/>
          </p:nvSpPr>
          <p:spPr>
            <a:xfrm>
              <a:off x="6266865" y="3303829"/>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62" name="Google Shape;762;p12"/>
            <p:cNvSpPr/>
            <p:nvPr/>
          </p:nvSpPr>
          <p:spPr>
            <a:xfrm>
              <a:off x="6326014"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63" name="Google Shape;763;p12"/>
            <p:cNvSpPr/>
            <p:nvPr/>
          </p:nvSpPr>
          <p:spPr>
            <a:xfrm>
              <a:off x="6385260"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64" name="Google Shape;764;p12"/>
            <p:cNvSpPr/>
            <p:nvPr/>
          </p:nvSpPr>
          <p:spPr>
            <a:xfrm>
              <a:off x="6444410" y="3303829"/>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65" name="Google Shape;765;p12"/>
            <p:cNvSpPr/>
            <p:nvPr/>
          </p:nvSpPr>
          <p:spPr>
            <a:xfrm>
              <a:off x="6148469" y="3363072"/>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66" name="Google Shape;766;p12"/>
            <p:cNvSpPr/>
            <p:nvPr/>
          </p:nvSpPr>
          <p:spPr>
            <a:xfrm>
              <a:off x="6207620"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67" name="Google Shape;767;p12"/>
            <p:cNvSpPr/>
            <p:nvPr/>
          </p:nvSpPr>
          <p:spPr>
            <a:xfrm>
              <a:off x="6266865" y="3363072"/>
              <a:ext cx="14096" cy="14099"/>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68" name="Google Shape;768;p12"/>
            <p:cNvSpPr/>
            <p:nvPr/>
          </p:nvSpPr>
          <p:spPr>
            <a:xfrm>
              <a:off x="6326014"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69" name="Google Shape;769;p12"/>
            <p:cNvSpPr/>
            <p:nvPr/>
          </p:nvSpPr>
          <p:spPr>
            <a:xfrm>
              <a:off x="6385260" y="3363072"/>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70" name="Google Shape;770;p12"/>
            <p:cNvSpPr/>
            <p:nvPr/>
          </p:nvSpPr>
          <p:spPr>
            <a:xfrm>
              <a:off x="6444410" y="3363074"/>
              <a:ext cx="14096" cy="14097"/>
            </a:xfrm>
            <a:custGeom>
              <a:rect b="b" l="l" r="r" t="t"/>
              <a:pathLst>
                <a:path extrusionOk="0" h="14097"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71" name="Google Shape;771;p12"/>
            <p:cNvSpPr/>
            <p:nvPr/>
          </p:nvSpPr>
          <p:spPr>
            <a:xfrm>
              <a:off x="6148469" y="3422225"/>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72" name="Google Shape;772;p12"/>
            <p:cNvSpPr/>
            <p:nvPr/>
          </p:nvSpPr>
          <p:spPr>
            <a:xfrm>
              <a:off x="6207620"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73" name="Google Shape;773;p12"/>
            <p:cNvSpPr/>
            <p:nvPr/>
          </p:nvSpPr>
          <p:spPr>
            <a:xfrm>
              <a:off x="6266865" y="3422225"/>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74" name="Google Shape;774;p12"/>
            <p:cNvSpPr/>
            <p:nvPr/>
          </p:nvSpPr>
          <p:spPr>
            <a:xfrm>
              <a:off x="6326014"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75" name="Google Shape;775;p12"/>
            <p:cNvSpPr/>
            <p:nvPr/>
          </p:nvSpPr>
          <p:spPr>
            <a:xfrm>
              <a:off x="6385260" y="342222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76" name="Google Shape;776;p12"/>
            <p:cNvSpPr/>
            <p:nvPr/>
          </p:nvSpPr>
          <p:spPr>
            <a:xfrm>
              <a:off x="6444410" y="342222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77" name="Google Shape;777;p12"/>
            <p:cNvSpPr/>
            <p:nvPr/>
          </p:nvSpPr>
          <p:spPr>
            <a:xfrm>
              <a:off x="5734038" y="3481374"/>
              <a:ext cx="14192" cy="14096"/>
            </a:xfrm>
            <a:custGeom>
              <a:rect b="b" l="l" r="r" t="t"/>
              <a:pathLst>
                <a:path extrusionOk="0" h="14096" w="14192">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78" name="Google Shape;778;p12"/>
            <p:cNvSpPr/>
            <p:nvPr/>
          </p:nvSpPr>
          <p:spPr>
            <a:xfrm>
              <a:off x="5793283" y="3481374"/>
              <a:ext cx="14097" cy="14097"/>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79" name="Google Shape;779;p12"/>
            <p:cNvSpPr/>
            <p:nvPr/>
          </p:nvSpPr>
          <p:spPr>
            <a:xfrm>
              <a:off x="5852433"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80" name="Google Shape;780;p12"/>
            <p:cNvSpPr/>
            <p:nvPr/>
          </p:nvSpPr>
          <p:spPr>
            <a:xfrm>
              <a:off x="5911678"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81" name="Google Shape;781;p12"/>
            <p:cNvSpPr/>
            <p:nvPr/>
          </p:nvSpPr>
          <p:spPr>
            <a:xfrm>
              <a:off x="5970828"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82" name="Google Shape;782;p12"/>
            <p:cNvSpPr/>
            <p:nvPr/>
          </p:nvSpPr>
          <p:spPr>
            <a:xfrm>
              <a:off x="6030074" y="3481374"/>
              <a:ext cx="14097" cy="14097"/>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83" name="Google Shape;783;p12"/>
            <p:cNvSpPr/>
            <p:nvPr/>
          </p:nvSpPr>
          <p:spPr>
            <a:xfrm>
              <a:off x="6089224"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84" name="Google Shape;784;p12"/>
            <p:cNvSpPr/>
            <p:nvPr/>
          </p:nvSpPr>
          <p:spPr>
            <a:xfrm>
              <a:off x="5734038" y="3540620"/>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85" name="Google Shape;785;p12"/>
            <p:cNvSpPr/>
            <p:nvPr/>
          </p:nvSpPr>
          <p:spPr>
            <a:xfrm>
              <a:off x="5793283" y="3540620"/>
              <a:ext cx="14097" cy="14097"/>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86" name="Google Shape;786;p12"/>
            <p:cNvSpPr/>
            <p:nvPr/>
          </p:nvSpPr>
          <p:spPr>
            <a:xfrm>
              <a:off x="5852433" y="354062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87" name="Google Shape;787;p12"/>
            <p:cNvSpPr/>
            <p:nvPr/>
          </p:nvSpPr>
          <p:spPr>
            <a:xfrm>
              <a:off x="5911678" y="354062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88" name="Google Shape;788;p12"/>
            <p:cNvSpPr/>
            <p:nvPr/>
          </p:nvSpPr>
          <p:spPr>
            <a:xfrm>
              <a:off x="5970828" y="354062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89" name="Google Shape;789;p12"/>
            <p:cNvSpPr/>
            <p:nvPr/>
          </p:nvSpPr>
          <p:spPr>
            <a:xfrm>
              <a:off x="6030074" y="3540620"/>
              <a:ext cx="14097" cy="14097"/>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90" name="Google Shape;790;p12"/>
            <p:cNvSpPr/>
            <p:nvPr/>
          </p:nvSpPr>
          <p:spPr>
            <a:xfrm>
              <a:off x="6089224" y="354062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91" name="Google Shape;791;p12"/>
            <p:cNvSpPr/>
            <p:nvPr/>
          </p:nvSpPr>
          <p:spPr>
            <a:xfrm>
              <a:off x="5734038" y="3599770"/>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92" name="Google Shape;792;p12"/>
            <p:cNvSpPr/>
            <p:nvPr/>
          </p:nvSpPr>
          <p:spPr>
            <a:xfrm>
              <a:off x="5793283" y="3599770"/>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93" name="Google Shape;793;p12"/>
            <p:cNvSpPr/>
            <p:nvPr/>
          </p:nvSpPr>
          <p:spPr>
            <a:xfrm>
              <a:off x="5852433" y="359977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94" name="Google Shape;794;p12"/>
            <p:cNvSpPr/>
            <p:nvPr/>
          </p:nvSpPr>
          <p:spPr>
            <a:xfrm>
              <a:off x="5911678" y="359977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95" name="Google Shape;795;p12"/>
            <p:cNvSpPr/>
            <p:nvPr/>
          </p:nvSpPr>
          <p:spPr>
            <a:xfrm>
              <a:off x="5970828" y="359977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96" name="Google Shape;796;p12"/>
            <p:cNvSpPr/>
            <p:nvPr/>
          </p:nvSpPr>
          <p:spPr>
            <a:xfrm>
              <a:off x="6030073" y="3599770"/>
              <a:ext cx="14097" cy="14096"/>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97" name="Google Shape;797;p12"/>
            <p:cNvSpPr/>
            <p:nvPr/>
          </p:nvSpPr>
          <p:spPr>
            <a:xfrm>
              <a:off x="6089224" y="359977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98" name="Google Shape;798;p12"/>
            <p:cNvSpPr/>
            <p:nvPr/>
          </p:nvSpPr>
          <p:spPr>
            <a:xfrm>
              <a:off x="5734037" y="3659014"/>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799" name="Google Shape;799;p12"/>
            <p:cNvSpPr/>
            <p:nvPr/>
          </p:nvSpPr>
          <p:spPr>
            <a:xfrm>
              <a:off x="5793282" y="3659014"/>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00" name="Google Shape;800;p12"/>
            <p:cNvSpPr/>
            <p:nvPr/>
          </p:nvSpPr>
          <p:spPr>
            <a:xfrm>
              <a:off x="5852432" y="365901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01" name="Google Shape;801;p12"/>
            <p:cNvSpPr/>
            <p:nvPr/>
          </p:nvSpPr>
          <p:spPr>
            <a:xfrm>
              <a:off x="5911678" y="365901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02" name="Google Shape;802;p12"/>
            <p:cNvSpPr/>
            <p:nvPr/>
          </p:nvSpPr>
          <p:spPr>
            <a:xfrm>
              <a:off x="5970828" y="365901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03" name="Google Shape;803;p12"/>
            <p:cNvSpPr/>
            <p:nvPr/>
          </p:nvSpPr>
          <p:spPr>
            <a:xfrm>
              <a:off x="6030073" y="3659014"/>
              <a:ext cx="14097" cy="14096"/>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04" name="Google Shape;804;p12"/>
            <p:cNvSpPr/>
            <p:nvPr/>
          </p:nvSpPr>
          <p:spPr>
            <a:xfrm>
              <a:off x="6089224" y="3659014"/>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05" name="Google Shape;805;p12"/>
            <p:cNvSpPr/>
            <p:nvPr/>
          </p:nvSpPr>
          <p:spPr>
            <a:xfrm>
              <a:off x="5734039" y="3718165"/>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06" name="Google Shape;806;p12"/>
            <p:cNvSpPr/>
            <p:nvPr/>
          </p:nvSpPr>
          <p:spPr>
            <a:xfrm>
              <a:off x="5793284" y="3718165"/>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07" name="Google Shape;807;p12"/>
            <p:cNvSpPr/>
            <p:nvPr/>
          </p:nvSpPr>
          <p:spPr>
            <a:xfrm>
              <a:off x="5852434" y="371816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08" name="Google Shape;808;p12"/>
            <p:cNvSpPr/>
            <p:nvPr/>
          </p:nvSpPr>
          <p:spPr>
            <a:xfrm>
              <a:off x="5911679" y="371816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09" name="Google Shape;809;p12"/>
            <p:cNvSpPr/>
            <p:nvPr/>
          </p:nvSpPr>
          <p:spPr>
            <a:xfrm>
              <a:off x="5970829" y="371816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10" name="Google Shape;810;p12"/>
            <p:cNvSpPr/>
            <p:nvPr/>
          </p:nvSpPr>
          <p:spPr>
            <a:xfrm>
              <a:off x="6030074" y="3718165"/>
              <a:ext cx="14097" cy="14096"/>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11" name="Google Shape;811;p12"/>
            <p:cNvSpPr/>
            <p:nvPr/>
          </p:nvSpPr>
          <p:spPr>
            <a:xfrm>
              <a:off x="6089225" y="3718165"/>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12" name="Google Shape;812;p12"/>
            <p:cNvSpPr/>
            <p:nvPr/>
          </p:nvSpPr>
          <p:spPr>
            <a:xfrm>
              <a:off x="5734040" y="3777410"/>
              <a:ext cx="14192" cy="14096"/>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13" name="Google Shape;813;p12"/>
            <p:cNvSpPr/>
            <p:nvPr/>
          </p:nvSpPr>
          <p:spPr>
            <a:xfrm>
              <a:off x="5793285" y="3777410"/>
              <a:ext cx="14097" cy="14096"/>
            </a:xfrm>
            <a:custGeom>
              <a:rect b="b" l="l" r="r" t="t"/>
              <a:pathLst>
                <a:path extrusionOk="0" h="14096"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14" name="Google Shape;814;p12"/>
            <p:cNvSpPr/>
            <p:nvPr/>
          </p:nvSpPr>
          <p:spPr>
            <a:xfrm>
              <a:off x="5852436" y="3777408"/>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15" name="Google Shape;815;p12"/>
            <p:cNvSpPr/>
            <p:nvPr/>
          </p:nvSpPr>
          <p:spPr>
            <a:xfrm>
              <a:off x="5911683" y="3777408"/>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16" name="Google Shape;816;p12"/>
            <p:cNvSpPr/>
            <p:nvPr/>
          </p:nvSpPr>
          <p:spPr>
            <a:xfrm>
              <a:off x="5970835" y="3777408"/>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17" name="Google Shape;817;p12"/>
            <p:cNvSpPr/>
            <p:nvPr/>
          </p:nvSpPr>
          <p:spPr>
            <a:xfrm>
              <a:off x="6030082" y="3777410"/>
              <a:ext cx="14097" cy="14096"/>
            </a:xfrm>
            <a:custGeom>
              <a:rect b="b" l="l" r="r" t="t"/>
              <a:pathLst>
                <a:path extrusionOk="0" h="14096"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18" name="Google Shape;818;p12"/>
            <p:cNvSpPr/>
            <p:nvPr/>
          </p:nvSpPr>
          <p:spPr>
            <a:xfrm>
              <a:off x="6089231" y="3777408"/>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19" name="Google Shape;819;p12"/>
            <p:cNvSpPr/>
            <p:nvPr/>
          </p:nvSpPr>
          <p:spPr>
            <a:xfrm>
              <a:off x="6148476" y="3481374"/>
              <a:ext cx="14097" cy="14096"/>
            </a:xfrm>
            <a:custGeom>
              <a:rect b="b" l="l" r="r" t="t"/>
              <a:pathLst>
                <a:path extrusionOk="0" h="14096" w="14097">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20" name="Google Shape;820;p12"/>
            <p:cNvSpPr/>
            <p:nvPr/>
          </p:nvSpPr>
          <p:spPr>
            <a:xfrm>
              <a:off x="6207627"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21" name="Google Shape;821;p12"/>
            <p:cNvSpPr/>
            <p:nvPr/>
          </p:nvSpPr>
          <p:spPr>
            <a:xfrm>
              <a:off x="6266872" y="3481374"/>
              <a:ext cx="14096" cy="14096"/>
            </a:xfrm>
            <a:custGeom>
              <a:rect b="b" l="l" r="r" t="t"/>
              <a:pathLst>
                <a:path extrusionOk="0" h="14096" w="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22" name="Google Shape;822;p12"/>
            <p:cNvSpPr/>
            <p:nvPr/>
          </p:nvSpPr>
          <p:spPr>
            <a:xfrm>
              <a:off x="6326022"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23" name="Google Shape;823;p12"/>
            <p:cNvSpPr/>
            <p:nvPr/>
          </p:nvSpPr>
          <p:spPr>
            <a:xfrm>
              <a:off x="6385268" y="3481374"/>
              <a:ext cx="14096" cy="14096"/>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24" name="Google Shape;824;p12"/>
            <p:cNvSpPr/>
            <p:nvPr/>
          </p:nvSpPr>
          <p:spPr>
            <a:xfrm>
              <a:off x="6444417" y="3481373"/>
              <a:ext cx="14096" cy="14097"/>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25" name="Google Shape;825;p12"/>
            <p:cNvSpPr/>
            <p:nvPr/>
          </p:nvSpPr>
          <p:spPr>
            <a:xfrm>
              <a:off x="6148476" y="3540622"/>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26" name="Google Shape;826;p12"/>
            <p:cNvSpPr/>
            <p:nvPr/>
          </p:nvSpPr>
          <p:spPr>
            <a:xfrm>
              <a:off x="6207627" y="3540623"/>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27" name="Google Shape;827;p12"/>
            <p:cNvSpPr/>
            <p:nvPr/>
          </p:nvSpPr>
          <p:spPr>
            <a:xfrm>
              <a:off x="6266872" y="3540626"/>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28" name="Google Shape;828;p12"/>
            <p:cNvSpPr/>
            <p:nvPr/>
          </p:nvSpPr>
          <p:spPr>
            <a:xfrm>
              <a:off x="6326022" y="3540627"/>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29" name="Google Shape;829;p12"/>
            <p:cNvSpPr/>
            <p:nvPr/>
          </p:nvSpPr>
          <p:spPr>
            <a:xfrm>
              <a:off x="6385268" y="354063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30" name="Google Shape;830;p12"/>
            <p:cNvSpPr/>
            <p:nvPr/>
          </p:nvSpPr>
          <p:spPr>
            <a:xfrm>
              <a:off x="6444417" y="3540631"/>
              <a:ext cx="14096" cy="14097"/>
            </a:xfrm>
            <a:custGeom>
              <a:rect b="b" l="l" r="r" t="t"/>
              <a:pathLst>
                <a:path extrusionOk="0" h="14097" w="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31" name="Google Shape;831;p12"/>
            <p:cNvSpPr/>
            <p:nvPr/>
          </p:nvSpPr>
          <p:spPr>
            <a:xfrm>
              <a:off x="6148476" y="3599781"/>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32" name="Google Shape;832;p12"/>
            <p:cNvSpPr/>
            <p:nvPr/>
          </p:nvSpPr>
          <p:spPr>
            <a:xfrm>
              <a:off x="6207627" y="3599781"/>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33" name="Google Shape;833;p12"/>
            <p:cNvSpPr/>
            <p:nvPr/>
          </p:nvSpPr>
          <p:spPr>
            <a:xfrm>
              <a:off x="6266872" y="3599781"/>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34" name="Google Shape;834;p12"/>
            <p:cNvSpPr/>
            <p:nvPr/>
          </p:nvSpPr>
          <p:spPr>
            <a:xfrm>
              <a:off x="6326022" y="3599781"/>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35" name="Google Shape;835;p12"/>
            <p:cNvSpPr/>
            <p:nvPr/>
          </p:nvSpPr>
          <p:spPr>
            <a:xfrm>
              <a:off x="6385268" y="3599780"/>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36" name="Google Shape;836;p12"/>
            <p:cNvSpPr/>
            <p:nvPr/>
          </p:nvSpPr>
          <p:spPr>
            <a:xfrm>
              <a:off x="6444417" y="3599782"/>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37" name="Google Shape;837;p12"/>
            <p:cNvSpPr/>
            <p:nvPr/>
          </p:nvSpPr>
          <p:spPr>
            <a:xfrm>
              <a:off x="6148476" y="3659026"/>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38" name="Google Shape;838;p12"/>
            <p:cNvSpPr/>
            <p:nvPr/>
          </p:nvSpPr>
          <p:spPr>
            <a:xfrm>
              <a:off x="6207627" y="3659026"/>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39" name="Google Shape;839;p12"/>
            <p:cNvSpPr/>
            <p:nvPr/>
          </p:nvSpPr>
          <p:spPr>
            <a:xfrm>
              <a:off x="6266872" y="3659026"/>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40" name="Google Shape;840;p12"/>
            <p:cNvSpPr/>
            <p:nvPr/>
          </p:nvSpPr>
          <p:spPr>
            <a:xfrm>
              <a:off x="6326022" y="3659026"/>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41" name="Google Shape;841;p12"/>
            <p:cNvSpPr/>
            <p:nvPr/>
          </p:nvSpPr>
          <p:spPr>
            <a:xfrm>
              <a:off x="6385268" y="3659026"/>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42" name="Google Shape;842;p12"/>
            <p:cNvSpPr/>
            <p:nvPr/>
          </p:nvSpPr>
          <p:spPr>
            <a:xfrm>
              <a:off x="6444417" y="3659026"/>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43" name="Google Shape;843;p12"/>
            <p:cNvSpPr/>
            <p:nvPr/>
          </p:nvSpPr>
          <p:spPr>
            <a:xfrm>
              <a:off x="6148476" y="3718177"/>
              <a:ext cx="14097" cy="14096"/>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44" name="Google Shape;844;p12"/>
            <p:cNvSpPr/>
            <p:nvPr/>
          </p:nvSpPr>
          <p:spPr>
            <a:xfrm>
              <a:off x="6207627" y="3718177"/>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45" name="Google Shape;845;p12"/>
            <p:cNvSpPr/>
            <p:nvPr/>
          </p:nvSpPr>
          <p:spPr>
            <a:xfrm>
              <a:off x="6266872" y="3718177"/>
              <a:ext cx="14096" cy="14096"/>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46" name="Google Shape;846;p12"/>
            <p:cNvSpPr/>
            <p:nvPr/>
          </p:nvSpPr>
          <p:spPr>
            <a:xfrm>
              <a:off x="6326022" y="3718177"/>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47" name="Google Shape;847;p12"/>
            <p:cNvSpPr/>
            <p:nvPr/>
          </p:nvSpPr>
          <p:spPr>
            <a:xfrm>
              <a:off x="6385268" y="3718172"/>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48" name="Google Shape;848;p12"/>
            <p:cNvSpPr/>
            <p:nvPr/>
          </p:nvSpPr>
          <p:spPr>
            <a:xfrm>
              <a:off x="6444417" y="3718176"/>
              <a:ext cx="14096" cy="14096"/>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49" name="Google Shape;849;p12"/>
            <p:cNvSpPr/>
            <p:nvPr/>
          </p:nvSpPr>
          <p:spPr>
            <a:xfrm>
              <a:off x="6148472" y="3777419"/>
              <a:ext cx="14097" cy="14099"/>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50" name="Google Shape;850;p12"/>
            <p:cNvSpPr/>
            <p:nvPr/>
          </p:nvSpPr>
          <p:spPr>
            <a:xfrm>
              <a:off x="6207622" y="3777419"/>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51" name="Google Shape;851;p12"/>
            <p:cNvSpPr/>
            <p:nvPr/>
          </p:nvSpPr>
          <p:spPr>
            <a:xfrm>
              <a:off x="6266868" y="3777419"/>
              <a:ext cx="14096" cy="14099"/>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52" name="Google Shape;852;p12"/>
            <p:cNvSpPr/>
            <p:nvPr/>
          </p:nvSpPr>
          <p:spPr>
            <a:xfrm>
              <a:off x="6326024" y="3777383"/>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53" name="Google Shape;853;p12"/>
            <p:cNvSpPr/>
            <p:nvPr/>
          </p:nvSpPr>
          <p:spPr>
            <a:xfrm>
              <a:off x="6385287" y="3777429"/>
              <a:ext cx="14096" cy="14099"/>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54" name="Google Shape;854;p12"/>
            <p:cNvSpPr/>
            <p:nvPr/>
          </p:nvSpPr>
          <p:spPr>
            <a:xfrm>
              <a:off x="6444424" y="3777424"/>
              <a:ext cx="14096" cy="14096"/>
            </a:xfrm>
            <a:custGeom>
              <a:rect b="b" l="l" r="r" t="t"/>
              <a:pathLst>
                <a:path extrusionOk="0" h="14096" w="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855" name="Google Shape;855;p12"/>
          <p:cNvSpPr txBox="1"/>
          <p:nvPr>
            <p:ph idx="1" type="body"/>
          </p:nvPr>
        </p:nvSpPr>
        <p:spPr>
          <a:xfrm>
            <a:off x="6477270" y="1130846"/>
            <a:ext cx="5348582" cy="4753904"/>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000"/>
              <a:buNone/>
            </a:pPr>
            <a:r>
              <a:rPr lang="en-GB" sz="2000"/>
              <a:t>Spoken language is generally recognised by a combination of </a:t>
            </a:r>
            <a:r>
              <a:rPr b="1" lang="en-GB" sz="2000"/>
              <a:t>bottom-up</a:t>
            </a:r>
            <a:r>
              <a:rPr lang="en-GB" sz="2000"/>
              <a:t> and </a:t>
            </a:r>
            <a:r>
              <a:rPr b="1" lang="en-GB" sz="2000"/>
              <a:t>top-down</a:t>
            </a:r>
            <a:r>
              <a:rPr lang="en-GB" sz="2000"/>
              <a:t> processing. </a:t>
            </a:r>
            <a:endParaRPr sz="2000"/>
          </a:p>
          <a:p>
            <a:pPr indent="-228600" lvl="0" marL="228600" rtl="0" algn="just">
              <a:lnSpc>
                <a:spcPct val="90000"/>
              </a:lnSpc>
              <a:spcBef>
                <a:spcPts val="1000"/>
              </a:spcBef>
              <a:spcAft>
                <a:spcPts val="0"/>
              </a:spcAft>
              <a:buClr>
                <a:schemeClr val="dk1"/>
              </a:buClr>
              <a:buSzPts val="2000"/>
              <a:buChar char="•"/>
            </a:pPr>
            <a:r>
              <a:rPr lang="en-GB" sz="2000"/>
              <a:t>Bottom-up processing is driven by what the listener hears. </a:t>
            </a:r>
            <a:endParaRPr sz="2000"/>
          </a:p>
          <a:p>
            <a:pPr indent="-228600" lvl="0" marL="228600" rtl="0" algn="just">
              <a:lnSpc>
                <a:spcPct val="90000"/>
              </a:lnSpc>
              <a:spcBef>
                <a:spcPts val="1000"/>
              </a:spcBef>
              <a:spcAft>
                <a:spcPts val="0"/>
              </a:spcAft>
              <a:buClr>
                <a:schemeClr val="dk1"/>
              </a:buClr>
              <a:buSzPts val="2000"/>
              <a:buChar char="•"/>
            </a:pPr>
            <a:r>
              <a:rPr lang="en-GB" sz="2000"/>
              <a:t>Top-down processing is driven by the ideas that are ready in the listener’s head. </a:t>
            </a:r>
            <a:endParaRPr sz="2000"/>
          </a:p>
          <a:p>
            <a:pPr indent="-228600" lvl="0" marL="228600" rtl="0" algn="just">
              <a:lnSpc>
                <a:spcPct val="90000"/>
              </a:lnSpc>
              <a:spcBef>
                <a:spcPts val="1000"/>
              </a:spcBef>
              <a:spcAft>
                <a:spcPts val="0"/>
              </a:spcAft>
              <a:buClr>
                <a:schemeClr val="dk1"/>
              </a:buClr>
              <a:buSzPts val="2000"/>
              <a:buChar char="•"/>
            </a:pPr>
            <a:r>
              <a:rPr lang="en-GB" sz="2000"/>
              <a:t>The experiments show that if the listeners have got a correct idea ready in their minds about the heard text, they do not even notice the sounds that were deliberately deleted from the recorded text (Eysenck, M.  And M. Keane. 2017. Cognitive Psychology. Psychology Press. P. 278-279). </a:t>
            </a:r>
            <a:endParaRPr sz="20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9" name="Shape 859"/>
        <p:cNvGrpSpPr/>
        <p:nvPr/>
      </p:nvGrpSpPr>
      <p:grpSpPr>
        <a:xfrm>
          <a:off x="0" y="0"/>
          <a:ext cx="0" cy="0"/>
          <a:chOff x="0" y="0"/>
          <a:chExt cx="0" cy="0"/>
        </a:xfrm>
      </p:grpSpPr>
      <p:sp>
        <p:nvSpPr>
          <p:cNvPr id="860" name="Google Shape;860;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1.4 </a:t>
            </a:r>
            <a:endParaRPr/>
          </a:p>
        </p:txBody>
      </p:sp>
      <p:graphicFrame>
        <p:nvGraphicFramePr>
          <p:cNvPr id="861" name="Google Shape;861;p13"/>
          <p:cNvGraphicFramePr/>
          <p:nvPr/>
        </p:nvGraphicFramePr>
        <p:xfrm>
          <a:off x="5765320" y="1897811"/>
          <a:ext cx="3000000" cy="3000000"/>
        </p:xfrm>
        <a:graphic>
          <a:graphicData uri="http://schemas.openxmlformats.org/drawingml/2006/table">
            <a:tbl>
              <a:tblPr bandRow="1" firstRow="1">
                <a:noFill/>
                <a:tableStyleId>{7AB654C9-D997-45F2-B09C-F24B6532F14E}</a:tableStyleId>
              </a:tblPr>
              <a:tblGrid>
                <a:gridCol w="3057375"/>
                <a:gridCol w="1528700"/>
                <a:gridCol w="1528700"/>
              </a:tblGrid>
              <a:tr h="661925">
                <a:tc>
                  <a:txBody>
                    <a:bodyPr/>
                    <a:lstStyle/>
                    <a:p>
                      <a:pPr indent="0" lvl="0" marL="0" marR="0" rtl="0" algn="ctr">
                        <a:spcBef>
                          <a:spcPts val="0"/>
                        </a:spcBef>
                        <a:spcAft>
                          <a:spcPts val="0"/>
                        </a:spcAft>
                        <a:buNone/>
                      </a:pPr>
                      <a:r>
                        <a:rPr lang="en-GB" sz="2000"/>
                        <a:t>Headlines </a:t>
                      </a:r>
                      <a:endParaRPr/>
                    </a:p>
                  </a:txBody>
                  <a:tcPr marT="0" marB="0" marR="68575" marL="68575"/>
                </a:tc>
                <a:tc>
                  <a:txBody>
                    <a:bodyPr/>
                    <a:lstStyle/>
                    <a:p>
                      <a:pPr indent="0" lvl="0" marL="0" marR="0" rtl="0" algn="ctr">
                        <a:spcBef>
                          <a:spcPts val="0"/>
                        </a:spcBef>
                        <a:spcAft>
                          <a:spcPts val="0"/>
                        </a:spcAft>
                        <a:buNone/>
                      </a:pPr>
                      <a:r>
                        <a:rPr lang="en-GB" sz="2000"/>
                        <a:t>Top-down</a:t>
                      </a:r>
                      <a:endParaRPr/>
                    </a:p>
                  </a:txBody>
                  <a:tcPr marT="0" marB="0" marR="68575" marL="68575"/>
                </a:tc>
                <a:tc>
                  <a:txBody>
                    <a:bodyPr/>
                    <a:lstStyle/>
                    <a:p>
                      <a:pPr indent="0" lvl="0" marL="0" marR="0" rtl="0" algn="ctr">
                        <a:spcBef>
                          <a:spcPts val="0"/>
                        </a:spcBef>
                        <a:spcAft>
                          <a:spcPts val="0"/>
                        </a:spcAft>
                        <a:buNone/>
                      </a:pPr>
                      <a:r>
                        <a:rPr lang="en-GB" sz="2000"/>
                        <a:t>Bottom-up</a:t>
                      </a:r>
                      <a:endParaRPr/>
                    </a:p>
                  </a:txBody>
                  <a:tcPr marT="0" marB="0" marR="68575" marL="68575"/>
                </a:tc>
              </a:tr>
              <a:tr h="323925">
                <a:tc>
                  <a:txBody>
                    <a:bodyPr/>
                    <a:lstStyle/>
                    <a:p>
                      <a:pPr indent="0" lvl="0" marL="0" marR="0" rtl="0" algn="l">
                        <a:spcBef>
                          <a:spcPts val="0"/>
                        </a:spcBef>
                        <a:spcAft>
                          <a:spcPts val="0"/>
                        </a:spcAft>
                        <a:buNone/>
                      </a:pPr>
                      <a:r>
                        <a:rPr lang="en-GB" sz="2000"/>
                        <a:t>“Slimming diets”</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323925">
                <a:tc>
                  <a:txBody>
                    <a:bodyPr/>
                    <a:lstStyle/>
                    <a:p>
                      <a:pPr indent="0" lvl="0" marL="0" marR="0" rtl="0" algn="l">
                        <a:spcBef>
                          <a:spcPts val="0"/>
                        </a:spcBef>
                        <a:spcAft>
                          <a:spcPts val="0"/>
                        </a:spcAft>
                        <a:buNone/>
                      </a:pPr>
                      <a:r>
                        <a:rPr lang="en-GB" sz="2000"/>
                        <a:t>“Nervous children”</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661925">
                <a:tc>
                  <a:txBody>
                    <a:bodyPr/>
                    <a:lstStyle/>
                    <a:p>
                      <a:pPr indent="0" lvl="0" marL="0" marR="0" rtl="0" algn="l">
                        <a:spcBef>
                          <a:spcPts val="0"/>
                        </a:spcBef>
                        <a:spcAft>
                          <a:spcPts val="0"/>
                        </a:spcAft>
                        <a:buNone/>
                      </a:pPr>
                      <a:r>
                        <a:rPr lang="en-GB" sz="2000"/>
                        <a:t>“Mass shooting in American school”</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661925">
                <a:tc>
                  <a:txBody>
                    <a:bodyPr/>
                    <a:lstStyle/>
                    <a:p>
                      <a:pPr indent="0" lvl="0" marL="0" marR="0" rtl="0" algn="l">
                        <a:spcBef>
                          <a:spcPts val="0"/>
                        </a:spcBef>
                        <a:spcAft>
                          <a:spcPts val="0"/>
                        </a:spcAft>
                        <a:buNone/>
                      </a:pPr>
                      <a:r>
                        <a:rPr lang="en-GB" sz="2000"/>
                        <a:t>“Chemical reactions in a tea pot”</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323925">
                <a:tc>
                  <a:txBody>
                    <a:bodyPr/>
                    <a:lstStyle/>
                    <a:p>
                      <a:pPr indent="0" lvl="0" marL="0" marR="0" rtl="0" algn="l">
                        <a:spcBef>
                          <a:spcPts val="0"/>
                        </a:spcBef>
                        <a:spcAft>
                          <a:spcPts val="0"/>
                        </a:spcAft>
                        <a:buNone/>
                      </a:pPr>
                      <a:r>
                        <a:rPr lang="en-GB" sz="2000"/>
                        <a:t>“Child in chains”</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661925">
                <a:tc>
                  <a:txBody>
                    <a:bodyPr/>
                    <a:lstStyle/>
                    <a:p>
                      <a:pPr indent="0" lvl="0" marL="0" marR="0" rtl="0" algn="l">
                        <a:spcBef>
                          <a:spcPts val="0"/>
                        </a:spcBef>
                        <a:spcAft>
                          <a:spcPts val="0"/>
                        </a:spcAft>
                        <a:buNone/>
                      </a:pPr>
                      <a:r>
                        <a:rPr lang="en-GB" sz="2000"/>
                        <a:t>“How to protect themselves from flu  “</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323925">
                <a:tc>
                  <a:txBody>
                    <a:bodyPr/>
                    <a:lstStyle/>
                    <a:p>
                      <a:pPr indent="0" lvl="0" marL="0" marR="0" rtl="0" algn="l">
                        <a:spcBef>
                          <a:spcPts val="0"/>
                        </a:spcBef>
                        <a:spcAft>
                          <a:spcPts val="0"/>
                        </a:spcAft>
                        <a:buNone/>
                      </a:pPr>
                      <a:r>
                        <a:rPr lang="en-GB" sz="2000"/>
                        <a:t>“Copycat crimes”</a:t>
                      </a:r>
                      <a:endParaRPr b="1"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bl>
          </a:graphicData>
        </a:graphic>
      </p:graphicFrame>
      <p:sp>
        <p:nvSpPr>
          <p:cNvPr id="862" name="Google Shape;862;p13"/>
          <p:cNvSpPr txBox="1"/>
          <p:nvPr/>
        </p:nvSpPr>
        <p:spPr>
          <a:xfrm>
            <a:off x="842513" y="2783457"/>
            <a:ext cx="4396595" cy="252376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Indicate</a:t>
            </a:r>
            <a:r>
              <a:rPr lang="en-GB" sz="2800">
                <a:solidFill>
                  <a:schemeClr val="dk1"/>
                </a:solidFill>
                <a:latin typeface="Times New Roman"/>
                <a:ea typeface="Times New Roman"/>
                <a:cs typeface="Times New Roman"/>
                <a:sym typeface="Times New Roman"/>
              </a:rPr>
              <a:t></a:t>
            </a:r>
            <a:r>
              <a:rPr lang="en-GB" sz="2800">
                <a:solidFill>
                  <a:schemeClr val="dk1"/>
                </a:solidFill>
                <a:latin typeface="Source Sans Pro"/>
                <a:ea typeface="Source Sans Pro"/>
                <a:cs typeface="Source Sans Pro"/>
                <a:sym typeface="Source Sans Pro"/>
              </a:rPr>
              <a:t> what approaches (top-down or bottom-up) you will implement in listening to the texts with the headlines listed below.</a:t>
            </a:r>
            <a:endParaRPr sz="2800">
              <a:solidFill>
                <a:schemeClr val="dk1"/>
              </a:solidFill>
              <a:latin typeface="Source Sans Pro"/>
              <a:ea typeface="Source Sans Pro"/>
              <a:cs typeface="Source Sans Pro"/>
              <a:sym typeface="Source Sans Pro"/>
            </a:endParaRPr>
          </a:p>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6" name="Shape 866"/>
        <p:cNvGrpSpPr/>
        <p:nvPr/>
      </p:nvGrpSpPr>
      <p:grpSpPr>
        <a:xfrm>
          <a:off x="0" y="0"/>
          <a:ext cx="0" cy="0"/>
          <a:chOff x="0" y="0"/>
          <a:chExt cx="0" cy="0"/>
        </a:xfrm>
      </p:grpSpPr>
      <p:sp>
        <p:nvSpPr>
          <p:cNvPr id="867" name="Google Shape;867;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868" name="Google Shape;868;p14"/>
          <p:cNvSpPr/>
          <p:nvPr/>
        </p:nvSpPr>
        <p:spPr>
          <a:xfrm>
            <a:off x="780809" y="1187311"/>
            <a:ext cx="5089552" cy="4483379"/>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869" name="Google Shape;869;p14"/>
          <p:cNvSpPr/>
          <p:nvPr/>
        </p:nvSpPr>
        <p:spPr>
          <a:xfrm>
            <a:off x="785301" y="1178924"/>
            <a:ext cx="5089552" cy="4483379"/>
          </a:xfrm>
          <a:prstGeom prst="rect">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870" name="Google Shape;870;p14"/>
          <p:cNvSpPr/>
          <p:nvPr/>
        </p:nvSpPr>
        <p:spPr>
          <a:xfrm>
            <a:off x="743787" y="1130846"/>
            <a:ext cx="5039475" cy="4439266"/>
          </a:xfrm>
          <a:prstGeom prst="rect">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871" name="Google Shape;871;p14"/>
          <p:cNvGrpSpPr/>
          <p:nvPr/>
        </p:nvGrpSpPr>
        <p:grpSpPr>
          <a:xfrm>
            <a:off x="103040" y="1424181"/>
            <a:ext cx="1355538" cy="503582"/>
            <a:chOff x="2267504" y="2540250"/>
            <a:chExt cx="1990951" cy="739640"/>
          </a:xfrm>
        </p:grpSpPr>
        <p:sp>
          <p:nvSpPr>
            <p:cNvPr id="872" name="Google Shape;872;p14"/>
            <p:cNvSpPr/>
            <p:nvPr/>
          </p:nvSpPr>
          <p:spPr>
            <a:xfrm>
              <a:off x="2267504" y="2540250"/>
              <a:ext cx="1990951" cy="286230"/>
            </a:xfrm>
            <a:custGeom>
              <a:rect b="b" l="l" r="r" t="t"/>
              <a:pathLst>
                <a:path extrusionOk="0" h="286230" w="1990951">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73" name="Google Shape;873;p14"/>
            <p:cNvSpPr/>
            <p:nvPr/>
          </p:nvSpPr>
          <p:spPr>
            <a:xfrm>
              <a:off x="2267504" y="2993660"/>
              <a:ext cx="1990951" cy="286230"/>
            </a:xfrm>
            <a:custGeom>
              <a:rect b="b" l="l" r="r" t="t"/>
              <a:pathLst>
                <a:path extrusionOk="0" h="286230" w="1990951">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grpSp>
        <p:nvGrpSpPr>
          <p:cNvPr id="874" name="Google Shape;874;p14"/>
          <p:cNvGrpSpPr/>
          <p:nvPr/>
        </p:nvGrpSpPr>
        <p:grpSpPr>
          <a:xfrm>
            <a:off x="5532680" y="5188771"/>
            <a:ext cx="1076787" cy="1076789"/>
            <a:chOff x="5829300" y="3162300"/>
            <a:chExt cx="532256" cy="532257"/>
          </a:xfrm>
        </p:grpSpPr>
        <p:sp>
          <p:nvSpPr>
            <p:cNvPr id="875" name="Google Shape;875;p14"/>
            <p:cNvSpPr/>
            <p:nvPr/>
          </p:nvSpPr>
          <p:spPr>
            <a:xfrm>
              <a:off x="5859208" y="3192208"/>
              <a:ext cx="112966" cy="112966"/>
            </a:xfrm>
            <a:custGeom>
              <a:rect b="b" l="l" r="r" t="t"/>
              <a:pathLst>
                <a:path extrusionOk="0" h="112966" w="112966">
                  <a:moveTo>
                    <a:pt x="112967" y="0"/>
                  </a:moveTo>
                  <a:lnTo>
                    <a:pt x="0" y="112967"/>
                  </a:lnTo>
                  <a:cubicBezTo>
                    <a:pt x="25356" y="64747"/>
                    <a:pt x="64747" y="25356"/>
                    <a:pt x="112967"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76" name="Google Shape;876;p14"/>
            <p:cNvSpPr/>
            <p:nvPr/>
          </p:nvSpPr>
          <p:spPr>
            <a:xfrm>
              <a:off x="5831205" y="3164205"/>
              <a:ext cx="230314" cy="230314"/>
            </a:xfrm>
            <a:custGeom>
              <a:rect b="b" l="l" r="r" t="t"/>
              <a:pathLst>
                <a:path extrusionOk="0" h="230314" w="230314">
                  <a:moveTo>
                    <a:pt x="230314" y="0"/>
                  </a:moveTo>
                  <a:lnTo>
                    <a:pt x="0" y="230314"/>
                  </a:lnTo>
                  <a:cubicBezTo>
                    <a:pt x="953" y="223361"/>
                    <a:pt x="2095" y="216408"/>
                    <a:pt x="3524" y="209550"/>
                  </a:cubicBezTo>
                  <a:lnTo>
                    <a:pt x="209550" y="3524"/>
                  </a:lnTo>
                  <a:cubicBezTo>
                    <a:pt x="216408" y="2095"/>
                    <a:pt x="223361" y="953"/>
                    <a:pt x="23031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77" name="Google Shape;877;p14"/>
            <p:cNvSpPr/>
            <p:nvPr/>
          </p:nvSpPr>
          <p:spPr>
            <a:xfrm>
              <a:off x="5829300" y="3162300"/>
              <a:ext cx="294131" cy="294131"/>
            </a:xfrm>
            <a:custGeom>
              <a:rect b="b" l="l" r="r" t="t"/>
              <a:pathLst>
                <a:path extrusionOk="0" h="294131" w="294131">
                  <a:moveTo>
                    <a:pt x="294132" y="1238"/>
                  </a:moveTo>
                  <a:lnTo>
                    <a:pt x="1238" y="294132"/>
                  </a:lnTo>
                  <a:cubicBezTo>
                    <a:pt x="667" y="288893"/>
                    <a:pt x="0" y="283559"/>
                    <a:pt x="0" y="278225"/>
                  </a:cubicBezTo>
                  <a:lnTo>
                    <a:pt x="278225" y="0"/>
                  </a:lnTo>
                  <a:cubicBezTo>
                    <a:pt x="283559" y="0"/>
                    <a:pt x="288893" y="667"/>
                    <a:pt x="294132" y="123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78" name="Google Shape;878;p14"/>
            <p:cNvSpPr/>
            <p:nvPr/>
          </p:nvSpPr>
          <p:spPr>
            <a:xfrm>
              <a:off x="5837205" y="3170110"/>
              <a:ext cx="337184" cy="337280"/>
            </a:xfrm>
            <a:custGeom>
              <a:rect b="b" l="l" r="r" t="t"/>
              <a:pathLst>
                <a:path extrusionOk="0" h="337280" w="337184">
                  <a:moveTo>
                    <a:pt x="337185" y="3905"/>
                  </a:moveTo>
                  <a:lnTo>
                    <a:pt x="3810" y="337280"/>
                  </a:lnTo>
                  <a:cubicBezTo>
                    <a:pt x="2381" y="332899"/>
                    <a:pt x="1143" y="328422"/>
                    <a:pt x="0" y="323850"/>
                  </a:cubicBezTo>
                  <a:lnTo>
                    <a:pt x="323850" y="0"/>
                  </a:lnTo>
                  <a:cubicBezTo>
                    <a:pt x="328327" y="1715"/>
                    <a:pt x="332804" y="2477"/>
                    <a:pt x="337185" y="39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79" name="Google Shape;879;p14"/>
            <p:cNvSpPr/>
            <p:nvPr/>
          </p:nvSpPr>
          <p:spPr>
            <a:xfrm>
              <a:off x="5853207" y="3186207"/>
              <a:ext cx="364617" cy="364617"/>
            </a:xfrm>
            <a:custGeom>
              <a:rect b="b" l="l" r="r" t="t"/>
              <a:pathLst>
                <a:path extrusionOk="0" h="364617" w="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80" name="Google Shape;880;p14"/>
            <p:cNvSpPr/>
            <p:nvPr/>
          </p:nvSpPr>
          <p:spPr>
            <a:xfrm>
              <a:off x="5875305" y="3208305"/>
              <a:ext cx="380238" cy="380238"/>
            </a:xfrm>
            <a:custGeom>
              <a:rect b="b" l="l" r="r" t="t"/>
              <a:pathLst>
                <a:path extrusionOk="0" h="380238" w="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81" name="Google Shape;881;p14"/>
            <p:cNvSpPr/>
            <p:nvPr/>
          </p:nvSpPr>
          <p:spPr>
            <a:xfrm>
              <a:off x="5902832" y="3235832"/>
              <a:ext cx="385191" cy="385191"/>
            </a:xfrm>
            <a:custGeom>
              <a:rect b="b" l="l" r="r" t="t"/>
              <a:pathLst>
                <a:path extrusionOk="0" h="385191" w="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82" name="Google Shape;882;p14"/>
            <p:cNvSpPr/>
            <p:nvPr/>
          </p:nvSpPr>
          <p:spPr>
            <a:xfrm>
              <a:off x="5935789" y="3268313"/>
              <a:ext cx="379761" cy="380237"/>
            </a:xfrm>
            <a:custGeom>
              <a:rect b="b" l="l" r="r" t="t"/>
              <a:pathLst>
                <a:path extrusionOk="0" h="380237" w="379761">
                  <a:moveTo>
                    <a:pt x="372428" y="0"/>
                  </a:moveTo>
                  <a:cubicBezTo>
                    <a:pt x="374999" y="3239"/>
                    <a:pt x="377381" y="6572"/>
                    <a:pt x="379762" y="9525"/>
                  </a:cubicBezTo>
                  <a:lnTo>
                    <a:pt x="9525" y="380238"/>
                  </a:lnTo>
                  <a:cubicBezTo>
                    <a:pt x="6096" y="377857"/>
                    <a:pt x="2762" y="375476"/>
                    <a:pt x="0" y="37290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83" name="Google Shape;883;p14"/>
            <p:cNvSpPr/>
            <p:nvPr/>
          </p:nvSpPr>
          <p:spPr>
            <a:xfrm>
              <a:off x="5972841" y="3305841"/>
              <a:ext cx="364807" cy="364807"/>
            </a:xfrm>
            <a:custGeom>
              <a:rect b="b" l="l" r="r" t="t"/>
              <a:pathLst>
                <a:path extrusionOk="0" h="364807" w="364807">
                  <a:moveTo>
                    <a:pt x="359188" y="0"/>
                  </a:moveTo>
                  <a:cubicBezTo>
                    <a:pt x="361188" y="3905"/>
                    <a:pt x="362998" y="7715"/>
                    <a:pt x="364808" y="11621"/>
                  </a:cubicBezTo>
                  <a:lnTo>
                    <a:pt x="11621" y="364808"/>
                  </a:lnTo>
                  <a:cubicBezTo>
                    <a:pt x="7715" y="362998"/>
                    <a:pt x="3905" y="361188"/>
                    <a:pt x="0" y="35918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84" name="Google Shape;884;p14"/>
            <p:cNvSpPr/>
            <p:nvPr/>
          </p:nvSpPr>
          <p:spPr>
            <a:xfrm>
              <a:off x="6016370" y="3349466"/>
              <a:ext cx="337280" cy="337280"/>
            </a:xfrm>
            <a:custGeom>
              <a:rect b="b" l="l" r="r" t="t"/>
              <a:pathLst>
                <a:path extrusionOk="0" h="337280" w="337280">
                  <a:moveTo>
                    <a:pt x="333470" y="0"/>
                  </a:moveTo>
                  <a:cubicBezTo>
                    <a:pt x="334899" y="4382"/>
                    <a:pt x="336137" y="8858"/>
                    <a:pt x="337280" y="13430"/>
                  </a:cubicBezTo>
                  <a:lnTo>
                    <a:pt x="13430" y="337280"/>
                  </a:lnTo>
                  <a:cubicBezTo>
                    <a:pt x="8858" y="336137"/>
                    <a:pt x="4382" y="334899"/>
                    <a:pt x="0" y="33347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85" name="Google Shape;885;p14"/>
            <p:cNvSpPr/>
            <p:nvPr/>
          </p:nvSpPr>
          <p:spPr>
            <a:xfrm>
              <a:off x="6067329" y="3400425"/>
              <a:ext cx="294227" cy="294132"/>
            </a:xfrm>
            <a:custGeom>
              <a:rect b="b" l="l" r="r" t="t"/>
              <a:pathLst>
                <a:path extrusionOk="0" h="294132" w="294227">
                  <a:moveTo>
                    <a:pt x="292989" y="0"/>
                  </a:moveTo>
                  <a:cubicBezTo>
                    <a:pt x="293561" y="5334"/>
                    <a:pt x="293942" y="10668"/>
                    <a:pt x="294227" y="15907"/>
                  </a:cubicBezTo>
                  <a:lnTo>
                    <a:pt x="15907" y="294132"/>
                  </a:lnTo>
                  <a:cubicBezTo>
                    <a:pt x="10668" y="294132"/>
                    <a:pt x="5334" y="293465"/>
                    <a:pt x="0" y="29289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86" name="Google Shape;886;p14"/>
            <p:cNvSpPr/>
            <p:nvPr/>
          </p:nvSpPr>
          <p:spPr>
            <a:xfrm>
              <a:off x="6129337" y="3462337"/>
              <a:ext cx="230314" cy="230314"/>
            </a:xfrm>
            <a:custGeom>
              <a:rect b="b" l="l" r="r" t="t"/>
              <a:pathLst>
                <a:path extrusionOk="0" h="230314" w="230314">
                  <a:moveTo>
                    <a:pt x="230315" y="0"/>
                  </a:moveTo>
                  <a:cubicBezTo>
                    <a:pt x="229457" y="6953"/>
                    <a:pt x="228314" y="13716"/>
                    <a:pt x="226886" y="20574"/>
                  </a:cubicBezTo>
                  <a:lnTo>
                    <a:pt x="20669" y="226790"/>
                  </a:lnTo>
                  <a:cubicBezTo>
                    <a:pt x="13811" y="228314"/>
                    <a:pt x="6953" y="229457"/>
                    <a:pt x="0" y="23031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887" name="Google Shape;887;p14"/>
            <p:cNvSpPr/>
            <p:nvPr/>
          </p:nvSpPr>
          <p:spPr>
            <a:xfrm>
              <a:off x="6218682" y="3551682"/>
              <a:ext cx="112871" cy="112871"/>
            </a:xfrm>
            <a:custGeom>
              <a:rect b="b" l="l" r="r" t="t"/>
              <a:pathLst>
                <a:path extrusionOk="0" h="112871" w="112871">
                  <a:moveTo>
                    <a:pt x="112871" y="0"/>
                  </a:moveTo>
                  <a:cubicBezTo>
                    <a:pt x="87618" y="48239"/>
                    <a:pt x="48239" y="87618"/>
                    <a:pt x="0" y="11287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888" name="Google Shape;888;p14"/>
          <p:cNvSpPr txBox="1"/>
          <p:nvPr>
            <p:ph type="title"/>
          </p:nvPr>
        </p:nvSpPr>
        <p:spPr>
          <a:xfrm>
            <a:off x="838200" y="1391619"/>
            <a:ext cx="4974771" cy="404219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The process of listening </a:t>
            </a:r>
            <a:endParaRPr/>
          </a:p>
        </p:txBody>
      </p:sp>
      <p:sp>
        <p:nvSpPr>
          <p:cNvPr id="889" name="Google Shape;889;p14"/>
          <p:cNvSpPr/>
          <p:nvPr/>
        </p:nvSpPr>
        <p:spPr>
          <a:xfrm>
            <a:off x="4402502" y="629793"/>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890" name="Google Shape;890;p14"/>
          <p:cNvSpPr/>
          <p:nvPr/>
        </p:nvSpPr>
        <p:spPr>
          <a:xfrm>
            <a:off x="4402502" y="629793"/>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891" name="Google Shape;891;p14"/>
          <p:cNvSpPr txBox="1"/>
          <p:nvPr>
            <p:ph idx="1" type="body"/>
          </p:nvPr>
        </p:nvSpPr>
        <p:spPr>
          <a:xfrm>
            <a:off x="6477270" y="1130846"/>
            <a:ext cx="5377337" cy="4480734"/>
          </a:xfrm>
          <a:prstGeom prst="rect">
            <a:avLst/>
          </a:prstGeom>
          <a:noFill/>
          <a:ln>
            <a:noFill/>
          </a:ln>
        </p:spPr>
        <p:txBody>
          <a:bodyPr anchorCtr="0" anchor="t" bIns="45700" lIns="91425" spcFirstLastPara="1" rIns="91425" wrap="square" tIns="45700">
            <a:normAutofit fontScale="92500"/>
          </a:bodyPr>
          <a:lstStyle/>
          <a:p>
            <a:pPr indent="-228600" lvl="0" marL="228600" rtl="0" algn="just">
              <a:lnSpc>
                <a:spcPct val="90000"/>
              </a:lnSpc>
              <a:spcBef>
                <a:spcPts val="0"/>
              </a:spcBef>
              <a:spcAft>
                <a:spcPts val="0"/>
              </a:spcAft>
              <a:buClr>
                <a:schemeClr val="dk1"/>
              </a:buClr>
              <a:buSzPct val="100000"/>
              <a:buChar char="•"/>
            </a:pPr>
            <a:r>
              <a:rPr lang="en-GB" sz="2400"/>
              <a:t>Listening as a receptive communicative processes has its “product” i.e. the information received. </a:t>
            </a:r>
            <a:endParaRPr sz="2400"/>
          </a:p>
          <a:p>
            <a:pPr indent="-228600" lvl="0" marL="228600" rtl="0" algn="just">
              <a:lnSpc>
                <a:spcPct val="90000"/>
              </a:lnSpc>
              <a:spcBef>
                <a:spcPts val="1000"/>
              </a:spcBef>
              <a:spcAft>
                <a:spcPts val="0"/>
              </a:spcAft>
              <a:buClr>
                <a:schemeClr val="dk1"/>
              </a:buClr>
              <a:buSzPct val="100000"/>
              <a:buChar char="•"/>
            </a:pPr>
            <a:r>
              <a:rPr lang="en-GB" sz="2400"/>
              <a:t>The ultimate purpose of listening is to get the </a:t>
            </a:r>
            <a:r>
              <a:rPr b="1" lang="en-GB" sz="2400"/>
              <a:t>“ideational structures”</a:t>
            </a:r>
            <a:r>
              <a:rPr lang="en-GB" sz="2400"/>
              <a:t> of the message, which makes a coherent whole. </a:t>
            </a:r>
            <a:endParaRPr sz="2400"/>
          </a:p>
          <a:p>
            <a:pPr indent="-228600" lvl="0" marL="228600" rtl="0" algn="just">
              <a:lnSpc>
                <a:spcPct val="90000"/>
              </a:lnSpc>
              <a:spcBef>
                <a:spcPts val="1000"/>
              </a:spcBef>
              <a:spcAft>
                <a:spcPts val="0"/>
              </a:spcAft>
              <a:buClr>
                <a:schemeClr val="dk1"/>
              </a:buClr>
              <a:buSzPct val="100000"/>
              <a:buChar char="•"/>
            </a:pPr>
            <a:r>
              <a:rPr lang="en-GB" sz="2400"/>
              <a:t>This coherent whole on paper can take the form of the </a:t>
            </a:r>
            <a:r>
              <a:rPr b="1" lang="en-GB" sz="2400"/>
              <a:t>“story map”</a:t>
            </a:r>
            <a:r>
              <a:rPr lang="en-GB" sz="2400"/>
              <a:t>, </a:t>
            </a:r>
            <a:r>
              <a:rPr b="1" lang="en-GB" sz="2400"/>
              <a:t>“flow diagrams”</a:t>
            </a:r>
            <a:r>
              <a:rPr lang="en-GB" sz="2400"/>
              <a:t> and </a:t>
            </a:r>
            <a:r>
              <a:rPr b="1" lang="en-GB" sz="2400"/>
              <a:t>“tree diagrams” </a:t>
            </a:r>
            <a:r>
              <a:rPr lang="en-GB" sz="2400"/>
              <a:t>(After Burgess, J. 2016. The Teaching of Listening Skills in a Second Language.  University of Manchester. Unit 2. P. 18-20). </a:t>
            </a:r>
            <a:endParaRPr sz="24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5" name="Shape 895"/>
        <p:cNvGrpSpPr/>
        <p:nvPr/>
      </p:nvGrpSpPr>
      <p:grpSpPr>
        <a:xfrm>
          <a:off x="0" y="0"/>
          <a:ext cx="0" cy="0"/>
          <a:chOff x="0" y="0"/>
          <a:chExt cx="0" cy="0"/>
        </a:xfrm>
      </p:grpSpPr>
      <p:sp>
        <p:nvSpPr>
          <p:cNvPr id="896" name="Google Shape;896;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The function of the </a:t>
            </a:r>
            <a:r>
              <a:rPr b="1" lang="en-GB"/>
              <a:t>grid</a:t>
            </a:r>
            <a:r>
              <a:rPr lang="en-GB"/>
              <a:t> </a:t>
            </a:r>
            <a:endParaRPr/>
          </a:p>
        </p:txBody>
      </p:sp>
      <p:graphicFrame>
        <p:nvGraphicFramePr>
          <p:cNvPr id="897" name="Google Shape;897;p15"/>
          <p:cNvGraphicFramePr/>
          <p:nvPr/>
        </p:nvGraphicFramePr>
        <p:xfrm>
          <a:off x="1639018" y="2070339"/>
          <a:ext cx="3000000" cy="3000000"/>
        </p:xfrm>
        <a:graphic>
          <a:graphicData uri="http://schemas.openxmlformats.org/drawingml/2006/table">
            <a:tbl>
              <a:tblPr bandRow="1" firstRow="1">
                <a:noFill/>
                <a:tableStyleId>{7AB654C9-D997-45F2-B09C-F24B6532F14E}</a:tableStyleId>
              </a:tblPr>
              <a:tblGrid>
                <a:gridCol w="1868575"/>
                <a:gridCol w="1868575"/>
                <a:gridCol w="1868575"/>
                <a:gridCol w="1868575"/>
                <a:gridCol w="1868575"/>
              </a:tblGrid>
              <a:tr h="909650">
                <a:tc>
                  <a:txBody>
                    <a:bodyPr/>
                    <a:lstStyle/>
                    <a:p>
                      <a:pPr indent="0" lvl="0" marL="0" marR="0" rtl="0" algn="ctr">
                        <a:spcBef>
                          <a:spcPts val="0"/>
                        </a:spcBef>
                        <a:spcAft>
                          <a:spcPts val="0"/>
                        </a:spcAft>
                        <a:buNone/>
                      </a:pPr>
                      <a:r>
                        <a:rPr lang="en-GB" sz="2000"/>
                        <a:t>Who?</a:t>
                      </a:r>
                      <a:endParaRPr/>
                    </a:p>
                  </a:txBody>
                  <a:tcPr marT="0" marB="0" marR="68575" marL="68575"/>
                </a:tc>
                <a:tc>
                  <a:txBody>
                    <a:bodyPr/>
                    <a:lstStyle/>
                    <a:p>
                      <a:pPr indent="0" lvl="0" marL="0" marR="0" rtl="0" algn="ctr">
                        <a:spcBef>
                          <a:spcPts val="0"/>
                        </a:spcBef>
                        <a:spcAft>
                          <a:spcPts val="0"/>
                        </a:spcAft>
                        <a:buNone/>
                      </a:pPr>
                      <a:r>
                        <a:rPr lang="en-GB" sz="2000"/>
                        <a:t>When?</a:t>
                      </a:r>
                      <a:endParaRPr/>
                    </a:p>
                  </a:txBody>
                  <a:tcPr marT="0" marB="0" marR="68575" marL="68575"/>
                </a:tc>
                <a:tc>
                  <a:txBody>
                    <a:bodyPr/>
                    <a:lstStyle/>
                    <a:p>
                      <a:pPr indent="0" lvl="0" marL="0" marR="0" rtl="0" algn="ctr">
                        <a:spcBef>
                          <a:spcPts val="0"/>
                        </a:spcBef>
                        <a:spcAft>
                          <a:spcPts val="0"/>
                        </a:spcAft>
                        <a:buNone/>
                      </a:pPr>
                      <a:r>
                        <a:rPr lang="en-GB" sz="2000"/>
                        <a:t>What?</a:t>
                      </a:r>
                      <a:endParaRPr/>
                    </a:p>
                  </a:txBody>
                  <a:tcPr marT="0" marB="0" marR="68575" marL="68575"/>
                </a:tc>
                <a:tc>
                  <a:txBody>
                    <a:bodyPr/>
                    <a:lstStyle/>
                    <a:p>
                      <a:pPr indent="0" lvl="0" marL="0" marR="0" rtl="0" algn="ctr">
                        <a:spcBef>
                          <a:spcPts val="0"/>
                        </a:spcBef>
                        <a:spcAft>
                          <a:spcPts val="0"/>
                        </a:spcAft>
                        <a:buNone/>
                      </a:pPr>
                      <a:r>
                        <a:rPr lang="en-GB" sz="2000"/>
                        <a:t>How?</a:t>
                      </a:r>
                      <a:endParaRPr/>
                    </a:p>
                  </a:txBody>
                  <a:tcPr marT="0" marB="0" marR="68575" marL="68575"/>
                </a:tc>
                <a:tc>
                  <a:txBody>
                    <a:bodyPr/>
                    <a:lstStyle/>
                    <a:p>
                      <a:pPr indent="0" lvl="0" marL="0" marR="0" rtl="0" algn="ctr">
                        <a:spcBef>
                          <a:spcPts val="0"/>
                        </a:spcBef>
                        <a:spcAft>
                          <a:spcPts val="0"/>
                        </a:spcAft>
                        <a:buNone/>
                      </a:pPr>
                      <a:r>
                        <a:rPr lang="en-GB" sz="2000"/>
                        <a:t>Why?</a:t>
                      </a:r>
                      <a:endParaRPr/>
                    </a:p>
                  </a:txBody>
                  <a:tcPr marT="0" marB="0" marR="68575" marL="68575"/>
                </a:tc>
              </a:tr>
              <a:tr h="909650">
                <a:tc>
                  <a:txBody>
                    <a:bodyPr/>
                    <a:lstStyle/>
                    <a:p>
                      <a:pPr indent="0" lvl="0" marL="0" marR="0" rtl="0" algn="just">
                        <a:spcBef>
                          <a:spcPts val="0"/>
                        </a:spcBef>
                        <a:spcAft>
                          <a:spcPts val="0"/>
                        </a:spcAft>
                        <a:buNone/>
                      </a:pPr>
                      <a:r>
                        <a:t/>
                      </a:r>
                      <a:endParaRPr sz="2000"/>
                    </a:p>
                  </a:txBody>
                  <a:tcPr marT="0" marB="0" marR="68575" marL="68575"/>
                </a:tc>
                <a:tc>
                  <a:txBody>
                    <a:bodyPr/>
                    <a:lstStyle/>
                    <a:p>
                      <a:pPr indent="0" lvl="0" marL="0" marR="0" rtl="0" algn="just">
                        <a:spcBef>
                          <a:spcPts val="0"/>
                        </a:spcBef>
                        <a:spcAft>
                          <a:spcPts val="0"/>
                        </a:spcAft>
                        <a:buNone/>
                      </a:pPr>
                      <a:r>
                        <a:t/>
                      </a:r>
                      <a:endParaRPr sz="2000"/>
                    </a:p>
                  </a:txBody>
                  <a:tcPr marT="0" marB="0" marR="68575" marL="68575"/>
                </a:tc>
                <a:tc>
                  <a:txBody>
                    <a:bodyPr/>
                    <a:lstStyle/>
                    <a:p>
                      <a:pPr indent="0" lvl="0" marL="0" marR="0" rtl="0" algn="just">
                        <a:spcBef>
                          <a:spcPts val="0"/>
                        </a:spcBef>
                        <a:spcAft>
                          <a:spcPts val="0"/>
                        </a:spcAft>
                        <a:buNone/>
                      </a:pPr>
                      <a:r>
                        <a:t/>
                      </a:r>
                      <a:endParaRPr sz="2000"/>
                    </a:p>
                  </a:txBody>
                  <a:tcPr marT="0" marB="0" marR="68575" marL="68575"/>
                </a:tc>
                <a:tc>
                  <a:txBody>
                    <a:bodyPr/>
                    <a:lstStyle/>
                    <a:p>
                      <a:pPr indent="0" lvl="0" marL="0" marR="0" rtl="0" algn="just">
                        <a:spcBef>
                          <a:spcPts val="0"/>
                        </a:spcBef>
                        <a:spcAft>
                          <a:spcPts val="0"/>
                        </a:spcAft>
                        <a:buNone/>
                      </a:pPr>
                      <a:r>
                        <a:t/>
                      </a:r>
                      <a:endParaRPr sz="2000"/>
                    </a:p>
                  </a:txBody>
                  <a:tcPr marT="0" marB="0" marR="68575" marL="68575"/>
                </a:tc>
                <a:tc>
                  <a:txBody>
                    <a:bodyPr/>
                    <a:lstStyle/>
                    <a:p>
                      <a:pPr indent="0" lvl="0" marL="0" marR="0" rtl="0" algn="just">
                        <a:spcBef>
                          <a:spcPts val="0"/>
                        </a:spcBef>
                        <a:spcAft>
                          <a:spcPts val="0"/>
                        </a:spcAft>
                        <a:buNone/>
                      </a:pPr>
                      <a:r>
                        <a:t/>
                      </a:r>
                      <a:endParaRPr sz="2000"/>
                    </a:p>
                  </a:txBody>
                  <a:tcPr marT="0" marB="0" marR="68575" marL="68575"/>
                </a:tc>
              </a:tr>
            </a:tbl>
          </a:graphicData>
        </a:graphic>
      </p:graphicFrame>
      <p:sp>
        <p:nvSpPr>
          <p:cNvPr id="898" name="Google Shape;898;p15"/>
          <p:cNvSpPr txBox="1"/>
          <p:nvPr/>
        </p:nvSpPr>
        <p:spPr>
          <a:xfrm>
            <a:off x="3157268" y="4508739"/>
            <a:ext cx="6610708" cy="138499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The function of the </a:t>
            </a:r>
            <a:r>
              <a:rPr b="1" lang="en-GB" sz="2800">
                <a:solidFill>
                  <a:schemeClr val="dk1"/>
                </a:solidFill>
                <a:latin typeface="Source Sans Pro"/>
                <a:ea typeface="Source Sans Pro"/>
                <a:cs typeface="Source Sans Pro"/>
                <a:sym typeface="Source Sans Pro"/>
              </a:rPr>
              <a:t>grid</a:t>
            </a:r>
            <a:r>
              <a:rPr lang="en-GB" sz="2800">
                <a:solidFill>
                  <a:schemeClr val="dk1"/>
                </a:solidFill>
                <a:latin typeface="Source Sans Pro"/>
                <a:ea typeface="Source Sans Pro"/>
                <a:cs typeface="Source Sans Pro"/>
                <a:sym typeface="Source Sans Pro"/>
              </a:rPr>
              <a:t> is to organise the message in the </a:t>
            </a:r>
            <a:r>
              <a:rPr b="1" lang="en-GB" sz="2800">
                <a:solidFill>
                  <a:schemeClr val="dk1"/>
                </a:solidFill>
                <a:latin typeface="Source Sans Pro"/>
                <a:ea typeface="Source Sans Pro"/>
                <a:cs typeface="Source Sans Pro"/>
                <a:sym typeface="Source Sans Pro"/>
              </a:rPr>
              <a:t>chunks of meaning</a:t>
            </a:r>
            <a:r>
              <a:rPr lang="en-GB" sz="2800">
                <a:solidFill>
                  <a:schemeClr val="dk1"/>
                </a:solidFill>
                <a:latin typeface="Source Sans Pro"/>
                <a:ea typeface="Source Sans Pro"/>
                <a:cs typeface="Source Sans Pro"/>
                <a:sym typeface="Source Sans Pro"/>
              </a:rPr>
              <a:t> as a result of the listening process. E.g.</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02" name="Shape 902"/>
        <p:cNvGrpSpPr/>
        <p:nvPr/>
      </p:nvGrpSpPr>
      <p:grpSpPr>
        <a:xfrm>
          <a:off x="0" y="0"/>
          <a:ext cx="0" cy="0"/>
          <a:chOff x="0" y="0"/>
          <a:chExt cx="0" cy="0"/>
        </a:xfrm>
      </p:grpSpPr>
      <p:sp>
        <p:nvSpPr>
          <p:cNvPr id="903" name="Google Shape;903;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904" name="Google Shape;904;p16"/>
          <p:cNvGrpSpPr/>
          <p:nvPr/>
        </p:nvGrpSpPr>
        <p:grpSpPr>
          <a:xfrm>
            <a:off x="0" y="377893"/>
            <a:ext cx="1861854" cy="717514"/>
            <a:chOff x="0" y="377893"/>
            <a:chExt cx="1861854" cy="717514"/>
          </a:xfrm>
        </p:grpSpPr>
        <p:sp>
          <p:nvSpPr>
            <p:cNvPr id="905" name="Google Shape;905;p16"/>
            <p:cNvSpPr/>
            <p:nvPr/>
          </p:nvSpPr>
          <p:spPr>
            <a:xfrm>
              <a:off x="0" y="3778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06" name="Google Shape;906;p16"/>
            <p:cNvSpPr/>
            <p:nvPr/>
          </p:nvSpPr>
          <p:spPr>
            <a:xfrm>
              <a:off x="0" y="81762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907" name="Google Shape;907;p16"/>
          <p:cNvSpPr/>
          <p:nvPr/>
        </p:nvSpPr>
        <p:spPr>
          <a:xfrm>
            <a:off x="841542" y="1264801"/>
            <a:ext cx="4892216" cy="4511751"/>
          </a:xfrm>
          <a:prstGeom prst="rect">
            <a:avLst/>
          </a:pr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908" name="Google Shape;908;p16"/>
          <p:cNvSpPr/>
          <p:nvPr/>
        </p:nvSpPr>
        <p:spPr>
          <a:xfrm>
            <a:off x="841542" y="1264801"/>
            <a:ext cx="4892216" cy="4511751"/>
          </a:xfrm>
          <a:prstGeom prst="rect">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909" name="Google Shape;909;p16"/>
          <p:cNvSpPr/>
          <p:nvPr/>
        </p:nvSpPr>
        <p:spPr>
          <a:xfrm>
            <a:off x="739959" y="1173124"/>
            <a:ext cx="4892216" cy="4511751"/>
          </a:xfrm>
          <a:prstGeom prst="rect">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910" name="Google Shape;910;p16"/>
          <p:cNvSpPr txBox="1"/>
          <p:nvPr>
            <p:ph type="title"/>
          </p:nvPr>
        </p:nvSpPr>
        <p:spPr>
          <a:xfrm>
            <a:off x="1102367" y="1264801"/>
            <a:ext cx="4114571" cy="429638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The function of the </a:t>
            </a:r>
            <a:r>
              <a:rPr b="1" lang="en-GB"/>
              <a:t>flow chart </a:t>
            </a:r>
            <a:endParaRPr/>
          </a:p>
        </p:txBody>
      </p:sp>
      <p:sp>
        <p:nvSpPr>
          <p:cNvPr id="911" name="Google Shape;911;p16"/>
          <p:cNvSpPr/>
          <p:nvPr/>
        </p:nvSpPr>
        <p:spPr>
          <a:xfrm>
            <a:off x="4302373" y="798490"/>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912" name="Google Shape;912;p16"/>
          <p:cNvSpPr/>
          <p:nvPr/>
        </p:nvSpPr>
        <p:spPr>
          <a:xfrm>
            <a:off x="4302373" y="798490"/>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913" name="Google Shape;913;p16"/>
          <p:cNvSpPr/>
          <p:nvPr/>
        </p:nvSpPr>
        <p:spPr>
          <a:xfrm>
            <a:off x="579988" y="4604761"/>
            <a:ext cx="319941" cy="319941"/>
          </a:xfrm>
          <a:prstGeom prst="ellipse">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914" name="Google Shape;914;p16"/>
          <p:cNvSpPr/>
          <p:nvPr/>
        </p:nvSpPr>
        <p:spPr>
          <a:xfrm>
            <a:off x="579988" y="4604761"/>
            <a:ext cx="319941" cy="319941"/>
          </a:xfrm>
          <a:prstGeom prst="ellipse">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915" name="Google Shape;915;p16"/>
          <p:cNvSpPr txBox="1"/>
          <p:nvPr>
            <p:ph idx="1" type="body"/>
          </p:nvPr>
        </p:nvSpPr>
        <p:spPr>
          <a:xfrm>
            <a:off x="6234868" y="1345827"/>
            <a:ext cx="5217173"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600"/>
              <a:buChar char="•"/>
            </a:pPr>
            <a:r>
              <a:rPr lang="en-GB" sz="2600"/>
              <a:t>The function of the </a:t>
            </a:r>
            <a:r>
              <a:rPr b="1" lang="en-GB" sz="2600"/>
              <a:t>flow chart </a:t>
            </a:r>
            <a:r>
              <a:rPr lang="en-GB" sz="2600"/>
              <a:t>is to retain the </a:t>
            </a:r>
            <a:r>
              <a:rPr b="1" lang="en-GB" sz="2600"/>
              <a:t>sequential relationship </a:t>
            </a:r>
            <a:r>
              <a:rPr lang="en-GB" sz="2600"/>
              <a:t>between the elements of meaning in the oral text, which is perceived in the process of listening to it. </a:t>
            </a:r>
            <a:endParaRPr sz="2600"/>
          </a:p>
          <a:p>
            <a:pPr indent="-228600" lvl="0" marL="228600" rtl="0" algn="just">
              <a:lnSpc>
                <a:spcPct val="90000"/>
              </a:lnSpc>
              <a:spcBef>
                <a:spcPts val="1000"/>
              </a:spcBef>
              <a:spcAft>
                <a:spcPts val="0"/>
              </a:spcAft>
              <a:buClr>
                <a:schemeClr val="dk1"/>
              </a:buClr>
              <a:buSzPts val="2600"/>
              <a:buChar char="•"/>
            </a:pPr>
            <a:r>
              <a:rPr lang="en-GB" sz="2600"/>
              <a:t>These texts can describe a process, a set of instructions, narrate events in a chronological order or show a chain of cause and effect. </a:t>
            </a:r>
            <a:endParaRPr sz="2600"/>
          </a:p>
        </p:txBody>
      </p:sp>
      <p:grpSp>
        <p:nvGrpSpPr>
          <p:cNvPr id="916" name="Google Shape;916;p16"/>
          <p:cNvGrpSpPr/>
          <p:nvPr/>
        </p:nvGrpSpPr>
        <p:grpSpPr>
          <a:xfrm>
            <a:off x="10428634" y="5987064"/>
            <a:ext cx="1054465" cy="469689"/>
            <a:chOff x="9841624" y="4115729"/>
            <a:chExt cx="602169" cy="268223"/>
          </a:xfrm>
        </p:grpSpPr>
        <p:sp>
          <p:nvSpPr>
            <p:cNvPr id="917" name="Google Shape;917;p16"/>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18" name="Google Shape;918;p16"/>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19" name="Google Shape;919;p16"/>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20" name="Google Shape;920;p16"/>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21" name="Google Shape;921;p16"/>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5" name="Shape 925"/>
        <p:cNvGrpSpPr/>
        <p:nvPr/>
      </p:nvGrpSpPr>
      <p:grpSpPr>
        <a:xfrm>
          <a:off x="0" y="0"/>
          <a:ext cx="0" cy="0"/>
          <a:chOff x="0" y="0"/>
          <a:chExt cx="0" cy="0"/>
        </a:xfrm>
      </p:grpSpPr>
      <p:pic>
        <p:nvPicPr>
          <p:cNvPr descr="Table&#10;&#10;Description automatically generated" id="926" name="Google Shape;926;p17"/>
          <p:cNvPicPr preferRelativeResize="0"/>
          <p:nvPr>
            <p:ph idx="1" type="body"/>
          </p:nvPr>
        </p:nvPicPr>
        <p:blipFill rotWithShape="1">
          <a:blip r:embed="rId3">
            <a:alphaModFix/>
          </a:blip>
          <a:srcRect b="0" l="0" r="0" t="0"/>
          <a:stretch/>
        </p:blipFill>
        <p:spPr>
          <a:xfrm>
            <a:off x="307136" y="1607194"/>
            <a:ext cx="11577726" cy="408370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0" name="Shape 930"/>
        <p:cNvGrpSpPr/>
        <p:nvPr/>
      </p:nvGrpSpPr>
      <p:grpSpPr>
        <a:xfrm>
          <a:off x="0" y="0"/>
          <a:ext cx="0" cy="0"/>
          <a:chOff x="0" y="0"/>
          <a:chExt cx="0" cy="0"/>
        </a:xfrm>
      </p:grpSpPr>
      <p:sp>
        <p:nvSpPr>
          <p:cNvPr id="931" name="Google Shape;931;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Classification diagram</a:t>
            </a:r>
            <a:endParaRPr/>
          </a:p>
        </p:txBody>
      </p:sp>
      <p:graphicFrame>
        <p:nvGraphicFramePr>
          <p:cNvPr id="932" name="Google Shape;932;p18"/>
          <p:cNvGraphicFramePr/>
          <p:nvPr/>
        </p:nvGraphicFramePr>
        <p:xfrm>
          <a:off x="5032075" y="2314754"/>
          <a:ext cx="3000000" cy="3000000"/>
        </p:xfrm>
        <a:graphic>
          <a:graphicData uri="http://schemas.openxmlformats.org/drawingml/2006/table">
            <a:tbl>
              <a:tblPr bandRow="1" firstRow="1">
                <a:noFill/>
                <a:tableStyleId>{7AB654C9-D997-45F2-B09C-F24B6532F14E}</a:tableStyleId>
              </a:tblPr>
              <a:tblGrid>
                <a:gridCol w="2343650"/>
                <a:gridCol w="2343650"/>
                <a:gridCol w="2343650"/>
              </a:tblGrid>
              <a:tr h="444500">
                <a:tc>
                  <a:txBody>
                    <a:bodyPr/>
                    <a:lstStyle/>
                    <a:p>
                      <a:pPr indent="0" lvl="0" marL="0" marR="0" rtl="0" algn="ctr">
                        <a:spcBef>
                          <a:spcPts val="0"/>
                        </a:spcBef>
                        <a:spcAft>
                          <a:spcPts val="0"/>
                        </a:spcAft>
                        <a:buNone/>
                      </a:pPr>
                      <a:r>
                        <a:t/>
                      </a:r>
                      <a:endParaRPr sz="2000"/>
                    </a:p>
                  </a:txBody>
                  <a:tcPr marT="0" marB="0" marR="68575" marL="68575"/>
                </a:tc>
                <a:tc>
                  <a:txBody>
                    <a:bodyPr/>
                    <a:lstStyle/>
                    <a:p>
                      <a:pPr indent="0" lvl="0" marL="0" marR="0" rtl="0" algn="ctr">
                        <a:spcBef>
                          <a:spcPts val="0"/>
                        </a:spcBef>
                        <a:spcAft>
                          <a:spcPts val="0"/>
                        </a:spcAft>
                        <a:buNone/>
                      </a:pPr>
                      <a:r>
                        <a:rPr lang="en-GB" sz="2000"/>
                        <a:t>Living Beings</a:t>
                      </a:r>
                      <a:endParaRPr/>
                    </a:p>
                    <a:p>
                      <a:pPr indent="0" lvl="0" marL="0" marR="0" rtl="0" algn="ctr">
                        <a:spcBef>
                          <a:spcPts val="0"/>
                        </a:spcBef>
                        <a:spcAft>
                          <a:spcPts val="0"/>
                        </a:spcAft>
                        <a:buNone/>
                      </a:pPr>
                      <a:r>
                        <a:t/>
                      </a:r>
                      <a:endParaRPr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1798225">
                <a:tc>
                  <a:txBody>
                    <a:bodyPr/>
                    <a:lstStyle/>
                    <a:p>
                      <a:pPr indent="0" lvl="0" marL="0" marR="0" rtl="0" algn="ctr">
                        <a:spcBef>
                          <a:spcPts val="0"/>
                        </a:spcBef>
                        <a:spcAft>
                          <a:spcPts val="0"/>
                        </a:spcAft>
                        <a:buNone/>
                      </a:pPr>
                      <a:r>
                        <a:rPr lang="en-GB" sz="2000"/>
                        <a:t>Animals</a:t>
                      </a:r>
                      <a:endParaRPr/>
                    </a:p>
                    <a:p>
                      <a:pPr indent="0" lvl="0" marL="0" marR="0" rtl="0" algn="ctr">
                        <a:spcBef>
                          <a:spcPts val="0"/>
                        </a:spcBef>
                        <a:spcAft>
                          <a:spcPts val="0"/>
                        </a:spcAft>
                        <a:buNone/>
                      </a:pPr>
                      <a:r>
                        <a:rPr lang="en-GB" sz="2000"/>
                        <a:t>?</a:t>
                      </a:r>
                      <a:endParaRPr/>
                    </a:p>
                  </a:txBody>
                  <a:tcPr marT="0" marB="0" marR="68575" marL="68575"/>
                </a:tc>
                <a:tc>
                  <a:txBody>
                    <a:bodyPr/>
                    <a:lstStyle/>
                    <a:p>
                      <a:pPr indent="-342900" lvl="0" marL="342900" marR="0" rtl="0" algn="l">
                        <a:spcBef>
                          <a:spcPts val="0"/>
                        </a:spcBef>
                        <a:spcAft>
                          <a:spcPts val="0"/>
                        </a:spcAft>
                        <a:buNone/>
                      </a:pPr>
                      <a:r>
                        <a:rPr lang="en-GB" sz="2000"/>
                        <a:t>Feeding</a:t>
                      </a:r>
                      <a:endParaRPr/>
                    </a:p>
                    <a:p>
                      <a:pPr indent="-342900" lvl="0" marL="342900" marR="0" rtl="0" algn="l">
                        <a:spcBef>
                          <a:spcPts val="0"/>
                        </a:spcBef>
                        <a:spcAft>
                          <a:spcPts val="0"/>
                        </a:spcAft>
                        <a:buNone/>
                      </a:pPr>
                      <a:r>
                        <a:rPr lang="en-GB" sz="2000"/>
                        <a:t>Breeding</a:t>
                      </a:r>
                      <a:endParaRPr/>
                    </a:p>
                    <a:p>
                      <a:pPr indent="-342900" lvl="0" marL="342900" marR="0" rtl="0" algn="l">
                        <a:spcBef>
                          <a:spcPts val="0"/>
                        </a:spcBef>
                        <a:spcAft>
                          <a:spcPts val="0"/>
                        </a:spcAft>
                        <a:buNone/>
                      </a:pPr>
                      <a:r>
                        <a:rPr lang="en-GB" sz="2000"/>
                        <a:t>Breathing</a:t>
                      </a:r>
                      <a:endParaRPr/>
                    </a:p>
                    <a:p>
                      <a:pPr indent="-342900" lvl="0" marL="342900" marR="0" rtl="0" algn="l">
                        <a:spcBef>
                          <a:spcPts val="0"/>
                        </a:spcBef>
                        <a:spcAft>
                          <a:spcPts val="0"/>
                        </a:spcAft>
                        <a:buNone/>
                      </a:pPr>
                      <a:r>
                        <a:rPr lang="en-GB" sz="2000"/>
                        <a:t>Moving</a:t>
                      </a:r>
                      <a:endParaRPr/>
                    </a:p>
                    <a:p>
                      <a:pPr indent="-342900" lvl="0" marL="342900" marR="0" rtl="0" algn="l">
                        <a:spcBef>
                          <a:spcPts val="0"/>
                        </a:spcBef>
                        <a:spcAft>
                          <a:spcPts val="0"/>
                        </a:spcAft>
                        <a:buNone/>
                      </a:pPr>
                      <a:r>
                        <a:rPr lang="en-GB" sz="2000"/>
                        <a:t>Food-chain</a:t>
                      </a:r>
                      <a:endParaRPr/>
                    </a:p>
                    <a:p>
                      <a:pPr indent="-342900" lvl="0" marL="342900" marR="0" rtl="0" algn="l">
                        <a:spcBef>
                          <a:spcPts val="0"/>
                        </a:spcBef>
                        <a:spcAft>
                          <a:spcPts val="0"/>
                        </a:spcAft>
                        <a:buNone/>
                      </a:pPr>
                      <a:r>
                        <a:rPr lang="en-GB" sz="2000"/>
                        <a:t>Internal circulation</a:t>
                      </a:r>
                      <a:endParaRPr/>
                    </a:p>
                    <a:p>
                      <a:pPr indent="-342900" lvl="0" marL="342900" marR="0" rtl="0" algn="l">
                        <a:spcBef>
                          <a:spcPts val="0"/>
                        </a:spcBef>
                        <a:spcAft>
                          <a:spcPts val="0"/>
                        </a:spcAft>
                        <a:buNone/>
                      </a:pPr>
                      <a:r>
                        <a:rPr lang="en-GB" sz="2000"/>
                        <a:t>Senses</a:t>
                      </a:r>
                      <a:endParaRPr/>
                    </a:p>
                    <a:p>
                      <a:pPr indent="-342900" lvl="0" marL="342900" marR="0" rtl="0" algn="l">
                        <a:spcBef>
                          <a:spcPts val="0"/>
                        </a:spcBef>
                        <a:spcAft>
                          <a:spcPts val="0"/>
                        </a:spcAft>
                        <a:buNone/>
                      </a:pPr>
                      <a:r>
                        <a:rPr lang="en-GB" sz="2000"/>
                        <a:t>Reaction</a:t>
                      </a:r>
                      <a:endParaRPr/>
                    </a:p>
                  </a:txBody>
                  <a:tcPr marT="0" marB="0" marR="68575" marL="68575"/>
                </a:tc>
                <a:tc>
                  <a:txBody>
                    <a:bodyPr/>
                    <a:lstStyle/>
                    <a:p>
                      <a:pPr indent="0" lvl="0" marL="0" marR="0" rtl="0" algn="ctr">
                        <a:spcBef>
                          <a:spcPts val="0"/>
                        </a:spcBef>
                        <a:spcAft>
                          <a:spcPts val="0"/>
                        </a:spcAft>
                        <a:buNone/>
                      </a:pPr>
                      <a:r>
                        <a:rPr lang="en-GB" sz="2000"/>
                        <a:t>Plants</a:t>
                      </a:r>
                      <a:endParaRPr/>
                    </a:p>
                    <a:p>
                      <a:pPr indent="0" lvl="0" marL="0" marR="0" rtl="0" algn="ctr">
                        <a:spcBef>
                          <a:spcPts val="0"/>
                        </a:spcBef>
                        <a:spcAft>
                          <a:spcPts val="0"/>
                        </a:spcAft>
                        <a:buNone/>
                      </a:pPr>
                      <a:r>
                        <a:rPr lang="en-GB" sz="2000"/>
                        <a:t>?</a:t>
                      </a:r>
                      <a:endParaRPr/>
                    </a:p>
                    <a:p>
                      <a:pPr indent="0" lvl="0" marL="0" marR="0" rtl="0" algn="l">
                        <a:spcBef>
                          <a:spcPts val="0"/>
                        </a:spcBef>
                        <a:spcAft>
                          <a:spcPts val="0"/>
                        </a:spcAft>
                        <a:buNone/>
                      </a:pPr>
                      <a:r>
                        <a:t/>
                      </a:r>
                      <a:endParaRPr sz="2000"/>
                    </a:p>
                  </a:txBody>
                  <a:tcPr marT="0" marB="0" marR="68575" marL="68575"/>
                </a:tc>
              </a:tr>
            </a:tbl>
          </a:graphicData>
        </a:graphic>
      </p:graphicFrame>
      <p:sp>
        <p:nvSpPr>
          <p:cNvPr id="933" name="Google Shape;933;p18"/>
          <p:cNvSpPr txBox="1"/>
          <p:nvPr/>
        </p:nvSpPr>
        <p:spPr>
          <a:xfrm>
            <a:off x="310551" y="2352136"/>
            <a:ext cx="4324709" cy="310854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A heard text can produce </a:t>
            </a:r>
            <a:r>
              <a:rPr b="1" lang="en-GB" sz="2800">
                <a:solidFill>
                  <a:schemeClr val="dk1"/>
                </a:solidFill>
                <a:latin typeface="Source Sans Pro"/>
                <a:ea typeface="Source Sans Pro"/>
                <a:cs typeface="Source Sans Pro"/>
                <a:sym typeface="Source Sans Pro"/>
              </a:rPr>
              <a:t>classification diagram.</a:t>
            </a:r>
            <a:r>
              <a:rPr lang="en-GB" sz="2800">
                <a:solidFill>
                  <a:schemeClr val="dk1"/>
                </a:solidFill>
                <a:latin typeface="Source Sans Pro"/>
                <a:ea typeface="Source Sans Pro"/>
                <a:cs typeface="Source Sans Pro"/>
                <a:sym typeface="Source Sans Pro"/>
              </a:rPr>
              <a:t> Usually it contains the rubrics for placing under them features and qualities of the phenomenon under study. E.g.</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7" name="Shape 937"/>
        <p:cNvGrpSpPr/>
        <p:nvPr/>
      </p:nvGrpSpPr>
      <p:grpSpPr>
        <a:xfrm>
          <a:off x="0" y="0"/>
          <a:ext cx="0" cy="0"/>
          <a:chOff x="0" y="0"/>
          <a:chExt cx="0" cy="0"/>
        </a:xfrm>
      </p:grpSpPr>
      <p:sp>
        <p:nvSpPr>
          <p:cNvPr id="938" name="Google Shape;938;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Reasoning map </a:t>
            </a:r>
            <a:endParaRPr/>
          </a:p>
        </p:txBody>
      </p:sp>
      <p:graphicFrame>
        <p:nvGraphicFramePr>
          <p:cNvPr id="939" name="Google Shape;939;p19"/>
          <p:cNvGraphicFramePr/>
          <p:nvPr/>
        </p:nvGraphicFramePr>
        <p:xfrm>
          <a:off x="6211018" y="1883433"/>
          <a:ext cx="3000000" cy="3000000"/>
        </p:xfrm>
        <a:graphic>
          <a:graphicData uri="http://schemas.openxmlformats.org/drawingml/2006/table">
            <a:tbl>
              <a:tblPr bandRow="1" firstRow="1">
                <a:noFill/>
                <a:tableStyleId>{7AB654C9-D997-45F2-B09C-F24B6532F14E}</a:tableStyleId>
              </a:tblPr>
              <a:tblGrid>
                <a:gridCol w="1896250"/>
                <a:gridCol w="1896250"/>
                <a:gridCol w="1896250"/>
              </a:tblGrid>
              <a:tr h="999350">
                <a:tc>
                  <a:txBody>
                    <a:bodyPr/>
                    <a:lstStyle/>
                    <a:p>
                      <a:pPr indent="0" lvl="0" marL="0" marR="0" rtl="0" algn="ctr">
                        <a:spcBef>
                          <a:spcPts val="0"/>
                        </a:spcBef>
                        <a:spcAft>
                          <a:spcPts val="0"/>
                        </a:spcAft>
                        <a:buNone/>
                      </a:pPr>
                      <a:r>
                        <a:t/>
                      </a:r>
                      <a:endParaRPr sz="2000"/>
                    </a:p>
                  </a:txBody>
                  <a:tcPr marT="0" marB="0" marR="68575" marL="68575"/>
                </a:tc>
                <a:tc>
                  <a:txBody>
                    <a:bodyPr/>
                    <a:lstStyle/>
                    <a:p>
                      <a:pPr indent="0" lvl="0" marL="0" marR="0" rtl="0" algn="ctr">
                        <a:spcBef>
                          <a:spcPts val="0"/>
                        </a:spcBef>
                        <a:spcAft>
                          <a:spcPts val="0"/>
                        </a:spcAft>
                        <a:buNone/>
                      </a:pPr>
                      <a:r>
                        <a:rPr lang="en-GB" sz="2000"/>
                        <a:t>Problem</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999350">
                <a:tc>
                  <a:txBody>
                    <a:bodyPr/>
                    <a:lstStyle/>
                    <a:p>
                      <a:pPr indent="0" lvl="0" marL="0" marR="0" rtl="0" algn="ctr">
                        <a:spcBef>
                          <a:spcPts val="0"/>
                        </a:spcBef>
                        <a:spcAft>
                          <a:spcPts val="0"/>
                        </a:spcAft>
                        <a:buNone/>
                      </a:pPr>
                      <a:r>
                        <a:rPr lang="en-GB" sz="2000"/>
                        <a:t>Solution 1</a:t>
                      </a:r>
                      <a:endParaRPr/>
                    </a:p>
                  </a:txBody>
                  <a:tcPr marT="0" marB="0" marR="68575" marL="68575"/>
                </a:tc>
                <a:tc>
                  <a:txBody>
                    <a:bodyPr/>
                    <a:lstStyle/>
                    <a:p>
                      <a:pPr indent="0" lvl="0" marL="0" marR="0" rtl="0" algn="ctr">
                        <a:spcBef>
                          <a:spcPts val="0"/>
                        </a:spcBef>
                        <a:spcAft>
                          <a:spcPts val="0"/>
                        </a:spcAft>
                        <a:buNone/>
                      </a:pPr>
                      <a:r>
                        <a:rPr lang="en-GB" sz="2000"/>
                        <a:t>Solution 2</a:t>
                      </a:r>
                      <a:endParaRPr/>
                    </a:p>
                  </a:txBody>
                  <a:tcPr marT="0" marB="0" marR="68575" marL="68575"/>
                </a:tc>
                <a:tc>
                  <a:txBody>
                    <a:bodyPr/>
                    <a:lstStyle/>
                    <a:p>
                      <a:pPr indent="0" lvl="0" marL="0" marR="0" rtl="0" algn="ctr">
                        <a:spcBef>
                          <a:spcPts val="0"/>
                        </a:spcBef>
                        <a:spcAft>
                          <a:spcPts val="0"/>
                        </a:spcAft>
                        <a:buNone/>
                      </a:pPr>
                      <a:r>
                        <a:rPr lang="en-GB" sz="2000"/>
                        <a:t>Solution 3</a:t>
                      </a:r>
                      <a:endParaRPr/>
                    </a:p>
                  </a:txBody>
                  <a:tcPr marT="0" marB="0" marR="68575" marL="68575"/>
                </a:tc>
              </a:tr>
              <a:tr h="999350">
                <a:tc>
                  <a:txBody>
                    <a:bodyPr/>
                    <a:lstStyle/>
                    <a:p>
                      <a:pPr indent="0" lvl="0" marL="0" marR="0" rtl="0" algn="ctr">
                        <a:spcBef>
                          <a:spcPts val="0"/>
                        </a:spcBef>
                        <a:spcAft>
                          <a:spcPts val="0"/>
                        </a:spcAft>
                        <a:buNone/>
                      </a:pPr>
                      <a:r>
                        <a:rPr lang="en-GB" sz="2000"/>
                        <a:t>Consequences</a:t>
                      </a:r>
                      <a:endParaRPr/>
                    </a:p>
                  </a:txBody>
                  <a:tcPr marT="0" marB="0" marR="68575" marL="68575"/>
                </a:tc>
                <a:tc>
                  <a:txBody>
                    <a:bodyPr/>
                    <a:lstStyle/>
                    <a:p>
                      <a:pPr indent="0" lvl="0" marL="0" marR="0" rtl="0" algn="ctr">
                        <a:spcBef>
                          <a:spcPts val="0"/>
                        </a:spcBef>
                        <a:spcAft>
                          <a:spcPts val="0"/>
                        </a:spcAft>
                        <a:buNone/>
                      </a:pPr>
                      <a:r>
                        <a:rPr lang="en-GB" sz="2000"/>
                        <a:t>Consequences </a:t>
                      </a:r>
                      <a:endParaRPr/>
                    </a:p>
                  </a:txBody>
                  <a:tcPr marT="0" marB="0" marR="68575" marL="68575"/>
                </a:tc>
                <a:tc>
                  <a:txBody>
                    <a:bodyPr/>
                    <a:lstStyle/>
                    <a:p>
                      <a:pPr indent="0" lvl="0" marL="0" marR="0" rtl="0" algn="ctr">
                        <a:spcBef>
                          <a:spcPts val="0"/>
                        </a:spcBef>
                        <a:spcAft>
                          <a:spcPts val="0"/>
                        </a:spcAft>
                        <a:buNone/>
                      </a:pPr>
                      <a:r>
                        <a:rPr lang="en-GB" sz="2000"/>
                        <a:t>Consequences</a:t>
                      </a:r>
                      <a:endParaRPr/>
                    </a:p>
                  </a:txBody>
                  <a:tcPr marT="0" marB="0" marR="68575" marL="68575"/>
                </a:tc>
              </a:tr>
              <a:tr h="999350">
                <a:tc gridSpan="3">
                  <a:txBody>
                    <a:bodyPr/>
                    <a:lstStyle/>
                    <a:p>
                      <a:pPr indent="0" lvl="0" marL="0" marR="0" rtl="0" algn="ctr">
                        <a:spcBef>
                          <a:spcPts val="0"/>
                        </a:spcBef>
                        <a:spcAft>
                          <a:spcPts val="0"/>
                        </a:spcAft>
                        <a:buNone/>
                      </a:pPr>
                      <a:r>
                        <a:rPr lang="en-GB" sz="2000"/>
                        <a:t>Preferred solution</a:t>
                      </a:r>
                      <a:endParaRPr/>
                    </a:p>
                  </a:txBody>
                  <a:tcPr marT="0" marB="0" marR="68575" marL="68575"/>
                </a:tc>
                <a:tc hMerge="1"/>
                <a:tc hMerge="1"/>
              </a:tr>
            </a:tbl>
          </a:graphicData>
        </a:graphic>
      </p:graphicFrame>
      <p:sp>
        <p:nvSpPr>
          <p:cNvPr id="940" name="Google Shape;940;p19"/>
          <p:cNvSpPr txBox="1"/>
          <p:nvPr/>
        </p:nvSpPr>
        <p:spPr>
          <a:xfrm>
            <a:off x="310551" y="1705155"/>
            <a:ext cx="5489276" cy="48320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A text can produce a </a:t>
            </a:r>
            <a:r>
              <a:rPr b="1" lang="en-GB" sz="2800">
                <a:solidFill>
                  <a:schemeClr val="dk1"/>
                </a:solidFill>
                <a:latin typeface="Source Sans Pro"/>
                <a:ea typeface="Source Sans Pro"/>
                <a:cs typeface="Source Sans Pro"/>
                <a:sym typeface="Source Sans Pro"/>
              </a:rPr>
              <a:t>reasoning map</a:t>
            </a:r>
            <a:r>
              <a:rPr lang="en-GB" sz="2800">
                <a:solidFill>
                  <a:schemeClr val="dk1"/>
                </a:solidFill>
                <a:latin typeface="Source Sans Pro"/>
                <a:ea typeface="Source Sans Pro"/>
                <a:cs typeface="Source Sans Pro"/>
                <a:sym typeface="Source Sans Pro"/>
              </a:rPr>
              <a:t> as shown below. A “reasoning map” can contain the definition of the problem,  possible solutions to these problems, evaluation of consequences for every suggested solution and the preferred decision to be made. </a:t>
            </a:r>
            <a:endParaRPr sz="2800">
              <a:solidFill>
                <a:schemeClr val="dk1"/>
              </a:solidFill>
              <a:latin typeface="Source Sans Pro"/>
              <a:ea typeface="Source Sans Pro"/>
              <a:cs typeface="Source Sans Pro"/>
              <a:sym typeface="Source Sans Pro"/>
            </a:endParaRPr>
          </a:p>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(Adapted from Rixon, Sh. , 2016. Developing Listening Skills. Modern English Publications. P. 61)</a:t>
            </a:r>
            <a:endParaRPr sz="2800">
              <a:solidFill>
                <a:schemeClr val="dk1"/>
              </a:solidFill>
              <a:latin typeface="Source Sans Pro"/>
              <a:ea typeface="Source Sans Pro"/>
              <a:cs typeface="Source Sans Pro"/>
              <a:sym typeface="Source Sans Pro"/>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4" name="Shape 944"/>
        <p:cNvGrpSpPr/>
        <p:nvPr/>
      </p:nvGrpSpPr>
      <p:grpSpPr>
        <a:xfrm>
          <a:off x="0" y="0"/>
          <a:ext cx="0" cy="0"/>
          <a:chOff x="0" y="0"/>
          <a:chExt cx="0" cy="0"/>
        </a:xfrm>
      </p:grpSpPr>
      <p:sp>
        <p:nvSpPr>
          <p:cNvPr id="945" name="Google Shape;945;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The function of the </a:t>
            </a:r>
            <a:r>
              <a:rPr b="1" lang="en-GB"/>
              <a:t>tree diagram</a:t>
            </a:r>
            <a:endParaRPr/>
          </a:p>
        </p:txBody>
      </p:sp>
      <p:sp>
        <p:nvSpPr>
          <p:cNvPr id="946" name="Google Shape;946;p2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The function of the </a:t>
            </a:r>
            <a:r>
              <a:rPr b="1" lang="en-GB"/>
              <a:t>tree diagram</a:t>
            </a:r>
            <a:r>
              <a:rPr lang="en-GB"/>
              <a:t> is to store the information, which was heard from the spoken text and to show the relationship between the items. Most common example is the “family tree” </a:t>
            </a:r>
            <a:r>
              <a:rPr b="1" lang="en-GB"/>
              <a:t> </a:t>
            </a:r>
            <a:r>
              <a:rPr lang="en-GB"/>
              <a:t>(see below the tree diagram of the text about “stage-fright)</a:t>
            </a:r>
            <a:r>
              <a:rPr b="1" lang="en-GB"/>
              <a:t>.</a:t>
            </a:r>
            <a:r>
              <a:rPr lang="en-GB"/>
              <a:t> </a:t>
            </a:r>
            <a:endParaRPr/>
          </a:p>
        </p:txBody>
      </p:sp>
      <p:pic>
        <p:nvPicPr>
          <p:cNvPr descr="A picture containing diagram&#10;&#10;Description automatically generated" id="947" name="Google Shape;947;p20"/>
          <p:cNvPicPr preferRelativeResize="0"/>
          <p:nvPr/>
        </p:nvPicPr>
        <p:blipFill rotWithShape="1">
          <a:blip r:embed="rId3">
            <a:alphaModFix/>
          </a:blip>
          <a:srcRect b="3124" l="0" r="147" t="0"/>
          <a:stretch/>
        </p:blipFill>
        <p:spPr>
          <a:xfrm>
            <a:off x="1216324" y="3743670"/>
            <a:ext cx="9759360" cy="223165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51" name="Shape 951"/>
        <p:cNvGrpSpPr/>
        <p:nvPr/>
      </p:nvGrpSpPr>
      <p:grpSpPr>
        <a:xfrm>
          <a:off x="0" y="0"/>
          <a:ext cx="0" cy="0"/>
          <a:chOff x="0" y="0"/>
          <a:chExt cx="0" cy="0"/>
        </a:xfrm>
      </p:grpSpPr>
      <p:sp>
        <p:nvSpPr>
          <p:cNvPr id="952" name="Google Shape;952;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953" name="Google Shape;953;p21"/>
          <p:cNvSpPr/>
          <p:nvPr/>
        </p:nvSpPr>
        <p:spPr>
          <a:xfrm>
            <a:off x="1" y="2"/>
            <a:ext cx="2232251" cy="2361890"/>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954" name="Google Shape;954;p21"/>
          <p:cNvSpPr txBox="1"/>
          <p:nvPr>
            <p:ph type="title"/>
          </p:nvPr>
        </p:nvSpPr>
        <p:spPr>
          <a:xfrm>
            <a:off x="2232252" y="633046"/>
            <a:ext cx="4463623" cy="1314996"/>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Mind map</a:t>
            </a:r>
            <a:endParaRPr/>
          </a:p>
        </p:txBody>
      </p:sp>
      <p:sp>
        <p:nvSpPr>
          <p:cNvPr id="955" name="Google Shape;955;p21"/>
          <p:cNvSpPr/>
          <p:nvPr/>
        </p:nvSpPr>
        <p:spPr>
          <a:xfrm>
            <a:off x="0" y="292656"/>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56" name="Google Shape;956;p21"/>
          <p:cNvSpPr/>
          <p:nvPr/>
        </p:nvSpPr>
        <p:spPr>
          <a:xfrm>
            <a:off x="0" y="732391"/>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57" name="Google Shape;957;p21"/>
          <p:cNvSpPr txBox="1"/>
          <p:nvPr>
            <p:ph idx="1" type="body"/>
          </p:nvPr>
        </p:nvSpPr>
        <p:spPr>
          <a:xfrm>
            <a:off x="2232252" y="2125737"/>
            <a:ext cx="4463623" cy="4044463"/>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90000"/>
              </a:lnSpc>
              <a:spcBef>
                <a:spcPts val="0"/>
              </a:spcBef>
              <a:spcAft>
                <a:spcPts val="0"/>
              </a:spcAft>
              <a:buClr>
                <a:schemeClr val="dk1"/>
              </a:buClr>
              <a:buSzPct val="100000"/>
              <a:buChar char="•"/>
            </a:pPr>
            <a:r>
              <a:rPr lang="en-GB"/>
              <a:t>If the text is built around one concept, to which other details are added (e.g. “What is happiness?”), then a suitable way to represent the contents can be a </a:t>
            </a:r>
            <a:r>
              <a:rPr b="1" lang="en-GB"/>
              <a:t>mind map</a:t>
            </a:r>
            <a:r>
              <a:rPr lang="en-GB"/>
              <a:t>. </a:t>
            </a:r>
            <a:endParaRPr/>
          </a:p>
          <a:p>
            <a:pPr indent="-228600" lvl="0" marL="228600" rtl="0" algn="just">
              <a:lnSpc>
                <a:spcPct val="90000"/>
              </a:lnSpc>
              <a:spcBef>
                <a:spcPts val="1000"/>
              </a:spcBef>
              <a:spcAft>
                <a:spcPts val="0"/>
              </a:spcAft>
              <a:buClr>
                <a:schemeClr val="dk1"/>
              </a:buClr>
              <a:buSzPct val="116666"/>
              <a:buChar char="•"/>
            </a:pPr>
            <a:r>
              <a:rPr lang="en-GB"/>
              <a:t>It has one central concept in the middle and the surrounding notions or details linked to the central concept. </a:t>
            </a:r>
            <a:endParaRPr sz="2400"/>
          </a:p>
        </p:txBody>
      </p:sp>
      <p:sp>
        <p:nvSpPr>
          <p:cNvPr id="958" name="Google Shape;958;p21"/>
          <p:cNvSpPr/>
          <p:nvPr/>
        </p:nvSpPr>
        <p:spPr>
          <a:xfrm>
            <a:off x="1" y="2"/>
            <a:ext cx="2232251" cy="2361890"/>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3">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959" name="Google Shape;959;p21"/>
          <p:cNvSpPr/>
          <p:nvPr/>
        </p:nvSpPr>
        <p:spPr>
          <a:xfrm>
            <a:off x="8759419" y="3564607"/>
            <a:ext cx="3432581" cy="3293393"/>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960" name="Google Shape;960;p21"/>
          <p:cNvSpPr/>
          <p:nvPr/>
        </p:nvSpPr>
        <p:spPr>
          <a:xfrm>
            <a:off x="8759419" y="3564607"/>
            <a:ext cx="3432581" cy="3293393"/>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pic>
        <p:nvPicPr>
          <p:cNvPr descr="A picture containing antenna, object, skiing, table&#10;&#10;Description automatically generated" id="961" name="Google Shape;961;p21"/>
          <p:cNvPicPr preferRelativeResize="0"/>
          <p:nvPr/>
        </p:nvPicPr>
        <p:blipFill rotWithShape="1">
          <a:blip r:embed="rId3">
            <a:alphaModFix/>
          </a:blip>
          <a:srcRect b="2" l="26900" r="23996" t="0"/>
          <a:stretch/>
        </p:blipFill>
        <p:spPr>
          <a:xfrm>
            <a:off x="7164254" y="727506"/>
            <a:ext cx="4789549" cy="4789549"/>
          </a:xfrm>
          <a:custGeom>
            <a:rect b="b" l="l" r="r" t="t"/>
            <a:pathLst>
              <a:path extrusionOk="0" h="2452978" w="2452978">
                <a:moveTo>
                  <a:pt x="1226489" y="0"/>
                </a:moveTo>
                <a:cubicBezTo>
                  <a:pt x="1903860" y="0"/>
                  <a:pt x="2452978" y="549118"/>
                  <a:pt x="2452978" y="1226489"/>
                </a:cubicBezTo>
                <a:cubicBezTo>
                  <a:pt x="2452978" y="1903860"/>
                  <a:pt x="1903860" y="2452978"/>
                  <a:pt x="1226489" y="2452978"/>
                </a:cubicBezTo>
                <a:cubicBezTo>
                  <a:pt x="549118" y="2452978"/>
                  <a:pt x="0" y="1903860"/>
                  <a:pt x="0" y="1226489"/>
                </a:cubicBezTo>
                <a:cubicBezTo>
                  <a:pt x="0" y="549118"/>
                  <a:pt x="549118" y="0"/>
                  <a:pt x="1226489" y="0"/>
                </a:cubicBezTo>
                <a:close/>
              </a:path>
            </a:pathLst>
          </a:custGeom>
          <a:noFill/>
          <a:ln>
            <a:noFill/>
          </a:ln>
        </p:spPr>
      </p:pic>
      <p:grpSp>
        <p:nvGrpSpPr>
          <p:cNvPr id="962" name="Google Shape;962;p21"/>
          <p:cNvGrpSpPr/>
          <p:nvPr/>
        </p:nvGrpSpPr>
        <p:grpSpPr>
          <a:xfrm>
            <a:off x="10428634" y="5987064"/>
            <a:ext cx="1054465" cy="469689"/>
            <a:chOff x="9841624" y="4115729"/>
            <a:chExt cx="602169" cy="268223"/>
          </a:xfrm>
        </p:grpSpPr>
        <p:sp>
          <p:nvSpPr>
            <p:cNvPr id="963" name="Google Shape;963;p21"/>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64" name="Google Shape;964;p21"/>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65" name="Google Shape;965;p21"/>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66" name="Google Shape;966;p21"/>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967" name="Google Shape;967;p21"/>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1" name="Shape 971"/>
        <p:cNvGrpSpPr/>
        <p:nvPr/>
      </p:nvGrpSpPr>
      <p:grpSpPr>
        <a:xfrm>
          <a:off x="0" y="0"/>
          <a:ext cx="0" cy="0"/>
          <a:chOff x="0" y="0"/>
          <a:chExt cx="0" cy="0"/>
        </a:xfrm>
      </p:grpSpPr>
      <p:sp>
        <p:nvSpPr>
          <p:cNvPr id="972" name="Google Shape;972;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Graphs and bar charts</a:t>
            </a:r>
            <a:endParaRPr/>
          </a:p>
        </p:txBody>
      </p:sp>
      <p:sp>
        <p:nvSpPr>
          <p:cNvPr id="973" name="Google Shape;973;p22"/>
          <p:cNvSpPr txBox="1"/>
          <p:nvPr>
            <p:ph idx="1" type="body"/>
          </p:nvPr>
        </p:nvSpPr>
        <p:spPr>
          <a:xfrm>
            <a:off x="1154502" y="1710606"/>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GB"/>
              <a:t>In order to keep mental record of the heard information about dynamic processes, the listeners can resort to </a:t>
            </a:r>
            <a:r>
              <a:rPr b="1" lang="en-GB"/>
              <a:t>graphs and bar charts. </a:t>
            </a:r>
            <a:r>
              <a:rPr lang="en-GB"/>
              <a:t>E.g. “temperature and rain dynamics” during a limited period of time as reported in the text for listening. </a:t>
            </a:r>
            <a:endParaRPr/>
          </a:p>
        </p:txBody>
      </p:sp>
      <p:pic>
        <p:nvPicPr>
          <p:cNvPr descr="Chart&#10;&#10;Description automatically generated" id="974" name="Google Shape;974;p22"/>
          <p:cNvPicPr preferRelativeResize="0"/>
          <p:nvPr/>
        </p:nvPicPr>
        <p:blipFill rotWithShape="1">
          <a:blip r:embed="rId3">
            <a:alphaModFix/>
          </a:blip>
          <a:srcRect b="0" l="0" r="0" t="0"/>
          <a:stretch/>
        </p:blipFill>
        <p:spPr>
          <a:xfrm>
            <a:off x="1676401" y="3426676"/>
            <a:ext cx="8494143" cy="3340194"/>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8" name="Shape 978"/>
        <p:cNvGrpSpPr/>
        <p:nvPr/>
      </p:nvGrpSpPr>
      <p:grpSpPr>
        <a:xfrm>
          <a:off x="0" y="0"/>
          <a:ext cx="0" cy="0"/>
          <a:chOff x="0" y="0"/>
          <a:chExt cx="0" cy="0"/>
        </a:xfrm>
      </p:grpSpPr>
      <p:sp>
        <p:nvSpPr>
          <p:cNvPr id="979" name="Google Shape;979;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Visual image</a:t>
            </a:r>
            <a:endParaRPr/>
          </a:p>
        </p:txBody>
      </p:sp>
      <p:sp>
        <p:nvSpPr>
          <p:cNvPr id="980" name="Google Shape;980;p23"/>
          <p:cNvSpPr txBox="1"/>
          <p:nvPr>
            <p:ph idx="1" type="body"/>
          </p:nvPr>
        </p:nvSpPr>
        <p:spPr>
          <a:xfrm>
            <a:off x="1025106" y="1710606"/>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GB"/>
              <a:t>Another way to keep the information from the heard text is by </a:t>
            </a:r>
            <a:r>
              <a:rPr b="1" lang="en-GB"/>
              <a:t>visual image. </a:t>
            </a:r>
            <a:r>
              <a:rPr lang="en-GB"/>
              <a:t>A possible task can be to label the parts of the car from the description you hear (the picture below is adapted from Underwood, M. 2017. Teaching Listening. Longman. P. 40) </a:t>
            </a:r>
            <a:endParaRPr/>
          </a:p>
        </p:txBody>
      </p:sp>
      <p:pic>
        <p:nvPicPr>
          <p:cNvPr descr="Table&#10;&#10;Description automatically generated" id="981" name="Google Shape;981;p23"/>
          <p:cNvPicPr preferRelativeResize="0"/>
          <p:nvPr/>
        </p:nvPicPr>
        <p:blipFill rotWithShape="1">
          <a:blip r:embed="rId3">
            <a:alphaModFix/>
          </a:blip>
          <a:srcRect b="0" l="0" r="0" t="0"/>
          <a:stretch/>
        </p:blipFill>
        <p:spPr>
          <a:xfrm>
            <a:off x="2280249" y="3427078"/>
            <a:ext cx="7947802" cy="3253128"/>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5" name="Shape 985"/>
        <p:cNvGrpSpPr/>
        <p:nvPr/>
      </p:nvGrpSpPr>
      <p:grpSpPr>
        <a:xfrm>
          <a:off x="0" y="0"/>
          <a:ext cx="0" cy="0"/>
          <a:chOff x="0" y="0"/>
          <a:chExt cx="0" cy="0"/>
        </a:xfrm>
      </p:grpSpPr>
      <p:sp>
        <p:nvSpPr>
          <p:cNvPr id="986" name="Google Shape;986;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1.5 </a:t>
            </a:r>
            <a:endParaRPr/>
          </a:p>
        </p:txBody>
      </p:sp>
      <p:sp>
        <p:nvSpPr>
          <p:cNvPr id="987" name="Google Shape;987;p24"/>
          <p:cNvSpPr txBox="1"/>
          <p:nvPr>
            <p:ph idx="1" type="body"/>
          </p:nvPr>
        </p:nvSpPr>
        <p:spPr>
          <a:xfrm>
            <a:off x="406879" y="2070040"/>
            <a:ext cx="3973902" cy="364684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GB"/>
              <a:t>Ask one of the peers to read the text in the box for you. Tick off the items in the evaluation table that make for the difficulties of listening. Give recommendations of how to make listening easier. </a:t>
            </a:r>
            <a:endParaRPr/>
          </a:p>
        </p:txBody>
      </p:sp>
      <p:pic>
        <p:nvPicPr>
          <p:cNvPr descr="Text&#10;&#10;Description automatically generated" id="988" name="Google Shape;988;p24"/>
          <p:cNvPicPr preferRelativeResize="0"/>
          <p:nvPr/>
        </p:nvPicPr>
        <p:blipFill rotWithShape="1">
          <a:blip r:embed="rId3">
            <a:alphaModFix/>
          </a:blip>
          <a:srcRect b="0" l="0" r="0" t="0"/>
          <a:stretch/>
        </p:blipFill>
        <p:spPr>
          <a:xfrm>
            <a:off x="4681268" y="1820386"/>
            <a:ext cx="7099538" cy="4151754"/>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2" name="Shape 992"/>
        <p:cNvGrpSpPr/>
        <p:nvPr/>
      </p:nvGrpSpPr>
      <p:grpSpPr>
        <a:xfrm>
          <a:off x="0" y="0"/>
          <a:ext cx="0" cy="0"/>
          <a:chOff x="0" y="0"/>
          <a:chExt cx="0" cy="0"/>
        </a:xfrm>
      </p:grpSpPr>
      <p:pic>
        <p:nvPicPr>
          <p:cNvPr descr="Table&#10;&#10;Description automatically generated" id="993" name="Google Shape;993;p25"/>
          <p:cNvPicPr preferRelativeResize="0"/>
          <p:nvPr>
            <p:ph idx="1" type="body"/>
          </p:nvPr>
        </p:nvPicPr>
        <p:blipFill rotWithShape="1">
          <a:blip r:embed="rId3">
            <a:alphaModFix/>
          </a:blip>
          <a:srcRect b="0" l="0" r="0" t="0"/>
          <a:stretch/>
        </p:blipFill>
        <p:spPr>
          <a:xfrm>
            <a:off x="2066" y="1410583"/>
            <a:ext cx="12187865" cy="388745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97" name="Shape 997"/>
        <p:cNvGrpSpPr/>
        <p:nvPr/>
      </p:nvGrpSpPr>
      <p:grpSpPr>
        <a:xfrm>
          <a:off x="0" y="0"/>
          <a:ext cx="0" cy="0"/>
          <a:chOff x="0" y="0"/>
          <a:chExt cx="0" cy="0"/>
        </a:xfrm>
      </p:grpSpPr>
      <p:sp>
        <p:nvSpPr>
          <p:cNvPr id="998" name="Google Shape;998;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999" name="Google Shape;999;p26"/>
          <p:cNvSpPr/>
          <p:nvPr/>
        </p:nvSpPr>
        <p:spPr>
          <a:xfrm>
            <a:off x="4302373" y="798490"/>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000" name="Google Shape;1000;p26"/>
          <p:cNvSpPr/>
          <p:nvPr/>
        </p:nvSpPr>
        <p:spPr>
          <a:xfrm>
            <a:off x="4302373" y="798490"/>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001" name="Google Shape;1001;p26"/>
          <p:cNvSpPr txBox="1"/>
          <p:nvPr>
            <p:ph type="title"/>
          </p:nvPr>
        </p:nvSpPr>
        <p:spPr>
          <a:xfrm>
            <a:off x="1102367" y="1264801"/>
            <a:ext cx="4114571" cy="429638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Stages of the listening process </a:t>
            </a:r>
            <a:endParaRPr/>
          </a:p>
        </p:txBody>
      </p:sp>
      <p:grpSp>
        <p:nvGrpSpPr>
          <p:cNvPr id="1002" name="Google Shape;1002;p26"/>
          <p:cNvGrpSpPr/>
          <p:nvPr/>
        </p:nvGrpSpPr>
        <p:grpSpPr>
          <a:xfrm>
            <a:off x="0" y="377893"/>
            <a:ext cx="1861854" cy="717514"/>
            <a:chOff x="0" y="377893"/>
            <a:chExt cx="1861854" cy="717514"/>
          </a:xfrm>
        </p:grpSpPr>
        <p:sp>
          <p:nvSpPr>
            <p:cNvPr id="1003" name="Google Shape;1003;p26"/>
            <p:cNvSpPr/>
            <p:nvPr/>
          </p:nvSpPr>
          <p:spPr>
            <a:xfrm>
              <a:off x="0" y="3778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04" name="Google Shape;1004;p26"/>
            <p:cNvSpPr/>
            <p:nvPr/>
          </p:nvSpPr>
          <p:spPr>
            <a:xfrm>
              <a:off x="0" y="81762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005" name="Google Shape;1005;p26"/>
          <p:cNvSpPr/>
          <p:nvPr/>
        </p:nvSpPr>
        <p:spPr>
          <a:xfrm>
            <a:off x="579988" y="4604761"/>
            <a:ext cx="319941" cy="319941"/>
          </a:xfrm>
          <a:prstGeom prst="ellipse">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006" name="Google Shape;1006;p26"/>
          <p:cNvSpPr/>
          <p:nvPr/>
        </p:nvSpPr>
        <p:spPr>
          <a:xfrm>
            <a:off x="579988" y="4604761"/>
            <a:ext cx="319941" cy="319941"/>
          </a:xfrm>
          <a:prstGeom prst="ellipse">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007" name="Google Shape;1007;p26"/>
          <p:cNvSpPr txBox="1"/>
          <p:nvPr>
            <p:ph idx="1" type="body"/>
          </p:nvPr>
        </p:nvSpPr>
        <p:spPr>
          <a:xfrm>
            <a:off x="5458491" y="641336"/>
            <a:ext cx="6482380" cy="4969564"/>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1600"/>
              <a:buNone/>
            </a:pPr>
            <a:r>
              <a:rPr b="1" lang="en-GB" sz="1600"/>
              <a:t>T</a:t>
            </a:r>
            <a:r>
              <a:rPr b="1" lang="en-GB" sz="2000"/>
              <a:t>he process of listening </a:t>
            </a:r>
            <a:r>
              <a:rPr lang="en-GB" sz="2000"/>
              <a:t>consists of three distinct stages.</a:t>
            </a:r>
            <a:endParaRPr sz="2000"/>
          </a:p>
          <a:p>
            <a:pPr indent="-514350" lvl="0" marL="514350" rtl="0" algn="just">
              <a:lnSpc>
                <a:spcPct val="90000"/>
              </a:lnSpc>
              <a:spcBef>
                <a:spcPts val="1000"/>
              </a:spcBef>
              <a:spcAft>
                <a:spcPts val="0"/>
              </a:spcAft>
              <a:buClr>
                <a:schemeClr val="dk1"/>
              </a:buClr>
              <a:buSzPts val="2000"/>
              <a:buAutoNum type="arabicPeriod"/>
            </a:pPr>
            <a:r>
              <a:rPr lang="en-GB" sz="2000"/>
              <a:t>In the </a:t>
            </a:r>
            <a:r>
              <a:rPr b="1" lang="en-GB" sz="2000"/>
              <a:t>first stage</a:t>
            </a:r>
            <a:r>
              <a:rPr lang="en-GB" sz="2000"/>
              <a:t> what we hear goes into the sensory store called </a:t>
            </a:r>
            <a:r>
              <a:rPr b="1" lang="en-GB" sz="2000"/>
              <a:t>“echoic memory”</a:t>
            </a:r>
            <a:r>
              <a:rPr lang="en-GB" sz="2000"/>
              <a:t> and is organised into meaningful units. At this stage the listener does not have much time to sort out the information. </a:t>
            </a:r>
            <a:endParaRPr sz="2000"/>
          </a:p>
          <a:p>
            <a:pPr indent="-514350" lvl="0" marL="514350" rtl="0" algn="just">
              <a:lnSpc>
                <a:spcPct val="90000"/>
              </a:lnSpc>
              <a:spcBef>
                <a:spcPts val="1000"/>
              </a:spcBef>
              <a:spcAft>
                <a:spcPts val="0"/>
              </a:spcAft>
              <a:buClr>
                <a:schemeClr val="dk1"/>
              </a:buClr>
              <a:buSzPts val="2000"/>
              <a:buAutoNum type="arabicPeriod"/>
            </a:pPr>
            <a:r>
              <a:rPr b="1" lang="en-GB" sz="2000"/>
              <a:t>The second stage</a:t>
            </a:r>
            <a:r>
              <a:rPr lang="en-GB" sz="2000"/>
              <a:t> is the processing of information by the </a:t>
            </a:r>
            <a:r>
              <a:rPr b="1" lang="en-GB" sz="2000"/>
              <a:t>“short-term memory”</a:t>
            </a:r>
            <a:r>
              <a:rPr lang="en-GB" sz="2000"/>
              <a:t>. This is also a brief stage lasting some seconds and the purpose of it is to blend the meaningful units together into one single unit of text comprehension. Once the message has been grasped, the exact wording is of no more importance and is obliterated from memory (some listeners can remember particular wording for a very long time though). </a:t>
            </a:r>
            <a:endParaRPr sz="2000"/>
          </a:p>
          <a:p>
            <a:pPr indent="-514350" lvl="0" marL="514350" rtl="0" algn="just">
              <a:lnSpc>
                <a:spcPct val="90000"/>
              </a:lnSpc>
              <a:spcBef>
                <a:spcPts val="1000"/>
              </a:spcBef>
              <a:spcAft>
                <a:spcPts val="0"/>
              </a:spcAft>
              <a:buClr>
                <a:schemeClr val="dk1"/>
              </a:buClr>
              <a:buSzPts val="2000"/>
              <a:buAutoNum type="arabicPeriod"/>
            </a:pPr>
            <a:r>
              <a:rPr b="1" lang="en-GB" sz="2000"/>
              <a:t>The third stage</a:t>
            </a:r>
            <a:r>
              <a:rPr lang="en-GB" sz="2000"/>
              <a:t> is the transfer of information to the “</a:t>
            </a:r>
            <a:r>
              <a:rPr b="1" lang="en-GB" sz="2000"/>
              <a:t>long-term memory”</a:t>
            </a:r>
            <a:r>
              <a:rPr lang="en-GB" sz="2000"/>
              <a:t> to be used either after listening as the “listener’s response” or later at the appropriate situation (Underwood, M. 2017. Teaching Listening. Longman. P. 2). </a:t>
            </a:r>
            <a:endParaRPr sz="2000"/>
          </a:p>
        </p:txBody>
      </p:sp>
      <p:grpSp>
        <p:nvGrpSpPr>
          <p:cNvPr id="1008" name="Google Shape;1008;p26"/>
          <p:cNvGrpSpPr/>
          <p:nvPr/>
        </p:nvGrpSpPr>
        <p:grpSpPr>
          <a:xfrm>
            <a:off x="10428634" y="5987064"/>
            <a:ext cx="1054465" cy="469689"/>
            <a:chOff x="9841624" y="4115729"/>
            <a:chExt cx="602169" cy="268223"/>
          </a:xfrm>
        </p:grpSpPr>
        <p:sp>
          <p:nvSpPr>
            <p:cNvPr id="1009" name="Google Shape;1009;p26"/>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10" name="Google Shape;1010;p26"/>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11" name="Google Shape;1011;p26"/>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12" name="Google Shape;1012;p26"/>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13" name="Google Shape;1013;p26"/>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7" name="Shape 1017"/>
        <p:cNvGrpSpPr/>
        <p:nvPr/>
      </p:nvGrpSpPr>
      <p:grpSpPr>
        <a:xfrm>
          <a:off x="0" y="0"/>
          <a:ext cx="0" cy="0"/>
          <a:chOff x="0" y="0"/>
          <a:chExt cx="0" cy="0"/>
        </a:xfrm>
      </p:grpSpPr>
      <p:sp>
        <p:nvSpPr>
          <p:cNvPr id="1018" name="Google Shape;1018;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1.6 </a:t>
            </a:r>
            <a:endParaRPr/>
          </a:p>
        </p:txBody>
      </p:sp>
      <p:sp>
        <p:nvSpPr>
          <p:cNvPr id="1019" name="Google Shape;1019;p27"/>
          <p:cNvSpPr txBox="1"/>
          <p:nvPr>
            <p:ph idx="1" type="body"/>
          </p:nvPr>
        </p:nvSpPr>
        <p:spPr>
          <a:xfrm>
            <a:off x="464389" y="2026908"/>
            <a:ext cx="5469149" cy="465326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lnSpc>
                <a:spcPct val="90000"/>
              </a:lnSpc>
              <a:spcBef>
                <a:spcPts val="0"/>
              </a:spcBef>
              <a:spcAft>
                <a:spcPts val="0"/>
              </a:spcAft>
              <a:buClr>
                <a:schemeClr val="dk1"/>
              </a:buClr>
              <a:buSzPct val="100000"/>
              <a:buNone/>
            </a:pPr>
            <a:r>
              <a:rPr lang="en-GB"/>
              <a:t>Ask your peer to read a text from the left box for you (mask your text). S/he will make pauses at the text-dividing lines. You are to write in the space provided what you know at the moment about the contents of the text. </a:t>
            </a:r>
            <a:endParaRPr/>
          </a:p>
          <a:p>
            <a:pPr indent="0" lvl="0" marL="0" rtl="0" algn="just">
              <a:lnSpc>
                <a:spcPct val="90000"/>
              </a:lnSpc>
              <a:spcBef>
                <a:spcPts val="1000"/>
              </a:spcBef>
              <a:spcAft>
                <a:spcPts val="0"/>
              </a:spcAft>
              <a:buClr>
                <a:schemeClr val="dk1"/>
              </a:buClr>
              <a:buSzPct val="100000"/>
              <a:buNone/>
            </a:pPr>
            <a:r>
              <a:rPr lang="en-GB"/>
              <a:t>Each time in the new box you should rewrite the whole of your digest when there is a pause but you will have to compress more and more information within the same space size. </a:t>
            </a:r>
            <a:endParaRPr/>
          </a:p>
          <a:p>
            <a:pPr indent="0" lvl="0" marL="0" rtl="0" algn="just">
              <a:lnSpc>
                <a:spcPct val="90000"/>
              </a:lnSpc>
              <a:spcBef>
                <a:spcPts val="1000"/>
              </a:spcBef>
              <a:spcAft>
                <a:spcPts val="0"/>
              </a:spcAft>
              <a:buClr>
                <a:schemeClr val="dk1"/>
              </a:buClr>
              <a:buSzPct val="100000"/>
              <a:buNone/>
            </a:pPr>
            <a:r>
              <a:rPr lang="en-GB"/>
              <a:t>Compare the work of your “processing memory” with the peers. </a:t>
            </a:r>
            <a:endParaRPr/>
          </a:p>
        </p:txBody>
      </p:sp>
      <p:pic>
        <p:nvPicPr>
          <p:cNvPr descr="Table&#10;&#10;Description automatically generated" id="1020" name="Google Shape;1020;p27"/>
          <p:cNvPicPr preferRelativeResize="0"/>
          <p:nvPr/>
        </p:nvPicPr>
        <p:blipFill rotWithShape="1">
          <a:blip r:embed="rId3">
            <a:alphaModFix/>
          </a:blip>
          <a:srcRect b="0" l="0" r="0" t="0"/>
          <a:stretch/>
        </p:blipFill>
        <p:spPr>
          <a:xfrm>
            <a:off x="6003986" y="2069428"/>
            <a:ext cx="6193764" cy="327985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24" name="Shape 1024"/>
        <p:cNvGrpSpPr/>
        <p:nvPr/>
      </p:nvGrpSpPr>
      <p:grpSpPr>
        <a:xfrm>
          <a:off x="0" y="0"/>
          <a:ext cx="0" cy="0"/>
          <a:chOff x="0" y="0"/>
          <a:chExt cx="0" cy="0"/>
        </a:xfrm>
      </p:grpSpPr>
      <p:sp>
        <p:nvSpPr>
          <p:cNvPr id="1025" name="Google Shape;1025;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026" name="Google Shape;1026;p28"/>
          <p:cNvSpPr/>
          <p:nvPr/>
        </p:nvSpPr>
        <p:spPr>
          <a:xfrm>
            <a:off x="1" y="1"/>
            <a:ext cx="3871489" cy="4096327"/>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1027" name="Google Shape;1027;p28"/>
          <p:cNvSpPr/>
          <p:nvPr/>
        </p:nvSpPr>
        <p:spPr>
          <a:xfrm>
            <a:off x="0" y="0"/>
            <a:ext cx="3871489" cy="4096327"/>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1028" name="Google Shape;1028;p28"/>
          <p:cNvSpPr txBox="1"/>
          <p:nvPr>
            <p:ph type="title"/>
          </p:nvPr>
        </p:nvSpPr>
        <p:spPr>
          <a:xfrm>
            <a:off x="838200" y="3698999"/>
            <a:ext cx="3200400" cy="24779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Source Sans Pro"/>
              <a:buNone/>
            </a:pPr>
            <a:r>
              <a:rPr lang="en-GB"/>
              <a:t>Information processing </a:t>
            </a:r>
            <a:endParaRPr/>
          </a:p>
        </p:txBody>
      </p:sp>
      <p:sp>
        <p:nvSpPr>
          <p:cNvPr id="1029" name="Google Shape;1029;p28"/>
          <p:cNvSpPr/>
          <p:nvPr/>
        </p:nvSpPr>
        <p:spPr>
          <a:xfrm>
            <a:off x="0" y="147955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30" name="Google Shape;1030;p28"/>
          <p:cNvSpPr/>
          <p:nvPr/>
        </p:nvSpPr>
        <p:spPr>
          <a:xfrm>
            <a:off x="0" y="19192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nvGrpSpPr>
          <p:cNvPr id="1031" name="Google Shape;1031;p28"/>
          <p:cNvGrpSpPr/>
          <p:nvPr/>
        </p:nvGrpSpPr>
        <p:grpSpPr>
          <a:xfrm>
            <a:off x="4782386" y="450074"/>
            <a:ext cx="6571413" cy="5724091"/>
            <a:chOff x="0" y="2797"/>
            <a:chExt cx="6571413" cy="5724091"/>
          </a:xfrm>
        </p:grpSpPr>
        <p:cxnSp>
          <p:nvCxnSpPr>
            <p:cNvPr id="1032" name="Google Shape;1032;p28"/>
            <p:cNvCxnSpPr/>
            <p:nvPr/>
          </p:nvCxnSpPr>
          <p:spPr>
            <a:xfrm>
              <a:off x="0" y="2797"/>
              <a:ext cx="6571413" cy="0"/>
            </a:xfrm>
            <a:prstGeom prst="straightConnector1">
              <a:avLst/>
            </a:prstGeom>
            <a:solidFill>
              <a:srgbClr val="F33B56"/>
            </a:solidFill>
            <a:ln cap="flat" cmpd="sng" w="12700">
              <a:solidFill>
                <a:srgbClr val="F33B56"/>
              </a:solidFill>
              <a:prstDash val="solid"/>
              <a:miter lim="800000"/>
              <a:headEnd len="sm" w="sm" type="none"/>
              <a:tailEnd len="sm" w="sm" type="none"/>
            </a:ln>
          </p:spPr>
        </p:cxnSp>
        <p:sp>
          <p:nvSpPr>
            <p:cNvPr id="1033" name="Google Shape;1033;p28"/>
            <p:cNvSpPr/>
            <p:nvPr/>
          </p:nvSpPr>
          <p:spPr>
            <a:xfrm>
              <a:off x="0" y="2797"/>
              <a:ext cx="6571413" cy="95401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28"/>
            <p:cNvSpPr txBox="1"/>
            <p:nvPr/>
          </p:nvSpPr>
          <p:spPr>
            <a:xfrm>
              <a:off x="0" y="2797"/>
              <a:ext cx="6571413" cy="954015"/>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Source Sans Pro"/>
                <a:buNone/>
              </a:pPr>
              <a:r>
                <a:rPr lang="en-GB" sz="1400">
                  <a:solidFill>
                    <a:schemeClr val="dk1"/>
                  </a:solidFill>
                  <a:latin typeface="Source Sans Pro"/>
                  <a:ea typeface="Source Sans Pro"/>
                  <a:cs typeface="Source Sans Pro"/>
                  <a:sym typeface="Source Sans Pro"/>
                </a:rPr>
                <a:t>Understanding the language that we hear is a process, which can be called “inferential” i.e. we make </a:t>
              </a:r>
              <a:r>
                <a:rPr b="1" lang="en-GB" sz="1400">
                  <a:solidFill>
                    <a:schemeClr val="dk1"/>
                  </a:solidFill>
                  <a:latin typeface="Source Sans Pro"/>
                  <a:ea typeface="Source Sans Pro"/>
                  <a:cs typeface="Source Sans Pro"/>
                  <a:sym typeface="Source Sans Pro"/>
                </a:rPr>
                <a:t>inferences</a:t>
              </a:r>
              <a:r>
                <a:rPr lang="en-GB" sz="1400">
                  <a:solidFill>
                    <a:schemeClr val="dk1"/>
                  </a:solidFill>
                  <a:latin typeface="Source Sans Pro"/>
                  <a:ea typeface="Source Sans Pro"/>
                  <a:cs typeface="Source Sans Pro"/>
                  <a:sym typeface="Source Sans Pro"/>
                </a:rPr>
                <a:t> (assumptions) during listening.</a:t>
              </a:r>
              <a:endParaRPr sz="1400">
                <a:solidFill>
                  <a:schemeClr val="dk1"/>
                </a:solidFill>
                <a:latin typeface="Source Sans Pro"/>
                <a:ea typeface="Source Sans Pro"/>
                <a:cs typeface="Source Sans Pro"/>
                <a:sym typeface="Source Sans Pro"/>
              </a:endParaRPr>
            </a:p>
          </p:txBody>
        </p:sp>
        <p:cxnSp>
          <p:nvCxnSpPr>
            <p:cNvPr id="1035" name="Google Shape;1035;p28"/>
            <p:cNvCxnSpPr/>
            <p:nvPr/>
          </p:nvCxnSpPr>
          <p:spPr>
            <a:xfrm>
              <a:off x="0" y="956812"/>
              <a:ext cx="6571413" cy="0"/>
            </a:xfrm>
            <a:prstGeom prst="straightConnector1">
              <a:avLst/>
            </a:prstGeom>
            <a:solidFill>
              <a:srgbClr val="F03D9C"/>
            </a:solidFill>
            <a:ln cap="flat" cmpd="sng" w="12700">
              <a:solidFill>
                <a:srgbClr val="F03D9C"/>
              </a:solidFill>
              <a:prstDash val="solid"/>
              <a:miter lim="800000"/>
              <a:headEnd len="sm" w="sm" type="none"/>
              <a:tailEnd len="sm" w="sm" type="none"/>
            </a:ln>
          </p:spPr>
        </p:cxnSp>
        <p:sp>
          <p:nvSpPr>
            <p:cNvPr id="1036" name="Google Shape;1036;p28"/>
            <p:cNvSpPr/>
            <p:nvPr/>
          </p:nvSpPr>
          <p:spPr>
            <a:xfrm>
              <a:off x="0" y="956812"/>
              <a:ext cx="6571413" cy="95401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28"/>
            <p:cNvSpPr txBox="1"/>
            <p:nvPr/>
          </p:nvSpPr>
          <p:spPr>
            <a:xfrm>
              <a:off x="0" y="956812"/>
              <a:ext cx="6571413" cy="954015"/>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Source Sans Pro"/>
                <a:buNone/>
              </a:pPr>
              <a:r>
                <a:rPr lang="en-GB" sz="1400">
                  <a:solidFill>
                    <a:schemeClr val="dk1"/>
                  </a:solidFill>
                  <a:latin typeface="Source Sans Pro"/>
                  <a:ea typeface="Source Sans Pro"/>
                  <a:cs typeface="Source Sans Pro"/>
                  <a:sym typeface="Source Sans Pro"/>
                </a:rPr>
                <a:t>Listening is not a straightforward matching of sounds to some exact meaning. A listener certainly performs an auditory analysis of the speech signals as they are produced by the speaker but the most essential part of the process is “meaning making”. </a:t>
              </a:r>
              <a:endParaRPr sz="1400">
                <a:solidFill>
                  <a:schemeClr val="dk1"/>
                </a:solidFill>
                <a:latin typeface="Source Sans Pro"/>
                <a:ea typeface="Source Sans Pro"/>
                <a:cs typeface="Source Sans Pro"/>
                <a:sym typeface="Source Sans Pro"/>
              </a:endParaRPr>
            </a:p>
          </p:txBody>
        </p:sp>
        <p:cxnSp>
          <p:nvCxnSpPr>
            <p:cNvPr id="1038" name="Google Shape;1038;p28"/>
            <p:cNvCxnSpPr/>
            <p:nvPr/>
          </p:nvCxnSpPr>
          <p:spPr>
            <a:xfrm>
              <a:off x="0" y="1910827"/>
              <a:ext cx="6571413" cy="0"/>
            </a:xfrm>
            <a:prstGeom prst="straightConnector1">
              <a:avLst/>
            </a:prstGeom>
            <a:solidFill>
              <a:srgbClr val="ED41DF"/>
            </a:solidFill>
            <a:ln cap="flat" cmpd="sng" w="12700">
              <a:solidFill>
                <a:srgbClr val="ED41DF"/>
              </a:solidFill>
              <a:prstDash val="solid"/>
              <a:miter lim="800000"/>
              <a:headEnd len="sm" w="sm" type="none"/>
              <a:tailEnd len="sm" w="sm" type="none"/>
            </a:ln>
          </p:spPr>
        </p:cxnSp>
        <p:sp>
          <p:nvSpPr>
            <p:cNvPr id="1039" name="Google Shape;1039;p28"/>
            <p:cNvSpPr/>
            <p:nvPr/>
          </p:nvSpPr>
          <p:spPr>
            <a:xfrm>
              <a:off x="0" y="1910827"/>
              <a:ext cx="6571413" cy="95401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28"/>
            <p:cNvSpPr txBox="1"/>
            <p:nvPr/>
          </p:nvSpPr>
          <p:spPr>
            <a:xfrm>
              <a:off x="0" y="1910827"/>
              <a:ext cx="6571413" cy="954015"/>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Source Sans Pro"/>
                <a:buNone/>
              </a:pPr>
              <a:r>
                <a:rPr lang="en-GB" sz="1400">
                  <a:solidFill>
                    <a:schemeClr val="dk1"/>
                  </a:solidFill>
                  <a:latin typeface="Source Sans Pro"/>
                  <a:ea typeface="Source Sans Pro"/>
                  <a:cs typeface="Source Sans Pro"/>
                  <a:sym typeface="Source Sans Pro"/>
                </a:rPr>
                <a:t>There is no direct correspondence between what is said and what is heard. Not everything can be perceived by the listener or interpreted exactly as was intended by the speaker. </a:t>
              </a:r>
              <a:endParaRPr sz="1400">
                <a:solidFill>
                  <a:schemeClr val="dk1"/>
                </a:solidFill>
                <a:latin typeface="Source Sans Pro"/>
                <a:ea typeface="Source Sans Pro"/>
                <a:cs typeface="Source Sans Pro"/>
                <a:sym typeface="Source Sans Pro"/>
              </a:endParaRPr>
            </a:p>
          </p:txBody>
        </p:sp>
        <p:cxnSp>
          <p:nvCxnSpPr>
            <p:cNvPr id="1041" name="Google Shape;1041;p28"/>
            <p:cNvCxnSpPr/>
            <p:nvPr/>
          </p:nvCxnSpPr>
          <p:spPr>
            <a:xfrm>
              <a:off x="0" y="2864843"/>
              <a:ext cx="6571413" cy="0"/>
            </a:xfrm>
            <a:prstGeom prst="straightConnector1">
              <a:avLst/>
            </a:prstGeom>
            <a:solidFill>
              <a:srgbClr val="B844EB"/>
            </a:solidFill>
            <a:ln cap="flat" cmpd="sng" w="12700">
              <a:solidFill>
                <a:srgbClr val="B844EB"/>
              </a:solidFill>
              <a:prstDash val="solid"/>
              <a:miter lim="800000"/>
              <a:headEnd len="sm" w="sm" type="none"/>
              <a:tailEnd len="sm" w="sm" type="none"/>
            </a:ln>
          </p:spPr>
        </p:cxnSp>
        <p:sp>
          <p:nvSpPr>
            <p:cNvPr id="1042" name="Google Shape;1042;p28"/>
            <p:cNvSpPr/>
            <p:nvPr/>
          </p:nvSpPr>
          <p:spPr>
            <a:xfrm>
              <a:off x="0" y="2864843"/>
              <a:ext cx="6571413" cy="95401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28"/>
            <p:cNvSpPr txBox="1"/>
            <p:nvPr/>
          </p:nvSpPr>
          <p:spPr>
            <a:xfrm>
              <a:off x="0" y="2864843"/>
              <a:ext cx="6571413" cy="954015"/>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Source Sans Pro"/>
                <a:buNone/>
              </a:pPr>
              <a:r>
                <a:rPr lang="en-GB" sz="1400">
                  <a:solidFill>
                    <a:schemeClr val="dk1"/>
                  </a:solidFill>
                  <a:latin typeface="Source Sans Pro"/>
                  <a:ea typeface="Source Sans Pro"/>
                  <a:cs typeface="Source Sans Pro"/>
                  <a:sym typeface="Source Sans Pro"/>
                </a:rPr>
                <a:t>Listeners perceive the language according to the probabilities they have made and the expectations they have generated about what they have heard (Rost, M.,2018. Listening in Language Learning. Longman. P. 33-34). </a:t>
              </a:r>
              <a:endParaRPr sz="1400">
                <a:solidFill>
                  <a:schemeClr val="dk1"/>
                </a:solidFill>
                <a:latin typeface="Source Sans Pro"/>
                <a:ea typeface="Source Sans Pro"/>
                <a:cs typeface="Source Sans Pro"/>
                <a:sym typeface="Source Sans Pro"/>
              </a:endParaRPr>
            </a:p>
          </p:txBody>
        </p:sp>
        <p:cxnSp>
          <p:nvCxnSpPr>
            <p:cNvPr id="1044" name="Google Shape;1044;p28"/>
            <p:cNvCxnSpPr/>
            <p:nvPr/>
          </p:nvCxnSpPr>
          <p:spPr>
            <a:xfrm>
              <a:off x="0" y="3818858"/>
              <a:ext cx="6571413" cy="0"/>
            </a:xfrm>
            <a:prstGeom prst="straightConnector1">
              <a:avLst/>
            </a:prstGeom>
            <a:solidFill>
              <a:srgbClr val="7A47E8"/>
            </a:solidFill>
            <a:ln cap="flat" cmpd="sng" w="12700">
              <a:solidFill>
                <a:srgbClr val="7A47E8"/>
              </a:solidFill>
              <a:prstDash val="solid"/>
              <a:miter lim="800000"/>
              <a:headEnd len="sm" w="sm" type="none"/>
              <a:tailEnd len="sm" w="sm" type="none"/>
            </a:ln>
          </p:spPr>
        </p:cxnSp>
        <p:sp>
          <p:nvSpPr>
            <p:cNvPr id="1045" name="Google Shape;1045;p28"/>
            <p:cNvSpPr/>
            <p:nvPr/>
          </p:nvSpPr>
          <p:spPr>
            <a:xfrm>
              <a:off x="0" y="3818858"/>
              <a:ext cx="6571413" cy="95401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28"/>
            <p:cNvSpPr txBox="1"/>
            <p:nvPr/>
          </p:nvSpPr>
          <p:spPr>
            <a:xfrm>
              <a:off x="0" y="3818858"/>
              <a:ext cx="6571413" cy="954015"/>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Source Sans Pro"/>
                <a:buNone/>
              </a:pPr>
              <a:r>
                <a:rPr lang="en-GB" sz="1400">
                  <a:solidFill>
                    <a:schemeClr val="dk1"/>
                  </a:solidFill>
                  <a:latin typeface="Source Sans Pro"/>
                  <a:ea typeface="Source Sans Pro"/>
                  <a:cs typeface="Source Sans Pro"/>
                  <a:sym typeface="Source Sans Pro"/>
                </a:rPr>
                <a:t>In the process of hearing a discourse, a listener usually signals comprehension and provides the “back-channelling” responses (e.g. aha , oh etc). </a:t>
              </a:r>
              <a:endParaRPr sz="1400">
                <a:solidFill>
                  <a:schemeClr val="dk1"/>
                </a:solidFill>
                <a:latin typeface="Source Sans Pro"/>
                <a:ea typeface="Source Sans Pro"/>
                <a:cs typeface="Source Sans Pro"/>
                <a:sym typeface="Source Sans Pro"/>
              </a:endParaRPr>
            </a:p>
          </p:txBody>
        </p:sp>
        <p:cxnSp>
          <p:nvCxnSpPr>
            <p:cNvPr id="1047" name="Google Shape;1047;p28"/>
            <p:cNvCxnSpPr/>
            <p:nvPr/>
          </p:nvCxnSpPr>
          <p:spPr>
            <a:xfrm>
              <a:off x="0" y="4772873"/>
              <a:ext cx="6571413" cy="0"/>
            </a:xfrm>
            <a:prstGeom prst="straightConnector1">
              <a:avLst/>
            </a:prstGeom>
            <a:solidFill>
              <a:srgbClr val="4A54E6"/>
            </a:solidFill>
            <a:ln cap="flat" cmpd="sng" w="12700">
              <a:solidFill>
                <a:srgbClr val="4A54E6"/>
              </a:solidFill>
              <a:prstDash val="solid"/>
              <a:miter lim="800000"/>
              <a:headEnd len="sm" w="sm" type="none"/>
              <a:tailEnd len="sm" w="sm" type="none"/>
            </a:ln>
          </p:spPr>
        </p:cxnSp>
        <p:sp>
          <p:nvSpPr>
            <p:cNvPr id="1048" name="Google Shape;1048;p28"/>
            <p:cNvSpPr/>
            <p:nvPr/>
          </p:nvSpPr>
          <p:spPr>
            <a:xfrm>
              <a:off x="0" y="4772873"/>
              <a:ext cx="6571413" cy="95401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28"/>
            <p:cNvSpPr txBox="1"/>
            <p:nvPr/>
          </p:nvSpPr>
          <p:spPr>
            <a:xfrm>
              <a:off x="0" y="4772873"/>
              <a:ext cx="6571413" cy="954015"/>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Source Sans Pro"/>
                <a:buNone/>
              </a:pPr>
              <a:r>
                <a:rPr lang="en-GB" sz="1400">
                  <a:solidFill>
                    <a:schemeClr val="dk1"/>
                  </a:solidFill>
                  <a:latin typeface="Source Sans Pro"/>
                  <a:ea typeface="Source Sans Pro"/>
                  <a:cs typeface="Source Sans Pro"/>
                  <a:sym typeface="Source Sans Pro"/>
                </a:rPr>
                <a:t>The role of the listener is to reconstruct and in many cases to create the meaning of the speaker’s message as encoded or possibly intended in the speech signals. This process can be shown by the flow chart: </a:t>
              </a: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53" name="Shape 1053"/>
        <p:cNvGrpSpPr/>
        <p:nvPr/>
      </p:nvGrpSpPr>
      <p:grpSpPr>
        <a:xfrm>
          <a:off x="0" y="0"/>
          <a:ext cx="0" cy="0"/>
          <a:chOff x="0" y="0"/>
          <a:chExt cx="0" cy="0"/>
        </a:xfrm>
      </p:grpSpPr>
      <p:sp>
        <p:nvSpPr>
          <p:cNvPr id="1054" name="Google Shape;1054;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055" name="Google Shape;1055;p29"/>
          <p:cNvGrpSpPr/>
          <p:nvPr/>
        </p:nvGrpSpPr>
        <p:grpSpPr>
          <a:xfrm>
            <a:off x="6491531" y="725954"/>
            <a:ext cx="1598829" cy="531293"/>
            <a:chOff x="2504802" y="1755501"/>
            <a:chExt cx="1598829" cy="531293"/>
          </a:xfrm>
        </p:grpSpPr>
        <p:sp>
          <p:nvSpPr>
            <p:cNvPr id="1056" name="Google Shape;1056;p29"/>
            <p:cNvSpPr/>
            <p:nvPr/>
          </p:nvSpPr>
          <p:spPr>
            <a:xfrm>
              <a:off x="2504802" y="2113855"/>
              <a:ext cx="1598614" cy="172939"/>
            </a:xfrm>
            <a:custGeom>
              <a:rect b="b" l="l" r="r" t="t"/>
              <a:pathLst>
                <a:path extrusionOk="0" h="172939" w="1598614">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57" name="Google Shape;1057;p29"/>
            <p:cNvSpPr/>
            <p:nvPr/>
          </p:nvSpPr>
          <p:spPr>
            <a:xfrm>
              <a:off x="2504802" y="1755501"/>
              <a:ext cx="1598829" cy="172724"/>
            </a:xfrm>
            <a:custGeom>
              <a:rect b="b" l="l" r="r" t="t"/>
              <a:pathLst>
                <a:path extrusionOk="0" h="172724" w="1598829">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058" name="Google Shape;1058;p29"/>
          <p:cNvSpPr/>
          <p:nvPr/>
        </p:nvSpPr>
        <p:spPr>
          <a:xfrm>
            <a:off x="10791258" y="315927"/>
            <a:ext cx="932200" cy="932200"/>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059" name="Google Shape;1059;p29"/>
          <p:cNvSpPr/>
          <p:nvPr/>
        </p:nvSpPr>
        <p:spPr>
          <a:xfrm>
            <a:off x="10791258" y="315927"/>
            <a:ext cx="932200" cy="932200"/>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060" name="Google Shape;1060;p29"/>
          <p:cNvGrpSpPr/>
          <p:nvPr/>
        </p:nvGrpSpPr>
        <p:grpSpPr>
          <a:xfrm>
            <a:off x="9731112" y="5203828"/>
            <a:ext cx="1861463" cy="1253072"/>
            <a:chOff x="9731112" y="5203828"/>
            <a:chExt cx="1861463" cy="1253072"/>
          </a:xfrm>
        </p:grpSpPr>
        <p:sp>
          <p:nvSpPr>
            <p:cNvPr id="1061" name="Google Shape;1061;p29"/>
            <p:cNvSpPr/>
            <p:nvPr/>
          </p:nvSpPr>
          <p:spPr>
            <a:xfrm>
              <a:off x="9731112" y="5203828"/>
              <a:ext cx="36465" cy="36221"/>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62" name="Google Shape;1062;p29"/>
            <p:cNvSpPr/>
            <p:nvPr/>
          </p:nvSpPr>
          <p:spPr>
            <a:xfrm>
              <a:off x="9883335" y="5203828"/>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63" name="Google Shape;1063;p29"/>
            <p:cNvSpPr/>
            <p:nvPr/>
          </p:nvSpPr>
          <p:spPr>
            <a:xfrm>
              <a:off x="10035314"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64" name="Google Shape;1064;p29"/>
            <p:cNvSpPr/>
            <p:nvPr/>
          </p:nvSpPr>
          <p:spPr>
            <a:xfrm>
              <a:off x="10187538"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65" name="Google Shape;1065;p29"/>
            <p:cNvSpPr/>
            <p:nvPr/>
          </p:nvSpPr>
          <p:spPr>
            <a:xfrm>
              <a:off x="10339519"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66" name="Google Shape;1066;p29"/>
            <p:cNvSpPr/>
            <p:nvPr/>
          </p:nvSpPr>
          <p:spPr>
            <a:xfrm>
              <a:off x="10491745" y="5203828"/>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67" name="Google Shape;1067;p29"/>
            <p:cNvSpPr/>
            <p:nvPr/>
          </p:nvSpPr>
          <p:spPr>
            <a:xfrm>
              <a:off x="10643724"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68" name="Google Shape;1068;p29"/>
            <p:cNvSpPr/>
            <p:nvPr/>
          </p:nvSpPr>
          <p:spPr>
            <a:xfrm>
              <a:off x="10795947" y="5203828"/>
              <a:ext cx="36221" cy="36221"/>
            </a:xfrm>
            <a:custGeom>
              <a:rect b="b" l="l" r="r" t="t"/>
              <a:pathLst>
                <a:path extrusionOk="0" h="14097" w="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69" name="Google Shape;1069;p29"/>
            <p:cNvSpPr/>
            <p:nvPr/>
          </p:nvSpPr>
          <p:spPr>
            <a:xfrm>
              <a:off x="10947929"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70" name="Google Shape;1070;p29"/>
            <p:cNvSpPr/>
            <p:nvPr/>
          </p:nvSpPr>
          <p:spPr>
            <a:xfrm>
              <a:off x="11100152" y="5203828"/>
              <a:ext cx="36218" cy="36221"/>
            </a:xfrm>
            <a:custGeom>
              <a:rect b="b" l="l" r="r" t="t"/>
              <a:pathLst>
                <a:path extrusionOk="0" h="14097" w="14096">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71" name="Google Shape;1071;p29"/>
            <p:cNvSpPr/>
            <p:nvPr/>
          </p:nvSpPr>
          <p:spPr>
            <a:xfrm>
              <a:off x="11252131"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72" name="Google Shape;1072;p29"/>
            <p:cNvSpPr/>
            <p:nvPr/>
          </p:nvSpPr>
          <p:spPr>
            <a:xfrm>
              <a:off x="11404357"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73" name="Google Shape;1073;p29"/>
            <p:cNvSpPr/>
            <p:nvPr/>
          </p:nvSpPr>
          <p:spPr>
            <a:xfrm>
              <a:off x="11556336" y="5203828"/>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74" name="Google Shape;1074;p29"/>
            <p:cNvSpPr/>
            <p:nvPr/>
          </p:nvSpPr>
          <p:spPr>
            <a:xfrm>
              <a:off x="9731112" y="5356051"/>
              <a:ext cx="36465" cy="36221"/>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75" name="Google Shape;1075;p29"/>
            <p:cNvSpPr/>
            <p:nvPr/>
          </p:nvSpPr>
          <p:spPr>
            <a:xfrm>
              <a:off x="9883335" y="5356046"/>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76" name="Google Shape;1076;p29"/>
            <p:cNvSpPr/>
            <p:nvPr/>
          </p:nvSpPr>
          <p:spPr>
            <a:xfrm>
              <a:off x="10035314"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77" name="Google Shape;1077;p29"/>
            <p:cNvSpPr/>
            <p:nvPr/>
          </p:nvSpPr>
          <p:spPr>
            <a:xfrm>
              <a:off x="10187538"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78" name="Google Shape;1078;p29"/>
            <p:cNvSpPr/>
            <p:nvPr/>
          </p:nvSpPr>
          <p:spPr>
            <a:xfrm>
              <a:off x="10339519"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79" name="Google Shape;1079;p29"/>
            <p:cNvSpPr/>
            <p:nvPr/>
          </p:nvSpPr>
          <p:spPr>
            <a:xfrm>
              <a:off x="10491742" y="5356051"/>
              <a:ext cx="36221" cy="36221"/>
            </a:xfrm>
            <a:custGeom>
              <a:rect b="b" l="l" r="r" t="t"/>
              <a:pathLst>
                <a:path extrusionOk="0" h="14097" w="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80" name="Google Shape;1080;p29"/>
            <p:cNvSpPr/>
            <p:nvPr/>
          </p:nvSpPr>
          <p:spPr>
            <a:xfrm>
              <a:off x="10643724"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81" name="Google Shape;1081;p29"/>
            <p:cNvSpPr/>
            <p:nvPr/>
          </p:nvSpPr>
          <p:spPr>
            <a:xfrm>
              <a:off x="10795947" y="5356044"/>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82" name="Google Shape;1082;p29"/>
            <p:cNvSpPr/>
            <p:nvPr/>
          </p:nvSpPr>
          <p:spPr>
            <a:xfrm>
              <a:off x="10947929" y="5356044"/>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83" name="Google Shape;1083;p29"/>
            <p:cNvSpPr/>
            <p:nvPr/>
          </p:nvSpPr>
          <p:spPr>
            <a:xfrm>
              <a:off x="11100152" y="5356044"/>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84" name="Google Shape;1084;p29"/>
            <p:cNvSpPr/>
            <p:nvPr/>
          </p:nvSpPr>
          <p:spPr>
            <a:xfrm>
              <a:off x="11252131" y="5356044"/>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85" name="Google Shape;1085;p29"/>
            <p:cNvSpPr/>
            <p:nvPr/>
          </p:nvSpPr>
          <p:spPr>
            <a:xfrm>
              <a:off x="11404357" y="535604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86" name="Google Shape;1086;p29"/>
            <p:cNvSpPr/>
            <p:nvPr/>
          </p:nvSpPr>
          <p:spPr>
            <a:xfrm>
              <a:off x="11556336" y="5356046"/>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87" name="Google Shape;1087;p29"/>
            <p:cNvSpPr/>
            <p:nvPr/>
          </p:nvSpPr>
          <p:spPr>
            <a:xfrm>
              <a:off x="9731112" y="5508030"/>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88" name="Google Shape;1088;p29"/>
            <p:cNvSpPr/>
            <p:nvPr/>
          </p:nvSpPr>
          <p:spPr>
            <a:xfrm>
              <a:off x="9883335" y="5508030"/>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89" name="Google Shape;1089;p29"/>
            <p:cNvSpPr/>
            <p:nvPr/>
          </p:nvSpPr>
          <p:spPr>
            <a:xfrm>
              <a:off x="10035314"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90" name="Google Shape;1090;p29"/>
            <p:cNvSpPr/>
            <p:nvPr/>
          </p:nvSpPr>
          <p:spPr>
            <a:xfrm>
              <a:off x="10187538"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91" name="Google Shape;1091;p29"/>
            <p:cNvSpPr/>
            <p:nvPr/>
          </p:nvSpPr>
          <p:spPr>
            <a:xfrm>
              <a:off x="10339519"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92" name="Google Shape;1092;p29"/>
            <p:cNvSpPr/>
            <p:nvPr/>
          </p:nvSpPr>
          <p:spPr>
            <a:xfrm>
              <a:off x="10491745" y="5508030"/>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93" name="Google Shape;1093;p29"/>
            <p:cNvSpPr/>
            <p:nvPr/>
          </p:nvSpPr>
          <p:spPr>
            <a:xfrm>
              <a:off x="10643724"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94" name="Google Shape;1094;p29"/>
            <p:cNvSpPr/>
            <p:nvPr/>
          </p:nvSpPr>
          <p:spPr>
            <a:xfrm>
              <a:off x="10795947" y="5508025"/>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95" name="Google Shape;1095;p29"/>
            <p:cNvSpPr/>
            <p:nvPr/>
          </p:nvSpPr>
          <p:spPr>
            <a:xfrm>
              <a:off x="10947929"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96" name="Google Shape;1096;p29"/>
            <p:cNvSpPr/>
            <p:nvPr/>
          </p:nvSpPr>
          <p:spPr>
            <a:xfrm>
              <a:off x="11100152" y="5508025"/>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97" name="Google Shape;1097;p29"/>
            <p:cNvSpPr/>
            <p:nvPr/>
          </p:nvSpPr>
          <p:spPr>
            <a:xfrm>
              <a:off x="11252131"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98" name="Google Shape;1098;p29"/>
            <p:cNvSpPr/>
            <p:nvPr/>
          </p:nvSpPr>
          <p:spPr>
            <a:xfrm>
              <a:off x="11404357"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099" name="Google Shape;1099;p29"/>
            <p:cNvSpPr/>
            <p:nvPr/>
          </p:nvSpPr>
          <p:spPr>
            <a:xfrm>
              <a:off x="11556336" y="5508025"/>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00" name="Google Shape;1100;p29"/>
            <p:cNvSpPr/>
            <p:nvPr/>
          </p:nvSpPr>
          <p:spPr>
            <a:xfrm>
              <a:off x="9731112" y="5660254"/>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01" name="Google Shape;1101;p29"/>
            <p:cNvSpPr/>
            <p:nvPr/>
          </p:nvSpPr>
          <p:spPr>
            <a:xfrm>
              <a:off x="9883335" y="5660248"/>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02" name="Google Shape;1102;p29"/>
            <p:cNvSpPr/>
            <p:nvPr/>
          </p:nvSpPr>
          <p:spPr>
            <a:xfrm>
              <a:off x="10035314"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03" name="Google Shape;1103;p29"/>
            <p:cNvSpPr/>
            <p:nvPr/>
          </p:nvSpPr>
          <p:spPr>
            <a:xfrm>
              <a:off x="10187538"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04" name="Google Shape;1104;p29"/>
            <p:cNvSpPr/>
            <p:nvPr/>
          </p:nvSpPr>
          <p:spPr>
            <a:xfrm>
              <a:off x="10339519"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05" name="Google Shape;1105;p29"/>
            <p:cNvSpPr/>
            <p:nvPr/>
          </p:nvSpPr>
          <p:spPr>
            <a:xfrm>
              <a:off x="10491742" y="5660254"/>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06" name="Google Shape;1106;p29"/>
            <p:cNvSpPr/>
            <p:nvPr/>
          </p:nvSpPr>
          <p:spPr>
            <a:xfrm>
              <a:off x="10643724"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07" name="Google Shape;1107;p29"/>
            <p:cNvSpPr/>
            <p:nvPr/>
          </p:nvSpPr>
          <p:spPr>
            <a:xfrm>
              <a:off x="10795947" y="5660246"/>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08" name="Google Shape;1108;p29"/>
            <p:cNvSpPr/>
            <p:nvPr/>
          </p:nvSpPr>
          <p:spPr>
            <a:xfrm>
              <a:off x="10947929"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09" name="Google Shape;1109;p29"/>
            <p:cNvSpPr/>
            <p:nvPr/>
          </p:nvSpPr>
          <p:spPr>
            <a:xfrm>
              <a:off x="11100152" y="5660246"/>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10" name="Google Shape;1110;p29"/>
            <p:cNvSpPr/>
            <p:nvPr/>
          </p:nvSpPr>
          <p:spPr>
            <a:xfrm>
              <a:off x="11252131"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11" name="Google Shape;1111;p29"/>
            <p:cNvSpPr/>
            <p:nvPr/>
          </p:nvSpPr>
          <p:spPr>
            <a:xfrm>
              <a:off x="11404357"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12" name="Google Shape;1112;p29"/>
            <p:cNvSpPr/>
            <p:nvPr/>
          </p:nvSpPr>
          <p:spPr>
            <a:xfrm>
              <a:off x="11556336" y="566025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13" name="Google Shape;1113;p29"/>
            <p:cNvSpPr/>
            <p:nvPr/>
          </p:nvSpPr>
          <p:spPr>
            <a:xfrm>
              <a:off x="9731112" y="5812233"/>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14" name="Google Shape;1114;p29"/>
            <p:cNvSpPr/>
            <p:nvPr/>
          </p:nvSpPr>
          <p:spPr>
            <a:xfrm>
              <a:off x="9883335" y="581223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15" name="Google Shape;1115;p29"/>
            <p:cNvSpPr/>
            <p:nvPr/>
          </p:nvSpPr>
          <p:spPr>
            <a:xfrm>
              <a:off x="10035314"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16" name="Google Shape;1116;p29"/>
            <p:cNvSpPr/>
            <p:nvPr/>
          </p:nvSpPr>
          <p:spPr>
            <a:xfrm>
              <a:off x="10187538"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17" name="Google Shape;1117;p29"/>
            <p:cNvSpPr/>
            <p:nvPr/>
          </p:nvSpPr>
          <p:spPr>
            <a:xfrm>
              <a:off x="10339519"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18" name="Google Shape;1118;p29"/>
            <p:cNvSpPr/>
            <p:nvPr/>
          </p:nvSpPr>
          <p:spPr>
            <a:xfrm>
              <a:off x="10491742" y="5812233"/>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19" name="Google Shape;1119;p29"/>
            <p:cNvSpPr/>
            <p:nvPr/>
          </p:nvSpPr>
          <p:spPr>
            <a:xfrm>
              <a:off x="10643724"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20" name="Google Shape;1120;p29"/>
            <p:cNvSpPr/>
            <p:nvPr/>
          </p:nvSpPr>
          <p:spPr>
            <a:xfrm>
              <a:off x="10795947" y="581223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21" name="Google Shape;1121;p29"/>
            <p:cNvSpPr/>
            <p:nvPr/>
          </p:nvSpPr>
          <p:spPr>
            <a:xfrm>
              <a:off x="10947929"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22" name="Google Shape;1122;p29"/>
            <p:cNvSpPr/>
            <p:nvPr/>
          </p:nvSpPr>
          <p:spPr>
            <a:xfrm>
              <a:off x="11100152" y="5812233"/>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23" name="Google Shape;1123;p29"/>
            <p:cNvSpPr/>
            <p:nvPr/>
          </p:nvSpPr>
          <p:spPr>
            <a:xfrm>
              <a:off x="11252131"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24" name="Google Shape;1124;p29"/>
            <p:cNvSpPr/>
            <p:nvPr/>
          </p:nvSpPr>
          <p:spPr>
            <a:xfrm>
              <a:off x="11404357"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25" name="Google Shape;1125;p29"/>
            <p:cNvSpPr/>
            <p:nvPr/>
          </p:nvSpPr>
          <p:spPr>
            <a:xfrm>
              <a:off x="11556336" y="58122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26" name="Google Shape;1126;p29"/>
            <p:cNvSpPr/>
            <p:nvPr/>
          </p:nvSpPr>
          <p:spPr>
            <a:xfrm>
              <a:off x="9731112" y="5964459"/>
              <a:ext cx="36465" cy="36221"/>
            </a:xfrm>
            <a:custGeom>
              <a:rect b="b" l="l" r="r" t="t"/>
              <a:pathLst>
                <a:path extrusionOk="0" h="14097"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27" name="Google Shape;1127;p29"/>
            <p:cNvSpPr/>
            <p:nvPr/>
          </p:nvSpPr>
          <p:spPr>
            <a:xfrm>
              <a:off x="9883335" y="5964453"/>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28" name="Google Shape;1128;p29"/>
            <p:cNvSpPr/>
            <p:nvPr/>
          </p:nvSpPr>
          <p:spPr>
            <a:xfrm>
              <a:off x="10035314"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29" name="Google Shape;1129;p29"/>
            <p:cNvSpPr/>
            <p:nvPr/>
          </p:nvSpPr>
          <p:spPr>
            <a:xfrm>
              <a:off x="10187538"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30" name="Google Shape;1130;p29"/>
            <p:cNvSpPr/>
            <p:nvPr/>
          </p:nvSpPr>
          <p:spPr>
            <a:xfrm>
              <a:off x="10339519"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31" name="Google Shape;1131;p29"/>
            <p:cNvSpPr/>
            <p:nvPr/>
          </p:nvSpPr>
          <p:spPr>
            <a:xfrm>
              <a:off x="10491742" y="5964459"/>
              <a:ext cx="36221" cy="36221"/>
            </a:xfrm>
            <a:custGeom>
              <a:rect b="b" l="l" r="r" t="t"/>
              <a:pathLst>
                <a:path extrusionOk="0" h="14097"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32" name="Google Shape;1132;p29"/>
            <p:cNvSpPr/>
            <p:nvPr/>
          </p:nvSpPr>
          <p:spPr>
            <a:xfrm>
              <a:off x="10643724"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33" name="Google Shape;1133;p29"/>
            <p:cNvSpPr/>
            <p:nvPr/>
          </p:nvSpPr>
          <p:spPr>
            <a:xfrm>
              <a:off x="10795947" y="5964451"/>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34" name="Google Shape;1134;p29"/>
            <p:cNvSpPr/>
            <p:nvPr/>
          </p:nvSpPr>
          <p:spPr>
            <a:xfrm>
              <a:off x="10947929" y="596445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35" name="Google Shape;1135;p29"/>
            <p:cNvSpPr/>
            <p:nvPr/>
          </p:nvSpPr>
          <p:spPr>
            <a:xfrm>
              <a:off x="11100152" y="5964451"/>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36" name="Google Shape;1136;p29"/>
            <p:cNvSpPr/>
            <p:nvPr/>
          </p:nvSpPr>
          <p:spPr>
            <a:xfrm>
              <a:off x="11252131" y="596445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37" name="Google Shape;1137;p29"/>
            <p:cNvSpPr/>
            <p:nvPr/>
          </p:nvSpPr>
          <p:spPr>
            <a:xfrm>
              <a:off x="11404357" y="59644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38" name="Google Shape;1138;p29"/>
            <p:cNvSpPr/>
            <p:nvPr/>
          </p:nvSpPr>
          <p:spPr>
            <a:xfrm>
              <a:off x="11556336" y="5964453"/>
              <a:ext cx="36218" cy="36221"/>
            </a:xfrm>
            <a:custGeom>
              <a:rect b="b" l="l" r="r" t="t"/>
              <a:pathLst>
                <a:path extrusionOk="0" h="14097"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39" name="Google Shape;1139;p29"/>
            <p:cNvSpPr/>
            <p:nvPr/>
          </p:nvSpPr>
          <p:spPr>
            <a:xfrm>
              <a:off x="9731112" y="6116440"/>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40" name="Google Shape;1140;p29"/>
            <p:cNvSpPr/>
            <p:nvPr/>
          </p:nvSpPr>
          <p:spPr>
            <a:xfrm>
              <a:off x="9883335" y="6116440"/>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41" name="Google Shape;1141;p29"/>
            <p:cNvSpPr/>
            <p:nvPr/>
          </p:nvSpPr>
          <p:spPr>
            <a:xfrm>
              <a:off x="10035314"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42" name="Google Shape;1142;p29"/>
            <p:cNvSpPr/>
            <p:nvPr/>
          </p:nvSpPr>
          <p:spPr>
            <a:xfrm>
              <a:off x="10187538"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43" name="Google Shape;1143;p29"/>
            <p:cNvSpPr/>
            <p:nvPr/>
          </p:nvSpPr>
          <p:spPr>
            <a:xfrm>
              <a:off x="10339519"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44" name="Google Shape;1144;p29"/>
            <p:cNvSpPr/>
            <p:nvPr/>
          </p:nvSpPr>
          <p:spPr>
            <a:xfrm>
              <a:off x="10491742" y="6116440"/>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45" name="Google Shape;1145;p29"/>
            <p:cNvSpPr/>
            <p:nvPr/>
          </p:nvSpPr>
          <p:spPr>
            <a:xfrm>
              <a:off x="10643724"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46" name="Google Shape;1146;p29"/>
            <p:cNvSpPr/>
            <p:nvPr/>
          </p:nvSpPr>
          <p:spPr>
            <a:xfrm>
              <a:off x="10795947" y="6116435"/>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47" name="Google Shape;1147;p29"/>
            <p:cNvSpPr/>
            <p:nvPr/>
          </p:nvSpPr>
          <p:spPr>
            <a:xfrm>
              <a:off x="10947929" y="611643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48" name="Google Shape;1148;p29"/>
            <p:cNvSpPr/>
            <p:nvPr/>
          </p:nvSpPr>
          <p:spPr>
            <a:xfrm>
              <a:off x="11100152" y="6116435"/>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49" name="Google Shape;1149;p29"/>
            <p:cNvSpPr/>
            <p:nvPr/>
          </p:nvSpPr>
          <p:spPr>
            <a:xfrm>
              <a:off x="11252131" y="61164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50" name="Google Shape;1150;p29"/>
            <p:cNvSpPr/>
            <p:nvPr/>
          </p:nvSpPr>
          <p:spPr>
            <a:xfrm>
              <a:off x="11404357" y="611643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51" name="Google Shape;1151;p29"/>
            <p:cNvSpPr/>
            <p:nvPr/>
          </p:nvSpPr>
          <p:spPr>
            <a:xfrm>
              <a:off x="11556336"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52" name="Google Shape;1152;p29"/>
            <p:cNvSpPr/>
            <p:nvPr/>
          </p:nvSpPr>
          <p:spPr>
            <a:xfrm>
              <a:off x="9731112" y="6268419"/>
              <a:ext cx="36465" cy="36219"/>
            </a:xfrm>
            <a:custGeom>
              <a:rect b="b" l="l" r="r" t="t"/>
              <a:pathLst>
                <a:path extrusionOk="0" h="14096" w="14192">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53" name="Google Shape;1153;p29"/>
            <p:cNvSpPr/>
            <p:nvPr/>
          </p:nvSpPr>
          <p:spPr>
            <a:xfrm>
              <a:off x="9883335" y="6268419"/>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54" name="Google Shape;1154;p29"/>
            <p:cNvSpPr/>
            <p:nvPr/>
          </p:nvSpPr>
          <p:spPr>
            <a:xfrm>
              <a:off x="1003531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55" name="Google Shape;1155;p29"/>
            <p:cNvSpPr/>
            <p:nvPr/>
          </p:nvSpPr>
          <p:spPr>
            <a:xfrm>
              <a:off x="10187538"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56" name="Google Shape;1156;p29"/>
            <p:cNvSpPr/>
            <p:nvPr/>
          </p:nvSpPr>
          <p:spPr>
            <a:xfrm>
              <a:off x="10339519"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57" name="Google Shape;1157;p29"/>
            <p:cNvSpPr/>
            <p:nvPr/>
          </p:nvSpPr>
          <p:spPr>
            <a:xfrm>
              <a:off x="10491745" y="6268419"/>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58" name="Google Shape;1158;p29"/>
            <p:cNvSpPr/>
            <p:nvPr/>
          </p:nvSpPr>
          <p:spPr>
            <a:xfrm>
              <a:off x="1064372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59" name="Google Shape;1159;p29"/>
            <p:cNvSpPr/>
            <p:nvPr/>
          </p:nvSpPr>
          <p:spPr>
            <a:xfrm>
              <a:off x="10795968" y="6268419"/>
              <a:ext cx="36221" cy="36219"/>
            </a:xfrm>
            <a:custGeom>
              <a:rect b="b" l="l" r="r" t="t"/>
              <a:pathLst>
                <a:path extrusionOk="0" h="14096" w="14097">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60" name="Google Shape;1160;p29"/>
            <p:cNvSpPr/>
            <p:nvPr/>
          </p:nvSpPr>
          <p:spPr>
            <a:xfrm>
              <a:off x="10947950"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61" name="Google Shape;1161;p29"/>
            <p:cNvSpPr/>
            <p:nvPr/>
          </p:nvSpPr>
          <p:spPr>
            <a:xfrm>
              <a:off x="11100173" y="6268419"/>
              <a:ext cx="36218" cy="36219"/>
            </a:xfrm>
            <a:custGeom>
              <a:rect b="b" l="l" r="r" t="t"/>
              <a:pathLst>
                <a:path extrusionOk="0" h="14096" w="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62" name="Google Shape;1162;p29"/>
            <p:cNvSpPr/>
            <p:nvPr/>
          </p:nvSpPr>
          <p:spPr>
            <a:xfrm>
              <a:off x="1125215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63" name="Google Shape;1163;p29"/>
            <p:cNvSpPr/>
            <p:nvPr/>
          </p:nvSpPr>
          <p:spPr>
            <a:xfrm>
              <a:off x="11404380"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64" name="Google Shape;1164;p29"/>
            <p:cNvSpPr/>
            <p:nvPr/>
          </p:nvSpPr>
          <p:spPr>
            <a:xfrm>
              <a:off x="11556357" y="6268417"/>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65" name="Google Shape;1165;p29"/>
            <p:cNvSpPr/>
            <p:nvPr/>
          </p:nvSpPr>
          <p:spPr>
            <a:xfrm>
              <a:off x="9731112" y="6420645"/>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66" name="Google Shape;1166;p29"/>
            <p:cNvSpPr/>
            <p:nvPr/>
          </p:nvSpPr>
          <p:spPr>
            <a:xfrm>
              <a:off x="9883335" y="6420645"/>
              <a:ext cx="36221" cy="36221"/>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67" name="Google Shape;1167;p29"/>
            <p:cNvSpPr/>
            <p:nvPr/>
          </p:nvSpPr>
          <p:spPr>
            <a:xfrm>
              <a:off x="10035314"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68" name="Google Shape;1168;p29"/>
            <p:cNvSpPr/>
            <p:nvPr/>
          </p:nvSpPr>
          <p:spPr>
            <a:xfrm>
              <a:off x="10187538"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69" name="Google Shape;1169;p29"/>
            <p:cNvSpPr/>
            <p:nvPr/>
          </p:nvSpPr>
          <p:spPr>
            <a:xfrm>
              <a:off x="10339519"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70" name="Google Shape;1170;p29"/>
            <p:cNvSpPr/>
            <p:nvPr/>
          </p:nvSpPr>
          <p:spPr>
            <a:xfrm>
              <a:off x="10491745" y="6420645"/>
              <a:ext cx="36221" cy="36221"/>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71" name="Google Shape;1171;p29"/>
            <p:cNvSpPr/>
            <p:nvPr/>
          </p:nvSpPr>
          <p:spPr>
            <a:xfrm>
              <a:off x="10643724"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72" name="Google Shape;1172;p29"/>
            <p:cNvSpPr/>
            <p:nvPr/>
          </p:nvSpPr>
          <p:spPr>
            <a:xfrm>
              <a:off x="10795968" y="642065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73" name="Google Shape;1173;p29"/>
            <p:cNvSpPr/>
            <p:nvPr/>
          </p:nvSpPr>
          <p:spPr>
            <a:xfrm>
              <a:off x="10947950" y="642066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74" name="Google Shape;1174;p29"/>
            <p:cNvSpPr/>
            <p:nvPr/>
          </p:nvSpPr>
          <p:spPr>
            <a:xfrm>
              <a:off x="11100173" y="6420668"/>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75" name="Google Shape;1175;p29"/>
            <p:cNvSpPr/>
            <p:nvPr/>
          </p:nvSpPr>
          <p:spPr>
            <a:xfrm>
              <a:off x="11252154" y="642066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76" name="Google Shape;1176;p29"/>
            <p:cNvSpPr/>
            <p:nvPr/>
          </p:nvSpPr>
          <p:spPr>
            <a:xfrm>
              <a:off x="11404380" y="642067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177" name="Google Shape;1177;p29"/>
            <p:cNvSpPr/>
            <p:nvPr/>
          </p:nvSpPr>
          <p:spPr>
            <a:xfrm>
              <a:off x="11556357" y="6420679"/>
              <a:ext cx="36218" cy="36221"/>
            </a:xfrm>
            <a:custGeom>
              <a:rect b="b" l="l" r="r" t="t"/>
              <a:pathLst>
                <a:path extrusionOk="0" h="14097" w="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178" name="Google Shape;1178;p29"/>
          <p:cNvSpPr txBox="1"/>
          <p:nvPr>
            <p:ph type="title"/>
          </p:nvPr>
        </p:nvSpPr>
        <p:spPr>
          <a:xfrm>
            <a:off x="7026992" y="1202026"/>
            <a:ext cx="4030132" cy="440650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Information processing </a:t>
            </a:r>
            <a:endParaRPr/>
          </a:p>
        </p:txBody>
      </p:sp>
      <p:sp>
        <p:nvSpPr>
          <p:cNvPr id="1179" name="Google Shape;1179;p29"/>
          <p:cNvSpPr txBox="1"/>
          <p:nvPr>
            <p:ph idx="1" type="body"/>
          </p:nvPr>
        </p:nvSpPr>
        <p:spPr>
          <a:xfrm>
            <a:off x="274001" y="1041905"/>
            <a:ext cx="6137323" cy="5530281"/>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1800"/>
              <a:buChar char="•"/>
            </a:pPr>
            <a:r>
              <a:rPr lang="en-GB" sz="1800"/>
              <a:t> The view on the information processing remains as an </a:t>
            </a:r>
            <a:r>
              <a:rPr b="1" lang="en-GB" sz="1800"/>
              <a:t>encoding-decoding process</a:t>
            </a:r>
            <a:r>
              <a:rPr lang="en-GB" sz="1800"/>
              <a:t>. Yet, the growing theme in cognitive science is that people not just simply receive the knowledge, which is sent to them by the speaker. </a:t>
            </a:r>
            <a:endParaRPr sz="1800"/>
          </a:p>
          <a:p>
            <a:pPr indent="-228600" lvl="0" marL="228600" rtl="0" algn="just">
              <a:lnSpc>
                <a:spcPct val="90000"/>
              </a:lnSpc>
              <a:spcBef>
                <a:spcPts val="1000"/>
              </a:spcBef>
              <a:spcAft>
                <a:spcPts val="0"/>
              </a:spcAft>
              <a:buClr>
                <a:schemeClr val="dk1"/>
              </a:buClr>
              <a:buSzPts val="1800"/>
              <a:buChar char="•"/>
            </a:pPr>
            <a:r>
              <a:rPr lang="en-GB" sz="1800"/>
              <a:t>People actively construct</a:t>
            </a:r>
            <a:r>
              <a:rPr b="1" lang="en-GB" sz="1800"/>
              <a:t> </a:t>
            </a:r>
            <a:r>
              <a:rPr lang="en-GB" sz="1800"/>
              <a:t>the knowledge that they hear and the process of listening in verbal communication is thus a </a:t>
            </a:r>
            <a:r>
              <a:rPr b="1" lang="en-GB" sz="1800"/>
              <a:t>construction and reconstruction process. </a:t>
            </a:r>
            <a:r>
              <a:rPr lang="en-GB" sz="1800"/>
              <a:t>The process of meaning construction/reconstruction is done through the </a:t>
            </a:r>
            <a:r>
              <a:rPr b="1" lang="en-GB" sz="1800"/>
              <a:t>inferences</a:t>
            </a:r>
            <a:r>
              <a:rPr lang="en-GB" sz="1800"/>
              <a:t> that the listener makes during the process of aural comprehension. </a:t>
            </a:r>
            <a:endParaRPr sz="1800"/>
          </a:p>
          <a:p>
            <a:pPr indent="-228600" lvl="0" marL="228600" rtl="0" algn="just">
              <a:lnSpc>
                <a:spcPct val="90000"/>
              </a:lnSpc>
              <a:spcBef>
                <a:spcPts val="1000"/>
              </a:spcBef>
              <a:spcAft>
                <a:spcPts val="0"/>
              </a:spcAft>
              <a:buClr>
                <a:schemeClr val="dk1"/>
              </a:buClr>
              <a:buSzPts val="1800"/>
              <a:buChar char="•"/>
            </a:pPr>
            <a:r>
              <a:rPr lang="en-GB" sz="1800"/>
              <a:t>The process of </a:t>
            </a:r>
            <a:r>
              <a:rPr b="1" lang="en-GB" sz="1800"/>
              <a:t>making inferences </a:t>
            </a:r>
            <a:r>
              <a:rPr lang="en-GB" sz="1800"/>
              <a:t>includes estimating the sense  of the words, constructing propositions (assumptions) about the text, assigning a general  meaning to the heard text,  making logical links in the heard text (connecting ideas in mind) and assuming a plausible (possible) intention of the speaker (Rost, M., 2018. Listening in Language Learning. Longman. P. 63). </a:t>
            </a:r>
            <a:endParaRPr sz="1800"/>
          </a:p>
          <a:p>
            <a:pPr indent="-228600" lvl="0" marL="228600" rtl="0" algn="just">
              <a:lnSpc>
                <a:spcPct val="90000"/>
              </a:lnSpc>
              <a:spcBef>
                <a:spcPts val="1000"/>
              </a:spcBef>
              <a:spcAft>
                <a:spcPts val="0"/>
              </a:spcAft>
              <a:buClr>
                <a:schemeClr val="dk1"/>
              </a:buClr>
              <a:buSzPts val="1800"/>
              <a:buChar char="•"/>
            </a:pPr>
            <a:r>
              <a:rPr lang="en-GB" sz="1800"/>
              <a:t>In this sense, the process of aural comprehension is a </a:t>
            </a:r>
            <a:r>
              <a:rPr b="1" lang="en-GB" sz="1800"/>
              <a:t>collaborative process </a:t>
            </a:r>
            <a:r>
              <a:rPr lang="en-GB" sz="1800"/>
              <a:t>where listener collaborates with the speaker (Rost, M., 2018. Listening in Language Learning. Longman. P. 1-7). </a:t>
            </a:r>
            <a:endParaRPr sz="13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3" name="Shape 1183"/>
        <p:cNvGrpSpPr/>
        <p:nvPr/>
      </p:nvGrpSpPr>
      <p:grpSpPr>
        <a:xfrm>
          <a:off x="0" y="0"/>
          <a:ext cx="0" cy="0"/>
          <a:chOff x="0" y="0"/>
          <a:chExt cx="0" cy="0"/>
        </a:xfrm>
      </p:grpSpPr>
      <p:pic>
        <p:nvPicPr>
          <p:cNvPr descr="Text&#10;&#10;Description automatically generated" id="1184" name="Google Shape;1184;p30"/>
          <p:cNvPicPr preferRelativeResize="0"/>
          <p:nvPr>
            <p:ph idx="1" type="body"/>
          </p:nvPr>
        </p:nvPicPr>
        <p:blipFill rotWithShape="1">
          <a:blip r:embed="rId3">
            <a:alphaModFix/>
          </a:blip>
          <a:srcRect b="0" l="0" r="0" t="0"/>
          <a:stretch/>
        </p:blipFill>
        <p:spPr>
          <a:xfrm>
            <a:off x="139909" y="2432186"/>
            <a:ext cx="12055954" cy="168610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8" name="Shape 1188"/>
        <p:cNvGrpSpPr/>
        <p:nvPr/>
      </p:nvGrpSpPr>
      <p:grpSpPr>
        <a:xfrm>
          <a:off x="0" y="0"/>
          <a:ext cx="0" cy="0"/>
          <a:chOff x="0" y="0"/>
          <a:chExt cx="0" cy="0"/>
        </a:xfrm>
      </p:grpSpPr>
      <p:sp>
        <p:nvSpPr>
          <p:cNvPr id="1189" name="Google Shape;1189;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Source Sans Pro"/>
              <a:buNone/>
            </a:pPr>
            <a:r>
              <a:rPr lang="en-GB"/>
              <a:t>Exploratory task 1.7 </a:t>
            </a:r>
            <a:endParaRPr/>
          </a:p>
        </p:txBody>
      </p:sp>
      <p:sp>
        <p:nvSpPr>
          <p:cNvPr id="1190" name="Google Shape;1190;p31"/>
          <p:cNvSpPr txBox="1"/>
          <p:nvPr>
            <p:ph idx="1" type="body"/>
          </p:nvPr>
        </p:nvSpPr>
        <p:spPr>
          <a:xfrm>
            <a:off x="435634" y="1753738"/>
            <a:ext cx="5037827" cy="4207565"/>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GB"/>
              <a:t>Have your group peer to read the text from the left box for you (the text should be masked for the listeners. In the right box write the inference that you have made while listening. Your inference should not exceed 25 words. Share the results with the peers. </a:t>
            </a:r>
            <a:endParaRPr/>
          </a:p>
        </p:txBody>
      </p:sp>
      <p:graphicFrame>
        <p:nvGraphicFramePr>
          <p:cNvPr id="1191" name="Google Shape;1191;p31"/>
          <p:cNvGraphicFramePr/>
          <p:nvPr/>
        </p:nvGraphicFramePr>
        <p:xfrm>
          <a:off x="5861266" y="965871"/>
          <a:ext cx="3000000" cy="3000000"/>
        </p:xfrm>
        <a:graphic>
          <a:graphicData uri="http://schemas.openxmlformats.org/drawingml/2006/table">
            <a:tbl>
              <a:tblPr bandRow="1" firstRow="1">
                <a:noFill/>
                <a:tableStyleId>{7AB654C9-D997-45F2-B09C-F24B6532F14E}</a:tableStyleId>
              </a:tblPr>
              <a:tblGrid>
                <a:gridCol w="3024825"/>
                <a:gridCol w="3024825"/>
              </a:tblGrid>
              <a:tr h="268850">
                <a:tc>
                  <a:txBody>
                    <a:bodyPr/>
                    <a:lstStyle/>
                    <a:p>
                      <a:pPr indent="0" lvl="0" marL="0" marR="0" rtl="0" algn="ctr">
                        <a:spcBef>
                          <a:spcPts val="0"/>
                        </a:spcBef>
                        <a:spcAft>
                          <a:spcPts val="0"/>
                        </a:spcAft>
                        <a:buNone/>
                      </a:pPr>
                      <a:r>
                        <a:rPr lang="en-GB" sz="2000"/>
                        <a:t>Text</a:t>
                      </a:r>
                      <a:endParaRPr/>
                    </a:p>
                  </a:txBody>
                  <a:tcPr marT="0" marB="0" marR="68575" marL="68575"/>
                </a:tc>
                <a:tc>
                  <a:txBody>
                    <a:bodyPr/>
                    <a:lstStyle/>
                    <a:p>
                      <a:pPr indent="0" lvl="0" marL="0" marR="0" rtl="0" algn="ctr">
                        <a:spcBef>
                          <a:spcPts val="0"/>
                        </a:spcBef>
                        <a:spcAft>
                          <a:spcPts val="0"/>
                        </a:spcAft>
                        <a:buNone/>
                      </a:pPr>
                      <a:r>
                        <a:rPr lang="en-GB" sz="2000"/>
                        <a:t>Inference</a:t>
                      </a:r>
                      <a:endParaRPr/>
                    </a:p>
                  </a:txBody>
                  <a:tcPr marT="0" marB="0" marR="68575" marL="68575"/>
                </a:tc>
              </a:tr>
              <a:tr h="4888075">
                <a:tc>
                  <a:txBody>
                    <a:bodyPr/>
                    <a:lstStyle/>
                    <a:p>
                      <a:pPr indent="0" lvl="0" marL="0" marR="0" rtl="0" algn="just">
                        <a:spcBef>
                          <a:spcPts val="0"/>
                        </a:spcBef>
                        <a:spcAft>
                          <a:spcPts val="0"/>
                        </a:spcAft>
                        <a:buNone/>
                      </a:pPr>
                      <a:r>
                        <a:rPr lang="en-GB" sz="2000"/>
                        <a:t>Adventure sport is a growth area… and… more and more people want to test their nerves … they try hang-gliding, bungee jumping, ski-diving and other risky things…some people say though that car driving is much more risky… People enjoy boasting to their mates about how brave they are… Seeking sensation is a personality characteristic…  it is not just excitement… Terror is wonderful!</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5" name="Shape 1195"/>
        <p:cNvGrpSpPr/>
        <p:nvPr/>
      </p:nvGrpSpPr>
      <p:grpSpPr>
        <a:xfrm>
          <a:off x="0" y="0"/>
          <a:ext cx="0" cy="0"/>
          <a:chOff x="0" y="0"/>
          <a:chExt cx="0" cy="0"/>
        </a:xfrm>
      </p:grpSpPr>
      <p:sp>
        <p:nvSpPr>
          <p:cNvPr id="1196" name="Google Shape;1196;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Listening roles</a:t>
            </a:r>
            <a:endParaRPr/>
          </a:p>
        </p:txBody>
      </p:sp>
      <p:graphicFrame>
        <p:nvGraphicFramePr>
          <p:cNvPr id="1197" name="Google Shape;1197;p32"/>
          <p:cNvGraphicFramePr/>
          <p:nvPr/>
        </p:nvGraphicFramePr>
        <p:xfrm>
          <a:off x="4744528" y="1883433"/>
          <a:ext cx="3000000" cy="3000000"/>
        </p:xfrm>
        <a:graphic>
          <a:graphicData uri="http://schemas.openxmlformats.org/drawingml/2006/table">
            <a:tbl>
              <a:tblPr bandRow="1" firstRow="1">
                <a:noFill/>
                <a:tableStyleId>{7AB654C9-D997-45F2-B09C-F24B6532F14E}</a:tableStyleId>
              </a:tblPr>
              <a:tblGrid>
                <a:gridCol w="3565575"/>
                <a:gridCol w="3565575"/>
              </a:tblGrid>
              <a:tr h="413325">
                <a:tc>
                  <a:txBody>
                    <a:bodyPr/>
                    <a:lstStyle/>
                    <a:p>
                      <a:pPr indent="0" lvl="0" marL="0" marR="0" rtl="0" algn="ctr">
                        <a:spcBef>
                          <a:spcPts val="0"/>
                        </a:spcBef>
                        <a:spcAft>
                          <a:spcPts val="0"/>
                        </a:spcAft>
                        <a:buNone/>
                      </a:pPr>
                      <a:r>
                        <a:rPr lang="en-GB" sz="2000"/>
                        <a:t>Role</a:t>
                      </a:r>
                      <a:endParaRPr/>
                    </a:p>
                  </a:txBody>
                  <a:tcPr marT="0" marB="0" marR="68575" marL="68575"/>
                </a:tc>
                <a:tc>
                  <a:txBody>
                    <a:bodyPr/>
                    <a:lstStyle/>
                    <a:p>
                      <a:pPr indent="0" lvl="0" marL="0" marR="0" rtl="0" algn="ctr">
                        <a:spcBef>
                          <a:spcPts val="0"/>
                        </a:spcBef>
                        <a:spcAft>
                          <a:spcPts val="0"/>
                        </a:spcAft>
                        <a:buNone/>
                      </a:pPr>
                      <a:r>
                        <a:rPr lang="en-GB" sz="2000"/>
                        <a:t>Features</a:t>
                      </a:r>
                      <a:endParaRPr/>
                    </a:p>
                  </a:txBody>
                  <a:tcPr marT="0" marB="0" marR="68575" marL="68575"/>
                </a:tc>
              </a:tr>
              <a:tr h="3398400">
                <a:tc>
                  <a:txBody>
                    <a:bodyPr/>
                    <a:lstStyle/>
                    <a:p>
                      <a:pPr indent="-342900" lvl="0" marL="342900" marR="0" rtl="0" algn="just">
                        <a:spcBef>
                          <a:spcPts val="0"/>
                        </a:spcBef>
                        <a:spcAft>
                          <a:spcPts val="0"/>
                        </a:spcAft>
                        <a:buNone/>
                      </a:pPr>
                      <a:r>
                        <a:rPr lang="en-GB" sz="2000"/>
                        <a:t>Addressee </a:t>
                      </a:r>
                      <a:endParaRPr/>
                    </a:p>
                    <a:p>
                      <a:pPr indent="0" lvl="0" marL="0" marR="0" rtl="0" algn="just">
                        <a:spcBef>
                          <a:spcPts val="0"/>
                        </a:spcBef>
                        <a:spcAft>
                          <a:spcPts val="0"/>
                        </a:spcAft>
                        <a:buNone/>
                      </a:pPr>
                      <a:r>
                        <a:t/>
                      </a:r>
                      <a:endParaRPr sz="2000"/>
                    </a:p>
                    <a:p>
                      <a:pPr indent="-342900" lvl="0" marL="342900" marR="0" rtl="0" algn="just">
                        <a:spcBef>
                          <a:spcPts val="0"/>
                        </a:spcBef>
                        <a:spcAft>
                          <a:spcPts val="0"/>
                        </a:spcAft>
                        <a:buNone/>
                      </a:pPr>
                      <a:r>
                        <a:rPr lang="en-GB" sz="2000"/>
                        <a:t>Auditor</a:t>
                      </a:r>
                      <a:endParaRPr/>
                    </a:p>
                    <a:p>
                      <a:pPr indent="0" lvl="0" marL="0" marR="0" rtl="0" algn="just">
                        <a:spcBef>
                          <a:spcPts val="0"/>
                        </a:spcBef>
                        <a:spcAft>
                          <a:spcPts val="0"/>
                        </a:spcAft>
                        <a:buNone/>
                      </a:pPr>
                      <a:r>
                        <a:t/>
                      </a:r>
                      <a:endParaRPr sz="2000"/>
                    </a:p>
                    <a:p>
                      <a:pPr indent="0" lvl="0" marL="0" marR="0" rtl="0" algn="just">
                        <a:spcBef>
                          <a:spcPts val="0"/>
                        </a:spcBef>
                        <a:spcAft>
                          <a:spcPts val="0"/>
                        </a:spcAft>
                        <a:buNone/>
                      </a:pPr>
                      <a:r>
                        <a:t/>
                      </a:r>
                      <a:endParaRPr sz="2000"/>
                    </a:p>
                    <a:p>
                      <a:pPr indent="-342900" lvl="0" marL="342900" marR="0" rtl="0" algn="just">
                        <a:spcBef>
                          <a:spcPts val="0"/>
                        </a:spcBef>
                        <a:spcAft>
                          <a:spcPts val="0"/>
                        </a:spcAft>
                        <a:buNone/>
                      </a:pPr>
                      <a:r>
                        <a:rPr lang="en-GB" sz="2000"/>
                        <a:t>Eavesdropper </a:t>
                      </a:r>
                      <a:endParaRPr/>
                    </a:p>
                  </a:txBody>
                  <a:tcPr marT="0" marB="0" marR="68575" marL="68575"/>
                </a:tc>
                <a:tc>
                  <a:txBody>
                    <a:bodyPr/>
                    <a:lstStyle/>
                    <a:p>
                      <a:pPr indent="0" lvl="0" marL="0" marR="0" rtl="0" algn="just">
                        <a:spcBef>
                          <a:spcPts val="0"/>
                        </a:spcBef>
                        <a:spcAft>
                          <a:spcPts val="0"/>
                        </a:spcAft>
                        <a:buNone/>
                      </a:pPr>
                      <a:r>
                        <a:rPr lang="en-GB" sz="2000"/>
                        <a:t>A person who is spoken to directly and is to take the information fully</a:t>
                      </a:r>
                      <a:endParaRPr/>
                    </a:p>
                    <a:p>
                      <a:pPr indent="0" lvl="0" marL="0" marR="0" rtl="0" algn="just">
                        <a:spcBef>
                          <a:spcPts val="0"/>
                        </a:spcBef>
                        <a:spcAft>
                          <a:spcPts val="0"/>
                        </a:spcAft>
                        <a:buNone/>
                      </a:pPr>
                      <a:r>
                        <a:rPr lang="en-GB" sz="2000"/>
                        <a:t>A person who is spoken to directly but is not expected to have a full grasp of information</a:t>
                      </a:r>
                      <a:endParaRPr/>
                    </a:p>
                    <a:p>
                      <a:pPr indent="0" lvl="0" marL="0" marR="0" rtl="0" algn="just">
                        <a:spcBef>
                          <a:spcPts val="0"/>
                        </a:spcBef>
                        <a:spcAft>
                          <a:spcPts val="0"/>
                        </a:spcAft>
                        <a:buNone/>
                      </a:pPr>
                      <a:r>
                        <a:rPr lang="en-GB" sz="2000"/>
                        <a:t>A person not addressed directly and expected to possibly mishear something</a:t>
                      </a:r>
                      <a:endParaRPr/>
                    </a:p>
                    <a:p>
                      <a:pPr indent="0" lvl="0" marL="0" marR="0" rtl="0" algn="just">
                        <a:spcBef>
                          <a:spcPts val="0"/>
                        </a:spcBef>
                        <a:spcAft>
                          <a:spcPts val="0"/>
                        </a:spcAft>
                        <a:buNone/>
                      </a:pPr>
                      <a:r>
                        <a:t/>
                      </a:r>
                      <a:endParaRPr sz="2000"/>
                    </a:p>
                  </a:txBody>
                  <a:tcPr marT="0" marB="0" marR="68575" marL="68575"/>
                </a:tc>
              </a:tr>
            </a:tbl>
          </a:graphicData>
        </a:graphic>
      </p:graphicFrame>
      <p:sp>
        <p:nvSpPr>
          <p:cNvPr id="1198" name="Google Shape;1198;p32"/>
          <p:cNvSpPr txBox="1"/>
          <p:nvPr/>
        </p:nvSpPr>
        <p:spPr>
          <a:xfrm>
            <a:off x="296174" y="1791420"/>
            <a:ext cx="4180935" cy="470898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2000">
                <a:solidFill>
                  <a:schemeClr val="dk1"/>
                </a:solidFill>
                <a:latin typeface="Source Sans Pro"/>
                <a:ea typeface="Source Sans Pro"/>
                <a:cs typeface="Source Sans Pro"/>
                <a:sym typeface="Source Sans Pro"/>
              </a:rPr>
              <a:t>If the process of listening is understood as a collaborative discourse, then the participants in this process perform certain </a:t>
            </a:r>
            <a:r>
              <a:rPr b="1" lang="en-GB" sz="2000">
                <a:solidFill>
                  <a:schemeClr val="dk1"/>
                </a:solidFill>
                <a:latin typeface="Source Sans Pro"/>
                <a:ea typeface="Source Sans Pro"/>
                <a:cs typeface="Source Sans Pro"/>
                <a:sym typeface="Source Sans Pro"/>
              </a:rPr>
              <a:t>listening roles.</a:t>
            </a:r>
            <a:r>
              <a:rPr lang="en-GB" sz="2000">
                <a:solidFill>
                  <a:schemeClr val="dk1"/>
                </a:solidFill>
                <a:latin typeface="Source Sans Pro"/>
                <a:ea typeface="Source Sans Pro"/>
                <a:cs typeface="Source Sans Pro"/>
                <a:sym typeface="Source Sans Pro"/>
              </a:rPr>
              <a:t> Listening roles differ in the way the hearers get involved in the information that they hear. Some of them can be involved very actively in what they listen to, while others can be passive and inattentive listeners (After Rost, M.,1998. Listening in Language Learning. Longman. P.5)</a:t>
            </a:r>
            <a:endParaRPr sz="2000">
              <a:solidFill>
                <a:schemeClr val="dk1"/>
              </a:solidFill>
              <a:latin typeface="Source Sans Pro"/>
              <a:ea typeface="Source Sans Pro"/>
              <a:cs typeface="Source Sans Pro"/>
              <a:sym typeface="Source Sans Pro"/>
            </a:endParaRPr>
          </a:p>
          <a:p>
            <a:pPr indent="0" lvl="0" marL="0" marR="0" rtl="0" algn="just">
              <a:spcBef>
                <a:spcPts val="0"/>
              </a:spcBef>
              <a:spcAft>
                <a:spcPts val="0"/>
              </a:spcAft>
              <a:buNone/>
            </a:pPr>
            <a:r>
              <a:rPr lang="en-GB" sz="2000">
                <a:solidFill>
                  <a:schemeClr val="dk1"/>
                </a:solidFill>
                <a:latin typeface="Source Sans Pro"/>
                <a:ea typeface="Source Sans Pro"/>
                <a:cs typeface="Source Sans Pro"/>
                <a:sym typeface="Source Sans Pro"/>
              </a:rPr>
              <a:t>Listeners’ roles are shown in the table:</a:t>
            </a:r>
            <a:endParaRPr sz="2000">
              <a:solidFill>
                <a:schemeClr val="dk1"/>
              </a:solidFill>
              <a:latin typeface="Source Sans Pro"/>
              <a:ea typeface="Source Sans Pro"/>
              <a:cs typeface="Source Sans Pro"/>
              <a:sym typeface="Source Sans Pro"/>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2" name="Shape 1202"/>
        <p:cNvGrpSpPr/>
        <p:nvPr/>
      </p:nvGrpSpPr>
      <p:grpSpPr>
        <a:xfrm>
          <a:off x="0" y="0"/>
          <a:ext cx="0" cy="0"/>
          <a:chOff x="0" y="0"/>
          <a:chExt cx="0" cy="0"/>
        </a:xfrm>
      </p:grpSpPr>
      <p:sp>
        <p:nvSpPr>
          <p:cNvPr id="1203" name="Google Shape;1203;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1.8 </a:t>
            </a:r>
            <a:endParaRPr/>
          </a:p>
        </p:txBody>
      </p:sp>
      <p:graphicFrame>
        <p:nvGraphicFramePr>
          <p:cNvPr id="1204" name="Google Shape;1204;p33"/>
          <p:cNvGraphicFramePr/>
          <p:nvPr/>
        </p:nvGraphicFramePr>
        <p:xfrm>
          <a:off x="6081622" y="1667773"/>
          <a:ext cx="3000000" cy="3000000"/>
        </p:xfrm>
        <a:graphic>
          <a:graphicData uri="http://schemas.openxmlformats.org/drawingml/2006/table">
            <a:tbl>
              <a:tblPr bandRow="1" firstRow="1">
                <a:noFill/>
                <a:tableStyleId>{7AB654C9-D997-45F2-B09C-F24B6532F14E}</a:tableStyleId>
              </a:tblPr>
              <a:tblGrid>
                <a:gridCol w="2944325"/>
                <a:gridCol w="2944325"/>
              </a:tblGrid>
              <a:tr h="296050">
                <a:tc>
                  <a:txBody>
                    <a:bodyPr/>
                    <a:lstStyle/>
                    <a:p>
                      <a:pPr indent="0" lvl="0" marL="0" marR="0" rtl="0" algn="ctr">
                        <a:spcBef>
                          <a:spcPts val="0"/>
                        </a:spcBef>
                        <a:spcAft>
                          <a:spcPts val="0"/>
                        </a:spcAft>
                        <a:buNone/>
                      </a:pPr>
                      <a:r>
                        <a:rPr lang="en-GB" sz="2000"/>
                        <a:t>Text</a:t>
                      </a:r>
                      <a:endParaRPr/>
                    </a:p>
                  </a:txBody>
                  <a:tcPr marT="0" marB="0" marR="68575" marL="68575"/>
                </a:tc>
                <a:tc>
                  <a:txBody>
                    <a:bodyPr/>
                    <a:lstStyle/>
                    <a:p>
                      <a:pPr indent="0" lvl="0" marL="0" marR="0" rtl="0" algn="ctr">
                        <a:spcBef>
                          <a:spcPts val="0"/>
                        </a:spcBef>
                        <a:spcAft>
                          <a:spcPts val="0"/>
                        </a:spcAft>
                        <a:buNone/>
                      </a:pPr>
                      <a:r>
                        <a:rPr lang="en-GB" sz="2000"/>
                        <a:t>Notes</a:t>
                      </a:r>
                      <a:endParaRPr/>
                    </a:p>
                  </a:txBody>
                  <a:tcPr marT="0" marB="0" marR="68575" marL="68575"/>
                </a:tc>
              </a:tr>
              <a:tr h="3990300">
                <a:tc>
                  <a:txBody>
                    <a:bodyPr/>
                    <a:lstStyle/>
                    <a:p>
                      <a:pPr indent="0" lvl="0" marL="0" marR="0" rtl="0" algn="just">
                        <a:spcBef>
                          <a:spcPts val="0"/>
                        </a:spcBef>
                        <a:spcAft>
                          <a:spcPts val="0"/>
                        </a:spcAft>
                        <a:buNone/>
                      </a:pPr>
                      <a:r>
                        <a:rPr lang="en-GB" sz="2000"/>
                        <a:t>The storm started to develop … and the sea was … you know … swelling… the sky was greying over and … and winds got higher and higher … the sea was building up… it was now a rolling sea with mountainous waves… the sea was howling and rumbling…it was really incredible … blimey! </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bl>
          </a:graphicData>
        </a:graphic>
      </p:graphicFrame>
      <p:sp>
        <p:nvSpPr>
          <p:cNvPr id="1205" name="Google Shape;1205;p33"/>
          <p:cNvSpPr txBox="1"/>
          <p:nvPr/>
        </p:nvSpPr>
        <p:spPr>
          <a:xfrm>
            <a:off x="339305" y="1590136"/>
            <a:ext cx="5704935" cy="48320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Ask your peer to read a text for you from the left box (the text should be masked for you). </a:t>
            </a:r>
            <a:endParaRPr sz="1800">
              <a:solidFill>
                <a:schemeClr val="dk1"/>
              </a:solidFill>
              <a:latin typeface="Source Sans Pro"/>
              <a:ea typeface="Source Sans Pro"/>
              <a:cs typeface="Source Sans Pro"/>
              <a:sym typeface="Source Sans Pro"/>
            </a:endParaRPr>
          </a:p>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Choose a listeners role (addressee, auditor or eavesdropper) but do not disclose your role to your peer. </a:t>
            </a:r>
            <a:endParaRPr sz="2800">
              <a:solidFill>
                <a:schemeClr val="dk1"/>
              </a:solidFill>
              <a:latin typeface="Source Sans Pro"/>
              <a:ea typeface="Source Sans Pro"/>
              <a:cs typeface="Source Sans Pro"/>
              <a:sym typeface="Source Sans Pro"/>
            </a:endParaRPr>
          </a:p>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Listen to the text and write in the right box what your have heard in accordance with your “role”. </a:t>
            </a:r>
            <a:endParaRPr sz="2800">
              <a:solidFill>
                <a:schemeClr val="dk1"/>
              </a:solidFill>
              <a:latin typeface="Source Sans Pro"/>
              <a:ea typeface="Source Sans Pro"/>
              <a:cs typeface="Source Sans Pro"/>
              <a:sym typeface="Source Sans Pro"/>
            </a:endParaRPr>
          </a:p>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Let your peer read your notes and identify your role.</a:t>
            </a:r>
            <a:endParaRPr sz="2800">
              <a:solidFill>
                <a:schemeClr val="dk1"/>
              </a:solidFill>
              <a:latin typeface="Source Sans Pro"/>
              <a:ea typeface="Source Sans Pro"/>
              <a:cs typeface="Source Sans Pro"/>
              <a:sym typeface="Source Sans Pro"/>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09" name="Shape 1209"/>
        <p:cNvGrpSpPr/>
        <p:nvPr/>
      </p:nvGrpSpPr>
      <p:grpSpPr>
        <a:xfrm>
          <a:off x="0" y="0"/>
          <a:ext cx="0" cy="0"/>
          <a:chOff x="0" y="0"/>
          <a:chExt cx="0" cy="0"/>
        </a:xfrm>
      </p:grpSpPr>
      <p:grpSp>
        <p:nvGrpSpPr>
          <p:cNvPr id="1210" name="Google Shape;1210;p34"/>
          <p:cNvGrpSpPr/>
          <p:nvPr/>
        </p:nvGrpSpPr>
        <p:grpSpPr>
          <a:xfrm>
            <a:off x="10999576" y="5987064"/>
            <a:ext cx="1054465" cy="469689"/>
            <a:chOff x="9841624" y="4115729"/>
            <a:chExt cx="602169" cy="268223"/>
          </a:xfrm>
        </p:grpSpPr>
        <p:sp>
          <p:nvSpPr>
            <p:cNvPr id="1211" name="Google Shape;1211;p34"/>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12" name="Google Shape;1212;p34"/>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13" name="Google Shape;1213;p34"/>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14" name="Google Shape;1214;p34"/>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15" name="Google Shape;1215;p34"/>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216" name="Google Shape;1216;p34"/>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17" name="Google Shape;1217;p3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18" name="Google Shape;1218;p34"/>
          <p:cNvSpPr/>
          <p:nvPr/>
        </p:nvSpPr>
        <p:spPr>
          <a:xfrm>
            <a:off x="1" y="1"/>
            <a:ext cx="2833068" cy="2997599"/>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1219" name="Google Shape;1219;p34"/>
          <p:cNvSpPr/>
          <p:nvPr/>
        </p:nvSpPr>
        <p:spPr>
          <a:xfrm>
            <a:off x="0" y="0"/>
            <a:ext cx="2833068" cy="2997599"/>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3">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1220" name="Google Shape;1220;p34"/>
          <p:cNvSpPr/>
          <p:nvPr/>
        </p:nvSpPr>
        <p:spPr>
          <a:xfrm>
            <a:off x="8759419" y="3564607"/>
            <a:ext cx="3432581" cy="3293393"/>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21" name="Google Shape;1221;p34"/>
          <p:cNvSpPr/>
          <p:nvPr/>
        </p:nvSpPr>
        <p:spPr>
          <a:xfrm>
            <a:off x="8759419" y="3564607"/>
            <a:ext cx="3432581" cy="3293393"/>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22" name="Google Shape;1222;p34"/>
          <p:cNvSpPr/>
          <p:nvPr/>
        </p:nvSpPr>
        <p:spPr>
          <a:xfrm>
            <a:off x="2721053" y="819446"/>
            <a:ext cx="6964685" cy="5402463"/>
          </a:xfrm>
          <a:prstGeom prst="rect">
            <a:avLst/>
          </a:pr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23" name="Google Shape;1223;p34"/>
          <p:cNvSpPr/>
          <p:nvPr/>
        </p:nvSpPr>
        <p:spPr>
          <a:xfrm>
            <a:off x="2721053" y="819446"/>
            <a:ext cx="6964685" cy="5402463"/>
          </a:xfrm>
          <a:prstGeom prst="rect">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24" name="Google Shape;1224;p34"/>
          <p:cNvSpPr/>
          <p:nvPr/>
        </p:nvSpPr>
        <p:spPr>
          <a:xfrm>
            <a:off x="2613658" y="727769"/>
            <a:ext cx="6964685" cy="5402463"/>
          </a:xfrm>
          <a:prstGeom prst="rect">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25" name="Google Shape;1225;p34"/>
          <p:cNvSpPr txBox="1"/>
          <p:nvPr>
            <p:ph type="title"/>
          </p:nvPr>
        </p:nvSpPr>
        <p:spPr>
          <a:xfrm>
            <a:off x="2886765" y="1610112"/>
            <a:ext cx="6418471" cy="2577893"/>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Source Sans Pro"/>
              <a:buNone/>
            </a:pPr>
            <a:r>
              <a:rPr b="1" lang="en-GB" sz="6000" cap="none">
                <a:solidFill>
                  <a:schemeClr val="dk1"/>
                </a:solidFill>
                <a:latin typeface="Source Sans Pro"/>
                <a:ea typeface="Source Sans Pro"/>
                <a:cs typeface="Source Sans Pro"/>
                <a:sym typeface="Source Sans Pro"/>
              </a:rPr>
              <a:t>INPUT READING 2 </a:t>
            </a:r>
            <a:endParaRPr/>
          </a:p>
        </p:txBody>
      </p:sp>
      <p:sp>
        <p:nvSpPr>
          <p:cNvPr id="1226" name="Google Shape;1226;p34"/>
          <p:cNvSpPr/>
          <p:nvPr/>
        </p:nvSpPr>
        <p:spPr>
          <a:xfrm>
            <a:off x="0" y="727769"/>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27" name="Google Shape;1227;p34"/>
          <p:cNvSpPr/>
          <p:nvPr/>
        </p:nvSpPr>
        <p:spPr>
          <a:xfrm>
            <a:off x="0" y="727769"/>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accent3">
              <a:alpha val="2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28" name="Google Shape;1228;p34"/>
          <p:cNvSpPr/>
          <p:nvPr/>
        </p:nvSpPr>
        <p:spPr>
          <a:xfrm>
            <a:off x="8375326" y="343675"/>
            <a:ext cx="768186" cy="768186"/>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29" name="Google Shape;1229;p34"/>
          <p:cNvSpPr/>
          <p:nvPr/>
        </p:nvSpPr>
        <p:spPr>
          <a:xfrm>
            <a:off x="8375326" y="343675"/>
            <a:ext cx="768186" cy="768186"/>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30" name="Google Shape;1230;p34"/>
          <p:cNvSpPr/>
          <p:nvPr/>
        </p:nvSpPr>
        <p:spPr>
          <a:xfrm>
            <a:off x="0" y="1167504"/>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31" name="Google Shape;1231;p34"/>
          <p:cNvSpPr/>
          <p:nvPr/>
        </p:nvSpPr>
        <p:spPr>
          <a:xfrm>
            <a:off x="0" y="1167504"/>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accent3">
              <a:alpha val="2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32" name="Google Shape;1232;p34"/>
          <p:cNvSpPr/>
          <p:nvPr/>
        </p:nvSpPr>
        <p:spPr>
          <a:xfrm>
            <a:off x="2317140" y="5100276"/>
            <a:ext cx="515928" cy="515928"/>
          </a:xfrm>
          <a:prstGeom prst="ellipse">
            <a:avLst/>
          </a:pr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33" name="Google Shape;1233;p34"/>
          <p:cNvSpPr/>
          <p:nvPr/>
        </p:nvSpPr>
        <p:spPr>
          <a:xfrm>
            <a:off x="2317140" y="5100276"/>
            <a:ext cx="515928" cy="515928"/>
          </a:xfrm>
          <a:prstGeom prst="ellipse">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234" name="Google Shape;1234;p34"/>
          <p:cNvGrpSpPr/>
          <p:nvPr/>
        </p:nvGrpSpPr>
        <p:grpSpPr>
          <a:xfrm>
            <a:off x="10428634" y="5987064"/>
            <a:ext cx="1054465" cy="469689"/>
            <a:chOff x="9841624" y="4115729"/>
            <a:chExt cx="602169" cy="268223"/>
          </a:xfrm>
        </p:grpSpPr>
        <p:sp>
          <p:nvSpPr>
            <p:cNvPr id="1235" name="Google Shape;1235;p34"/>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36" name="Google Shape;1236;p34"/>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37" name="Google Shape;1237;p34"/>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38" name="Google Shape;1238;p34"/>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39" name="Google Shape;1239;p34"/>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43" name="Shape 1243"/>
        <p:cNvGrpSpPr/>
        <p:nvPr/>
      </p:nvGrpSpPr>
      <p:grpSpPr>
        <a:xfrm>
          <a:off x="0" y="0"/>
          <a:ext cx="0" cy="0"/>
          <a:chOff x="0" y="0"/>
          <a:chExt cx="0" cy="0"/>
        </a:xfrm>
      </p:grpSpPr>
      <p:sp>
        <p:nvSpPr>
          <p:cNvPr id="1244" name="Google Shape;1244;p3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45" name="Google Shape;1245;p35"/>
          <p:cNvSpPr/>
          <p:nvPr/>
        </p:nvSpPr>
        <p:spPr>
          <a:xfrm>
            <a:off x="443531" y="1040837"/>
            <a:ext cx="4754948" cy="4754948"/>
          </a:xfrm>
          <a:prstGeom prst="ellipse">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46" name="Google Shape;1246;p35"/>
          <p:cNvSpPr/>
          <p:nvPr/>
        </p:nvSpPr>
        <p:spPr>
          <a:xfrm>
            <a:off x="434547" y="1029607"/>
            <a:ext cx="4754948" cy="4754948"/>
          </a:xfrm>
          <a:prstGeom prst="ellipse">
            <a:avLst/>
          </a:pr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47" name="Google Shape;1247;p35"/>
          <p:cNvSpPr/>
          <p:nvPr/>
        </p:nvSpPr>
        <p:spPr>
          <a:xfrm>
            <a:off x="295096" y="934855"/>
            <a:ext cx="4754948" cy="4754948"/>
          </a:xfrm>
          <a:prstGeom prst="ellipse">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48" name="Google Shape;1248;p35"/>
          <p:cNvSpPr/>
          <p:nvPr/>
        </p:nvSpPr>
        <p:spPr>
          <a:xfrm>
            <a:off x="10982339" y="457812"/>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49" name="Google Shape;1249;p35"/>
          <p:cNvSpPr/>
          <p:nvPr/>
        </p:nvSpPr>
        <p:spPr>
          <a:xfrm>
            <a:off x="10982339" y="457812"/>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50" name="Google Shape;1250;p35"/>
          <p:cNvSpPr/>
          <p:nvPr/>
        </p:nvSpPr>
        <p:spPr>
          <a:xfrm>
            <a:off x="558148" y="4651811"/>
            <a:ext cx="429742" cy="429742"/>
          </a:xfrm>
          <a:prstGeom prst="ellipse">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51" name="Google Shape;1251;p35"/>
          <p:cNvSpPr/>
          <p:nvPr/>
        </p:nvSpPr>
        <p:spPr>
          <a:xfrm>
            <a:off x="558148" y="4651811"/>
            <a:ext cx="429742" cy="429742"/>
          </a:xfrm>
          <a:prstGeom prst="ellipse">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52" name="Google Shape;1252;p35"/>
          <p:cNvSpPr txBox="1"/>
          <p:nvPr>
            <p:ph type="title"/>
          </p:nvPr>
        </p:nvSpPr>
        <p:spPr>
          <a:xfrm>
            <a:off x="987890" y="1690851"/>
            <a:ext cx="3200400" cy="33915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Source Sans Pro"/>
              <a:buNone/>
            </a:pPr>
            <a:r>
              <a:rPr b="1" lang="en-GB"/>
              <a:t>Listening in teaching and learning</a:t>
            </a:r>
            <a:r>
              <a:rPr lang="en-GB"/>
              <a:t> </a:t>
            </a:r>
            <a:endParaRPr/>
          </a:p>
        </p:txBody>
      </p:sp>
      <p:grpSp>
        <p:nvGrpSpPr>
          <p:cNvPr id="1253" name="Google Shape;1253;p35"/>
          <p:cNvGrpSpPr/>
          <p:nvPr/>
        </p:nvGrpSpPr>
        <p:grpSpPr>
          <a:xfrm>
            <a:off x="5479786" y="607178"/>
            <a:ext cx="6104050" cy="5798070"/>
            <a:chOff x="0" y="145524"/>
            <a:chExt cx="6104050" cy="5798070"/>
          </a:xfrm>
        </p:grpSpPr>
        <p:sp>
          <p:nvSpPr>
            <p:cNvPr id="1254" name="Google Shape;1254;p35"/>
            <p:cNvSpPr/>
            <p:nvPr/>
          </p:nvSpPr>
          <p:spPr>
            <a:xfrm>
              <a:off x="0" y="145524"/>
              <a:ext cx="6104050" cy="941850"/>
            </a:xfrm>
            <a:prstGeom prst="roundRect">
              <a:avLst>
                <a:gd fmla="val 16667" name="adj"/>
              </a:avLst>
            </a:prstGeom>
            <a:solidFill>
              <a:srgbClr val="1CB7D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35"/>
            <p:cNvSpPr txBox="1"/>
            <p:nvPr/>
          </p:nvSpPr>
          <p:spPr>
            <a:xfrm>
              <a:off x="45977" y="191501"/>
              <a:ext cx="6012096" cy="849896"/>
            </a:xfrm>
            <a:prstGeom prst="rect">
              <a:avLst/>
            </a:prstGeom>
            <a:noFill/>
            <a:ln>
              <a:noFill/>
            </a:ln>
          </p:spPr>
          <p:txBody>
            <a:bodyPr anchorCtr="0" anchor="ctr" bIns="87625" lIns="87625" spcFirstLastPara="1" rIns="87625" wrap="square" tIns="87625">
              <a:noAutofit/>
            </a:bodyPr>
            <a:lstStyle/>
            <a:p>
              <a:pPr indent="0" lvl="0" marL="0" marR="0" rtl="0" algn="l">
                <a:lnSpc>
                  <a:spcPct val="90000"/>
                </a:lnSpc>
                <a:spcBef>
                  <a:spcPts val="0"/>
                </a:spcBef>
                <a:spcAft>
                  <a:spcPts val="0"/>
                </a:spcAft>
                <a:buClr>
                  <a:schemeClr val="lt1"/>
                </a:buClr>
                <a:buSzPts val="2300"/>
                <a:buFont typeface="Source Sans Pro"/>
                <a:buNone/>
              </a:pPr>
              <a:r>
                <a:rPr lang="en-GB" sz="2300">
                  <a:solidFill>
                    <a:schemeClr val="lt1"/>
                  </a:solidFill>
                  <a:latin typeface="Source Sans Pro"/>
                  <a:ea typeface="Source Sans Pro"/>
                  <a:cs typeface="Source Sans Pro"/>
                  <a:sym typeface="Source Sans Pro"/>
                </a:rPr>
                <a:t>The process of teaching to listen is guided by </a:t>
              </a:r>
              <a:r>
                <a:rPr b="1" lang="en-GB" sz="2300">
                  <a:solidFill>
                    <a:schemeClr val="lt1"/>
                  </a:solidFill>
                  <a:latin typeface="Source Sans Pro"/>
                  <a:ea typeface="Source Sans Pro"/>
                  <a:cs typeface="Source Sans Pro"/>
                  <a:sym typeface="Source Sans Pro"/>
                </a:rPr>
                <a:t>principles. </a:t>
              </a:r>
              <a:endParaRPr sz="2300">
                <a:solidFill>
                  <a:schemeClr val="lt1"/>
                </a:solidFill>
                <a:latin typeface="Source Sans Pro"/>
                <a:ea typeface="Source Sans Pro"/>
                <a:cs typeface="Source Sans Pro"/>
                <a:sym typeface="Source Sans Pro"/>
              </a:endParaRPr>
            </a:p>
          </p:txBody>
        </p:sp>
        <p:sp>
          <p:nvSpPr>
            <p:cNvPr id="1256" name="Google Shape;1256;p35"/>
            <p:cNvSpPr/>
            <p:nvPr/>
          </p:nvSpPr>
          <p:spPr>
            <a:xfrm>
              <a:off x="0" y="1087374"/>
              <a:ext cx="6104050" cy="485622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35"/>
            <p:cNvSpPr txBox="1"/>
            <p:nvPr/>
          </p:nvSpPr>
          <p:spPr>
            <a:xfrm>
              <a:off x="0" y="1087374"/>
              <a:ext cx="6104050" cy="4856220"/>
            </a:xfrm>
            <a:prstGeom prst="rect">
              <a:avLst/>
            </a:prstGeom>
            <a:noFill/>
            <a:ln>
              <a:noFill/>
            </a:ln>
          </p:spPr>
          <p:txBody>
            <a:bodyPr anchorCtr="0" anchor="t" bIns="29200" lIns="193800" spcFirstLastPara="1" rIns="163575" wrap="square" tIns="29200">
              <a:noAutofit/>
            </a:bodyPr>
            <a:lstStyle/>
            <a:p>
              <a:pPr indent="-171450" lvl="1" marL="171450" marR="0" rtl="0" algn="l">
                <a:lnSpc>
                  <a:spcPct val="90000"/>
                </a:lnSpc>
                <a:spcBef>
                  <a:spcPts val="0"/>
                </a:spcBef>
                <a:spcAft>
                  <a:spcPts val="0"/>
                </a:spcAft>
                <a:buClr>
                  <a:schemeClr val="dk1"/>
                </a:buClr>
                <a:buSzPts val="1800"/>
                <a:buFont typeface="Source Sans Pro"/>
                <a:buChar char="•"/>
              </a:pPr>
              <a:r>
                <a:rPr b="1" i="0" lang="en-GB" sz="1800" u="none" cap="none" strike="noStrike">
                  <a:solidFill>
                    <a:schemeClr val="dk1"/>
                  </a:solidFill>
                  <a:latin typeface="Source Sans Pro"/>
                  <a:ea typeface="Source Sans Pro"/>
                  <a:cs typeface="Source Sans Pro"/>
                  <a:sym typeface="Source Sans Pro"/>
                </a:rPr>
                <a:t>Principle 1. Teaching to listen as a communicative skill. </a:t>
              </a:r>
              <a:r>
                <a:rPr b="0" i="0" lang="en-GB" sz="1800" u="none" cap="none" strike="noStrike">
                  <a:solidFill>
                    <a:schemeClr val="dk1"/>
                  </a:solidFill>
                  <a:latin typeface="Source Sans Pro"/>
                  <a:ea typeface="Source Sans Pro"/>
                  <a:cs typeface="Source Sans Pro"/>
                  <a:sym typeface="Source Sans Pro"/>
                </a:rPr>
                <a:t>This principle means that listening activities develop in the language learners the ability to listen to the language in the real world settings and to use this skill for receiving information from the heard discourse. </a:t>
              </a:r>
              <a:endParaRPr/>
            </a:p>
            <a:p>
              <a:pPr indent="-171450" lvl="1" marL="171450" marR="0" rtl="0" algn="l">
                <a:lnSpc>
                  <a:spcPct val="90000"/>
                </a:lnSpc>
                <a:spcBef>
                  <a:spcPts val="360"/>
                </a:spcBef>
                <a:spcAft>
                  <a:spcPts val="0"/>
                </a:spcAft>
                <a:buClr>
                  <a:schemeClr val="dk1"/>
                </a:buClr>
                <a:buSzPts val="1800"/>
                <a:buFont typeface="Source Sans Pro"/>
                <a:buChar char="•"/>
              </a:pPr>
              <a:r>
                <a:rPr b="1" i="0" lang="en-GB" sz="1800" u="none" cap="none" strike="noStrike">
                  <a:solidFill>
                    <a:schemeClr val="dk1"/>
                  </a:solidFill>
                  <a:latin typeface="Source Sans Pro"/>
                  <a:ea typeface="Source Sans Pro"/>
                  <a:cs typeface="Source Sans Pro"/>
                  <a:sym typeface="Source Sans Pro"/>
                </a:rPr>
                <a:t>Principle 2. Teaching to listen to authentic materials. </a:t>
              </a:r>
              <a:r>
                <a:rPr b="0" i="0" lang="en-GB" sz="1800" u="none" cap="none" strike="noStrike">
                  <a:solidFill>
                    <a:schemeClr val="dk1"/>
                  </a:solidFill>
                  <a:latin typeface="Source Sans Pro"/>
                  <a:ea typeface="Source Sans Pro"/>
                  <a:cs typeface="Source Sans Pro"/>
                  <a:sym typeface="Source Sans Pro"/>
                </a:rPr>
                <a:t>The principle implies that the discourse for listening is expected to be either “authentic made”, i.e. produced by the native speakers for the purpose of natural communication or “authentic like” i.e. produced by native/non-native speakers for teaching purposes but having all the features of the natural English discourse. </a:t>
              </a:r>
              <a:endParaRPr/>
            </a:p>
            <a:p>
              <a:pPr indent="-171450" lvl="1" marL="171450" marR="0" rtl="0" algn="l">
                <a:lnSpc>
                  <a:spcPct val="90000"/>
                </a:lnSpc>
                <a:spcBef>
                  <a:spcPts val="360"/>
                </a:spcBef>
                <a:spcAft>
                  <a:spcPts val="0"/>
                </a:spcAft>
                <a:buClr>
                  <a:schemeClr val="dk1"/>
                </a:buClr>
                <a:buSzPts val="1800"/>
                <a:buFont typeface="Source Sans Pro"/>
                <a:buChar char="•"/>
              </a:pPr>
              <a:r>
                <a:rPr b="1" i="0" lang="en-GB" sz="1800" u="none" cap="none" strike="noStrike">
                  <a:solidFill>
                    <a:schemeClr val="dk1"/>
                  </a:solidFill>
                  <a:latin typeface="Source Sans Pro"/>
                  <a:ea typeface="Source Sans Pro"/>
                  <a:cs typeface="Source Sans Pro"/>
                  <a:sym typeface="Source Sans Pro"/>
                </a:rPr>
                <a:t>Principle 3. Teaching to listen as an integrated skill. </a:t>
              </a:r>
              <a:r>
                <a:rPr b="0" i="0" lang="en-GB" sz="1800" u="none" cap="none" strike="noStrike">
                  <a:solidFill>
                    <a:schemeClr val="dk1"/>
                  </a:solidFill>
                  <a:latin typeface="Source Sans Pro"/>
                  <a:ea typeface="Source Sans Pro"/>
                  <a:cs typeface="Source Sans Pro"/>
                  <a:sym typeface="Source Sans Pro"/>
                </a:rPr>
                <a:t>Listening is very seldom done for the purpose of “listening only”. Usually people listen and speak, listen and write, listen and read. This is how listening is integrated with other communicative skills of reading, writing and speaking. </a:t>
              </a:r>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1" name="Shape 1261"/>
        <p:cNvGrpSpPr/>
        <p:nvPr/>
      </p:nvGrpSpPr>
      <p:grpSpPr>
        <a:xfrm>
          <a:off x="0" y="0"/>
          <a:ext cx="0" cy="0"/>
          <a:chOff x="0" y="0"/>
          <a:chExt cx="0" cy="0"/>
        </a:xfrm>
      </p:grpSpPr>
      <p:sp>
        <p:nvSpPr>
          <p:cNvPr id="1262" name="Google Shape;1262;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2.1 </a:t>
            </a:r>
            <a:endParaRPr/>
          </a:p>
        </p:txBody>
      </p:sp>
      <p:graphicFrame>
        <p:nvGraphicFramePr>
          <p:cNvPr id="1263" name="Google Shape;1263;p36"/>
          <p:cNvGraphicFramePr/>
          <p:nvPr/>
        </p:nvGraphicFramePr>
        <p:xfrm>
          <a:off x="838200" y="1825625"/>
          <a:ext cx="3000000" cy="3000000"/>
        </p:xfrm>
        <a:graphic>
          <a:graphicData uri="http://schemas.openxmlformats.org/drawingml/2006/table">
            <a:tbl>
              <a:tblPr bandRow="1" firstRow="1">
                <a:noFill/>
                <a:tableStyleId>{7AB654C9-D997-45F2-B09C-F24B6532F14E}</a:tableStyleId>
              </a:tblPr>
              <a:tblGrid>
                <a:gridCol w="3632800"/>
                <a:gridCol w="3632800"/>
                <a:gridCol w="3632800"/>
              </a:tblGrid>
              <a:tr h="295750">
                <a:tc>
                  <a:txBody>
                    <a:bodyPr/>
                    <a:lstStyle/>
                    <a:p>
                      <a:pPr indent="0" lvl="0" marL="0" marR="0" rtl="0" algn="ctr">
                        <a:spcBef>
                          <a:spcPts val="0"/>
                        </a:spcBef>
                        <a:spcAft>
                          <a:spcPts val="0"/>
                        </a:spcAft>
                        <a:buNone/>
                      </a:pPr>
                      <a:r>
                        <a:rPr lang="en-GB" sz="2000"/>
                        <a:t>Teaching to listen as a communicative skill</a:t>
                      </a:r>
                      <a:endParaRPr/>
                    </a:p>
                  </a:txBody>
                  <a:tcPr marT="0" marB="0" marR="68575" marL="68575"/>
                </a:tc>
                <a:tc>
                  <a:txBody>
                    <a:bodyPr/>
                    <a:lstStyle/>
                    <a:p>
                      <a:pPr indent="0" lvl="0" marL="0" marR="0" rtl="0" algn="ctr">
                        <a:spcBef>
                          <a:spcPts val="0"/>
                        </a:spcBef>
                        <a:spcAft>
                          <a:spcPts val="0"/>
                        </a:spcAft>
                        <a:buNone/>
                      </a:pPr>
                      <a:r>
                        <a:rPr lang="en-GB" sz="2000"/>
                        <a:t>Teaching to listen to authentic language</a:t>
                      </a:r>
                      <a:endParaRPr/>
                    </a:p>
                  </a:txBody>
                  <a:tcPr marT="0" marB="0" marR="68575" marL="68575"/>
                </a:tc>
                <a:tc>
                  <a:txBody>
                    <a:bodyPr/>
                    <a:lstStyle/>
                    <a:p>
                      <a:pPr indent="0" lvl="0" marL="0" marR="0" rtl="0" algn="ctr">
                        <a:spcBef>
                          <a:spcPts val="0"/>
                        </a:spcBef>
                        <a:spcAft>
                          <a:spcPts val="0"/>
                        </a:spcAft>
                        <a:buNone/>
                      </a:pPr>
                      <a:r>
                        <a:rPr lang="en-GB" sz="2000"/>
                        <a:t>Teaching to listen as an integrated skill</a:t>
                      </a:r>
                      <a:endParaRPr/>
                    </a:p>
                  </a:txBody>
                  <a:tcPr marT="0" marB="0" marR="68575" marL="68575"/>
                </a:tc>
              </a:tr>
              <a:tr h="1524250">
                <a:tc>
                  <a:txBody>
                    <a:bodyPr/>
                    <a:lstStyle/>
                    <a:p>
                      <a:pPr indent="0" lvl="0" marL="0" marR="0" rtl="0" algn="ctr">
                        <a:spcBef>
                          <a:spcPts val="0"/>
                        </a:spcBef>
                        <a:spcAft>
                          <a:spcPts val="0"/>
                        </a:spcAft>
                        <a:buNone/>
                      </a:pPr>
                      <a:r>
                        <a:t/>
                      </a:r>
                      <a:endParaRPr sz="2000"/>
                    </a:p>
                    <a:p>
                      <a:pPr indent="0" lvl="0" marL="0" marR="0" rtl="0" algn="ctr">
                        <a:spcBef>
                          <a:spcPts val="0"/>
                        </a:spcBef>
                        <a:spcAft>
                          <a:spcPts val="0"/>
                        </a:spcAft>
                        <a:buNone/>
                      </a:pPr>
                      <a:r>
                        <a:t/>
                      </a:r>
                      <a:endParaRPr sz="2000"/>
                    </a:p>
                    <a:p>
                      <a:pPr indent="0" lvl="0" marL="0" marR="0" rtl="0" algn="ctr">
                        <a:spcBef>
                          <a:spcPts val="0"/>
                        </a:spcBef>
                        <a:spcAft>
                          <a:spcPts val="0"/>
                        </a:spcAft>
                        <a:buNone/>
                      </a:pPr>
                      <a:r>
                        <a:t/>
                      </a:r>
                      <a:endParaRPr sz="2000"/>
                    </a:p>
                    <a:p>
                      <a:pPr indent="0" lvl="0" marL="0" marR="0" rtl="0" algn="ctr">
                        <a:spcBef>
                          <a:spcPts val="0"/>
                        </a:spcBef>
                        <a:spcAft>
                          <a:spcPts val="0"/>
                        </a:spcAft>
                        <a:buNone/>
                      </a:pPr>
                      <a:r>
                        <a:t/>
                      </a:r>
                      <a:endParaRPr sz="2000"/>
                    </a:p>
                    <a:p>
                      <a:pPr indent="0" lvl="0" marL="0" marR="0" rtl="0" algn="ctr">
                        <a:spcBef>
                          <a:spcPts val="0"/>
                        </a:spcBef>
                        <a:spcAft>
                          <a:spcPts val="0"/>
                        </a:spcAft>
                        <a:buNone/>
                      </a:pPr>
                      <a:r>
                        <a:t/>
                      </a:r>
                      <a:endParaRPr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bl>
          </a:graphicData>
        </a:graphic>
      </p:graphicFrame>
      <p:sp>
        <p:nvSpPr>
          <p:cNvPr id="1264" name="Google Shape;1264;p36"/>
          <p:cNvSpPr txBox="1"/>
          <p:nvPr/>
        </p:nvSpPr>
        <p:spPr>
          <a:xfrm>
            <a:off x="1503871" y="4336212"/>
            <a:ext cx="9213011" cy="95410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Give examples of the tasks that would meet the principles of teaching to listen</a:t>
            </a:r>
            <a:endParaRPr sz="2800">
              <a:solidFill>
                <a:schemeClr val="dk1"/>
              </a:solidFill>
              <a:latin typeface="Source Sans Pro"/>
              <a:ea typeface="Source Sans Pro"/>
              <a:cs typeface="Source Sans Pro"/>
              <a:sym typeface="Source Sans Pro"/>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68" name="Shape 1268"/>
        <p:cNvGrpSpPr/>
        <p:nvPr/>
      </p:nvGrpSpPr>
      <p:grpSpPr>
        <a:xfrm>
          <a:off x="0" y="0"/>
          <a:ext cx="0" cy="0"/>
          <a:chOff x="0" y="0"/>
          <a:chExt cx="0" cy="0"/>
        </a:xfrm>
      </p:grpSpPr>
      <p:sp>
        <p:nvSpPr>
          <p:cNvPr id="1269" name="Google Shape;1269;p3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70" name="Google Shape;1270;p37"/>
          <p:cNvSpPr txBox="1"/>
          <p:nvPr>
            <p:ph type="title"/>
          </p:nvPr>
        </p:nvSpPr>
        <p:spPr>
          <a:xfrm>
            <a:off x="838200" y="1195697"/>
            <a:ext cx="3200400" cy="423811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Listening as an </a:t>
            </a:r>
            <a:r>
              <a:rPr b="1" lang="en-GB"/>
              <a:t>active, extensive and intensive process.</a:t>
            </a:r>
            <a:r>
              <a:rPr lang="en-GB"/>
              <a:t> </a:t>
            </a:r>
            <a:endParaRPr/>
          </a:p>
        </p:txBody>
      </p:sp>
      <p:grpSp>
        <p:nvGrpSpPr>
          <p:cNvPr id="1271" name="Google Shape;1271;p37"/>
          <p:cNvGrpSpPr/>
          <p:nvPr/>
        </p:nvGrpSpPr>
        <p:grpSpPr>
          <a:xfrm>
            <a:off x="0" y="202912"/>
            <a:ext cx="1910252" cy="709660"/>
            <a:chOff x="2267504" y="2540250"/>
            <a:chExt cx="1990951" cy="739640"/>
          </a:xfrm>
        </p:grpSpPr>
        <p:sp>
          <p:nvSpPr>
            <p:cNvPr id="1272" name="Google Shape;1272;p37"/>
            <p:cNvSpPr/>
            <p:nvPr/>
          </p:nvSpPr>
          <p:spPr>
            <a:xfrm>
              <a:off x="2267504" y="2540250"/>
              <a:ext cx="1990951" cy="286230"/>
            </a:xfrm>
            <a:custGeom>
              <a:rect b="b" l="l" r="r" t="t"/>
              <a:pathLst>
                <a:path extrusionOk="0" h="286230" w="1990951">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73" name="Google Shape;1273;p37"/>
            <p:cNvSpPr/>
            <p:nvPr/>
          </p:nvSpPr>
          <p:spPr>
            <a:xfrm>
              <a:off x="2267504" y="2993660"/>
              <a:ext cx="1990951" cy="286230"/>
            </a:xfrm>
            <a:custGeom>
              <a:rect b="b" l="l" r="r" t="t"/>
              <a:pathLst>
                <a:path extrusionOk="0" h="286230" w="1990951">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grpSp>
        <p:nvGrpSpPr>
          <p:cNvPr id="1274" name="Google Shape;1274;p37"/>
          <p:cNvGrpSpPr/>
          <p:nvPr/>
        </p:nvGrpSpPr>
        <p:grpSpPr>
          <a:xfrm>
            <a:off x="0" y="202912"/>
            <a:ext cx="1910252" cy="709660"/>
            <a:chOff x="2267504" y="2540250"/>
            <a:chExt cx="1990951" cy="739640"/>
          </a:xfrm>
        </p:grpSpPr>
        <p:sp>
          <p:nvSpPr>
            <p:cNvPr id="1275" name="Google Shape;1275;p37"/>
            <p:cNvSpPr/>
            <p:nvPr/>
          </p:nvSpPr>
          <p:spPr>
            <a:xfrm>
              <a:off x="2267504" y="2540250"/>
              <a:ext cx="1990951" cy="286230"/>
            </a:xfrm>
            <a:custGeom>
              <a:rect b="b" l="l" r="r" t="t"/>
              <a:pathLst>
                <a:path extrusionOk="0" h="286230" w="1990951">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76" name="Google Shape;1276;p37"/>
            <p:cNvSpPr/>
            <p:nvPr/>
          </p:nvSpPr>
          <p:spPr>
            <a:xfrm>
              <a:off x="2267504" y="2993660"/>
              <a:ext cx="1990951" cy="286230"/>
            </a:xfrm>
            <a:custGeom>
              <a:rect b="b" l="l" r="r" t="t"/>
              <a:pathLst>
                <a:path extrusionOk="0" h="286230" w="1990951">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solidFill>
              <a:schemeClr val="dk1">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277" name="Google Shape;1277;p37"/>
          <p:cNvSpPr/>
          <p:nvPr/>
        </p:nvSpPr>
        <p:spPr>
          <a:xfrm>
            <a:off x="406260" y="4752208"/>
            <a:ext cx="365021" cy="365021"/>
          </a:xfrm>
          <a:prstGeom prst="ellipse">
            <a:avLst/>
          </a:pr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278" name="Google Shape;1278;p37"/>
          <p:cNvSpPr/>
          <p:nvPr/>
        </p:nvSpPr>
        <p:spPr>
          <a:xfrm>
            <a:off x="406260" y="4752208"/>
            <a:ext cx="365021" cy="365021"/>
          </a:xfrm>
          <a:prstGeom prst="ellipse">
            <a:avLst/>
          </a:pr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279" name="Google Shape;1279;p37"/>
          <p:cNvGrpSpPr/>
          <p:nvPr/>
        </p:nvGrpSpPr>
        <p:grpSpPr>
          <a:xfrm>
            <a:off x="4109667" y="5539935"/>
            <a:ext cx="975169" cy="975171"/>
            <a:chOff x="5829300" y="3162300"/>
            <a:chExt cx="532256" cy="532257"/>
          </a:xfrm>
        </p:grpSpPr>
        <p:sp>
          <p:nvSpPr>
            <p:cNvPr id="1280" name="Google Shape;1280;p37"/>
            <p:cNvSpPr/>
            <p:nvPr/>
          </p:nvSpPr>
          <p:spPr>
            <a:xfrm>
              <a:off x="5859208" y="3192208"/>
              <a:ext cx="112966" cy="112966"/>
            </a:xfrm>
            <a:custGeom>
              <a:rect b="b" l="l" r="r" t="t"/>
              <a:pathLst>
                <a:path extrusionOk="0" h="112966" w="112966">
                  <a:moveTo>
                    <a:pt x="112967" y="0"/>
                  </a:moveTo>
                  <a:lnTo>
                    <a:pt x="0" y="112967"/>
                  </a:lnTo>
                  <a:cubicBezTo>
                    <a:pt x="25356" y="64747"/>
                    <a:pt x="64747" y="25356"/>
                    <a:pt x="112967"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81" name="Google Shape;1281;p37"/>
            <p:cNvSpPr/>
            <p:nvPr/>
          </p:nvSpPr>
          <p:spPr>
            <a:xfrm>
              <a:off x="5831205" y="3164205"/>
              <a:ext cx="230314" cy="230314"/>
            </a:xfrm>
            <a:custGeom>
              <a:rect b="b" l="l" r="r" t="t"/>
              <a:pathLst>
                <a:path extrusionOk="0" h="230314" w="230314">
                  <a:moveTo>
                    <a:pt x="230314" y="0"/>
                  </a:moveTo>
                  <a:lnTo>
                    <a:pt x="0" y="230314"/>
                  </a:lnTo>
                  <a:cubicBezTo>
                    <a:pt x="953" y="223361"/>
                    <a:pt x="2095" y="216408"/>
                    <a:pt x="3524" y="209550"/>
                  </a:cubicBezTo>
                  <a:lnTo>
                    <a:pt x="209550" y="3524"/>
                  </a:lnTo>
                  <a:cubicBezTo>
                    <a:pt x="216408" y="2095"/>
                    <a:pt x="223361" y="953"/>
                    <a:pt x="23031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82" name="Google Shape;1282;p37"/>
            <p:cNvSpPr/>
            <p:nvPr/>
          </p:nvSpPr>
          <p:spPr>
            <a:xfrm>
              <a:off x="5829300" y="3162300"/>
              <a:ext cx="294131" cy="294131"/>
            </a:xfrm>
            <a:custGeom>
              <a:rect b="b" l="l" r="r" t="t"/>
              <a:pathLst>
                <a:path extrusionOk="0" h="294131" w="294131">
                  <a:moveTo>
                    <a:pt x="294132" y="1238"/>
                  </a:moveTo>
                  <a:lnTo>
                    <a:pt x="1238" y="294132"/>
                  </a:lnTo>
                  <a:cubicBezTo>
                    <a:pt x="667" y="288893"/>
                    <a:pt x="0" y="283559"/>
                    <a:pt x="0" y="278225"/>
                  </a:cubicBezTo>
                  <a:lnTo>
                    <a:pt x="278225" y="0"/>
                  </a:lnTo>
                  <a:cubicBezTo>
                    <a:pt x="283559" y="0"/>
                    <a:pt x="288893" y="667"/>
                    <a:pt x="294132" y="123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83" name="Google Shape;1283;p37"/>
            <p:cNvSpPr/>
            <p:nvPr/>
          </p:nvSpPr>
          <p:spPr>
            <a:xfrm>
              <a:off x="5837205" y="3170110"/>
              <a:ext cx="337184" cy="337280"/>
            </a:xfrm>
            <a:custGeom>
              <a:rect b="b" l="l" r="r" t="t"/>
              <a:pathLst>
                <a:path extrusionOk="0" h="337280" w="337184">
                  <a:moveTo>
                    <a:pt x="337185" y="3905"/>
                  </a:moveTo>
                  <a:lnTo>
                    <a:pt x="3810" y="337280"/>
                  </a:lnTo>
                  <a:cubicBezTo>
                    <a:pt x="2381" y="332899"/>
                    <a:pt x="1143" y="328422"/>
                    <a:pt x="0" y="323850"/>
                  </a:cubicBezTo>
                  <a:lnTo>
                    <a:pt x="323850" y="0"/>
                  </a:lnTo>
                  <a:cubicBezTo>
                    <a:pt x="328327" y="1715"/>
                    <a:pt x="332804" y="2477"/>
                    <a:pt x="337185" y="390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84" name="Google Shape;1284;p37"/>
            <p:cNvSpPr/>
            <p:nvPr/>
          </p:nvSpPr>
          <p:spPr>
            <a:xfrm>
              <a:off x="5853207" y="3186207"/>
              <a:ext cx="364617" cy="364617"/>
            </a:xfrm>
            <a:custGeom>
              <a:rect b="b" l="l" r="r" t="t"/>
              <a:pathLst>
                <a:path extrusionOk="0" h="364617" w="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85" name="Google Shape;1285;p37"/>
            <p:cNvSpPr/>
            <p:nvPr/>
          </p:nvSpPr>
          <p:spPr>
            <a:xfrm>
              <a:off x="5875305" y="3208305"/>
              <a:ext cx="380238" cy="380238"/>
            </a:xfrm>
            <a:custGeom>
              <a:rect b="b" l="l" r="r" t="t"/>
              <a:pathLst>
                <a:path extrusionOk="0" h="380238" w="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86" name="Google Shape;1286;p37"/>
            <p:cNvSpPr/>
            <p:nvPr/>
          </p:nvSpPr>
          <p:spPr>
            <a:xfrm>
              <a:off x="5902832" y="3235832"/>
              <a:ext cx="385191" cy="385191"/>
            </a:xfrm>
            <a:custGeom>
              <a:rect b="b" l="l" r="r" t="t"/>
              <a:pathLst>
                <a:path extrusionOk="0" h="385191" w="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87" name="Google Shape;1287;p37"/>
            <p:cNvSpPr/>
            <p:nvPr/>
          </p:nvSpPr>
          <p:spPr>
            <a:xfrm>
              <a:off x="5935789" y="3268313"/>
              <a:ext cx="379761" cy="380237"/>
            </a:xfrm>
            <a:custGeom>
              <a:rect b="b" l="l" r="r" t="t"/>
              <a:pathLst>
                <a:path extrusionOk="0" h="380237" w="379761">
                  <a:moveTo>
                    <a:pt x="372428" y="0"/>
                  </a:moveTo>
                  <a:cubicBezTo>
                    <a:pt x="374999" y="3239"/>
                    <a:pt x="377381" y="6572"/>
                    <a:pt x="379762" y="9525"/>
                  </a:cubicBezTo>
                  <a:lnTo>
                    <a:pt x="9525" y="380238"/>
                  </a:lnTo>
                  <a:cubicBezTo>
                    <a:pt x="6096" y="377857"/>
                    <a:pt x="2762" y="375476"/>
                    <a:pt x="0" y="37290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88" name="Google Shape;1288;p37"/>
            <p:cNvSpPr/>
            <p:nvPr/>
          </p:nvSpPr>
          <p:spPr>
            <a:xfrm>
              <a:off x="5972841" y="3305841"/>
              <a:ext cx="364807" cy="364807"/>
            </a:xfrm>
            <a:custGeom>
              <a:rect b="b" l="l" r="r" t="t"/>
              <a:pathLst>
                <a:path extrusionOk="0" h="364807" w="364807">
                  <a:moveTo>
                    <a:pt x="359188" y="0"/>
                  </a:moveTo>
                  <a:cubicBezTo>
                    <a:pt x="361188" y="3905"/>
                    <a:pt x="362998" y="7715"/>
                    <a:pt x="364808" y="11621"/>
                  </a:cubicBezTo>
                  <a:lnTo>
                    <a:pt x="11621" y="364808"/>
                  </a:lnTo>
                  <a:cubicBezTo>
                    <a:pt x="7715" y="362998"/>
                    <a:pt x="3905" y="361188"/>
                    <a:pt x="0" y="35918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89" name="Google Shape;1289;p37"/>
            <p:cNvSpPr/>
            <p:nvPr/>
          </p:nvSpPr>
          <p:spPr>
            <a:xfrm>
              <a:off x="6016370" y="3349466"/>
              <a:ext cx="337280" cy="337280"/>
            </a:xfrm>
            <a:custGeom>
              <a:rect b="b" l="l" r="r" t="t"/>
              <a:pathLst>
                <a:path extrusionOk="0" h="337280" w="337280">
                  <a:moveTo>
                    <a:pt x="333470" y="0"/>
                  </a:moveTo>
                  <a:cubicBezTo>
                    <a:pt x="334899" y="4382"/>
                    <a:pt x="336137" y="8858"/>
                    <a:pt x="337280" y="13430"/>
                  </a:cubicBezTo>
                  <a:lnTo>
                    <a:pt x="13430" y="337280"/>
                  </a:lnTo>
                  <a:cubicBezTo>
                    <a:pt x="8858" y="336137"/>
                    <a:pt x="4382" y="334899"/>
                    <a:pt x="0" y="33347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90" name="Google Shape;1290;p37"/>
            <p:cNvSpPr/>
            <p:nvPr/>
          </p:nvSpPr>
          <p:spPr>
            <a:xfrm>
              <a:off x="6067329" y="3400425"/>
              <a:ext cx="294227" cy="294132"/>
            </a:xfrm>
            <a:custGeom>
              <a:rect b="b" l="l" r="r" t="t"/>
              <a:pathLst>
                <a:path extrusionOk="0" h="294132" w="294227">
                  <a:moveTo>
                    <a:pt x="292989" y="0"/>
                  </a:moveTo>
                  <a:cubicBezTo>
                    <a:pt x="293561" y="5334"/>
                    <a:pt x="293942" y="10668"/>
                    <a:pt x="294227" y="15907"/>
                  </a:cubicBezTo>
                  <a:lnTo>
                    <a:pt x="15907" y="294132"/>
                  </a:lnTo>
                  <a:cubicBezTo>
                    <a:pt x="10668" y="294132"/>
                    <a:pt x="5334" y="293465"/>
                    <a:pt x="0" y="29289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91" name="Google Shape;1291;p37"/>
            <p:cNvSpPr/>
            <p:nvPr/>
          </p:nvSpPr>
          <p:spPr>
            <a:xfrm>
              <a:off x="6129337" y="3462337"/>
              <a:ext cx="230314" cy="230314"/>
            </a:xfrm>
            <a:custGeom>
              <a:rect b="b" l="l" r="r" t="t"/>
              <a:pathLst>
                <a:path extrusionOk="0" h="230314" w="230314">
                  <a:moveTo>
                    <a:pt x="230315" y="0"/>
                  </a:moveTo>
                  <a:cubicBezTo>
                    <a:pt x="229457" y="6953"/>
                    <a:pt x="228314" y="13716"/>
                    <a:pt x="226886" y="20574"/>
                  </a:cubicBezTo>
                  <a:lnTo>
                    <a:pt x="20669" y="226790"/>
                  </a:lnTo>
                  <a:cubicBezTo>
                    <a:pt x="13811" y="228314"/>
                    <a:pt x="6953" y="229457"/>
                    <a:pt x="0" y="23031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292" name="Google Shape;1292;p37"/>
            <p:cNvSpPr/>
            <p:nvPr/>
          </p:nvSpPr>
          <p:spPr>
            <a:xfrm>
              <a:off x="6218682" y="3551682"/>
              <a:ext cx="112871" cy="112871"/>
            </a:xfrm>
            <a:custGeom>
              <a:rect b="b" l="l" r="r" t="t"/>
              <a:pathLst>
                <a:path extrusionOk="0" h="112871" w="112871">
                  <a:moveTo>
                    <a:pt x="112871" y="0"/>
                  </a:moveTo>
                  <a:cubicBezTo>
                    <a:pt x="87618" y="48239"/>
                    <a:pt x="48239" y="87618"/>
                    <a:pt x="0" y="11287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grpSp>
        <p:nvGrpSpPr>
          <p:cNvPr id="1293" name="Google Shape;1293;p37"/>
          <p:cNvGrpSpPr/>
          <p:nvPr/>
        </p:nvGrpSpPr>
        <p:grpSpPr>
          <a:xfrm>
            <a:off x="5244471" y="450512"/>
            <a:ext cx="5647242" cy="5723214"/>
            <a:chOff x="462085" y="3235"/>
            <a:chExt cx="5647242" cy="5723214"/>
          </a:xfrm>
        </p:grpSpPr>
        <p:sp>
          <p:nvSpPr>
            <p:cNvPr id="1294" name="Google Shape;1294;p37"/>
            <p:cNvSpPr/>
            <p:nvPr/>
          </p:nvSpPr>
          <p:spPr>
            <a:xfrm>
              <a:off x="2992680" y="717234"/>
              <a:ext cx="551851" cy="91440"/>
            </a:xfrm>
            <a:custGeom>
              <a:rect b="b" l="l" r="r" t="t"/>
              <a:pathLst>
                <a:path extrusionOk="0" h="120000" w="120000">
                  <a:moveTo>
                    <a:pt x="0" y="60000"/>
                  </a:moveTo>
                  <a:lnTo>
                    <a:pt x="120000" y="60000"/>
                  </a:lnTo>
                </a:path>
              </a:pathLst>
            </a:custGeom>
            <a:noFill/>
            <a:ln cap="flat" cmpd="sng" w="9525">
              <a:solidFill>
                <a:srgbClr val="F33B56"/>
              </a:solidFill>
              <a:prstDash val="solid"/>
              <a:miter lim="800000"/>
              <a:headEnd len="sm" w="sm" type="none"/>
              <a:tailEnd len="med" w="med" type="stealth"/>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37"/>
            <p:cNvSpPr txBox="1"/>
            <p:nvPr/>
          </p:nvSpPr>
          <p:spPr>
            <a:xfrm>
              <a:off x="3254045" y="760039"/>
              <a:ext cx="29122" cy="5830"/>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Source Sans Pro"/>
                <a:buNone/>
              </a:pPr>
              <a:r>
                <a:t/>
              </a:r>
              <a:endParaRPr sz="500">
                <a:solidFill>
                  <a:schemeClr val="dk1"/>
                </a:solidFill>
                <a:latin typeface="Source Sans Pro"/>
                <a:ea typeface="Source Sans Pro"/>
                <a:cs typeface="Source Sans Pro"/>
                <a:sym typeface="Source Sans Pro"/>
              </a:endParaRPr>
            </a:p>
          </p:txBody>
        </p:sp>
        <p:sp>
          <p:nvSpPr>
            <p:cNvPr id="1296" name="Google Shape;1296;p37"/>
            <p:cNvSpPr/>
            <p:nvPr/>
          </p:nvSpPr>
          <p:spPr>
            <a:xfrm>
              <a:off x="462085" y="3235"/>
              <a:ext cx="2532395" cy="1519437"/>
            </a:xfrm>
            <a:prstGeom prst="rect">
              <a:avLst/>
            </a:prstGeom>
            <a:solidFill>
              <a:srgbClr val="F33B5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37"/>
            <p:cNvSpPr txBox="1"/>
            <p:nvPr/>
          </p:nvSpPr>
          <p:spPr>
            <a:xfrm>
              <a:off x="462085" y="3235"/>
              <a:ext cx="2532395" cy="1519437"/>
            </a:xfrm>
            <a:prstGeom prst="rect">
              <a:avLst/>
            </a:prstGeom>
            <a:noFill/>
            <a:ln>
              <a:noFill/>
            </a:ln>
          </p:spPr>
          <p:txBody>
            <a:bodyPr anchorCtr="0" anchor="ctr" bIns="130250" lIns="124075" spcFirstLastPara="1" rIns="124075" wrap="square" tIns="130250">
              <a:noAutofit/>
            </a:bodyPr>
            <a:lstStyle/>
            <a:p>
              <a:pPr indent="0" lvl="0" marL="0" marR="0" rtl="0" algn="ctr">
                <a:lnSpc>
                  <a:spcPct val="90000"/>
                </a:lnSpc>
                <a:spcBef>
                  <a:spcPts val="0"/>
                </a:spcBef>
                <a:spcAft>
                  <a:spcPts val="0"/>
                </a:spcAft>
                <a:buClr>
                  <a:schemeClr val="lt1"/>
                </a:buClr>
                <a:buSzPts val="1200"/>
                <a:buFont typeface="Source Sans Pro"/>
                <a:buNone/>
              </a:pPr>
              <a:r>
                <a:rPr b="1" lang="en-GB" sz="1200">
                  <a:solidFill>
                    <a:schemeClr val="lt1"/>
                  </a:solidFill>
                  <a:latin typeface="Source Sans Pro"/>
                  <a:ea typeface="Source Sans Pro"/>
                  <a:cs typeface="Source Sans Pro"/>
                  <a:sym typeface="Source Sans Pro"/>
                </a:rPr>
                <a:t>Active listening </a:t>
              </a:r>
              <a:r>
                <a:rPr lang="en-GB" sz="1200">
                  <a:solidFill>
                    <a:schemeClr val="lt1"/>
                  </a:solidFill>
                  <a:latin typeface="Source Sans Pro"/>
                  <a:ea typeface="Source Sans Pro"/>
                  <a:cs typeface="Source Sans Pro"/>
                  <a:sym typeface="Source Sans Pro"/>
                </a:rPr>
                <a:t>is a serial process (done step by step) the purpose of which is to get a very accurate grasp of the information. As a result the listener can get the heard facts, summarise the information and remember it. Essentially, active listening is </a:t>
              </a:r>
              <a:r>
                <a:rPr b="1" lang="en-GB" sz="1200">
                  <a:solidFill>
                    <a:schemeClr val="lt1"/>
                  </a:solidFill>
                  <a:latin typeface="Source Sans Pro"/>
                  <a:ea typeface="Source Sans Pro"/>
                  <a:cs typeface="Source Sans Pro"/>
                  <a:sym typeface="Source Sans Pro"/>
                </a:rPr>
                <a:t>listening for details. </a:t>
              </a:r>
              <a:endParaRPr sz="1200">
                <a:solidFill>
                  <a:schemeClr val="lt1"/>
                </a:solidFill>
                <a:latin typeface="Source Sans Pro"/>
                <a:ea typeface="Source Sans Pro"/>
                <a:cs typeface="Source Sans Pro"/>
                <a:sym typeface="Source Sans Pro"/>
              </a:endParaRPr>
            </a:p>
          </p:txBody>
        </p:sp>
        <p:sp>
          <p:nvSpPr>
            <p:cNvPr id="1298" name="Google Shape;1298;p37"/>
            <p:cNvSpPr/>
            <p:nvPr/>
          </p:nvSpPr>
          <p:spPr>
            <a:xfrm>
              <a:off x="1728283" y="1520873"/>
              <a:ext cx="3114846" cy="551851"/>
            </a:xfrm>
            <a:custGeom>
              <a:rect b="b" l="l" r="r" t="t"/>
              <a:pathLst>
                <a:path extrusionOk="0" h="120000" w="120000">
                  <a:moveTo>
                    <a:pt x="120000" y="0"/>
                  </a:moveTo>
                  <a:lnTo>
                    <a:pt x="120000" y="63718"/>
                  </a:lnTo>
                  <a:lnTo>
                    <a:pt x="0" y="63718"/>
                  </a:lnTo>
                  <a:lnTo>
                    <a:pt x="0" y="120000"/>
                  </a:lnTo>
                </a:path>
              </a:pathLst>
            </a:custGeom>
            <a:noFill/>
            <a:ln cap="flat" cmpd="sng" w="9525">
              <a:solidFill>
                <a:srgbClr val="EE40C9"/>
              </a:solidFill>
              <a:prstDash val="solid"/>
              <a:miter lim="800000"/>
              <a:headEnd len="sm" w="sm" type="none"/>
              <a:tailEnd len="med" w="med" type="stealth"/>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37"/>
            <p:cNvSpPr txBox="1"/>
            <p:nvPr/>
          </p:nvSpPr>
          <p:spPr>
            <a:xfrm>
              <a:off x="3206485" y="1793883"/>
              <a:ext cx="158441" cy="5830"/>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Source Sans Pro"/>
                <a:buNone/>
              </a:pPr>
              <a:r>
                <a:t/>
              </a:r>
              <a:endParaRPr sz="500">
                <a:solidFill>
                  <a:schemeClr val="dk1"/>
                </a:solidFill>
                <a:latin typeface="Source Sans Pro"/>
                <a:ea typeface="Source Sans Pro"/>
                <a:cs typeface="Source Sans Pro"/>
                <a:sym typeface="Source Sans Pro"/>
              </a:endParaRPr>
            </a:p>
          </p:txBody>
        </p:sp>
        <p:sp>
          <p:nvSpPr>
            <p:cNvPr id="1300" name="Google Shape;1300;p37"/>
            <p:cNvSpPr/>
            <p:nvPr/>
          </p:nvSpPr>
          <p:spPr>
            <a:xfrm>
              <a:off x="3576932" y="3235"/>
              <a:ext cx="2532395" cy="1519437"/>
            </a:xfrm>
            <a:prstGeom prst="rect">
              <a:avLst/>
            </a:prstGeom>
            <a:solidFill>
              <a:srgbClr val="EF3EAD"/>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37"/>
            <p:cNvSpPr txBox="1"/>
            <p:nvPr/>
          </p:nvSpPr>
          <p:spPr>
            <a:xfrm>
              <a:off x="3576932" y="3235"/>
              <a:ext cx="2532395" cy="1519437"/>
            </a:xfrm>
            <a:prstGeom prst="rect">
              <a:avLst/>
            </a:prstGeom>
            <a:noFill/>
            <a:ln>
              <a:noFill/>
            </a:ln>
          </p:spPr>
          <p:txBody>
            <a:bodyPr anchorCtr="0" anchor="ctr" bIns="130250" lIns="124075" spcFirstLastPara="1" rIns="124075" wrap="square" tIns="130250">
              <a:noAutofit/>
            </a:bodyPr>
            <a:lstStyle/>
            <a:p>
              <a:pPr indent="0" lvl="0" marL="0" marR="0" rtl="0" algn="ctr">
                <a:lnSpc>
                  <a:spcPct val="90000"/>
                </a:lnSpc>
                <a:spcBef>
                  <a:spcPts val="0"/>
                </a:spcBef>
                <a:spcAft>
                  <a:spcPts val="0"/>
                </a:spcAft>
                <a:buClr>
                  <a:schemeClr val="lt1"/>
                </a:buClr>
                <a:buSzPts val="1200"/>
                <a:buFont typeface="Source Sans Pro"/>
                <a:buNone/>
              </a:pPr>
              <a:r>
                <a:rPr b="1" lang="en-GB" sz="1200">
                  <a:solidFill>
                    <a:schemeClr val="lt1"/>
                  </a:solidFill>
                  <a:latin typeface="Source Sans Pro"/>
                  <a:ea typeface="Source Sans Pro"/>
                  <a:cs typeface="Source Sans Pro"/>
                  <a:sym typeface="Source Sans Pro"/>
                </a:rPr>
                <a:t>Extensive listening </a:t>
              </a:r>
              <a:r>
                <a:rPr lang="en-GB" sz="1200">
                  <a:solidFill>
                    <a:schemeClr val="lt1"/>
                  </a:solidFill>
                  <a:latin typeface="Source Sans Pro"/>
                  <a:ea typeface="Source Sans Pro"/>
                  <a:cs typeface="Source Sans Pro"/>
                  <a:sym typeface="Source Sans Pro"/>
                </a:rPr>
                <a:t>is a holistic process with the purpose of grasping the general meaning (the gist) of the heard language. The information that is received as a result of extensive listening is usually compressed and lacks details. </a:t>
              </a:r>
              <a:endParaRPr sz="1200">
                <a:solidFill>
                  <a:schemeClr val="lt1"/>
                </a:solidFill>
                <a:latin typeface="Source Sans Pro"/>
                <a:ea typeface="Source Sans Pro"/>
                <a:cs typeface="Source Sans Pro"/>
                <a:sym typeface="Source Sans Pro"/>
              </a:endParaRPr>
            </a:p>
          </p:txBody>
        </p:sp>
        <p:sp>
          <p:nvSpPr>
            <p:cNvPr id="1302" name="Google Shape;1302;p37"/>
            <p:cNvSpPr/>
            <p:nvPr/>
          </p:nvSpPr>
          <p:spPr>
            <a:xfrm>
              <a:off x="2992680" y="2819123"/>
              <a:ext cx="551851" cy="91440"/>
            </a:xfrm>
            <a:custGeom>
              <a:rect b="b" l="l" r="r" t="t"/>
              <a:pathLst>
                <a:path extrusionOk="0" h="120000" w="120000">
                  <a:moveTo>
                    <a:pt x="0" y="60000"/>
                  </a:moveTo>
                  <a:lnTo>
                    <a:pt x="120000" y="60000"/>
                  </a:lnTo>
                </a:path>
              </a:pathLst>
            </a:custGeom>
            <a:noFill/>
            <a:ln cap="flat" cmpd="sng" w="9525">
              <a:solidFill>
                <a:srgbClr val="A345EA"/>
              </a:solidFill>
              <a:prstDash val="solid"/>
              <a:miter lim="800000"/>
              <a:headEnd len="sm" w="sm" type="none"/>
              <a:tailEnd len="med" w="med" type="stealth"/>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37"/>
            <p:cNvSpPr txBox="1"/>
            <p:nvPr/>
          </p:nvSpPr>
          <p:spPr>
            <a:xfrm>
              <a:off x="3254045" y="2861927"/>
              <a:ext cx="29122" cy="5830"/>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Source Sans Pro"/>
                <a:buNone/>
              </a:pPr>
              <a:r>
                <a:t/>
              </a:r>
              <a:endParaRPr sz="500">
                <a:solidFill>
                  <a:schemeClr val="dk1"/>
                </a:solidFill>
                <a:latin typeface="Source Sans Pro"/>
                <a:ea typeface="Source Sans Pro"/>
                <a:cs typeface="Source Sans Pro"/>
                <a:sym typeface="Source Sans Pro"/>
              </a:endParaRPr>
            </a:p>
          </p:txBody>
        </p:sp>
        <p:sp>
          <p:nvSpPr>
            <p:cNvPr id="1304" name="Google Shape;1304;p37"/>
            <p:cNvSpPr/>
            <p:nvPr/>
          </p:nvSpPr>
          <p:spPr>
            <a:xfrm>
              <a:off x="462085" y="2105124"/>
              <a:ext cx="2532395" cy="1519437"/>
            </a:xfrm>
            <a:prstGeom prst="rect">
              <a:avLst/>
            </a:prstGeom>
            <a:solidFill>
              <a:srgbClr val="DB42EC"/>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37"/>
            <p:cNvSpPr txBox="1"/>
            <p:nvPr/>
          </p:nvSpPr>
          <p:spPr>
            <a:xfrm>
              <a:off x="462085" y="2105124"/>
              <a:ext cx="2532395" cy="1519437"/>
            </a:xfrm>
            <a:prstGeom prst="rect">
              <a:avLst/>
            </a:prstGeom>
            <a:noFill/>
            <a:ln>
              <a:noFill/>
            </a:ln>
          </p:spPr>
          <p:txBody>
            <a:bodyPr anchorCtr="0" anchor="ctr" bIns="130250" lIns="124075" spcFirstLastPara="1" rIns="124075" wrap="square" tIns="130250">
              <a:noAutofit/>
            </a:bodyPr>
            <a:lstStyle/>
            <a:p>
              <a:pPr indent="0" lvl="0" marL="0" marR="0" rtl="0" algn="ctr">
                <a:lnSpc>
                  <a:spcPct val="90000"/>
                </a:lnSpc>
                <a:spcBef>
                  <a:spcPts val="0"/>
                </a:spcBef>
                <a:spcAft>
                  <a:spcPts val="0"/>
                </a:spcAft>
                <a:buClr>
                  <a:schemeClr val="lt1"/>
                </a:buClr>
                <a:buSzPts val="1200"/>
                <a:buFont typeface="Source Sans Pro"/>
                <a:buNone/>
              </a:pPr>
              <a:r>
                <a:rPr lang="en-GB" sz="1200">
                  <a:solidFill>
                    <a:schemeClr val="lt1"/>
                  </a:solidFill>
                  <a:latin typeface="Source Sans Pro"/>
                  <a:ea typeface="Source Sans Pro"/>
                  <a:cs typeface="Source Sans Pro"/>
                  <a:sym typeface="Source Sans Pro"/>
                </a:rPr>
                <a:t>Extensive listening is </a:t>
              </a:r>
              <a:r>
                <a:rPr b="1" lang="en-GB" sz="1200">
                  <a:solidFill>
                    <a:schemeClr val="lt1"/>
                  </a:solidFill>
                  <a:latin typeface="Source Sans Pro"/>
                  <a:ea typeface="Source Sans Pro"/>
                  <a:cs typeface="Source Sans Pro"/>
                  <a:sym typeface="Source Sans Pro"/>
                </a:rPr>
                <a:t>listening for the gist. </a:t>
              </a:r>
              <a:endParaRPr sz="1200">
                <a:solidFill>
                  <a:schemeClr val="lt1"/>
                </a:solidFill>
                <a:latin typeface="Source Sans Pro"/>
                <a:ea typeface="Source Sans Pro"/>
                <a:cs typeface="Source Sans Pro"/>
                <a:sym typeface="Source Sans Pro"/>
              </a:endParaRPr>
            </a:p>
          </p:txBody>
        </p:sp>
        <p:sp>
          <p:nvSpPr>
            <p:cNvPr id="1306" name="Google Shape;1306;p37"/>
            <p:cNvSpPr/>
            <p:nvPr/>
          </p:nvSpPr>
          <p:spPr>
            <a:xfrm>
              <a:off x="1728283" y="3622761"/>
              <a:ext cx="3114846" cy="551851"/>
            </a:xfrm>
            <a:custGeom>
              <a:rect b="b" l="l" r="r" t="t"/>
              <a:pathLst>
                <a:path extrusionOk="0" h="120000" w="120000">
                  <a:moveTo>
                    <a:pt x="120000" y="0"/>
                  </a:moveTo>
                  <a:lnTo>
                    <a:pt x="120000" y="63718"/>
                  </a:lnTo>
                  <a:lnTo>
                    <a:pt x="0" y="63718"/>
                  </a:lnTo>
                  <a:lnTo>
                    <a:pt x="0" y="120000"/>
                  </a:lnTo>
                </a:path>
              </a:pathLst>
            </a:custGeom>
            <a:noFill/>
            <a:ln cap="flat" cmpd="sng" w="9525">
              <a:solidFill>
                <a:srgbClr val="4A54E6"/>
              </a:solidFill>
              <a:prstDash val="solid"/>
              <a:miter lim="800000"/>
              <a:headEnd len="sm" w="sm" type="none"/>
              <a:tailEnd len="med" w="med" type="stealth"/>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37"/>
            <p:cNvSpPr txBox="1"/>
            <p:nvPr/>
          </p:nvSpPr>
          <p:spPr>
            <a:xfrm>
              <a:off x="3206485" y="3895772"/>
              <a:ext cx="158441" cy="5830"/>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Source Sans Pro"/>
                <a:buNone/>
              </a:pPr>
              <a:r>
                <a:t/>
              </a:r>
              <a:endParaRPr sz="500">
                <a:solidFill>
                  <a:schemeClr val="dk1"/>
                </a:solidFill>
                <a:latin typeface="Source Sans Pro"/>
                <a:ea typeface="Source Sans Pro"/>
                <a:cs typeface="Source Sans Pro"/>
                <a:sym typeface="Source Sans Pro"/>
              </a:endParaRPr>
            </a:p>
          </p:txBody>
        </p:sp>
        <p:sp>
          <p:nvSpPr>
            <p:cNvPr id="1308" name="Google Shape;1308;p37"/>
            <p:cNvSpPr/>
            <p:nvPr/>
          </p:nvSpPr>
          <p:spPr>
            <a:xfrm>
              <a:off x="3576932" y="2105124"/>
              <a:ext cx="2532395" cy="1519437"/>
            </a:xfrm>
            <a:prstGeom prst="rect">
              <a:avLst/>
            </a:prstGeom>
            <a:solidFill>
              <a:srgbClr val="8946E9"/>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37"/>
            <p:cNvSpPr txBox="1"/>
            <p:nvPr/>
          </p:nvSpPr>
          <p:spPr>
            <a:xfrm>
              <a:off x="3576932" y="2105124"/>
              <a:ext cx="2532395" cy="1519437"/>
            </a:xfrm>
            <a:prstGeom prst="rect">
              <a:avLst/>
            </a:prstGeom>
            <a:noFill/>
            <a:ln>
              <a:noFill/>
            </a:ln>
          </p:spPr>
          <p:txBody>
            <a:bodyPr anchorCtr="0" anchor="ctr" bIns="130250" lIns="124075" spcFirstLastPara="1" rIns="124075" wrap="square" tIns="130250">
              <a:noAutofit/>
            </a:bodyPr>
            <a:lstStyle/>
            <a:p>
              <a:pPr indent="0" lvl="0" marL="0" marR="0" rtl="0" algn="ctr">
                <a:lnSpc>
                  <a:spcPct val="90000"/>
                </a:lnSpc>
                <a:spcBef>
                  <a:spcPts val="0"/>
                </a:spcBef>
                <a:spcAft>
                  <a:spcPts val="0"/>
                </a:spcAft>
                <a:buClr>
                  <a:schemeClr val="lt1"/>
                </a:buClr>
                <a:buSzPts val="1200"/>
                <a:buFont typeface="Source Sans Pro"/>
                <a:buNone/>
              </a:pPr>
              <a:r>
                <a:rPr b="1" lang="en-GB" sz="1200">
                  <a:solidFill>
                    <a:schemeClr val="lt1"/>
                  </a:solidFill>
                  <a:latin typeface="Source Sans Pro"/>
                  <a:ea typeface="Source Sans Pro"/>
                  <a:cs typeface="Source Sans Pro"/>
                  <a:sym typeface="Source Sans Pro"/>
                </a:rPr>
                <a:t>Intensive listening </a:t>
              </a:r>
              <a:r>
                <a:rPr lang="en-GB" sz="1200">
                  <a:solidFill>
                    <a:schemeClr val="lt1"/>
                  </a:solidFill>
                  <a:latin typeface="Source Sans Pro"/>
                  <a:ea typeface="Source Sans Pro"/>
                  <a:cs typeface="Source Sans Pro"/>
                  <a:sym typeface="Source Sans Pro"/>
                </a:rPr>
                <a:t>is a parallel process of both listening and making assumptions about the heard discourse. “Intensive listening” is task driven and purposive, because listeners have a purpose of solving a certain cognitive problem. “Intensive listeners” can be judgmental and critical (have opinions and put to doubt what they hear). </a:t>
              </a:r>
              <a:endParaRPr sz="1200">
                <a:solidFill>
                  <a:schemeClr val="lt1"/>
                </a:solidFill>
                <a:latin typeface="Source Sans Pro"/>
                <a:ea typeface="Source Sans Pro"/>
                <a:cs typeface="Source Sans Pro"/>
                <a:sym typeface="Source Sans Pro"/>
              </a:endParaRPr>
            </a:p>
          </p:txBody>
        </p:sp>
        <p:sp>
          <p:nvSpPr>
            <p:cNvPr id="1310" name="Google Shape;1310;p37"/>
            <p:cNvSpPr/>
            <p:nvPr/>
          </p:nvSpPr>
          <p:spPr>
            <a:xfrm>
              <a:off x="462085" y="4207012"/>
              <a:ext cx="2532395" cy="1519437"/>
            </a:xfrm>
            <a:prstGeom prst="rect">
              <a:avLst/>
            </a:prstGeom>
            <a:solidFill>
              <a:srgbClr val="4A54E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37"/>
            <p:cNvSpPr txBox="1"/>
            <p:nvPr/>
          </p:nvSpPr>
          <p:spPr>
            <a:xfrm>
              <a:off x="462085" y="4207012"/>
              <a:ext cx="2532395" cy="1519437"/>
            </a:xfrm>
            <a:prstGeom prst="rect">
              <a:avLst/>
            </a:prstGeom>
            <a:noFill/>
            <a:ln>
              <a:noFill/>
            </a:ln>
          </p:spPr>
          <p:txBody>
            <a:bodyPr anchorCtr="0" anchor="ctr" bIns="130250" lIns="124075" spcFirstLastPara="1" rIns="124075" wrap="square" tIns="130250">
              <a:noAutofit/>
            </a:bodyPr>
            <a:lstStyle/>
            <a:p>
              <a:pPr indent="0" lvl="0" marL="0" marR="0" rtl="0" algn="ctr">
                <a:lnSpc>
                  <a:spcPct val="90000"/>
                </a:lnSpc>
                <a:spcBef>
                  <a:spcPts val="0"/>
                </a:spcBef>
                <a:spcAft>
                  <a:spcPts val="0"/>
                </a:spcAft>
                <a:buClr>
                  <a:schemeClr val="lt1"/>
                </a:buClr>
                <a:buSzPts val="1200"/>
                <a:buFont typeface="Source Sans Pro"/>
                <a:buNone/>
              </a:pPr>
              <a:r>
                <a:rPr lang="en-GB" sz="1200">
                  <a:solidFill>
                    <a:schemeClr val="lt1"/>
                  </a:solidFill>
                  <a:latin typeface="Source Sans Pro"/>
                  <a:ea typeface="Source Sans Pro"/>
                  <a:cs typeface="Source Sans Pro"/>
                  <a:sym typeface="Source Sans Pro"/>
                </a:rPr>
                <a:t>Intensive listening is </a:t>
              </a:r>
              <a:r>
                <a:rPr b="1" lang="en-GB" sz="1200">
                  <a:solidFill>
                    <a:schemeClr val="lt1"/>
                  </a:solidFill>
                  <a:latin typeface="Source Sans Pro"/>
                  <a:ea typeface="Source Sans Pro"/>
                  <a:cs typeface="Source Sans Pro"/>
                  <a:sym typeface="Source Sans Pro"/>
                </a:rPr>
                <a:t>listening for inferences. </a:t>
              </a:r>
              <a:endParaRPr sz="1200">
                <a:solidFill>
                  <a:schemeClr val="lt1"/>
                </a:solidFill>
                <a:latin typeface="Source Sans Pro"/>
                <a:ea typeface="Source Sans Pro"/>
                <a:cs typeface="Source Sans Pro"/>
                <a:sym typeface="Source Sans Pro"/>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5" name="Shape 1315"/>
        <p:cNvGrpSpPr/>
        <p:nvPr/>
      </p:nvGrpSpPr>
      <p:grpSpPr>
        <a:xfrm>
          <a:off x="0" y="0"/>
          <a:ext cx="0" cy="0"/>
          <a:chOff x="0" y="0"/>
          <a:chExt cx="0" cy="0"/>
        </a:xfrm>
      </p:grpSpPr>
      <p:sp>
        <p:nvSpPr>
          <p:cNvPr id="1316" name="Google Shape;1316;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SAQ 2.1 </a:t>
            </a:r>
            <a:endParaRPr/>
          </a:p>
        </p:txBody>
      </p:sp>
      <p:graphicFrame>
        <p:nvGraphicFramePr>
          <p:cNvPr id="1317" name="Google Shape;1317;p38"/>
          <p:cNvGraphicFramePr/>
          <p:nvPr/>
        </p:nvGraphicFramePr>
        <p:xfrm>
          <a:off x="838200" y="1825625"/>
          <a:ext cx="3000000" cy="3000000"/>
        </p:xfrm>
        <a:graphic>
          <a:graphicData uri="http://schemas.openxmlformats.org/drawingml/2006/table">
            <a:tbl>
              <a:tblPr bandRow="1" firstRow="1">
                <a:noFill/>
                <a:tableStyleId>{7AB654C9-D997-45F2-B09C-F24B6532F14E}</a:tableStyleId>
              </a:tblPr>
              <a:tblGrid>
                <a:gridCol w="8698050"/>
                <a:gridCol w="1817550"/>
              </a:tblGrid>
              <a:tr h="254000">
                <a:tc>
                  <a:txBody>
                    <a:bodyPr/>
                    <a:lstStyle/>
                    <a:p>
                      <a:pPr indent="0" lvl="0" marL="0" marR="0" rtl="0" algn="ctr">
                        <a:spcBef>
                          <a:spcPts val="0"/>
                        </a:spcBef>
                        <a:spcAft>
                          <a:spcPts val="0"/>
                        </a:spcAft>
                        <a:buNone/>
                      </a:pPr>
                      <a:r>
                        <a:rPr lang="en-GB" sz="2000"/>
                        <a:t>Statements</a:t>
                      </a:r>
                      <a:endParaRPr/>
                    </a:p>
                  </a:txBody>
                  <a:tcPr marT="0" marB="0" marR="68575" marL="68575"/>
                </a:tc>
                <a:tc>
                  <a:txBody>
                    <a:bodyPr/>
                    <a:lstStyle/>
                    <a:p>
                      <a:pPr indent="0" lvl="0" marL="0" marR="0" rtl="0" algn="ctr">
                        <a:spcBef>
                          <a:spcPts val="0"/>
                        </a:spcBef>
                        <a:spcAft>
                          <a:spcPts val="0"/>
                        </a:spcAft>
                        <a:buNone/>
                      </a:pPr>
                      <a:r>
                        <a:rPr lang="en-GB" sz="2000"/>
                        <a:t>T  F  D  </a:t>
                      </a:r>
                      <a:endParaRPr/>
                    </a:p>
                  </a:txBody>
                  <a:tcPr marT="0" marB="0" marR="68575" marL="68575"/>
                </a:tc>
              </a:tr>
              <a:tr h="254000">
                <a:tc>
                  <a:txBody>
                    <a:bodyPr/>
                    <a:lstStyle/>
                    <a:p>
                      <a:pPr indent="-342900" lvl="0" marL="342900" marR="0" rtl="0" algn="just">
                        <a:spcBef>
                          <a:spcPts val="0"/>
                        </a:spcBef>
                        <a:spcAft>
                          <a:spcPts val="0"/>
                        </a:spcAft>
                        <a:buNone/>
                      </a:pPr>
                      <a:r>
                        <a:rPr lang="en-GB" sz="2000"/>
                        <a:t>Listening is taught for language build up in learners</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54000">
                <a:tc>
                  <a:txBody>
                    <a:bodyPr/>
                    <a:lstStyle/>
                    <a:p>
                      <a:pPr indent="-342900" lvl="0" marL="342900" marR="0" rtl="0" algn="just">
                        <a:spcBef>
                          <a:spcPts val="0"/>
                        </a:spcBef>
                        <a:spcAft>
                          <a:spcPts val="0"/>
                        </a:spcAft>
                        <a:buNone/>
                      </a:pPr>
                      <a:r>
                        <a:rPr lang="en-GB" sz="2000"/>
                        <a:t>Authentic texts make listening more difficult</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54000">
                <a:tc>
                  <a:txBody>
                    <a:bodyPr/>
                    <a:lstStyle/>
                    <a:p>
                      <a:pPr indent="-342900" lvl="0" marL="342900" marR="0" rtl="0" algn="just">
                        <a:spcBef>
                          <a:spcPts val="0"/>
                        </a:spcBef>
                        <a:spcAft>
                          <a:spcPts val="0"/>
                        </a:spcAft>
                        <a:buNone/>
                      </a:pPr>
                      <a:r>
                        <a:rPr lang="en-GB" sz="2000"/>
                        <a:t>Writing can come before or after a listening task</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54000">
                <a:tc>
                  <a:txBody>
                    <a:bodyPr/>
                    <a:lstStyle/>
                    <a:p>
                      <a:pPr indent="-342900" lvl="0" marL="342900" marR="0" rtl="0" algn="just">
                        <a:spcBef>
                          <a:spcPts val="0"/>
                        </a:spcBef>
                        <a:spcAft>
                          <a:spcPts val="0"/>
                        </a:spcAft>
                        <a:buNone/>
                      </a:pPr>
                      <a:r>
                        <a:rPr lang="en-GB" sz="2000"/>
                        <a:t>Active listening implies making inferences </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54000">
                <a:tc>
                  <a:txBody>
                    <a:bodyPr/>
                    <a:lstStyle/>
                    <a:p>
                      <a:pPr indent="-342900" lvl="0" marL="342900" marR="0" rtl="0" algn="just">
                        <a:spcBef>
                          <a:spcPts val="0"/>
                        </a:spcBef>
                        <a:spcAft>
                          <a:spcPts val="0"/>
                        </a:spcAft>
                        <a:buNone/>
                      </a:pPr>
                      <a:r>
                        <a:rPr lang="en-GB" sz="2000"/>
                        <a:t>Extensive listening is aimed at all sorts of small details</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54000">
                <a:tc>
                  <a:txBody>
                    <a:bodyPr/>
                    <a:lstStyle/>
                    <a:p>
                      <a:pPr indent="-342900" lvl="0" marL="342900" marR="0" rtl="0" algn="just">
                        <a:spcBef>
                          <a:spcPts val="0"/>
                        </a:spcBef>
                        <a:spcAft>
                          <a:spcPts val="0"/>
                        </a:spcAft>
                        <a:buNone/>
                      </a:pPr>
                      <a:r>
                        <a:rPr lang="en-GB" sz="2000"/>
                        <a:t>Intensive listening is a deep thought process</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r h="254000">
                <a:tc>
                  <a:txBody>
                    <a:bodyPr/>
                    <a:lstStyle/>
                    <a:p>
                      <a:pPr indent="-342900" lvl="0" marL="342900" marR="0" rtl="0" algn="just">
                        <a:spcBef>
                          <a:spcPts val="0"/>
                        </a:spcBef>
                        <a:spcAft>
                          <a:spcPts val="0"/>
                        </a:spcAft>
                        <a:buNone/>
                      </a:pPr>
                      <a:r>
                        <a:rPr lang="en-GB" sz="2000"/>
                        <a:t>Memory matters most in listening</a:t>
                      </a:r>
                      <a:endParaRPr/>
                    </a:p>
                  </a:txBody>
                  <a:tcPr marT="0" marB="0" marR="68575" marL="68575"/>
                </a:tc>
                <a:tc>
                  <a:txBody>
                    <a:bodyPr/>
                    <a:lstStyle/>
                    <a:p>
                      <a:pPr indent="0" lvl="0" marL="0" marR="0" rtl="0" algn="ctr">
                        <a:spcBef>
                          <a:spcPts val="0"/>
                        </a:spcBef>
                        <a:spcAft>
                          <a:spcPts val="0"/>
                        </a:spcAft>
                        <a:buNone/>
                      </a:pPr>
                      <a:r>
                        <a:t/>
                      </a:r>
                      <a:endParaRPr sz="2000"/>
                    </a:p>
                  </a:txBody>
                  <a:tcPr marT="0" marB="0" marR="68575" marL="68575"/>
                </a:tc>
              </a:tr>
            </a:tbl>
          </a:graphicData>
        </a:graphic>
      </p:graphicFrame>
      <p:sp>
        <p:nvSpPr>
          <p:cNvPr id="1318" name="Google Shape;1318;p38"/>
          <p:cNvSpPr txBox="1"/>
          <p:nvPr/>
        </p:nvSpPr>
        <p:spPr>
          <a:xfrm>
            <a:off x="2912853" y="4825042"/>
            <a:ext cx="6510067"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Source Sans Pro"/>
                <a:ea typeface="Source Sans Pro"/>
                <a:cs typeface="Source Sans Pro"/>
                <a:sym typeface="Source Sans Pro"/>
              </a:rPr>
              <a:t>Mark the following statements as “true” T, “false” F or “debatable” D.</a:t>
            </a:r>
            <a:r>
              <a:rPr lang="en-GB" sz="1800">
                <a:solidFill>
                  <a:schemeClr val="dk1"/>
                </a:solidFill>
                <a:latin typeface="Source Sans Pro"/>
                <a:ea typeface="Source Sans Pro"/>
                <a:cs typeface="Source Sans Pro"/>
                <a:sym typeface="Source Sans Pro"/>
              </a:rPr>
              <a:t> </a:t>
            </a:r>
            <a:endParaRPr sz="1800">
              <a:solidFill>
                <a:schemeClr val="dk1"/>
              </a:solidFill>
              <a:latin typeface="Source Sans Pro"/>
              <a:ea typeface="Source Sans Pro"/>
              <a:cs typeface="Source Sans Pro"/>
              <a:sym typeface="Source Sans Pro"/>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22" name="Shape 1322"/>
        <p:cNvGrpSpPr/>
        <p:nvPr/>
      </p:nvGrpSpPr>
      <p:grpSpPr>
        <a:xfrm>
          <a:off x="0" y="0"/>
          <a:ext cx="0" cy="0"/>
          <a:chOff x="0" y="0"/>
          <a:chExt cx="0" cy="0"/>
        </a:xfrm>
      </p:grpSpPr>
      <p:sp>
        <p:nvSpPr>
          <p:cNvPr id="1323" name="Google Shape;1323;p3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24" name="Google Shape;1324;p39"/>
          <p:cNvSpPr/>
          <p:nvPr/>
        </p:nvSpPr>
        <p:spPr>
          <a:xfrm>
            <a:off x="1" y="1"/>
            <a:ext cx="3871489" cy="4096327"/>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1325" name="Google Shape;1325;p39"/>
          <p:cNvSpPr/>
          <p:nvPr/>
        </p:nvSpPr>
        <p:spPr>
          <a:xfrm>
            <a:off x="0" y="0"/>
            <a:ext cx="3871489" cy="4096327"/>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1326" name="Google Shape;1326;p39"/>
          <p:cNvSpPr txBox="1"/>
          <p:nvPr>
            <p:ph type="title"/>
          </p:nvPr>
        </p:nvSpPr>
        <p:spPr>
          <a:xfrm>
            <a:off x="838200" y="3698999"/>
            <a:ext cx="3200400" cy="24779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Source Sans Pro"/>
              <a:buNone/>
            </a:pPr>
            <a:r>
              <a:rPr b="1" lang="en-GB"/>
              <a:t>Activities for teaching listening.</a:t>
            </a:r>
            <a:r>
              <a:rPr lang="en-GB"/>
              <a:t> </a:t>
            </a:r>
            <a:endParaRPr/>
          </a:p>
        </p:txBody>
      </p:sp>
      <p:sp>
        <p:nvSpPr>
          <p:cNvPr id="1327" name="Google Shape;1327;p39"/>
          <p:cNvSpPr/>
          <p:nvPr/>
        </p:nvSpPr>
        <p:spPr>
          <a:xfrm>
            <a:off x="0" y="147955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28" name="Google Shape;1328;p39"/>
          <p:cNvSpPr/>
          <p:nvPr/>
        </p:nvSpPr>
        <p:spPr>
          <a:xfrm>
            <a:off x="0" y="19192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nvGrpSpPr>
          <p:cNvPr id="1329" name="Google Shape;1329;p39"/>
          <p:cNvGrpSpPr/>
          <p:nvPr/>
        </p:nvGrpSpPr>
        <p:grpSpPr>
          <a:xfrm>
            <a:off x="4646104" y="307075"/>
            <a:ext cx="6312013" cy="6312013"/>
            <a:chOff x="898887" y="3571"/>
            <a:chExt cx="6312013" cy="6312013"/>
          </a:xfrm>
        </p:grpSpPr>
        <p:sp>
          <p:nvSpPr>
            <p:cNvPr id="1330" name="Google Shape;1330;p39"/>
            <p:cNvSpPr/>
            <p:nvPr/>
          </p:nvSpPr>
          <p:spPr>
            <a:xfrm>
              <a:off x="898887" y="3571"/>
              <a:ext cx="6312013" cy="631201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39"/>
            <p:cNvSpPr txBox="1"/>
            <p:nvPr/>
          </p:nvSpPr>
          <p:spPr>
            <a:xfrm>
              <a:off x="898887" y="3571"/>
              <a:ext cx="6312013" cy="6312013"/>
            </a:xfrm>
            <a:prstGeom prst="rect">
              <a:avLst/>
            </a:prstGeom>
            <a:noFill/>
            <a:ln>
              <a:noFill/>
            </a:ln>
          </p:spPr>
          <p:txBody>
            <a:bodyPr anchorCtr="0" anchor="ctr" bIns="22850" lIns="22850" spcFirstLastPara="1" rIns="22850" wrap="square" tIns="22850">
              <a:noAutofit/>
            </a:bodyPr>
            <a:lstStyle/>
            <a:p>
              <a:pPr indent="0" lvl="0" marL="0" marR="0" rtl="0" algn="l">
                <a:lnSpc>
                  <a:spcPct val="90000"/>
                </a:lnSpc>
                <a:spcBef>
                  <a:spcPts val="0"/>
                </a:spcBef>
                <a:spcAft>
                  <a:spcPts val="0"/>
                </a:spcAft>
                <a:buClr>
                  <a:schemeClr val="dk1"/>
                </a:buClr>
                <a:buSzPts val="1800"/>
                <a:buFont typeface="Source Sans Pro"/>
                <a:buNone/>
              </a:pPr>
              <a:r>
                <a:rPr b="1" lang="en-GB" sz="1800">
                  <a:solidFill>
                    <a:schemeClr val="dk1"/>
                  </a:solidFill>
                  <a:latin typeface="Source Sans Pro"/>
                  <a:ea typeface="Source Sans Pro"/>
                  <a:cs typeface="Source Sans Pro"/>
                  <a:sym typeface="Source Sans Pro"/>
                </a:rPr>
                <a:t>Listening exercises </a:t>
              </a:r>
              <a:r>
                <a:rPr lang="en-GB" sz="1800">
                  <a:solidFill>
                    <a:schemeClr val="dk1"/>
                  </a:solidFill>
                  <a:latin typeface="Source Sans Pro"/>
                  <a:ea typeface="Source Sans Pro"/>
                  <a:cs typeface="Source Sans Pro"/>
                  <a:sym typeface="Source Sans Pro"/>
                </a:rPr>
                <a:t>include: </a:t>
              </a:r>
              <a:endParaRPr sz="1800">
                <a:solidFill>
                  <a:schemeClr val="dk1"/>
                </a:solidFill>
                <a:latin typeface="Source Sans Pro"/>
                <a:ea typeface="Source Sans Pro"/>
                <a:cs typeface="Source Sans Pro"/>
                <a:sym typeface="Source Sans Pro"/>
              </a:endParaRPr>
            </a:p>
            <a:p>
              <a:pPr indent="-114300" lvl="1" marL="114300" marR="0" rtl="0" algn="l">
                <a:lnSpc>
                  <a:spcPct val="90000"/>
                </a:lnSpc>
                <a:spcBef>
                  <a:spcPts val="63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making a tape-script</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repeated listening with wandering gaps in the played text</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ticking lexical items and grammar structures used in the text</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ticking what was mentioned and what was not mentioned (some items on the list may not have been used at  all  in the text)</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listening and doing</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Drawing</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Marking</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Dramatizing</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answering  questions</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guessing  from the text</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sequencing the order of speakers and/or  events</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listening  and  matching  (texts,  graphs   and pictures)</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completing gaps in the text (cloze procedure)</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completing the chart</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ticking in the list the paraphrased sentences with the same meaning as in  the  text, ticking true or false sentences,</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predicting the continuation of the text</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commenting on the  text</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 giving personal   associations</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Reasoning</a:t>
              </a:r>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picking   up   details</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 remembering   details</a:t>
              </a:r>
              <a:endParaRPr b="0" i="0" sz="1400" u="none" cap="none" strike="noStrike">
                <a:solidFill>
                  <a:schemeClr val="dk1"/>
                </a:solidFill>
                <a:latin typeface="Source Sans Pro"/>
                <a:ea typeface="Source Sans Pro"/>
                <a:cs typeface="Source Sans Pro"/>
                <a:sym typeface="Source Sans Pro"/>
              </a:endParaRPr>
            </a:p>
            <a:p>
              <a:pPr indent="-114300" lvl="1" marL="114300" marR="0" rtl="0" algn="l">
                <a:lnSpc>
                  <a:spcPct val="90000"/>
                </a:lnSpc>
                <a:spcBef>
                  <a:spcPts val="210"/>
                </a:spcBef>
                <a:spcAft>
                  <a:spcPts val="0"/>
                </a:spcAft>
                <a:buClr>
                  <a:schemeClr val="dk1"/>
                </a:buClr>
                <a:buSzPts val="1400"/>
                <a:buFont typeface="Source Sans Pro"/>
                <a:buChar char="•"/>
              </a:pPr>
              <a:r>
                <a:rPr b="0" i="0" lang="en-GB" sz="1400" u="none" cap="none" strike="noStrike">
                  <a:solidFill>
                    <a:schemeClr val="dk1"/>
                  </a:solidFill>
                  <a:latin typeface="Source Sans Pro"/>
                  <a:ea typeface="Source Sans Pro"/>
                  <a:cs typeface="Source Sans Pro"/>
                  <a:sym typeface="Source Sans Pro"/>
                </a:rPr>
                <a:t> transferring information to a table or to a graph </a:t>
              </a:r>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5" name="Shape 1335"/>
        <p:cNvGrpSpPr/>
        <p:nvPr/>
      </p:nvGrpSpPr>
      <p:grpSpPr>
        <a:xfrm>
          <a:off x="0" y="0"/>
          <a:ext cx="0" cy="0"/>
          <a:chOff x="0" y="0"/>
          <a:chExt cx="0" cy="0"/>
        </a:xfrm>
      </p:grpSpPr>
      <p:sp>
        <p:nvSpPr>
          <p:cNvPr id="1336" name="Google Shape;1336;p40"/>
          <p:cNvSpPr txBox="1"/>
          <p:nvPr>
            <p:ph type="title"/>
          </p:nvPr>
        </p:nvSpPr>
        <p:spPr>
          <a:xfrm>
            <a:off x="7940615" y="365125"/>
            <a:ext cx="3413185" cy="1224922"/>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Source Sans Pro"/>
              <a:buNone/>
            </a:pPr>
            <a:r>
              <a:rPr b="1" lang="en-GB"/>
              <a:t>Exploratory task 2.2</a:t>
            </a:r>
            <a:r>
              <a:rPr lang="en-GB"/>
              <a:t> </a:t>
            </a:r>
            <a:endParaRPr/>
          </a:p>
        </p:txBody>
      </p:sp>
      <p:graphicFrame>
        <p:nvGraphicFramePr>
          <p:cNvPr id="1337" name="Google Shape;1337;p40"/>
          <p:cNvGraphicFramePr/>
          <p:nvPr/>
        </p:nvGraphicFramePr>
        <p:xfrm>
          <a:off x="488829" y="215659"/>
          <a:ext cx="3000000" cy="3000000"/>
        </p:xfrm>
        <a:graphic>
          <a:graphicData uri="http://schemas.openxmlformats.org/drawingml/2006/table">
            <a:tbl>
              <a:tblPr bandRow="1" firstRow="1">
                <a:noFill/>
                <a:tableStyleId>{7AB654C9-D997-45F2-B09C-F24B6532F14E}</a:tableStyleId>
              </a:tblPr>
              <a:tblGrid>
                <a:gridCol w="3194375"/>
                <a:gridCol w="3194375"/>
              </a:tblGrid>
              <a:tr h="261650">
                <a:tc>
                  <a:txBody>
                    <a:bodyPr/>
                    <a:lstStyle/>
                    <a:p>
                      <a:pPr indent="0" lvl="0" marL="0" marR="0" rtl="0" algn="ctr">
                        <a:spcBef>
                          <a:spcPts val="0"/>
                        </a:spcBef>
                        <a:spcAft>
                          <a:spcPts val="0"/>
                        </a:spcAft>
                        <a:buNone/>
                      </a:pPr>
                      <a:r>
                        <a:rPr lang="en-GB" sz="2000"/>
                        <a:t>Activities</a:t>
                      </a:r>
                      <a:endParaRPr/>
                    </a:p>
                  </a:txBody>
                  <a:tcPr marT="0" marB="0" marR="68575" marL="68575"/>
                </a:tc>
                <a:tc>
                  <a:txBody>
                    <a:bodyPr/>
                    <a:lstStyle/>
                    <a:p>
                      <a:pPr indent="0" lvl="0" marL="0" marR="0" rtl="0" algn="ctr">
                        <a:spcBef>
                          <a:spcPts val="0"/>
                        </a:spcBef>
                        <a:spcAft>
                          <a:spcPts val="0"/>
                        </a:spcAft>
                        <a:buNone/>
                      </a:pPr>
                      <a:r>
                        <a:rPr lang="en-GB" sz="2000"/>
                        <a:t>Examples</a:t>
                      </a:r>
                      <a:endParaRPr/>
                    </a:p>
                  </a:txBody>
                  <a:tcPr marT="0" marB="0" marR="68575" marL="68575"/>
                </a:tc>
              </a:tr>
              <a:tr h="796875">
                <a:tc>
                  <a:txBody>
                    <a:bodyPr/>
                    <a:lstStyle/>
                    <a:p>
                      <a:pPr indent="-342900" lvl="0" marL="342900" marR="0" rtl="0" algn="just">
                        <a:spcBef>
                          <a:spcPts val="0"/>
                        </a:spcBef>
                        <a:spcAft>
                          <a:spcPts val="0"/>
                        </a:spcAft>
                        <a:buNone/>
                      </a:pPr>
                      <a:r>
                        <a:rPr lang="en-GB" sz="2000"/>
                        <a:t>Listening with wandering gaps</a:t>
                      </a:r>
                      <a:endParaRPr/>
                    </a:p>
                  </a:txBody>
                  <a:tcPr marT="0" marB="0" marR="68575" marL="68575"/>
                </a:tc>
                <a:tc>
                  <a:txBody>
                    <a:bodyPr/>
                    <a:lstStyle/>
                    <a:p>
                      <a:pPr indent="0" lvl="0" marL="0" marR="0" rtl="0" algn="just">
                        <a:spcBef>
                          <a:spcPts val="0"/>
                        </a:spcBef>
                        <a:spcAft>
                          <a:spcPts val="0"/>
                        </a:spcAft>
                        <a:buNone/>
                      </a:pPr>
                      <a:r>
                        <a:rPr lang="en-GB" sz="2000"/>
                        <a:t>Playing the text several times each time muting the sound in a different place</a:t>
                      </a:r>
                      <a:endParaRPr/>
                    </a:p>
                  </a:txBody>
                  <a:tcPr marT="0" marB="0" marR="68575" marL="68575"/>
                </a:tc>
              </a:tr>
              <a:tr h="523325">
                <a:tc>
                  <a:txBody>
                    <a:bodyPr/>
                    <a:lstStyle/>
                    <a:p>
                      <a:pPr indent="-342900" lvl="0" marL="342900" marR="0" rtl="0" algn="just">
                        <a:spcBef>
                          <a:spcPts val="0"/>
                        </a:spcBef>
                        <a:spcAft>
                          <a:spcPts val="0"/>
                        </a:spcAft>
                        <a:buNone/>
                      </a:pPr>
                      <a:r>
                        <a:rPr lang="en-GB" sz="2000"/>
                        <a:t>Ticking lexical items</a:t>
                      </a:r>
                      <a:endParaRPr/>
                    </a:p>
                  </a:txBody>
                  <a:tcPr marT="0" marB="0" marR="68575" marL="68575"/>
                </a:tc>
                <a:tc>
                  <a:txBody>
                    <a:bodyPr/>
                    <a:lstStyle/>
                    <a:p>
                      <a:pPr indent="0" lvl="0" marL="0" marR="0" rtl="0" algn="just">
                        <a:spcBef>
                          <a:spcPts val="0"/>
                        </a:spcBef>
                        <a:spcAft>
                          <a:spcPts val="0"/>
                        </a:spcAft>
                        <a:buNone/>
                      </a:pPr>
                      <a:r>
                        <a:t/>
                      </a:r>
                      <a:endParaRPr sz="2000"/>
                    </a:p>
                    <a:p>
                      <a:pPr indent="0" lvl="0" marL="0" marR="0" rtl="0" algn="just">
                        <a:spcBef>
                          <a:spcPts val="0"/>
                        </a:spcBef>
                        <a:spcAft>
                          <a:spcPts val="0"/>
                        </a:spcAft>
                        <a:buNone/>
                      </a:pPr>
                      <a:r>
                        <a:t/>
                      </a:r>
                      <a:endParaRPr sz="2000"/>
                    </a:p>
                  </a:txBody>
                  <a:tcPr marT="0" marB="0" marR="68575" marL="68575"/>
                </a:tc>
              </a:tr>
              <a:tr h="523325">
                <a:tc>
                  <a:txBody>
                    <a:bodyPr/>
                    <a:lstStyle/>
                    <a:p>
                      <a:pPr indent="-342900" lvl="0" marL="342900" marR="0" rtl="0" algn="just">
                        <a:spcBef>
                          <a:spcPts val="0"/>
                        </a:spcBef>
                        <a:spcAft>
                          <a:spcPts val="0"/>
                        </a:spcAft>
                        <a:buNone/>
                      </a:pPr>
                      <a:r>
                        <a:rPr lang="en-GB" sz="2000"/>
                        <a:t>Listening and labelling </a:t>
                      </a:r>
                      <a:endParaRPr/>
                    </a:p>
                  </a:txBody>
                  <a:tcPr marT="0" marB="0" marR="68575" marL="68575"/>
                </a:tc>
                <a:tc>
                  <a:txBody>
                    <a:bodyPr/>
                    <a:lstStyle/>
                    <a:p>
                      <a:pPr indent="0" lvl="0" marL="0" marR="0" rtl="0" algn="just">
                        <a:spcBef>
                          <a:spcPts val="0"/>
                        </a:spcBef>
                        <a:spcAft>
                          <a:spcPts val="0"/>
                        </a:spcAft>
                        <a:buNone/>
                      </a:pPr>
                      <a:r>
                        <a:t/>
                      </a:r>
                      <a:endParaRPr sz="2000"/>
                    </a:p>
                    <a:p>
                      <a:pPr indent="0" lvl="0" marL="0" marR="0" rtl="0" algn="just">
                        <a:spcBef>
                          <a:spcPts val="0"/>
                        </a:spcBef>
                        <a:spcAft>
                          <a:spcPts val="0"/>
                        </a:spcAft>
                        <a:buNone/>
                      </a:pPr>
                      <a:r>
                        <a:t/>
                      </a:r>
                      <a:endParaRPr sz="2000"/>
                    </a:p>
                  </a:txBody>
                  <a:tcPr marT="0" marB="0" marR="68575" marL="68575"/>
                </a:tc>
              </a:tr>
              <a:tr h="523325">
                <a:tc>
                  <a:txBody>
                    <a:bodyPr/>
                    <a:lstStyle/>
                    <a:p>
                      <a:pPr indent="-342900" lvl="0" marL="342900" marR="0" rtl="0" algn="just">
                        <a:spcBef>
                          <a:spcPts val="0"/>
                        </a:spcBef>
                        <a:spcAft>
                          <a:spcPts val="0"/>
                        </a:spcAft>
                        <a:buNone/>
                      </a:pPr>
                      <a:r>
                        <a:rPr lang="en-GB" sz="2000"/>
                        <a:t>Guessing  from the text</a:t>
                      </a:r>
                      <a:endParaRPr/>
                    </a:p>
                  </a:txBody>
                  <a:tcPr marT="0" marB="0" marR="68575" marL="68575"/>
                </a:tc>
                <a:tc>
                  <a:txBody>
                    <a:bodyPr/>
                    <a:lstStyle/>
                    <a:p>
                      <a:pPr indent="0" lvl="0" marL="0" marR="0" rtl="0" algn="just">
                        <a:spcBef>
                          <a:spcPts val="0"/>
                        </a:spcBef>
                        <a:spcAft>
                          <a:spcPts val="0"/>
                        </a:spcAft>
                        <a:buNone/>
                      </a:pPr>
                      <a:r>
                        <a:t/>
                      </a:r>
                      <a:endParaRPr sz="2000"/>
                    </a:p>
                    <a:p>
                      <a:pPr indent="0" lvl="0" marL="0" marR="0" rtl="0" algn="just">
                        <a:spcBef>
                          <a:spcPts val="0"/>
                        </a:spcBef>
                        <a:spcAft>
                          <a:spcPts val="0"/>
                        </a:spcAft>
                        <a:buNone/>
                      </a:pPr>
                      <a:r>
                        <a:t/>
                      </a:r>
                      <a:endParaRPr sz="2000"/>
                    </a:p>
                  </a:txBody>
                  <a:tcPr marT="0" marB="0" marR="68575" marL="68575"/>
                </a:tc>
              </a:tr>
              <a:tr h="523325">
                <a:tc>
                  <a:txBody>
                    <a:bodyPr/>
                    <a:lstStyle/>
                    <a:p>
                      <a:pPr indent="-342900" lvl="0" marL="342900" marR="0" rtl="0" algn="just">
                        <a:spcBef>
                          <a:spcPts val="0"/>
                        </a:spcBef>
                        <a:spcAft>
                          <a:spcPts val="0"/>
                        </a:spcAft>
                        <a:buNone/>
                      </a:pPr>
                      <a:r>
                        <a:rPr lang="en-GB" sz="2000"/>
                        <a:t>Listening  and  matching</a:t>
                      </a:r>
                      <a:endParaRPr/>
                    </a:p>
                  </a:txBody>
                  <a:tcPr marT="0" marB="0" marR="68575" marL="68575"/>
                </a:tc>
                <a:tc>
                  <a:txBody>
                    <a:bodyPr/>
                    <a:lstStyle/>
                    <a:p>
                      <a:pPr indent="0" lvl="0" marL="0" marR="0" rtl="0" algn="just">
                        <a:spcBef>
                          <a:spcPts val="0"/>
                        </a:spcBef>
                        <a:spcAft>
                          <a:spcPts val="0"/>
                        </a:spcAft>
                        <a:buNone/>
                      </a:pPr>
                      <a:r>
                        <a:t/>
                      </a:r>
                      <a:endParaRPr sz="2000"/>
                    </a:p>
                    <a:p>
                      <a:pPr indent="0" lvl="0" marL="0" marR="0" rtl="0" algn="just">
                        <a:spcBef>
                          <a:spcPts val="0"/>
                        </a:spcBef>
                        <a:spcAft>
                          <a:spcPts val="0"/>
                        </a:spcAft>
                        <a:buNone/>
                      </a:pPr>
                      <a:r>
                        <a:t/>
                      </a:r>
                      <a:endParaRPr sz="2000"/>
                    </a:p>
                  </a:txBody>
                  <a:tcPr marT="0" marB="0" marR="68575" marL="68575"/>
                </a:tc>
              </a:tr>
              <a:tr h="796875">
                <a:tc>
                  <a:txBody>
                    <a:bodyPr/>
                    <a:lstStyle/>
                    <a:p>
                      <a:pPr indent="-342900" lvl="0" marL="342900" marR="0" rtl="0" algn="just">
                        <a:spcBef>
                          <a:spcPts val="0"/>
                        </a:spcBef>
                        <a:spcAft>
                          <a:spcPts val="0"/>
                        </a:spcAft>
                        <a:buNone/>
                      </a:pPr>
                      <a:r>
                        <a:rPr lang="en-GB" sz="2000"/>
                        <a:t>Completing gaps in the text</a:t>
                      </a:r>
                      <a:endParaRPr/>
                    </a:p>
                  </a:txBody>
                  <a:tcPr marT="0" marB="0" marR="68575" marL="68575"/>
                </a:tc>
                <a:tc>
                  <a:txBody>
                    <a:bodyPr/>
                    <a:lstStyle/>
                    <a:p>
                      <a:pPr indent="0" lvl="0" marL="0" marR="0" rtl="0" algn="just">
                        <a:spcBef>
                          <a:spcPts val="0"/>
                        </a:spcBef>
                        <a:spcAft>
                          <a:spcPts val="0"/>
                        </a:spcAft>
                        <a:buNone/>
                      </a:pPr>
                      <a:r>
                        <a:rPr lang="en-GB" sz="2000"/>
                        <a:t>Listen to the text and complete the gaps in the written version</a:t>
                      </a:r>
                      <a:endParaRPr/>
                    </a:p>
                  </a:txBody>
                  <a:tcPr marT="0" marB="0" marR="68575" marL="68575"/>
                </a:tc>
              </a:tr>
              <a:tr h="523325">
                <a:tc>
                  <a:txBody>
                    <a:bodyPr/>
                    <a:lstStyle/>
                    <a:p>
                      <a:pPr indent="-342900" lvl="0" marL="342900" marR="0" rtl="0" algn="just">
                        <a:spcBef>
                          <a:spcPts val="0"/>
                        </a:spcBef>
                        <a:spcAft>
                          <a:spcPts val="0"/>
                        </a:spcAft>
                        <a:buNone/>
                      </a:pPr>
                      <a:r>
                        <a:rPr lang="en-GB" sz="2000"/>
                        <a:t>Ticking true or false sentences</a:t>
                      </a:r>
                      <a:endParaRPr/>
                    </a:p>
                  </a:txBody>
                  <a:tcPr marT="0" marB="0" marR="68575" marL="68575"/>
                </a:tc>
                <a:tc>
                  <a:txBody>
                    <a:bodyPr/>
                    <a:lstStyle/>
                    <a:p>
                      <a:pPr indent="0" lvl="0" marL="0" marR="0" rtl="0" algn="just">
                        <a:spcBef>
                          <a:spcPts val="0"/>
                        </a:spcBef>
                        <a:spcAft>
                          <a:spcPts val="0"/>
                        </a:spcAft>
                        <a:buNone/>
                      </a:pPr>
                      <a:r>
                        <a:t/>
                      </a:r>
                      <a:endParaRPr sz="2000"/>
                    </a:p>
                    <a:p>
                      <a:pPr indent="0" lvl="0" marL="0" marR="0" rtl="0" algn="just">
                        <a:spcBef>
                          <a:spcPts val="0"/>
                        </a:spcBef>
                        <a:spcAft>
                          <a:spcPts val="0"/>
                        </a:spcAft>
                        <a:buNone/>
                      </a:pPr>
                      <a:r>
                        <a:t/>
                      </a:r>
                      <a:endParaRPr sz="2000"/>
                    </a:p>
                  </a:txBody>
                  <a:tcPr marT="0" marB="0" marR="68575" marL="68575"/>
                </a:tc>
              </a:tr>
              <a:tr h="523325">
                <a:tc>
                  <a:txBody>
                    <a:bodyPr/>
                    <a:lstStyle/>
                    <a:p>
                      <a:pPr indent="-342900" lvl="0" marL="342900" marR="0" rtl="0" algn="just">
                        <a:spcBef>
                          <a:spcPts val="0"/>
                        </a:spcBef>
                        <a:spcAft>
                          <a:spcPts val="0"/>
                        </a:spcAft>
                        <a:buNone/>
                      </a:pPr>
                      <a:r>
                        <a:rPr lang="en-GB" sz="2000"/>
                        <a:t>Transferring information to a table</a:t>
                      </a:r>
                      <a:endParaRPr/>
                    </a:p>
                  </a:txBody>
                  <a:tcPr marT="0" marB="0" marR="68575" marL="68575"/>
                </a:tc>
                <a:tc>
                  <a:txBody>
                    <a:bodyPr/>
                    <a:lstStyle/>
                    <a:p>
                      <a:pPr indent="0" lvl="0" marL="0" marR="0" rtl="0" algn="just">
                        <a:spcBef>
                          <a:spcPts val="0"/>
                        </a:spcBef>
                        <a:spcAft>
                          <a:spcPts val="0"/>
                        </a:spcAft>
                        <a:buNone/>
                      </a:pPr>
                      <a:r>
                        <a:t/>
                      </a:r>
                      <a:endParaRPr sz="2000"/>
                    </a:p>
                    <a:p>
                      <a:pPr indent="0" lvl="0" marL="0" marR="0" rtl="0" algn="just">
                        <a:spcBef>
                          <a:spcPts val="0"/>
                        </a:spcBef>
                        <a:spcAft>
                          <a:spcPts val="0"/>
                        </a:spcAft>
                        <a:buNone/>
                      </a:pPr>
                      <a:r>
                        <a:t/>
                      </a:r>
                      <a:endParaRPr sz="2000"/>
                    </a:p>
                  </a:txBody>
                  <a:tcPr marT="0" marB="0" marR="68575" marL="68575"/>
                </a:tc>
              </a:tr>
              <a:tr h="796875">
                <a:tc>
                  <a:txBody>
                    <a:bodyPr/>
                    <a:lstStyle/>
                    <a:p>
                      <a:pPr indent="-342900" lvl="0" marL="342900" marR="0" rtl="0" algn="just">
                        <a:spcBef>
                          <a:spcPts val="0"/>
                        </a:spcBef>
                        <a:spcAft>
                          <a:spcPts val="0"/>
                        </a:spcAft>
                        <a:buNone/>
                      </a:pPr>
                      <a:r>
                        <a:rPr lang="en-GB" sz="2000"/>
                        <a:t>Commenting on the  text</a:t>
                      </a:r>
                      <a:endParaRPr/>
                    </a:p>
                  </a:txBody>
                  <a:tcPr marT="0" marB="0" marR="68575" marL="68575"/>
                </a:tc>
                <a:tc>
                  <a:txBody>
                    <a:bodyPr/>
                    <a:lstStyle/>
                    <a:p>
                      <a:pPr indent="0" lvl="0" marL="0" marR="0" rtl="0" algn="just">
                        <a:spcBef>
                          <a:spcPts val="0"/>
                        </a:spcBef>
                        <a:spcAft>
                          <a:spcPts val="0"/>
                        </a:spcAft>
                        <a:buNone/>
                      </a:pPr>
                      <a:r>
                        <a:rPr lang="en-GB" sz="2000"/>
                        <a:t>Making learners compare what they knew before and after listening</a:t>
                      </a:r>
                      <a:endParaRPr/>
                    </a:p>
                  </a:txBody>
                  <a:tcPr marT="0" marB="0" marR="68575" marL="68575"/>
                </a:tc>
              </a:tr>
            </a:tbl>
          </a:graphicData>
        </a:graphic>
      </p:graphicFrame>
      <p:sp>
        <p:nvSpPr>
          <p:cNvPr id="1338" name="Google Shape;1338;p40"/>
          <p:cNvSpPr txBox="1"/>
          <p:nvPr/>
        </p:nvSpPr>
        <p:spPr>
          <a:xfrm>
            <a:off x="8189344" y="2165230"/>
            <a:ext cx="3188898" cy="310854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2800">
                <a:solidFill>
                  <a:schemeClr val="dk1"/>
                </a:solidFill>
                <a:latin typeface="Source Sans Pro"/>
                <a:ea typeface="Source Sans Pro"/>
                <a:cs typeface="Source Sans Pro"/>
                <a:sym typeface="Source Sans Pro"/>
              </a:rPr>
              <a:t>Give your own examples to the following activities to teaching listening (some have been done for you)</a:t>
            </a:r>
            <a:endParaRPr sz="2800">
              <a:solidFill>
                <a:schemeClr val="dk1"/>
              </a:solidFill>
              <a:latin typeface="Source Sans Pro"/>
              <a:ea typeface="Source Sans Pro"/>
              <a:cs typeface="Source Sans Pro"/>
              <a:sym typeface="Source Sans Pro"/>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42" name="Shape 1342"/>
        <p:cNvGrpSpPr/>
        <p:nvPr/>
      </p:nvGrpSpPr>
      <p:grpSpPr>
        <a:xfrm>
          <a:off x="0" y="0"/>
          <a:ext cx="0" cy="0"/>
          <a:chOff x="0" y="0"/>
          <a:chExt cx="0" cy="0"/>
        </a:xfrm>
      </p:grpSpPr>
      <p:sp>
        <p:nvSpPr>
          <p:cNvPr id="1343" name="Google Shape;1343;p4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344" name="Google Shape;1344;p41"/>
          <p:cNvGrpSpPr/>
          <p:nvPr/>
        </p:nvGrpSpPr>
        <p:grpSpPr>
          <a:xfrm>
            <a:off x="0" y="377893"/>
            <a:ext cx="1861854" cy="717514"/>
            <a:chOff x="0" y="377893"/>
            <a:chExt cx="1861854" cy="717514"/>
          </a:xfrm>
        </p:grpSpPr>
        <p:sp>
          <p:nvSpPr>
            <p:cNvPr id="1345" name="Google Shape;1345;p41"/>
            <p:cNvSpPr/>
            <p:nvPr/>
          </p:nvSpPr>
          <p:spPr>
            <a:xfrm>
              <a:off x="0" y="3778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46" name="Google Shape;1346;p41"/>
            <p:cNvSpPr/>
            <p:nvPr/>
          </p:nvSpPr>
          <p:spPr>
            <a:xfrm>
              <a:off x="0" y="81762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347" name="Google Shape;1347;p41"/>
          <p:cNvSpPr/>
          <p:nvPr/>
        </p:nvSpPr>
        <p:spPr>
          <a:xfrm>
            <a:off x="841542" y="1264801"/>
            <a:ext cx="4892216" cy="4511751"/>
          </a:xfrm>
          <a:prstGeom prst="rect">
            <a:avLst/>
          </a:pr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48" name="Google Shape;1348;p41"/>
          <p:cNvSpPr/>
          <p:nvPr/>
        </p:nvSpPr>
        <p:spPr>
          <a:xfrm>
            <a:off x="841542" y="1264801"/>
            <a:ext cx="4892216" cy="4511751"/>
          </a:xfrm>
          <a:prstGeom prst="rect">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49" name="Google Shape;1349;p41"/>
          <p:cNvSpPr/>
          <p:nvPr/>
        </p:nvSpPr>
        <p:spPr>
          <a:xfrm>
            <a:off x="739959" y="1173124"/>
            <a:ext cx="4892216" cy="4511751"/>
          </a:xfrm>
          <a:prstGeom prst="rect">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50" name="Google Shape;1350;p41"/>
          <p:cNvSpPr txBox="1"/>
          <p:nvPr>
            <p:ph type="title"/>
          </p:nvPr>
        </p:nvSpPr>
        <p:spPr>
          <a:xfrm>
            <a:off x="1102367" y="1264801"/>
            <a:ext cx="4114571" cy="429638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Types of activities for teaching to listen</a:t>
            </a:r>
            <a:endParaRPr/>
          </a:p>
        </p:txBody>
      </p:sp>
      <p:sp>
        <p:nvSpPr>
          <p:cNvPr id="1351" name="Google Shape;1351;p41"/>
          <p:cNvSpPr/>
          <p:nvPr/>
        </p:nvSpPr>
        <p:spPr>
          <a:xfrm>
            <a:off x="4302373" y="798490"/>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52" name="Google Shape;1352;p41"/>
          <p:cNvSpPr/>
          <p:nvPr/>
        </p:nvSpPr>
        <p:spPr>
          <a:xfrm>
            <a:off x="4302373" y="798490"/>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53" name="Google Shape;1353;p41"/>
          <p:cNvSpPr/>
          <p:nvPr/>
        </p:nvSpPr>
        <p:spPr>
          <a:xfrm>
            <a:off x="579988" y="4604761"/>
            <a:ext cx="319941" cy="319941"/>
          </a:xfrm>
          <a:prstGeom prst="ellipse">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54" name="Google Shape;1354;p41"/>
          <p:cNvSpPr/>
          <p:nvPr/>
        </p:nvSpPr>
        <p:spPr>
          <a:xfrm>
            <a:off x="579988" y="4604761"/>
            <a:ext cx="319941" cy="319941"/>
          </a:xfrm>
          <a:prstGeom prst="ellipse">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55" name="Google Shape;1355;p41"/>
          <p:cNvSpPr txBox="1"/>
          <p:nvPr>
            <p:ph idx="1" type="body"/>
          </p:nvPr>
        </p:nvSpPr>
        <p:spPr>
          <a:xfrm>
            <a:off x="6234868" y="1345827"/>
            <a:ext cx="5217173"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400"/>
              <a:buChar char="•"/>
            </a:pPr>
            <a:r>
              <a:rPr b="1" lang="en-GB" sz="2400"/>
              <a:t>listen and do</a:t>
            </a:r>
            <a:endParaRPr sz="2400"/>
          </a:p>
          <a:p>
            <a:pPr indent="-228600" lvl="0" marL="228600" rtl="0" algn="just">
              <a:lnSpc>
                <a:spcPct val="90000"/>
              </a:lnSpc>
              <a:spcBef>
                <a:spcPts val="1000"/>
              </a:spcBef>
              <a:spcAft>
                <a:spcPts val="0"/>
              </a:spcAft>
              <a:buClr>
                <a:schemeClr val="dk1"/>
              </a:buClr>
              <a:buSzPts val="2400"/>
              <a:buChar char="•"/>
            </a:pPr>
            <a:r>
              <a:rPr b="1" lang="en-GB" sz="2400"/>
              <a:t>listen and transfer and listen and infer.</a:t>
            </a:r>
            <a:endParaRPr sz="2400"/>
          </a:p>
          <a:p>
            <a:pPr indent="0" lvl="0" marL="0" rtl="0" algn="just">
              <a:lnSpc>
                <a:spcPct val="90000"/>
              </a:lnSpc>
              <a:spcBef>
                <a:spcPts val="1000"/>
              </a:spcBef>
              <a:spcAft>
                <a:spcPts val="0"/>
              </a:spcAft>
              <a:buClr>
                <a:schemeClr val="dk1"/>
              </a:buClr>
              <a:buSzPts val="2400"/>
              <a:buNone/>
            </a:pPr>
            <a:r>
              <a:rPr b="1" lang="en-GB" sz="2400"/>
              <a:t> “Listen-and-do” activities </a:t>
            </a:r>
            <a:r>
              <a:rPr lang="en-GB" sz="2400"/>
              <a:t>imply that the language learners listen to the language and while listening they perform commands,  follow instructions, draw, tick off items on the list, sequence the text,  match strip cartoons (picture stories), maps, plans, family trees, pictures with the heard texts etc. </a:t>
            </a:r>
            <a:endParaRPr sz="2400"/>
          </a:p>
        </p:txBody>
      </p:sp>
      <p:grpSp>
        <p:nvGrpSpPr>
          <p:cNvPr id="1356" name="Google Shape;1356;p41"/>
          <p:cNvGrpSpPr/>
          <p:nvPr/>
        </p:nvGrpSpPr>
        <p:grpSpPr>
          <a:xfrm>
            <a:off x="10428634" y="5987064"/>
            <a:ext cx="1054465" cy="469689"/>
            <a:chOff x="9841624" y="4115729"/>
            <a:chExt cx="602169" cy="268223"/>
          </a:xfrm>
        </p:grpSpPr>
        <p:sp>
          <p:nvSpPr>
            <p:cNvPr id="1357" name="Google Shape;1357;p41"/>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58" name="Google Shape;1358;p41"/>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59" name="Google Shape;1359;p41"/>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60" name="Google Shape;1360;p41"/>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61" name="Google Shape;1361;p41"/>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5" name="Shape 1365"/>
        <p:cNvGrpSpPr/>
        <p:nvPr/>
      </p:nvGrpSpPr>
      <p:grpSpPr>
        <a:xfrm>
          <a:off x="0" y="0"/>
          <a:ext cx="0" cy="0"/>
          <a:chOff x="0" y="0"/>
          <a:chExt cx="0" cy="0"/>
        </a:xfrm>
      </p:grpSpPr>
      <p:sp>
        <p:nvSpPr>
          <p:cNvPr id="1366" name="Google Shape;1366;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b="1" lang="en-GB"/>
              <a:t>Exploratory task 2.3</a:t>
            </a:r>
            <a:r>
              <a:rPr lang="en-GB"/>
              <a:t> </a:t>
            </a:r>
            <a:endParaRPr/>
          </a:p>
        </p:txBody>
      </p:sp>
      <p:sp>
        <p:nvSpPr>
          <p:cNvPr id="1367" name="Google Shape;1367;p42"/>
          <p:cNvSpPr txBox="1"/>
          <p:nvPr>
            <p:ph idx="1" type="body"/>
          </p:nvPr>
        </p:nvSpPr>
        <p:spPr>
          <a:xfrm>
            <a:off x="1053860" y="1653097"/>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GB"/>
              <a:t>Learners are given a recorded passage describing changes in the zoo layout. Introduce the necessary changes in the sketch of the animals in the zoo and reflect on the difficulties in performing this task. </a:t>
            </a:r>
            <a:endParaRPr/>
          </a:p>
        </p:txBody>
      </p:sp>
      <p:pic>
        <p:nvPicPr>
          <p:cNvPr descr="Text&#10;&#10;Description automatically generated" id="1368" name="Google Shape;1368;p42"/>
          <p:cNvPicPr preferRelativeResize="0"/>
          <p:nvPr/>
        </p:nvPicPr>
        <p:blipFill rotWithShape="1">
          <a:blip r:embed="rId3">
            <a:alphaModFix/>
          </a:blip>
          <a:srcRect b="0" l="0" r="0" t="0"/>
          <a:stretch/>
        </p:blipFill>
        <p:spPr>
          <a:xfrm>
            <a:off x="1805796" y="3286779"/>
            <a:ext cx="8796067" cy="3576858"/>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72" name="Shape 1372"/>
        <p:cNvGrpSpPr/>
        <p:nvPr/>
      </p:nvGrpSpPr>
      <p:grpSpPr>
        <a:xfrm>
          <a:off x="0" y="0"/>
          <a:ext cx="0" cy="0"/>
          <a:chOff x="0" y="0"/>
          <a:chExt cx="0" cy="0"/>
        </a:xfrm>
      </p:grpSpPr>
      <p:grpSp>
        <p:nvGrpSpPr>
          <p:cNvPr id="1373" name="Google Shape;1373;p43"/>
          <p:cNvGrpSpPr/>
          <p:nvPr/>
        </p:nvGrpSpPr>
        <p:grpSpPr>
          <a:xfrm>
            <a:off x="10999576" y="5987064"/>
            <a:ext cx="1054465" cy="469689"/>
            <a:chOff x="9841624" y="4115729"/>
            <a:chExt cx="602169" cy="268223"/>
          </a:xfrm>
        </p:grpSpPr>
        <p:sp>
          <p:nvSpPr>
            <p:cNvPr id="1374" name="Google Shape;1374;p43"/>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75" name="Google Shape;1375;p43"/>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76" name="Google Shape;1376;p43"/>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77" name="Google Shape;1377;p43"/>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78" name="Google Shape;1378;p43"/>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379" name="Google Shape;1379;p43"/>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80" name="Google Shape;1380;p4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81" name="Google Shape;1381;p43"/>
          <p:cNvSpPr/>
          <p:nvPr/>
        </p:nvSpPr>
        <p:spPr>
          <a:xfrm>
            <a:off x="3315483" y="762552"/>
            <a:ext cx="5919334" cy="5214332"/>
          </a:xfrm>
          <a:prstGeom prst="rect">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82" name="Google Shape;1382;p43"/>
          <p:cNvSpPr/>
          <p:nvPr/>
        </p:nvSpPr>
        <p:spPr>
          <a:xfrm>
            <a:off x="3315483" y="762552"/>
            <a:ext cx="5919334" cy="5214332"/>
          </a:xfrm>
          <a:prstGeom prst="rect">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83" name="Google Shape;1383;p43"/>
          <p:cNvSpPr/>
          <p:nvPr/>
        </p:nvSpPr>
        <p:spPr>
          <a:xfrm>
            <a:off x="3208088" y="658175"/>
            <a:ext cx="5919334" cy="5214332"/>
          </a:xfrm>
          <a:prstGeom prst="rect">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84" name="Google Shape;1384;p43"/>
          <p:cNvSpPr/>
          <p:nvPr/>
        </p:nvSpPr>
        <p:spPr>
          <a:xfrm>
            <a:off x="7854763" y="252951"/>
            <a:ext cx="829613" cy="829613"/>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85" name="Google Shape;1385;p43"/>
          <p:cNvSpPr/>
          <p:nvPr/>
        </p:nvSpPr>
        <p:spPr>
          <a:xfrm>
            <a:off x="7854763" y="252951"/>
            <a:ext cx="829613" cy="829613"/>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86" name="Google Shape;1386;p43"/>
          <p:cNvSpPr txBox="1"/>
          <p:nvPr>
            <p:ph type="title"/>
          </p:nvPr>
        </p:nvSpPr>
        <p:spPr>
          <a:xfrm>
            <a:off x="3463506" y="985494"/>
            <a:ext cx="5409720" cy="4584081"/>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2000"/>
              <a:buFont typeface="Source Sans Pro"/>
              <a:buNone/>
            </a:pPr>
            <a:r>
              <a:rPr b="1" lang="en-GB" sz="2000" cap="none">
                <a:latin typeface="Source Sans Pro"/>
                <a:ea typeface="Source Sans Pro"/>
                <a:cs typeface="Source Sans Pro"/>
                <a:sym typeface="Source Sans Pro"/>
              </a:rPr>
              <a:t>“LISTEN-AND-TRANSFER” ACTIVITIES MEAN THAT WHILE LISTENING TO THE LANGUAGE, THE STUDENTS TRANSFER INFORMATION TO TABLES, DIAGRAMS, GRAPHS, DRAWINGS, NOTES ETC</a:t>
            </a:r>
            <a:endParaRPr b="1" sz="2000" cap="none">
              <a:latin typeface="Source Sans Pro"/>
              <a:ea typeface="Source Sans Pro"/>
              <a:cs typeface="Source Sans Pro"/>
              <a:sym typeface="Source Sans Pro"/>
            </a:endParaRPr>
          </a:p>
        </p:txBody>
      </p:sp>
      <p:sp>
        <p:nvSpPr>
          <p:cNvPr id="1387" name="Google Shape;1387;p43"/>
          <p:cNvSpPr/>
          <p:nvPr/>
        </p:nvSpPr>
        <p:spPr>
          <a:xfrm>
            <a:off x="0" y="147955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88" name="Google Shape;1388;p43"/>
          <p:cNvSpPr/>
          <p:nvPr/>
        </p:nvSpPr>
        <p:spPr>
          <a:xfrm>
            <a:off x="0" y="19192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89" name="Google Shape;1389;p43"/>
          <p:cNvSpPr/>
          <p:nvPr/>
        </p:nvSpPr>
        <p:spPr>
          <a:xfrm>
            <a:off x="2394957" y="4410821"/>
            <a:ext cx="414409" cy="414409"/>
          </a:xfrm>
          <a:prstGeom prst="ellipse">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390" name="Google Shape;1390;p43"/>
          <p:cNvSpPr/>
          <p:nvPr/>
        </p:nvSpPr>
        <p:spPr>
          <a:xfrm>
            <a:off x="2394957" y="4410821"/>
            <a:ext cx="414409" cy="414409"/>
          </a:xfrm>
          <a:prstGeom prst="ellipse">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391" name="Google Shape;1391;p43"/>
          <p:cNvGrpSpPr/>
          <p:nvPr/>
        </p:nvGrpSpPr>
        <p:grpSpPr>
          <a:xfrm>
            <a:off x="10428634" y="5987064"/>
            <a:ext cx="1054465" cy="469689"/>
            <a:chOff x="9841624" y="4115729"/>
            <a:chExt cx="602169" cy="268223"/>
          </a:xfrm>
        </p:grpSpPr>
        <p:sp>
          <p:nvSpPr>
            <p:cNvPr id="1392" name="Google Shape;1392;p43"/>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93" name="Google Shape;1393;p43"/>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94" name="Google Shape;1394;p43"/>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95" name="Google Shape;1395;p43"/>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396" name="Google Shape;1396;p43"/>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0" name="Shape 1400"/>
        <p:cNvGrpSpPr/>
        <p:nvPr/>
      </p:nvGrpSpPr>
      <p:grpSpPr>
        <a:xfrm>
          <a:off x="0" y="0"/>
          <a:ext cx="0" cy="0"/>
          <a:chOff x="0" y="0"/>
          <a:chExt cx="0" cy="0"/>
        </a:xfrm>
      </p:grpSpPr>
      <p:sp>
        <p:nvSpPr>
          <p:cNvPr id="1401" name="Google Shape;1401;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b="1" lang="en-GB"/>
              <a:t>Exploratory task 2.4</a:t>
            </a:r>
            <a:endParaRPr/>
          </a:p>
        </p:txBody>
      </p:sp>
      <p:sp>
        <p:nvSpPr>
          <p:cNvPr id="1402" name="Google Shape;1402;p44"/>
          <p:cNvSpPr txBox="1"/>
          <p:nvPr>
            <p:ph idx="1" type="body"/>
          </p:nvPr>
        </p:nvSpPr>
        <p:spPr>
          <a:xfrm>
            <a:off x="1212011" y="1624342"/>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GB"/>
              <a:t>Listen to the announcements at London-Paddington. Complete the chart. Reflect on the difficulties to perform the task. </a:t>
            </a:r>
            <a:endParaRPr/>
          </a:p>
        </p:txBody>
      </p:sp>
      <p:pic>
        <p:nvPicPr>
          <p:cNvPr descr="Table&#10;&#10;Description automatically generated" id="1403" name="Google Shape;1403;p44"/>
          <p:cNvPicPr preferRelativeResize="0"/>
          <p:nvPr/>
        </p:nvPicPr>
        <p:blipFill rotWithShape="1">
          <a:blip r:embed="rId3">
            <a:alphaModFix/>
          </a:blip>
          <a:srcRect b="0" l="0" r="0" t="0"/>
          <a:stretch/>
        </p:blipFill>
        <p:spPr>
          <a:xfrm>
            <a:off x="1590136" y="2795844"/>
            <a:ext cx="8666670" cy="3954877"/>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07" name="Shape 1407"/>
        <p:cNvGrpSpPr/>
        <p:nvPr/>
      </p:nvGrpSpPr>
      <p:grpSpPr>
        <a:xfrm>
          <a:off x="0" y="0"/>
          <a:ext cx="0" cy="0"/>
          <a:chOff x="0" y="0"/>
          <a:chExt cx="0" cy="0"/>
        </a:xfrm>
      </p:grpSpPr>
      <p:grpSp>
        <p:nvGrpSpPr>
          <p:cNvPr id="1408" name="Google Shape;1408;p45"/>
          <p:cNvGrpSpPr/>
          <p:nvPr/>
        </p:nvGrpSpPr>
        <p:grpSpPr>
          <a:xfrm>
            <a:off x="10999576" y="5987064"/>
            <a:ext cx="1054465" cy="469689"/>
            <a:chOff x="9841624" y="4115729"/>
            <a:chExt cx="602169" cy="268223"/>
          </a:xfrm>
        </p:grpSpPr>
        <p:sp>
          <p:nvSpPr>
            <p:cNvPr id="1409" name="Google Shape;1409;p45"/>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10" name="Google Shape;1410;p45"/>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11" name="Google Shape;1411;p45"/>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12" name="Google Shape;1412;p45"/>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13" name="Google Shape;1413;p45"/>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414" name="Google Shape;1414;p45"/>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15" name="Google Shape;1415;p4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16" name="Google Shape;1416;p45"/>
          <p:cNvSpPr/>
          <p:nvPr/>
        </p:nvSpPr>
        <p:spPr>
          <a:xfrm>
            <a:off x="1" y="1"/>
            <a:ext cx="2833068" cy="2997599"/>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1417" name="Google Shape;1417;p45"/>
          <p:cNvSpPr/>
          <p:nvPr/>
        </p:nvSpPr>
        <p:spPr>
          <a:xfrm>
            <a:off x="0" y="0"/>
            <a:ext cx="2833068" cy="2997599"/>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3">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1418" name="Google Shape;1418;p45"/>
          <p:cNvSpPr/>
          <p:nvPr/>
        </p:nvSpPr>
        <p:spPr>
          <a:xfrm>
            <a:off x="8759419" y="3564607"/>
            <a:ext cx="3432581" cy="3293393"/>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19" name="Google Shape;1419;p45"/>
          <p:cNvSpPr/>
          <p:nvPr/>
        </p:nvSpPr>
        <p:spPr>
          <a:xfrm>
            <a:off x="8759419" y="3564607"/>
            <a:ext cx="3432581" cy="3293393"/>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20" name="Google Shape;1420;p45"/>
          <p:cNvSpPr/>
          <p:nvPr/>
        </p:nvSpPr>
        <p:spPr>
          <a:xfrm>
            <a:off x="2721053" y="819446"/>
            <a:ext cx="6964685" cy="5402463"/>
          </a:xfrm>
          <a:prstGeom prst="rect">
            <a:avLst/>
          </a:pr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21" name="Google Shape;1421;p45"/>
          <p:cNvSpPr/>
          <p:nvPr/>
        </p:nvSpPr>
        <p:spPr>
          <a:xfrm>
            <a:off x="2721053" y="819446"/>
            <a:ext cx="6964685" cy="5402463"/>
          </a:xfrm>
          <a:prstGeom prst="rect">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22" name="Google Shape;1422;p45"/>
          <p:cNvSpPr/>
          <p:nvPr/>
        </p:nvSpPr>
        <p:spPr>
          <a:xfrm>
            <a:off x="2613658" y="727769"/>
            <a:ext cx="6964685" cy="5402463"/>
          </a:xfrm>
          <a:prstGeom prst="rect">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23" name="Google Shape;1423;p45"/>
          <p:cNvSpPr txBox="1"/>
          <p:nvPr>
            <p:ph type="title"/>
          </p:nvPr>
        </p:nvSpPr>
        <p:spPr>
          <a:xfrm>
            <a:off x="2886765" y="1610112"/>
            <a:ext cx="6533489" cy="405876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Font typeface="Source Sans Pro"/>
              <a:buNone/>
            </a:pPr>
            <a:r>
              <a:rPr b="1" lang="en-GB" sz="2400" cap="none">
                <a:latin typeface="Source Sans Pro"/>
                <a:ea typeface="Source Sans Pro"/>
                <a:cs typeface="Source Sans Pro"/>
                <a:sym typeface="Source Sans Pro"/>
              </a:rPr>
              <a:t>“LISTEN-AND-INFER” ACTIVITIES ARE BASED ON THE TASKS TO INTERPRET SITUATIONS, MOODS AND ATTITUDES IN THE HEARD DISCOURSE, DRAW CONCLUSIONS, MAKE ASSUMPTIONS AND HAVE JUDGEMENTS, E.G. OF THE “TRUE – FALSE” TYPE.</a:t>
            </a:r>
            <a:r>
              <a:rPr b="1" lang="en-GB" sz="2400" cap="none"/>
              <a:t> </a:t>
            </a:r>
            <a:endParaRPr b="1" sz="2400" cap="none">
              <a:latin typeface="Source Sans Pro"/>
              <a:ea typeface="Source Sans Pro"/>
              <a:cs typeface="Source Sans Pro"/>
              <a:sym typeface="Source Sans Pro"/>
            </a:endParaRPr>
          </a:p>
        </p:txBody>
      </p:sp>
      <p:sp>
        <p:nvSpPr>
          <p:cNvPr id="1424" name="Google Shape;1424;p45"/>
          <p:cNvSpPr/>
          <p:nvPr/>
        </p:nvSpPr>
        <p:spPr>
          <a:xfrm>
            <a:off x="0" y="727769"/>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25" name="Google Shape;1425;p45"/>
          <p:cNvSpPr/>
          <p:nvPr/>
        </p:nvSpPr>
        <p:spPr>
          <a:xfrm>
            <a:off x="0" y="727769"/>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accent3">
              <a:alpha val="2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26" name="Google Shape;1426;p45"/>
          <p:cNvSpPr/>
          <p:nvPr/>
        </p:nvSpPr>
        <p:spPr>
          <a:xfrm>
            <a:off x="8375326" y="343675"/>
            <a:ext cx="768186" cy="768186"/>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27" name="Google Shape;1427;p45"/>
          <p:cNvSpPr/>
          <p:nvPr/>
        </p:nvSpPr>
        <p:spPr>
          <a:xfrm>
            <a:off x="8375326" y="343675"/>
            <a:ext cx="768186" cy="768186"/>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28" name="Google Shape;1428;p45"/>
          <p:cNvSpPr/>
          <p:nvPr/>
        </p:nvSpPr>
        <p:spPr>
          <a:xfrm>
            <a:off x="0" y="1167504"/>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29" name="Google Shape;1429;p45"/>
          <p:cNvSpPr/>
          <p:nvPr/>
        </p:nvSpPr>
        <p:spPr>
          <a:xfrm>
            <a:off x="0" y="1167504"/>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accent3">
              <a:alpha val="2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30" name="Google Shape;1430;p45"/>
          <p:cNvSpPr/>
          <p:nvPr/>
        </p:nvSpPr>
        <p:spPr>
          <a:xfrm>
            <a:off x="2317140" y="5100276"/>
            <a:ext cx="515928" cy="515928"/>
          </a:xfrm>
          <a:prstGeom prst="ellipse">
            <a:avLst/>
          </a:pr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31" name="Google Shape;1431;p45"/>
          <p:cNvSpPr/>
          <p:nvPr/>
        </p:nvSpPr>
        <p:spPr>
          <a:xfrm>
            <a:off x="2317140" y="5100276"/>
            <a:ext cx="515928" cy="515928"/>
          </a:xfrm>
          <a:prstGeom prst="ellipse">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432" name="Google Shape;1432;p45"/>
          <p:cNvGrpSpPr/>
          <p:nvPr/>
        </p:nvGrpSpPr>
        <p:grpSpPr>
          <a:xfrm>
            <a:off x="10428634" y="5987064"/>
            <a:ext cx="1054465" cy="469689"/>
            <a:chOff x="9841624" y="4115729"/>
            <a:chExt cx="602169" cy="268223"/>
          </a:xfrm>
        </p:grpSpPr>
        <p:sp>
          <p:nvSpPr>
            <p:cNvPr id="1433" name="Google Shape;1433;p45"/>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34" name="Google Shape;1434;p45"/>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35" name="Google Shape;1435;p45"/>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36" name="Google Shape;1436;p45"/>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37" name="Google Shape;1437;p45"/>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1" name="Shape 1441"/>
        <p:cNvGrpSpPr/>
        <p:nvPr/>
      </p:nvGrpSpPr>
      <p:grpSpPr>
        <a:xfrm>
          <a:off x="0" y="0"/>
          <a:ext cx="0" cy="0"/>
          <a:chOff x="0" y="0"/>
          <a:chExt cx="0" cy="0"/>
        </a:xfrm>
      </p:grpSpPr>
      <p:sp>
        <p:nvSpPr>
          <p:cNvPr id="1442" name="Google Shape;1442;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Source Sans Pro"/>
              <a:buNone/>
            </a:pPr>
            <a:r>
              <a:rPr b="1" lang="en-GB"/>
              <a:t>Exploratory task 2.5</a:t>
            </a:r>
            <a:r>
              <a:rPr lang="en-GB"/>
              <a:t> </a:t>
            </a:r>
            <a:endParaRPr/>
          </a:p>
        </p:txBody>
      </p:sp>
      <p:sp>
        <p:nvSpPr>
          <p:cNvPr id="1443" name="Google Shape;1443;p46"/>
          <p:cNvSpPr txBox="1"/>
          <p:nvPr>
            <p:ph idx="1" type="body"/>
          </p:nvPr>
        </p:nvSpPr>
        <p:spPr>
          <a:xfrm>
            <a:off x="838200" y="1825625"/>
            <a:ext cx="4462733" cy="4265074"/>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GB"/>
              <a:t>“Listen to the conversations (tape-scripts are given below). Write the relationship between the speakers and what they are talking about. The first one has been done for you”. Reflect on the difficulties you experienced in performing the task.  </a:t>
            </a:r>
            <a:endParaRPr/>
          </a:p>
        </p:txBody>
      </p:sp>
      <p:pic>
        <p:nvPicPr>
          <p:cNvPr descr="Text&#10;&#10;Description automatically generated" id="1444" name="Google Shape;1444;p46"/>
          <p:cNvPicPr preferRelativeResize="0"/>
          <p:nvPr/>
        </p:nvPicPr>
        <p:blipFill rotWithShape="1">
          <a:blip r:embed="rId3">
            <a:alphaModFix/>
          </a:blip>
          <a:srcRect b="0" l="0" r="0" t="0"/>
          <a:stretch/>
        </p:blipFill>
        <p:spPr>
          <a:xfrm>
            <a:off x="5702060" y="708056"/>
            <a:ext cx="6351915" cy="5959471"/>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8" name="Shape 1448"/>
        <p:cNvGrpSpPr/>
        <p:nvPr/>
      </p:nvGrpSpPr>
      <p:grpSpPr>
        <a:xfrm>
          <a:off x="0" y="0"/>
          <a:ext cx="0" cy="0"/>
          <a:chOff x="0" y="0"/>
          <a:chExt cx="0" cy="0"/>
        </a:xfrm>
      </p:grpSpPr>
      <p:sp>
        <p:nvSpPr>
          <p:cNvPr id="1449" name="Google Shape;1449;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2.6 </a:t>
            </a:r>
            <a:endParaRPr/>
          </a:p>
        </p:txBody>
      </p:sp>
      <p:sp>
        <p:nvSpPr>
          <p:cNvPr id="1450" name="Google Shape;1450;p47"/>
          <p:cNvSpPr txBox="1"/>
          <p:nvPr>
            <p:ph idx="1" type="body"/>
          </p:nvPr>
        </p:nvSpPr>
        <p:spPr>
          <a:xfrm>
            <a:off x="263104" y="2544493"/>
            <a:ext cx="4448356" cy="3100509"/>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lang="en-GB"/>
              <a:t>Refer the following activities to one of the types:</a:t>
            </a:r>
            <a:endParaRPr/>
          </a:p>
          <a:p>
            <a:pPr indent="0" lvl="0" marL="0" rtl="0" algn="l">
              <a:lnSpc>
                <a:spcPct val="90000"/>
              </a:lnSpc>
              <a:spcBef>
                <a:spcPts val="1000"/>
              </a:spcBef>
              <a:spcAft>
                <a:spcPts val="0"/>
              </a:spcAft>
              <a:buClr>
                <a:schemeClr val="dk1"/>
              </a:buClr>
              <a:buSzPts val="2800"/>
              <a:buNone/>
            </a:pPr>
            <a:r>
              <a:rPr lang="en-GB"/>
              <a:t> A/ Performing.      </a:t>
            </a:r>
            <a:endParaRPr/>
          </a:p>
          <a:p>
            <a:pPr indent="0" lvl="0" marL="0" rtl="0" algn="l">
              <a:lnSpc>
                <a:spcPct val="90000"/>
              </a:lnSpc>
              <a:spcBef>
                <a:spcPts val="1000"/>
              </a:spcBef>
              <a:spcAft>
                <a:spcPts val="0"/>
              </a:spcAft>
              <a:buClr>
                <a:schemeClr val="dk1"/>
              </a:buClr>
              <a:buSzPts val="2800"/>
              <a:buNone/>
            </a:pPr>
            <a:r>
              <a:rPr lang="en-GB"/>
              <a:t> B/ Transferring.       </a:t>
            </a:r>
            <a:endParaRPr/>
          </a:p>
          <a:p>
            <a:pPr indent="0" lvl="0" marL="0" rtl="0" algn="l">
              <a:lnSpc>
                <a:spcPct val="90000"/>
              </a:lnSpc>
              <a:spcBef>
                <a:spcPts val="1000"/>
              </a:spcBef>
              <a:spcAft>
                <a:spcPts val="0"/>
              </a:spcAft>
              <a:buClr>
                <a:schemeClr val="dk1"/>
              </a:buClr>
              <a:buSzPts val="2800"/>
              <a:buNone/>
            </a:pPr>
            <a:r>
              <a:rPr lang="en-GB"/>
              <a:t> C/ Inferring. </a:t>
            </a:r>
            <a:endParaRPr/>
          </a:p>
          <a:p>
            <a:pPr indent="0" lvl="0" marL="0" rtl="0" algn="l">
              <a:lnSpc>
                <a:spcPct val="90000"/>
              </a:lnSpc>
              <a:spcBef>
                <a:spcPts val="1000"/>
              </a:spcBef>
              <a:spcAft>
                <a:spcPts val="0"/>
              </a:spcAft>
              <a:buClr>
                <a:schemeClr val="dk1"/>
              </a:buClr>
              <a:buSzPts val="2800"/>
              <a:buNone/>
            </a:pPr>
            <a:r>
              <a:rPr lang="en-GB"/>
              <a:t> The first one has been done for you. </a:t>
            </a:r>
            <a:endParaRPr/>
          </a:p>
        </p:txBody>
      </p:sp>
      <p:pic>
        <p:nvPicPr>
          <p:cNvPr descr="Table&#10;&#10;Description automatically generated" id="1451" name="Google Shape;1451;p47"/>
          <p:cNvPicPr preferRelativeResize="0"/>
          <p:nvPr/>
        </p:nvPicPr>
        <p:blipFill rotWithShape="1">
          <a:blip r:embed="rId3">
            <a:alphaModFix/>
          </a:blip>
          <a:srcRect b="0" l="0" r="0" t="0"/>
          <a:stretch/>
        </p:blipFill>
        <p:spPr>
          <a:xfrm>
            <a:off x="4724399" y="1580252"/>
            <a:ext cx="7387085" cy="5034589"/>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5" name="Shape 1455"/>
        <p:cNvGrpSpPr/>
        <p:nvPr/>
      </p:nvGrpSpPr>
      <p:grpSpPr>
        <a:xfrm>
          <a:off x="0" y="0"/>
          <a:ext cx="0" cy="0"/>
          <a:chOff x="0" y="0"/>
          <a:chExt cx="0" cy="0"/>
        </a:xfrm>
      </p:grpSpPr>
      <p:pic>
        <p:nvPicPr>
          <p:cNvPr descr="Table&#10;&#10;Description automatically generated" id="1456" name="Google Shape;1456;p48"/>
          <p:cNvPicPr preferRelativeResize="0"/>
          <p:nvPr>
            <p:ph idx="1" type="body"/>
          </p:nvPr>
        </p:nvPicPr>
        <p:blipFill rotWithShape="1">
          <a:blip r:embed="rId3">
            <a:alphaModFix/>
          </a:blip>
          <a:srcRect b="0" l="0" r="0" t="0"/>
          <a:stretch/>
        </p:blipFill>
        <p:spPr>
          <a:xfrm>
            <a:off x="160037" y="1843073"/>
            <a:ext cx="11972566" cy="2332368"/>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60" name="Shape 1460"/>
        <p:cNvGrpSpPr/>
        <p:nvPr/>
      </p:nvGrpSpPr>
      <p:grpSpPr>
        <a:xfrm>
          <a:off x="0" y="0"/>
          <a:ext cx="0" cy="0"/>
          <a:chOff x="0" y="0"/>
          <a:chExt cx="0" cy="0"/>
        </a:xfrm>
      </p:grpSpPr>
      <p:sp>
        <p:nvSpPr>
          <p:cNvPr id="1461" name="Google Shape;1461;p4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462" name="Google Shape;1462;p49"/>
          <p:cNvGrpSpPr/>
          <p:nvPr/>
        </p:nvGrpSpPr>
        <p:grpSpPr>
          <a:xfrm>
            <a:off x="0" y="377893"/>
            <a:ext cx="1861854" cy="717514"/>
            <a:chOff x="0" y="377893"/>
            <a:chExt cx="1861854" cy="717514"/>
          </a:xfrm>
        </p:grpSpPr>
        <p:sp>
          <p:nvSpPr>
            <p:cNvPr id="1463" name="Google Shape;1463;p49"/>
            <p:cNvSpPr/>
            <p:nvPr/>
          </p:nvSpPr>
          <p:spPr>
            <a:xfrm>
              <a:off x="0" y="3778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64" name="Google Shape;1464;p49"/>
            <p:cNvSpPr/>
            <p:nvPr/>
          </p:nvSpPr>
          <p:spPr>
            <a:xfrm>
              <a:off x="0" y="81762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465" name="Google Shape;1465;p49"/>
          <p:cNvSpPr/>
          <p:nvPr/>
        </p:nvSpPr>
        <p:spPr>
          <a:xfrm>
            <a:off x="841542" y="1264801"/>
            <a:ext cx="4892216" cy="4511751"/>
          </a:xfrm>
          <a:prstGeom prst="rect">
            <a:avLst/>
          </a:pr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66" name="Google Shape;1466;p49"/>
          <p:cNvSpPr/>
          <p:nvPr/>
        </p:nvSpPr>
        <p:spPr>
          <a:xfrm>
            <a:off x="841542" y="1264801"/>
            <a:ext cx="4892216" cy="4511751"/>
          </a:xfrm>
          <a:prstGeom prst="rect">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67" name="Google Shape;1467;p49"/>
          <p:cNvSpPr/>
          <p:nvPr/>
        </p:nvSpPr>
        <p:spPr>
          <a:xfrm>
            <a:off x="739959" y="1173124"/>
            <a:ext cx="4892216" cy="4511751"/>
          </a:xfrm>
          <a:prstGeom prst="rect">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68" name="Google Shape;1468;p49"/>
          <p:cNvSpPr txBox="1"/>
          <p:nvPr>
            <p:ph type="title"/>
          </p:nvPr>
        </p:nvSpPr>
        <p:spPr>
          <a:xfrm>
            <a:off x="1102367" y="1264801"/>
            <a:ext cx="4114571" cy="429638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Listening to </a:t>
            </a:r>
            <a:r>
              <a:rPr b="1" lang="en-GB"/>
              <a:t>monologues and dialogues.</a:t>
            </a:r>
            <a:endParaRPr/>
          </a:p>
        </p:txBody>
      </p:sp>
      <p:sp>
        <p:nvSpPr>
          <p:cNvPr id="1469" name="Google Shape;1469;p49"/>
          <p:cNvSpPr/>
          <p:nvPr/>
        </p:nvSpPr>
        <p:spPr>
          <a:xfrm>
            <a:off x="4302373" y="798490"/>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70" name="Google Shape;1470;p49"/>
          <p:cNvSpPr/>
          <p:nvPr/>
        </p:nvSpPr>
        <p:spPr>
          <a:xfrm>
            <a:off x="4302373" y="798490"/>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71" name="Google Shape;1471;p49"/>
          <p:cNvSpPr/>
          <p:nvPr/>
        </p:nvSpPr>
        <p:spPr>
          <a:xfrm>
            <a:off x="579988" y="4604761"/>
            <a:ext cx="319941" cy="319941"/>
          </a:xfrm>
          <a:prstGeom prst="ellipse">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72" name="Google Shape;1472;p49"/>
          <p:cNvSpPr/>
          <p:nvPr/>
        </p:nvSpPr>
        <p:spPr>
          <a:xfrm>
            <a:off x="579988" y="4604761"/>
            <a:ext cx="319941" cy="319941"/>
          </a:xfrm>
          <a:prstGeom prst="ellipse">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73" name="Google Shape;1473;p49"/>
          <p:cNvSpPr txBox="1"/>
          <p:nvPr>
            <p:ph idx="1" type="body"/>
          </p:nvPr>
        </p:nvSpPr>
        <p:spPr>
          <a:xfrm>
            <a:off x="6263623" y="799487"/>
            <a:ext cx="5533474" cy="5300243"/>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000"/>
              <a:buChar char="•"/>
            </a:pPr>
            <a:r>
              <a:rPr b="1" lang="en-GB" sz="2000"/>
              <a:t>A monologue </a:t>
            </a:r>
            <a:r>
              <a:rPr lang="en-GB" sz="2000"/>
              <a:t>(one speaker language performance) can be of the “spoken” and “written” type. Listening to spoken and written monologues makes a difference. </a:t>
            </a:r>
            <a:endParaRPr sz="2000"/>
          </a:p>
          <a:p>
            <a:pPr indent="-228600" lvl="0" marL="228600" rtl="0" algn="just">
              <a:lnSpc>
                <a:spcPct val="90000"/>
              </a:lnSpc>
              <a:spcBef>
                <a:spcPts val="1000"/>
              </a:spcBef>
              <a:spcAft>
                <a:spcPts val="0"/>
              </a:spcAft>
              <a:buClr>
                <a:schemeClr val="dk1"/>
              </a:buClr>
              <a:buSzPts val="2000"/>
              <a:buChar char="•"/>
            </a:pPr>
            <a:r>
              <a:rPr lang="en-GB" sz="2000"/>
              <a:t>Written texts have longer sentences. They are more organised into meaningful units thanks to syntax, intonation and rhythm. Information in “written” monologues is more concise.  </a:t>
            </a:r>
            <a:endParaRPr sz="2000"/>
          </a:p>
          <a:p>
            <a:pPr indent="-228600" lvl="0" marL="228600" rtl="0" algn="just">
              <a:lnSpc>
                <a:spcPct val="90000"/>
              </a:lnSpc>
              <a:spcBef>
                <a:spcPts val="1000"/>
              </a:spcBef>
              <a:spcAft>
                <a:spcPts val="0"/>
              </a:spcAft>
              <a:buClr>
                <a:schemeClr val="dk1"/>
              </a:buClr>
              <a:buSzPts val="2000"/>
              <a:buChar char="•"/>
            </a:pPr>
            <a:r>
              <a:rPr lang="en-GB" sz="2000"/>
              <a:t>Oral monologues are more spontaneous and “word-loose”. Their information is ‘redundant”, i.e. many details are repeated and reworded. Compared to the economical language use in written texts, oral discourse is a “language explosion”. </a:t>
            </a:r>
            <a:endParaRPr sz="2000"/>
          </a:p>
          <a:p>
            <a:pPr indent="-228600" lvl="0" marL="228600" rtl="0" algn="just">
              <a:lnSpc>
                <a:spcPct val="90000"/>
              </a:lnSpc>
              <a:spcBef>
                <a:spcPts val="1000"/>
              </a:spcBef>
              <a:spcAft>
                <a:spcPts val="0"/>
              </a:spcAft>
              <a:buClr>
                <a:schemeClr val="dk1"/>
              </a:buClr>
              <a:buSzPts val="2000"/>
              <a:buChar char="•"/>
            </a:pPr>
            <a:r>
              <a:rPr lang="en-GB" sz="2000"/>
              <a:t>Oral discourse is made redundant because the speaker monitors the process of the message intake by the listener through eye contact and comprehension checks. </a:t>
            </a:r>
            <a:endParaRPr sz="2000"/>
          </a:p>
        </p:txBody>
      </p:sp>
      <p:grpSp>
        <p:nvGrpSpPr>
          <p:cNvPr id="1474" name="Google Shape;1474;p49"/>
          <p:cNvGrpSpPr/>
          <p:nvPr/>
        </p:nvGrpSpPr>
        <p:grpSpPr>
          <a:xfrm>
            <a:off x="10428634" y="5987064"/>
            <a:ext cx="1054465" cy="469689"/>
            <a:chOff x="9841624" y="4115729"/>
            <a:chExt cx="602169" cy="268223"/>
          </a:xfrm>
        </p:grpSpPr>
        <p:sp>
          <p:nvSpPr>
            <p:cNvPr id="1475" name="Google Shape;1475;p49"/>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76" name="Google Shape;1476;p49"/>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77" name="Google Shape;1477;p49"/>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78" name="Google Shape;1478;p49"/>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79" name="Google Shape;1479;p49"/>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3" name="Shape 1483"/>
        <p:cNvGrpSpPr/>
        <p:nvPr/>
      </p:nvGrpSpPr>
      <p:grpSpPr>
        <a:xfrm>
          <a:off x="0" y="0"/>
          <a:ext cx="0" cy="0"/>
          <a:chOff x="0" y="0"/>
          <a:chExt cx="0" cy="0"/>
        </a:xfrm>
      </p:grpSpPr>
      <p:sp>
        <p:nvSpPr>
          <p:cNvPr id="1484" name="Google Shape;1484;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2.7 </a:t>
            </a:r>
            <a:endParaRPr/>
          </a:p>
        </p:txBody>
      </p:sp>
      <p:sp>
        <p:nvSpPr>
          <p:cNvPr id="1485" name="Google Shape;1485;p50"/>
          <p:cNvSpPr txBox="1"/>
          <p:nvPr>
            <p:ph idx="1" type="body"/>
          </p:nvPr>
        </p:nvSpPr>
        <p:spPr>
          <a:xfrm>
            <a:off x="6430992" y="2156304"/>
            <a:ext cx="5656053" cy="42506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90000"/>
              </a:lnSpc>
              <a:spcBef>
                <a:spcPts val="0"/>
              </a:spcBef>
              <a:spcAft>
                <a:spcPts val="0"/>
              </a:spcAft>
              <a:buClr>
                <a:schemeClr val="dk1"/>
              </a:buClr>
              <a:buSzPct val="100000"/>
              <a:buNone/>
            </a:pPr>
            <a:r>
              <a:rPr lang="en-GB"/>
              <a:t>Listen to the description of how to use a “scanner” (a technical gadget to turn a printed text into an electronic version that is stored in the computer memory). </a:t>
            </a:r>
            <a:endParaRPr/>
          </a:p>
          <a:p>
            <a:pPr indent="0" lvl="0" marL="0" rtl="0" algn="l">
              <a:lnSpc>
                <a:spcPct val="90000"/>
              </a:lnSpc>
              <a:spcBef>
                <a:spcPts val="1000"/>
              </a:spcBef>
              <a:spcAft>
                <a:spcPts val="0"/>
              </a:spcAft>
              <a:buClr>
                <a:schemeClr val="dk1"/>
              </a:buClr>
              <a:buSzPct val="100000"/>
              <a:buNone/>
            </a:pPr>
            <a:r>
              <a:rPr lang="en-GB"/>
              <a:t>One explanation will be done in the “written discourse mode” and the other will be delivered to you in the “oral discourse mode” (ask your peer to read both texts to you).</a:t>
            </a:r>
            <a:endParaRPr/>
          </a:p>
          <a:p>
            <a:pPr indent="0" lvl="0" marL="0" rtl="0" algn="l">
              <a:lnSpc>
                <a:spcPct val="90000"/>
              </a:lnSpc>
              <a:spcBef>
                <a:spcPts val="1000"/>
              </a:spcBef>
              <a:spcAft>
                <a:spcPts val="0"/>
              </a:spcAft>
              <a:buClr>
                <a:schemeClr val="dk1"/>
              </a:buClr>
              <a:buSzPct val="100000"/>
              <a:buNone/>
            </a:pPr>
            <a:r>
              <a:rPr lang="en-GB"/>
              <a:t>After having listened to each version, describe </a:t>
            </a:r>
            <a:r>
              <a:rPr b="1" lang="en-GB"/>
              <a:t>in your own words</a:t>
            </a:r>
            <a:r>
              <a:rPr lang="en-GB"/>
              <a:t> the steps you must take for using the scanner. Which text was easier to comprehend and to do the task? Why? </a:t>
            </a:r>
            <a:endParaRPr/>
          </a:p>
        </p:txBody>
      </p:sp>
      <p:pic>
        <p:nvPicPr>
          <p:cNvPr descr="Text&#10;&#10;Description automatically generated" id="1486" name="Google Shape;1486;p50"/>
          <p:cNvPicPr preferRelativeResize="0"/>
          <p:nvPr/>
        </p:nvPicPr>
        <p:blipFill rotWithShape="1">
          <a:blip r:embed="rId3">
            <a:alphaModFix/>
          </a:blip>
          <a:srcRect b="0" l="0" r="0" t="0"/>
          <a:stretch/>
        </p:blipFill>
        <p:spPr>
          <a:xfrm>
            <a:off x="324928" y="1526604"/>
            <a:ext cx="6179387" cy="5055621"/>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90" name="Shape 1490"/>
        <p:cNvGrpSpPr/>
        <p:nvPr/>
      </p:nvGrpSpPr>
      <p:grpSpPr>
        <a:xfrm>
          <a:off x="0" y="0"/>
          <a:ext cx="0" cy="0"/>
          <a:chOff x="0" y="0"/>
          <a:chExt cx="0" cy="0"/>
        </a:xfrm>
      </p:grpSpPr>
      <p:sp>
        <p:nvSpPr>
          <p:cNvPr id="1491" name="Google Shape;1491;p5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492" name="Google Shape;1492;p51"/>
          <p:cNvGrpSpPr/>
          <p:nvPr/>
        </p:nvGrpSpPr>
        <p:grpSpPr>
          <a:xfrm>
            <a:off x="6491531" y="725954"/>
            <a:ext cx="1598829" cy="531293"/>
            <a:chOff x="2504802" y="1755501"/>
            <a:chExt cx="1598829" cy="531293"/>
          </a:xfrm>
        </p:grpSpPr>
        <p:sp>
          <p:nvSpPr>
            <p:cNvPr id="1493" name="Google Shape;1493;p51"/>
            <p:cNvSpPr/>
            <p:nvPr/>
          </p:nvSpPr>
          <p:spPr>
            <a:xfrm>
              <a:off x="2504802" y="2113855"/>
              <a:ext cx="1598614" cy="172939"/>
            </a:xfrm>
            <a:custGeom>
              <a:rect b="b" l="l" r="r" t="t"/>
              <a:pathLst>
                <a:path extrusionOk="0" h="172939" w="1598614">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94" name="Google Shape;1494;p51"/>
            <p:cNvSpPr/>
            <p:nvPr/>
          </p:nvSpPr>
          <p:spPr>
            <a:xfrm>
              <a:off x="2504802" y="1755501"/>
              <a:ext cx="1598829" cy="172724"/>
            </a:xfrm>
            <a:custGeom>
              <a:rect b="b" l="l" r="r" t="t"/>
              <a:pathLst>
                <a:path extrusionOk="0" h="172724" w="1598829">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495" name="Google Shape;1495;p51"/>
          <p:cNvSpPr/>
          <p:nvPr/>
        </p:nvSpPr>
        <p:spPr>
          <a:xfrm>
            <a:off x="10791258" y="315927"/>
            <a:ext cx="932200" cy="932200"/>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496" name="Google Shape;1496;p51"/>
          <p:cNvSpPr/>
          <p:nvPr/>
        </p:nvSpPr>
        <p:spPr>
          <a:xfrm>
            <a:off x="10791258" y="315927"/>
            <a:ext cx="932200" cy="932200"/>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497" name="Google Shape;1497;p51"/>
          <p:cNvGrpSpPr/>
          <p:nvPr/>
        </p:nvGrpSpPr>
        <p:grpSpPr>
          <a:xfrm>
            <a:off x="9731112" y="5203828"/>
            <a:ext cx="1861463" cy="1253072"/>
            <a:chOff x="9731112" y="5203828"/>
            <a:chExt cx="1861463" cy="1253072"/>
          </a:xfrm>
        </p:grpSpPr>
        <p:sp>
          <p:nvSpPr>
            <p:cNvPr id="1498" name="Google Shape;1498;p51"/>
            <p:cNvSpPr/>
            <p:nvPr/>
          </p:nvSpPr>
          <p:spPr>
            <a:xfrm>
              <a:off x="9731112" y="5203828"/>
              <a:ext cx="36465" cy="36221"/>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499" name="Google Shape;1499;p51"/>
            <p:cNvSpPr/>
            <p:nvPr/>
          </p:nvSpPr>
          <p:spPr>
            <a:xfrm>
              <a:off x="9883335" y="5203828"/>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00" name="Google Shape;1500;p51"/>
            <p:cNvSpPr/>
            <p:nvPr/>
          </p:nvSpPr>
          <p:spPr>
            <a:xfrm>
              <a:off x="10035314"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01" name="Google Shape;1501;p51"/>
            <p:cNvSpPr/>
            <p:nvPr/>
          </p:nvSpPr>
          <p:spPr>
            <a:xfrm>
              <a:off x="10187538"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02" name="Google Shape;1502;p51"/>
            <p:cNvSpPr/>
            <p:nvPr/>
          </p:nvSpPr>
          <p:spPr>
            <a:xfrm>
              <a:off x="10339519"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03" name="Google Shape;1503;p51"/>
            <p:cNvSpPr/>
            <p:nvPr/>
          </p:nvSpPr>
          <p:spPr>
            <a:xfrm>
              <a:off x="10491745" y="5203828"/>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04" name="Google Shape;1504;p51"/>
            <p:cNvSpPr/>
            <p:nvPr/>
          </p:nvSpPr>
          <p:spPr>
            <a:xfrm>
              <a:off x="10643724"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05" name="Google Shape;1505;p51"/>
            <p:cNvSpPr/>
            <p:nvPr/>
          </p:nvSpPr>
          <p:spPr>
            <a:xfrm>
              <a:off x="10795947" y="5203828"/>
              <a:ext cx="36221" cy="36221"/>
            </a:xfrm>
            <a:custGeom>
              <a:rect b="b" l="l" r="r" t="t"/>
              <a:pathLst>
                <a:path extrusionOk="0" h="14097" w="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06" name="Google Shape;1506;p51"/>
            <p:cNvSpPr/>
            <p:nvPr/>
          </p:nvSpPr>
          <p:spPr>
            <a:xfrm>
              <a:off x="10947929"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07" name="Google Shape;1507;p51"/>
            <p:cNvSpPr/>
            <p:nvPr/>
          </p:nvSpPr>
          <p:spPr>
            <a:xfrm>
              <a:off x="11100152" y="5203828"/>
              <a:ext cx="36218" cy="36221"/>
            </a:xfrm>
            <a:custGeom>
              <a:rect b="b" l="l" r="r" t="t"/>
              <a:pathLst>
                <a:path extrusionOk="0" h="14097" w="14096">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08" name="Google Shape;1508;p51"/>
            <p:cNvSpPr/>
            <p:nvPr/>
          </p:nvSpPr>
          <p:spPr>
            <a:xfrm>
              <a:off x="11252131"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09" name="Google Shape;1509;p51"/>
            <p:cNvSpPr/>
            <p:nvPr/>
          </p:nvSpPr>
          <p:spPr>
            <a:xfrm>
              <a:off x="11404357"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10" name="Google Shape;1510;p51"/>
            <p:cNvSpPr/>
            <p:nvPr/>
          </p:nvSpPr>
          <p:spPr>
            <a:xfrm>
              <a:off x="11556336" y="5203828"/>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11" name="Google Shape;1511;p51"/>
            <p:cNvSpPr/>
            <p:nvPr/>
          </p:nvSpPr>
          <p:spPr>
            <a:xfrm>
              <a:off x="9731112" y="5356051"/>
              <a:ext cx="36465" cy="36221"/>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12" name="Google Shape;1512;p51"/>
            <p:cNvSpPr/>
            <p:nvPr/>
          </p:nvSpPr>
          <p:spPr>
            <a:xfrm>
              <a:off x="9883335" y="5356046"/>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13" name="Google Shape;1513;p51"/>
            <p:cNvSpPr/>
            <p:nvPr/>
          </p:nvSpPr>
          <p:spPr>
            <a:xfrm>
              <a:off x="10035314"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14" name="Google Shape;1514;p51"/>
            <p:cNvSpPr/>
            <p:nvPr/>
          </p:nvSpPr>
          <p:spPr>
            <a:xfrm>
              <a:off x="10187538"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15" name="Google Shape;1515;p51"/>
            <p:cNvSpPr/>
            <p:nvPr/>
          </p:nvSpPr>
          <p:spPr>
            <a:xfrm>
              <a:off x="10339519"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16" name="Google Shape;1516;p51"/>
            <p:cNvSpPr/>
            <p:nvPr/>
          </p:nvSpPr>
          <p:spPr>
            <a:xfrm>
              <a:off x="10491742" y="5356051"/>
              <a:ext cx="36221" cy="36221"/>
            </a:xfrm>
            <a:custGeom>
              <a:rect b="b" l="l" r="r" t="t"/>
              <a:pathLst>
                <a:path extrusionOk="0" h="14097" w="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17" name="Google Shape;1517;p51"/>
            <p:cNvSpPr/>
            <p:nvPr/>
          </p:nvSpPr>
          <p:spPr>
            <a:xfrm>
              <a:off x="10643724"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18" name="Google Shape;1518;p51"/>
            <p:cNvSpPr/>
            <p:nvPr/>
          </p:nvSpPr>
          <p:spPr>
            <a:xfrm>
              <a:off x="10795947" y="5356044"/>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19" name="Google Shape;1519;p51"/>
            <p:cNvSpPr/>
            <p:nvPr/>
          </p:nvSpPr>
          <p:spPr>
            <a:xfrm>
              <a:off x="10947929" y="5356044"/>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20" name="Google Shape;1520;p51"/>
            <p:cNvSpPr/>
            <p:nvPr/>
          </p:nvSpPr>
          <p:spPr>
            <a:xfrm>
              <a:off x="11100152" y="5356044"/>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21" name="Google Shape;1521;p51"/>
            <p:cNvSpPr/>
            <p:nvPr/>
          </p:nvSpPr>
          <p:spPr>
            <a:xfrm>
              <a:off x="11252131" y="5356044"/>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22" name="Google Shape;1522;p51"/>
            <p:cNvSpPr/>
            <p:nvPr/>
          </p:nvSpPr>
          <p:spPr>
            <a:xfrm>
              <a:off x="11404357" y="535604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23" name="Google Shape;1523;p51"/>
            <p:cNvSpPr/>
            <p:nvPr/>
          </p:nvSpPr>
          <p:spPr>
            <a:xfrm>
              <a:off x="11556336" y="5356046"/>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24" name="Google Shape;1524;p51"/>
            <p:cNvSpPr/>
            <p:nvPr/>
          </p:nvSpPr>
          <p:spPr>
            <a:xfrm>
              <a:off x="9731112" y="5508030"/>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25" name="Google Shape;1525;p51"/>
            <p:cNvSpPr/>
            <p:nvPr/>
          </p:nvSpPr>
          <p:spPr>
            <a:xfrm>
              <a:off x="9883335" y="5508030"/>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26" name="Google Shape;1526;p51"/>
            <p:cNvSpPr/>
            <p:nvPr/>
          </p:nvSpPr>
          <p:spPr>
            <a:xfrm>
              <a:off x="10035314"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27" name="Google Shape;1527;p51"/>
            <p:cNvSpPr/>
            <p:nvPr/>
          </p:nvSpPr>
          <p:spPr>
            <a:xfrm>
              <a:off x="10187538"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28" name="Google Shape;1528;p51"/>
            <p:cNvSpPr/>
            <p:nvPr/>
          </p:nvSpPr>
          <p:spPr>
            <a:xfrm>
              <a:off x="10339519"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29" name="Google Shape;1529;p51"/>
            <p:cNvSpPr/>
            <p:nvPr/>
          </p:nvSpPr>
          <p:spPr>
            <a:xfrm>
              <a:off x="10491745" y="5508030"/>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30" name="Google Shape;1530;p51"/>
            <p:cNvSpPr/>
            <p:nvPr/>
          </p:nvSpPr>
          <p:spPr>
            <a:xfrm>
              <a:off x="10643724"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31" name="Google Shape;1531;p51"/>
            <p:cNvSpPr/>
            <p:nvPr/>
          </p:nvSpPr>
          <p:spPr>
            <a:xfrm>
              <a:off x="10795947" y="5508025"/>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32" name="Google Shape;1532;p51"/>
            <p:cNvSpPr/>
            <p:nvPr/>
          </p:nvSpPr>
          <p:spPr>
            <a:xfrm>
              <a:off x="10947929"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33" name="Google Shape;1533;p51"/>
            <p:cNvSpPr/>
            <p:nvPr/>
          </p:nvSpPr>
          <p:spPr>
            <a:xfrm>
              <a:off x="11100152" y="5508025"/>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34" name="Google Shape;1534;p51"/>
            <p:cNvSpPr/>
            <p:nvPr/>
          </p:nvSpPr>
          <p:spPr>
            <a:xfrm>
              <a:off x="11252131"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35" name="Google Shape;1535;p51"/>
            <p:cNvSpPr/>
            <p:nvPr/>
          </p:nvSpPr>
          <p:spPr>
            <a:xfrm>
              <a:off x="11404357"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36" name="Google Shape;1536;p51"/>
            <p:cNvSpPr/>
            <p:nvPr/>
          </p:nvSpPr>
          <p:spPr>
            <a:xfrm>
              <a:off x="11556336" y="5508025"/>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37" name="Google Shape;1537;p51"/>
            <p:cNvSpPr/>
            <p:nvPr/>
          </p:nvSpPr>
          <p:spPr>
            <a:xfrm>
              <a:off x="9731112" y="5660254"/>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38" name="Google Shape;1538;p51"/>
            <p:cNvSpPr/>
            <p:nvPr/>
          </p:nvSpPr>
          <p:spPr>
            <a:xfrm>
              <a:off x="9883335" y="5660248"/>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39" name="Google Shape;1539;p51"/>
            <p:cNvSpPr/>
            <p:nvPr/>
          </p:nvSpPr>
          <p:spPr>
            <a:xfrm>
              <a:off x="10035314"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40" name="Google Shape;1540;p51"/>
            <p:cNvSpPr/>
            <p:nvPr/>
          </p:nvSpPr>
          <p:spPr>
            <a:xfrm>
              <a:off x="10187538"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41" name="Google Shape;1541;p51"/>
            <p:cNvSpPr/>
            <p:nvPr/>
          </p:nvSpPr>
          <p:spPr>
            <a:xfrm>
              <a:off x="10339519"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42" name="Google Shape;1542;p51"/>
            <p:cNvSpPr/>
            <p:nvPr/>
          </p:nvSpPr>
          <p:spPr>
            <a:xfrm>
              <a:off x="10491742" y="5660254"/>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43" name="Google Shape;1543;p51"/>
            <p:cNvSpPr/>
            <p:nvPr/>
          </p:nvSpPr>
          <p:spPr>
            <a:xfrm>
              <a:off x="10643724"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44" name="Google Shape;1544;p51"/>
            <p:cNvSpPr/>
            <p:nvPr/>
          </p:nvSpPr>
          <p:spPr>
            <a:xfrm>
              <a:off x="10795947" y="5660246"/>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45" name="Google Shape;1545;p51"/>
            <p:cNvSpPr/>
            <p:nvPr/>
          </p:nvSpPr>
          <p:spPr>
            <a:xfrm>
              <a:off x="10947929"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46" name="Google Shape;1546;p51"/>
            <p:cNvSpPr/>
            <p:nvPr/>
          </p:nvSpPr>
          <p:spPr>
            <a:xfrm>
              <a:off x="11100152" y="5660246"/>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47" name="Google Shape;1547;p51"/>
            <p:cNvSpPr/>
            <p:nvPr/>
          </p:nvSpPr>
          <p:spPr>
            <a:xfrm>
              <a:off x="11252131"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48" name="Google Shape;1548;p51"/>
            <p:cNvSpPr/>
            <p:nvPr/>
          </p:nvSpPr>
          <p:spPr>
            <a:xfrm>
              <a:off x="11404357"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49" name="Google Shape;1549;p51"/>
            <p:cNvSpPr/>
            <p:nvPr/>
          </p:nvSpPr>
          <p:spPr>
            <a:xfrm>
              <a:off x="11556336" y="566025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50" name="Google Shape;1550;p51"/>
            <p:cNvSpPr/>
            <p:nvPr/>
          </p:nvSpPr>
          <p:spPr>
            <a:xfrm>
              <a:off x="9731112" y="5812233"/>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51" name="Google Shape;1551;p51"/>
            <p:cNvSpPr/>
            <p:nvPr/>
          </p:nvSpPr>
          <p:spPr>
            <a:xfrm>
              <a:off x="9883335" y="581223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52" name="Google Shape;1552;p51"/>
            <p:cNvSpPr/>
            <p:nvPr/>
          </p:nvSpPr>
          <p:spPr>
            <a:xfrm>
              <a:off x="10035314"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53" name="Google Shape;1553;p51"/>
            <p:cNvSpPr/>
            <p:nvPr/>
          </p:nvSpPr>
          <p:spPr>
            <a:xfrm>
              <a:off x="10187538"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54" name="Google Shape;1554;p51"/>
            <p:cNvSpPr/>
            <p:nvPr/>
          </p:nvSpPr>
          <p:spPr>
            <a:xfrm>
              <a:off x="10339519"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55" name="Google Shape;1555;p51"/>
            <p:cNvSpPr/>
            <p:nvPr/>
          </p:nvSpPr>
          <p:spPr>
            <a:xfrm>
              <a:off x="10491742" y="5812233"/>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56" name="Google Shape;1556;p51"/>
            <p:cNvSpPr/>
            <p:nvPr/>
          </p:nvSpPr>
          <p:spPr>
            <a:xfrm>
              <a:off x="10643724"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57" name="Google Shape;1557;p51"/>
            <p:cNvSpPr/>
            <p:nvPr/>
          </p:nvSpPr>
          <p:spPr>
            <a:xfrm>
              <a:off x="10795947" y="581223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58" name="Google Shape;1558;p51"/>
            <p:cNvSpPr/>
            <p:nvPr/>
          </p:nvSpPr>
          <p:spPr>
            <a:xfrm>
              <a:off x="10947929"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59" name="Google Shape;1559;p51"/>
            <p:cNvSpPr/>
            <p:nvPr/>
          </p:nvSpPr>
          <p:spPr>
            <a:xfrm>
              <a:off x="11100152" y="5812233"/>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60" name="Google Shape;1560;p51"/>
            <p:cNvSpPr/>
            <p:nvPr/>
          </p:nvSpPr>
          <p:spPr>
            <a:xfrm>
              <a:off x="11252131"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61" name="Google Shape;1561;p51"/>
            <p:cNvSpPr/>
            <p:nvPr/>
          </p:nvSpPr>
          <p:spPr>
            <a:xfrm>
              <a:off x="11404357"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62" name="Google Shape;1562;p51"/>
            <p:cNvSpPr/>
            <p:nvPr/>
          </p:nvSpPr>
          <p:spPr>
            <a:xfrm>
              <a:off x="11556336" y="58122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63" name="Google Shape;1563;p51"/>
            <p:cNvSpPr/>
            <p:nvPr/>
          </p:nvSpPr>
          <p:spPr>
            <a:xfrm>
              <a:off x="9731112" y="5964459"/>
              <a:ext cx="36465" cy="36221"/>
            </a:xfrm>
            <a:custGeom>
              <a:rect b="b" l="l" r="r" t="t"/>
              <a:pathLst>
                <a:path extrusionOk="0" h="14097"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64" name="Google Shape;1564;p51"/>
            <p:cNvSpPr/>
            <p:nvPr/>
          </p:nvSpPr>
          <p:spPr>
            <a:xfrm>
              <a:off x="9883335" y="5964453"/>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65" name="Google Shape;1565;p51"/>
            <p:cNvSpPr/>
            <p:nvPr/>
          </p:nvSpPr>
          <p:spPr>
            <a:xfrm>
              <a:off x="10035314"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66" name="Google Shape;1566;p51"/>
            <p:cNvSpPr/>
            <p:nvPr/>
          </p:nvSpPr>
          <p:spPr>
            <a:xfrm>
              <a:off x="10187538"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67" name="Google Shape;1567;p51"/>
            <p:cNvSpPr/>
            <p:nvPr/>
          </p:nvSpPr>
          <p:spPr>
            <a:xfrm>
              <a:off x="10339519"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68" name="Google Shape;1568;p51"/>
            <p:cNvSpPr/>
            <p:nvPr/>
          </p:nvSpPr>
          <p:spPr>
            <a:xfrm>
              <a:off x="10491742" y="5964459"/>
              <a:ext cx="36221" cy="36221"/>
            </a:xfrm>
            <a:custGeom>
              <a:rect b="b" l="l" r="r" t="t"/>
              <a:pathLst>
                <a:path extrusionOk="0" h="14097"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69" name="Google Shape;1569;p51"/>
            <p:cNvSpPr/>
            <p:nvPr/>
          </p:nvSpPr>
          <p:spPr>
            <a:xfrm>
              <a:off x="10643724"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70" name="Google Shape;1570;p51"/>
            <p:cNvSpPr/>
            <p:nvPr/>
          </p:nvSpPr>
          <p:spPr>
            <a:xfrm>
              <a:off x="10795947" y="5964451"/>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71" name="Google Shape;1571;p51"/>
            <p:cNvSpPr/>
            <p:nvPr/>
          </p:nvSpPr>
          <p:spPr>
            <a:xfrm>
              <a:off x="10947929" y="596445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72" name="Google Shape;1572;p51"/>
            <p:cNvSpPr/>
            <p:nvPr/>
          </p:nvSpPr>
          <p:spPr>
            <a:xfrm>
              <a:off x="11100152" y="5964451"/>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73" name="Google Shape;1573;p51"/>
            <p:cNvSpPr/>
            <p:nvPr/>
          </p:nvSpPr>
          <p:spPr>
            <a:xfrm>
              <a:off x="11252131" y="596445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74" name="Google Shape;1574;p51"/>
            <p:cNvSpPr/>
            <p:nvPr/>
          </p:nvSpPr>
          <p:spPr>
            <a:xfrm>
              <a:off x="11404357" y="59644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75" name="Google Shape;1575;p51"/>
            <p:cNvSpPr/>
            <p:nvPr/>
          </p:nvSpPr>
          <p:spPr>
            <a:xfrm>
              <a:off x="11556336" y="5964453"/>
              <a:ext cx="36218" cy="36221"/>
            </a:xfrm>
            <a:custGeom>
              <a:rect b="b" l="l" r="r" t="t"/>
              <a:pathLst>
                <a:path extrusionOk="0" h="14097"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76" name="Google Shape;1576;p51"/>
            <p:cNvSpPr/>
            <p:nvPr/>
          </p:nvSpPr>
          <p:spPr>
            <a:xfrm>
              <a:off x="9731112" y="6116440"/>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77" name="Google Shape;1577;p51"/>
            <p:cNvSpPr/>
            <p:nvPr/>
          </p:nvSpPr>
          <p:spPr>
            <a:xfrm>
              <a:off x="9883335" y="6116440"/>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78" name="Google Shape;1578;p51"/>
            <p:cNvSpPr/>
            <p:nvPr/>
          </p:nvSpPr>
          <p:spPr>
            <a:xfrm>
              <a:off x="10035314"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79" name="Google Shape;1579;p51"/>
            <p:cNvSpPr/>
            <p:nvPr/>
          </p:nvSpPr>
          <p:spPr>
            <a:xfrm>
              <a:off x="10187538"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80" name="Google Shape;1580;p51"/>
            <p:cNvSpPr/>
            <p:nvPr/>
          </p:nvSpPr>
          <p:spPr>
            <a:xfrm>
              <a:off x="10339519"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81" name="Google Shape;1581;p51"/>
            <p:cNvSpPr/>
            <p:nvPr/>
          </p:nvSpPr>
          <p:spPr>
            <a:xfrm>
              <a:off x="10491742" y="6116440"/>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82" name="Google Shape;1582;p51"/>
            <p:cNvSpPr/>
            <p:nvPr/>
          </p:nvSpPr>
          <p:spPr>
            <a:xfrm>
              <a:off x="10643724"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83" name="Google Shape;1583;p51"/>
            <p:cNvSpPr/>
            <p:nvPr/>
          </p:nvSpPr>
          <p:spPr>
            <a:xfrm>
              <a:off x="10795947" y="6116435"/>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84" name="Google Shape;1584;p51"/>
            <p:cNvSpPr/>
            <p:nvPr/>
          </p:nvSpPr>
          <p:spPr>
            <a:xfrm>
              <a:off x="10947929" y="611643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85" name="Google Shape;1585;p51"/>
            <p:cNvSpPr/>
            <p:nvPr/>
          </p:nvSpPr>
          <p:spPr>
            <a:xfrm>
              <a:off x="11100152" y="6116435"/>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86" name="Google Shape;1586;p51"/>
            <p:cNvSpPr/>
            <p:nvPr/>
          </p:nvSpPr>
          <p:spPr>
            <a:xfrm>
              <a:off x="11252131" y="61164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87" name="Google Shape;1587;p51"/>
            <p:cNvSpPr/>
            <p:nvPr/>
          </p:nvSpPr>
          <p:spPr>
            <a:xfrm>
              <a:off x="11404357" y="611643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88" name="Google Shape;1588;p51"/>
            <p:cNvSpPr/>
            <p:nvPr/>
          </p:nvSpPr>
          <p:spPr>
            <a:xfrm>
              <a:off x="11556336"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89" name="Google Shape;1589;p51"/>
            <p:cNvSpPr/>
            <p:nvPr/>
          </p:nvSpPr>
          <p:spPr>
            <a:xfrm>
              <a:off x="9731112" y="6268419"/>
              <a:ext cx="36465" cy="36219"/>
            </a:xfrm>
            <a:custGeom>
              <a:rect b="b" l="l" r="r" t="t"/>
              <a:pathLst>
                <a:path extrusionOk="0" h="14096" w="14192">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90" name="Google Shape;1590;p51"/>
            <p:cNvSpPr/>
            <p:nvPr/>
          </p:nvSpPr>
          <p:spPr>
            <a:xfrm>
              <a:off x="9883335" y="6268419"/>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91" name="Google Shape;1591;p51"/>
            <p:cNvSpPr/>
            <p:nvPr/>
          </p:nvSpPr>
          <p:spPr>
            <a:xfrm>
              <a:off x="1003531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92" name="Google Shape;1592;p51"/>
            <p:cNvSpPr/>
            <p:nvPr/>
          </p:nvSpPr>
          <p:spPr>
            <a:xfrm>
              <a:off x="10187538"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93" name="Google Shape;1593;p51"/>
            <p:cNvSpPr/>
            <p:nvPr/>
          </p:nvSpPr>
          <p:spPr>
            <a:xfrm>
              <a:off x="10339519"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94" name="Google Shape;1594;p51"/>
            <p:cNvSpPr/>
            <p:nvPr/>
          </p:nvSpPr>
          <p:spPr>
            <a:xfrm>
              <a:off x="10491745" y="6268419"/>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95" name="Google Shape;1595;p51"/>
            <p:cNvSpPr/>
            <p:nvPr/>
          </p:nvSpPr>
          <p:spPr>
            <a:xfrm>
              <a:off x="1064372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96" name="Google Shape;1596;p51"/>
            <p:cNvSpPr/>
            <p:nvPr/>
          </p:nvSpPr>
          <p:spPr>
            <a:xfrm>
              <a:off x="10795968" y="6268419"/>
              <a:ext cx="36221" cy="36219"/>
            </a:xfrm>
            <a:custGeom>
              <a:rect b="b" l="l" r="r" t="t"/>
              <a:pathLst>
                <a:path extrusionOk="0" h="14096" w="14097">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97" name="Google Shape;1597;p51"/>
            <p:cNvSpPr/>
            <p:nvPr/>
          </p:nvSpPr>
          <p:spPr>
            <a:xfrm>
              <a:off x="10947950"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98" name="Google Shape;1598;p51"/>
            <p:cNvSpPr/>
            <p:nvPr/>
          </p:nvSpPr>
          <p:spPr>
            <a:xfrm>
              <a:off x="11100173" y="6268419"/>
              <a:ext cx="36218" cy="36219"/>
            </a:xfrm>
            <a:custGeom>
              <a:rect b="b" l="l" r="r" t="t"/>
              <a:pathLst>
                <a:path extrusionOk="0" h="14096" w="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599" name="Google Shape;1599;p51"/>
            <p:cNvSpPr/>
            <p:nvPr/>
          </p:nvSpPr>
          <p:spPr>
            <a:xfrm>
              <a:off x="1125215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00" name="Google Shape;1600;p51"/>
            <p:cNvSpPr/>
            <p:nvPr/>
          </p:nvSpPr>
          <p:spPr>
            <a:xfrm>
              <a:off x="11404380"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01" name="Google Shape;1601;p51"/>
            <p:cNvSpPr/>
            <p:nvPr/>
          </p:nvSpPr>
          <p:spPr>
            <a:xfrm>
              <a:off x="11556357" y="6268417"/>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02" name="Google Shape;1602;p51"/>
            <p:cNvSpPr/>
            <p:nvPr/>
          </p:nvSpPr>
          <p:spPr>
            <a:xfrm>
              <a:off x="9731112" y="6420645"/>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03" name="Google Shape;1603;p51"/>
            <p:cNvSpPr/>
            <p:nvPr/>
          </p:nvSpPr>
          <p:spPr>
            <a:xfrm>
              <a:off x="9883335" y="6420645"/>
              <a:ext cx="36221" cy="36221"/>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04" name="Google Shape;1604;p51"/>
            <p:cNvSpPr/>
            <p:nvPr/>
          </p:nvSpPr>
          <p:spPr>
            <a:xfrm>
              <a:off x="10035314"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05" name="Google Shape;1605;p51"/>
            <p:cNvSpPr/>
            <p:nvPr/>
          </p:nvSpPr>
          <p:spPr>
            <a:xfrm>
              <a:off x="10187538"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06" name="Google Shape;1606;p51"/>
            <p:cNvSpPr/>
            <p:nvPr/>
          </p:nvSpPr>
          <p:spPr>
            <a:xfrm>
              <a:off x="10339519"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07" name="Google Shape;1607;p51"/>
            <p:cNvSpPr/>
            <p:nvPr/>
          </p:nvSpPr>
          <p:spPr>
            <a:xfrm>
              <a:off x="10491745" y="6420645"/>
              <a:ext cx="36221" cy="36221"/>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08" name="Google Shape;1608;p51"/>
            <p:cNvSpPr/>
            <p:nvPr/>
          </p:nvSpPr>
          <p:spPr>
            <a:xfrm>
              <a:off x="10643724"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09" name="Google Shape;1609;p51"/>
            <p:cNvSpPr/>
            <p:nvPr/>
          </p:nvSpPr>
          <p:spPr>
            <a:xfrm>
              <a:off x="10795968" y="642065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10" name="Google Shape;1610;p51"/>
            <p:cNvSpPr/>
            <p:nvPr/>
          </p:nvSpPr>
          <p:spPr>
            <a:xfrm>
              <a:off x="10947950" y="642066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11" name="Google Shape;1611;p51"/>
            <p:cNvSpPr/>
            <p:nvPr/>
          </p:nvSpPr>
          <p:spPr>
            <a:xfrm>
              <a:off x="11100173" y="6420668"/>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12" name="Google Shape;1612;p51"/>
            <p:cNvSpPr/>
            <p:nvPr/>
          </p:nvSpPr>
          <p:spPr>
            <a:xfrm>
              <a:off x="11252154" y="642066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13" name="Google Shape;1613;p51"/>
            <p:cNvSpPr/>
            <p:nvPr/>
          </p:nvSpPr>
          <p:spPr>
            <a:xfrm>
              <a:off x="11404380" y="642067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14" name="Google Shape;1614;p51"/>
            <p:cNvSpPr/>
            <p:nvPr/>
          </p:nvSpPr>
          <p:spPr>
            <a:xfrm>
              <a:off x="11556357" y="6420679"/>
              <a:ext cx="36218" cy="36221"/>
            </a:xfrm>
            <a:custGeom>
              <a:rect b="b" l="l" r="r" t="t"/>
              <a:pathLst>
                <a:path extrusionOk="0" h="14097" w="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615" name="Google Shape;1615;p51"/>
          <p:cNvSpPr txBox="1"/>
          <p:nvPr>
            <p:ph type="title"/>
          </p:nvPr>
        </p:nvSpPr>
        <p:spPr>
          <a:xfrm>
            <a:off x="7026992" y="1202026"/>
            <a:ext cx="4030132" cy="440650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Typical features of teaching to listen to a </a:t>
            </a:r>
            <a:r>
              <a:rPr b="1" lang="en-GB"/>
              <a:t>dialogue</a:t>
            </a:r>
            <a:endParaRPr/>
          </a:p>
        </p:txBody>
      </p:sp>
      <p:sp>
        <p:nvSpPr>
          <p:cNvPr id="1616" name="Google Shape;1616;p51"/>
          <p:cNvSpPr txBox="1"/>
          <p:nvPr>
            <p:ph idx="1" type="body"/>
          </p:nvPr>
        </p:nvSpPr>
        <p:spPr>
          <a:xfrm>
            <a:off x="432153" y="912509"/>
            <a:ext cx="5993549" cy="5228356"/>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400"/>
              <a:buChar char="•"/>
            </a:pPr>
            <a:r>
              <a:rPr b="1" lang="en-GB" sz="2400"/>
              <a:t>Dialogues </a:t>
            </a:r>
            <a:r>
              <a:rPr lang="en-GB" sz="2400"/>
              <a:t>(language performance of two or more interacting participants) can be </a:t>
            </a:r>
            <a:r>
              <a:rPr b="1" lang="en-GB" sz="2400"/>
              <a:t>scripted or spontaneous. </a:t>
            </a:r>
            <a:endParaRPr sz="2400"/>
          </a:p>
          <a:p>
            <a:pPr indent="-228600" lvl="0" marL="228600" rtl="0" algn="just">
              <a:lnSpc>
                <a:spcPct val="90000"/>
              </a:lnSpc>
              <a:spcBef>
                <a:spcPts val="1000"/>
              </a:spcBef>
              <a:spcAft>
                <a:spcPts val="0"/>
              </a:spcAft>
              <a:buClr>
                <a:schemeClr val="dk1"/>
              </a:buClr>
              <a:buSzPts val="2400"/>
              <a:buChar char="•"/>
            </a:pPr>
            <a:r>
              <a:rPr lang="en-GB" sz="2400"/>
              <a:t>While listening to a dialogue, the listeners can be concerned with</a:t>
            </a:r>
            <a:endParaRPr sz="2400"/>
          </a:p>
          <a:p>
            <a:pPr indent="-228600" lvl="0" marL="228600" rtl="0" algn="just">
              <a:lnSpc>
                <a:spcPct val="90000"/>
              </a:lnSpc>
              <a:spcBef>
                <a:spcPts val="1000"/>
              </a:spcBef>
              <a:spcAft>
                <a:spcPts val="0"/>
              </a:spcAft>
              <a:buClr>
                <a:schemeClr val="dk1"/>
              </a:buClr>
              <a:buSzPts val="2400"/>
              <a:buChar char="•"/>
            </a:pPr>
            <a:r>
              <a:rPr b="1" lang="en-GB" sz="2400"/>
              <a:t>who </a:t>
            </a:r>
            <a:r>
              <a:rPr lang="en-GB" sz="2400"/>
              <a:t>is speaking (gender, occupation, age) </a:t>
            </a:r>
            <a:endParaRPr sz="2400"/>
          </a:p>
          <a:p>
            <a:pPr indent="-228600" lvl="0" marL="228600" rtl="0" algn="just">
              <a:lnSpc>
                <a:spcPct val="90000"/>
              </a:lnSpc>
              <a:spcBef>
                <a:spcPts val="1000"/>
              </a:spcBef>
              <a:spcAft>
                <a:spcPts val="0"/>
              </a:spcAft>
              <a:buClr>
                <a:schemeClr val="dk1"/>
              </a:buClr>
              <a:buSzPts val="2400"/>
              <a:buChar char="•"/>
            </a:pPr>
            <a:r>
              <a:rPr b="1" lang="en-GB" sz="2400"/>
              <a:t>how many </a:t>
            </a:r>
            <a:r>
              <a:rPr lang="en-GB" sz="2400"/>
              <a:t>are speaking</a:t>
            </a:r>
            <a:endParaRPr sz="2400"/>
          </a:p>
          <a:p>
            <a:pPr indent="-228600" lvl="0" marL="228600" rtl="0" algn="just">
              <a:lnSpc>
                <a:spcPct val="90000"/>
              </a:lnSpc>
              <a:spcBef>
                <a:spcPts val="1000"/>
              </a:spcBef>
              <a:spcAft>
                <a:spcPts val="0"/>
              </a:spcAft>
              <a:buClr>
                <a:schemeClr val="dk1"/>
              </a:buClr>
              <a:buSzPts val="2400"/>
              <a:buChar char="•"/>
            </a:pPr>
            <a:r>
              <a:rPr b="1" lang="en-GB" sz="2400"/>
              <a:t>how </a:t>
            </a:r>
            <a:r>
              <a:rPr lang="en-GB" sz="2400"/>
              <a:t>they are speaking (emotional attitudes)</a:t>
            </a:r>
            <a:endParaRPr sz="2400"/>
          </a:p>
          <a:p>
            <a:pPr indent="-228600" lvl="0" marL="228600" rtl="0" algn="just">
              <a:lnSpc>
                <a:spcPct val="90000"/>
              </a:lnSpc>
              <a:spcBef>
                <a:spcPts val="1000"/>
              </a:spcBef>
              <a:spcAft>
                <a:spcPts val="0"/>
              </a:spcAft>
              <a:buClr>
                <a:schemeClr val="dk1"/>
              </a:buClr>
              <a:buSzPts val="2400"/>
              <a:buChar char="•"/>
            </a:pPr>
            <a:r>
              <a:rPr b="1" lang="en-GB" sz="2400"/>
              <a:t>what </a:t>
            </a:r>
            <a:r>
              <a:rPr lang="en-GB" sz="2400"/>
              <a:t>they are speaking about and </a:t>
            </a:r>
            <a:r>
              <a:rPr b="1" lang="en-GB" sz="2400"/>
              <a:t>which </a:t>
            </a:r>
            <a:r>
              <a:rPr lang="en-GB" sz="2400"/>
              <a:t>is the message</a:t>
            </a:r>
            <a:r>
              <a:rPr b="1" lang="en-GB" sz="2400"/>
              <a:t> </a:t>
            </a:r>
            <a:r>
              <a:rPr lang="en-GB" sz="2400"/>
              <a:t>they are actually communicating</a:t>
            </a:r>
            <a:endParaRPr sz="2400"/>
          </a:p>
          <a:p>
            <a:pPr indent="-228600" lvl="0" marL="228600" rtl="0" algn="just">
              <a:lnSpc>
                <a:spcPct val="90000"/>
              </a:lnSpc>
              <a:spcBef>
                <a:spcPts val="1000"/>
              </a:spcBef>
              <a:spcAft>
                <a:spcPts val="0"/>
              </a:spcAft>
              <a:buClr>
                <a:schemeClr val="dk1"/>
              </a:buClr>
              <a:buSzPts val="2400"/>
              <a:buChar char="•"/>
            </a:pPr>
            <a:r>
              <a:rPr lang="en-GB" sz="2400"/>
              <a:t> </a:t>
            </a:r>
            <a:r>
              <a:rPr b="1" lang="en-GB" sz="2400"/>
              <a:t>why </a:t>
            </a:r>
            <a:r>
              <a:rPr lang="en-GB" sz="2400"/>
              <a:t>they are speaking (what is the information gap between them) </a:t>
            </a:r>
            <a:endParaRPr sz="2400"/>
          </a:p>
          <a:p>
            <a:pPr indent="0" lvl="0" marL="0" rtl="0" algn="l">
              <a:lnSpc>
                <a:spcPct val="90000"/>
              </a:lnSpc>
              <a:spcBef>
                <a:spcPts val="1000"/>
              </a:spcBef>
              <a:spcAft>
                <a:spcPts val="0"/>
              </a:spcAft>
              <a:buClr>
                <a:schemeClr val="dk1"/>
              </a:buClr>
              <a:buSzPts val="1800"/>
              <a:buNone/>
            </a:pPr>
            <a:r>
              <a:t/>
            </a:r>
            <a:endParaRPr sz="1800"/>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0" name="Shape 1620"/>
        <p:cNvGrpSpPr/>
        <p:nvPr/>
      </p:nvGrpSpPr>
      <p:grpSpPr>
        <a:xfrm>
          <a:off x="0" y="0"/>
          <a:ext cx="0" cy="0"/>
          <a:chOff x="0" y="0"/>
          <a:chExt cx="0" cy="0"/>
        </a:xfrm>
      </p:grpSpPr>
      <p:sp>
        <p:nvSpPr>
          <p:cNvPr id="1621" name="Google Shape;1621;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2.8 </a:t>
            </a:r>
            <a:endParaRPr/>
          </a:p>
        </p:txBody>
      </p:sp>
      <p:sp>
        <p:nvSpPr>
          <p:cNvPr id="1622" name="Google Shape;1622;p52"/>
          <p:cNvSpPr txBox="1"/>
          <p:nvPr>
            <p:ph idx="1" type="body"/>
          </p:nvPr>
        </p:nvSpPr>
        <p:spPr>
          <a:xfrm>
            <a:off x="291860" y="1868757"/>
            <a:ext cx="5052204" cy="4322584"/>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Clr>
                <a:schemeClr val="dk1"/>
              </a:buClr>
              <a:buSzPts val="2800"/>
              <a:buNone/>
            </a:pPr>
            <a:r>
              <a:rPr lang="en-GB"/>
              <a:t>Ask your peer to read the given texts for you. Do the listening activity and indicate what cues did you actually listen to in order to cope with the task. “Five people were talking together about the languages that they would like to study. Match the speakers in the group dialogue 1-5 that you will hear with the languages listed A-G. Two options will not be needed </a:t>
            </a:r>
            <a:endParaRPr/>
          </a:p>
        </p:txBody>
      </p:sp>
      <p:pic>
        <p:nvPicPr>
          <p:cNvPr descr="Table&#10;&#10;Description automatically generated" id="1623" name="Google Shape;1623;p52"/>
          <p:cNvPicPr preferRelativeResize="0"/>
          <p:nvPr/>
        </p:nvPicPr>
        <p:blipFill rotWithShape="1">
          <a:blip r:embed="rId3">
            <a:alphaModFix/>
          </a:blip>
          <a:srcRect b="0" l="0" r="0" t="0"/>
          <a:stretch/>
        </p:blipFill>
        <p:spPr>
          <a:xfrm>
            <a:off x="5500778" y="1818038"/>
            <a:ext cx="6409426" cy="4257093"/>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27" name="Shape 1627"/>
        <p:cNvGrpSpPr/>
        <p:nvPr/>
      </p:nvGrpSpPr>
      <p:grpSpPr>
        <a:xfrm>
          <a:off x="0" y="0"/>
          <a:ext cx="0" cy="0"/>
          <a:chOff x="0" y="0"/>
          <a:chExt cx="0" cy="0"/>
        </a:xfrm>
      </p:grpSpPr>
      <p:sp>
        <p:nvSpPr>
          <p:cNvPr id="1628" name="Google Shape;1628;p5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629" name="Google Shape;1629;p53"/>
          <p:cNvSpPr/>
          <p:nvPr/>
        </p:nvSpPr>
        <p:spPr>
          <a:xfrm>
            <a:off x="443531" y="1040837"/>
            <a:ext cx="4754948" cy="4754948"/>
          </a:xfrm>
          <a:prstGeom prst="ellipse">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630" name="Google Shape;1630;p53"/>
          <p:cNvSpPr/>
          <p:nvPr/>
        </p:nvSpPr>
        <p:spPr>
          <a:xfrm>
            <a:off x="434547" y="1029607"/>
            <a:ext cx="4754948" cy="4754948"/>
          </a:xfrm>
          <a:prstGeom prst="ellipse">
            <a:avLst/>
          </a:pr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631" name="Google Shape;1631;p53"/>
          <p:cNvSpPr/>
          <p:nvPr/>
        </p:nvSpPr>
        <p:spPr>
          <a:xfrm>
            <a:off x="295096" y="934855"/>
            <a:ext cx="4754948" cy="4754948"/>
          </a:xfrm>
          <a:prstGeom prst="ellipse">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632" name="Google Shape;1632;p53"/>
          <p:cNvSpPr/>
          <p:nvPr/>
        </p:nvSpPr>
        <p:spPr>
          <a:xfrm>
            <a:off x="10982339" y="457812"/>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633" name="Google Shape;1633;p53"/>
          <p:cNvSpPr/>
          <p:nvPr/>
        </p:nvSpPr>
        <p:spPr>
          <a:xfrm>
            <a:off x="10982339" y="457812"/>
            <a:ext cx="914565" cy="914565"/>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634" name="Google Shape;1634;p53"/>
          <p:cNvSpPr/>
          <p:nvPr/>
        </p:nvSpPr>
        <p:spPr>
          <a:xfrm>
            <a:off x="558148" y="4651811"/>
            <a:ext cx="429742" cy="429742"/>
          </a:xfrm>
          <a:prstGeom prst="ellipse">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635" name="Google Shape;1635;p53"/>
          <p:cNvSpPr/>
          <p:nvPr/>
        </p:nvSpPr>
        <p:spPr>
          <a:xfrm>
            <a:off x="558148" y="4651811"/>
            <a:ext cx="429742" cy="429742"/>
          </a:xfrm>
          <a:prstGeom prst="ellipse">
            <a:avLst/>
          </a:pr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636" name="Google Shape;1636;p53"/>
          <p:cNvSpPr txBox="1"/>
          <p:nvPr>
            <p:ph type="title"/>
          </p:nvPr>
        </p:nvSpPr>
        <p:spPr>
          <a:xfrm>
            <a:off x="987890" y="1690851"/>
            <a:ext cx="3200400" cy="33915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100"/>
              <a:buFont typeface="Source Sans Pro"/>
              <a:buNone/>
            </a:pPr>
            <a:r>
              <a:rPr lang="en-GB" sz="3100"/>
              <a:t>factors that make listening </a:t>
            </a:r>
            <a:r>
              <a:rPr b="1" lang="en-GB" sz="3100"/>
              <a:t>difficult.</a:t>
            </a:r>
            <a:endParaRPr sz="3100"/>
          </a:p>
        </p:txBody>
      </p:sp>
      <p:grpSp>
        <p:nvGrpSpPr>
          <p:cNvPr id="1637" name="Google Shape;1637;p53"/>
          <p:cNvGrpSpPr/>
          <p:nvPr/>
        </p:nvGrpSpPr>
        <p:grpSpPr>
          <a:xfrm>
            <a:off x="5479786" y="515864"/>
            <a:ext cx="5874013" cy="5592510"/>
            <a:chOff x="0" y="68587"/>
            <a:chExt cx="5874013" cy="5592510"/>
          </a:xfrm>
        </p:grpSpPr>
        <p:sp>
          <p:nvSpPr>
            <p:cNvPr id="1638" name="Google Shape;1638;p53"/>
            <p:cNvSpPr/>
            <p:nvPr/>
          </p:nvSpPr>
          <p:spPr>
            <a:xfrm>
              <a:off x="0" y="68587"/>
              <a:ext cx="5874013" cy="810810"/>
            </a:xfrm>
            <a:prstGeom prst="roundRect">
              <a:avLst>
                <a:gd fmla="val 16667" name="adj"/>
              </a:avLst>
            </a:prstGeom>
            <a:solidFill>
              <a:srgbClr val="1CB7D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53"/>
            <p:cNvSpPr txBox="1"/>
            <p:nvPr/>
          </p:nvSpPr>
          <p:spPr>
            <a:xfrm>
              <a:off x="39580" y="108167"/>
              <a:ext cx="5794853" cy="731650"/>
            </a:xfrm>
            <a:prstGeom prst="rect">
              <a:avLst/>
            </a:prstGeom>
            <a:noFill/>
            <a:ln>
              <a:noFill/>
            </a:ln>
          </p:spPr>
          <p:txBody>
            <a:bodyPr anchorCtr="0" anchor="ctr" bIns="125725" lIns="125725" spcFirstLastPara="1" rIns="125725" wrap="square" tIns="125725">
              <a:noAutofit/>
            </a:bodyPr>
            <a:lstStyle/>
            <a:p>
              <a:pPr indent="0" lvl="0" marL="0" marR="0" rtl="0" algn="l">
                <a:lnSpc>
                  <a:spcPct val="90000"/>
                </a:lnSpc>
                <a:spcBef>
                  <a:spcPts val="0"/>
                </a:spcBef>
                <a:spcAft>
                  <a:spcPts val="0"/>
                </a:spcAft>
                <a:buClr>
                  <a:schemeClr val="lt1"/>
                </a:buClr>
                <a:buSzPts val="3300"/>
                <a:buFont typeface="Source Sans Pro"/>
                <a:buNone/>
              </a:pPr>
              <a:r>
                <a:rPr lang="en-GB" sz="3300">
                  <a:solidFill>
                    <a:schemeClr val="lt1"/>
                  </a:solidFill>
                  <a:latin typeface="Source Sans Pro"/>
                  <a:ea typeface="Source Sans Pro"/>
                  <a:cs typeface="Source Sans Pro"/>
                  <a:sym typeface="Source Sans Pro"/>
                </a:rPr>
                <a:t>Difficulty can be caused by:</a:t>
              </a:r>
              <a:endParaRPr sz="3300">
                <a:solidFill>
                  <a:schemeClr val="lt1"/>
                </a:solidFill>
                <a:latin typeface="Source Sans Pro"/>
                <a:ea typeface="Source Sans Pro"/>
                <a:cs typeface="Source Sans Pro"/>
                <a:sym typeface="Source Sans Pro"/>
              </a:endParaRPr>
            </a:p>
          </p:txBody>
        </p:sp>
        <p:sp>
          <p:nvSpPr>
            <p:cNvPr id="1640" name="Google Shape;1640;p53"/>
            <p:cNvSpPr/>
            <p:nvPr/>
          </p:nvSpPr>
          <p:spPr>
            <a:xfrm>
              <a:off x="0" y="879398"/>
              <a:ext cx="5874013" cy="478169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53"/>
            <p:cNvSpPr txBox="1"/>
            <p:nvPr/>
          </p:nvSpPr>
          <p:spPr>
            <a:xfrm>
              <a:off x="0" y="879398"/>
              <a:ext cx="5874013" cy="4781699"/>
            </a:xfrm>
            <a:prstGeom prst="rect">
              <a:avLst/>
            </a:prstGeom>
            <a:noFill/>
            <a:ln>
              <a:noFill/>
            </a:ln>
          </p:spPr>
          <p:txBody>
            <a:bodyPr anchorCtr="0" anchor="t" bIns="41900" lIns="186500" spcFirstLastPara="1" rIns="234675" wrap="square" tIns="41900">
              <a:noAutofit/>
            </a:bodyPr>
            <a:lstStyle/>
            <a:p>
              <a:pPr indent="-228600" lvl="1" marL="228600" marR="0" rtl="0" algn="l">
                <a:lnSpc>
                  <a:spcPct val="90000"/>
                </a:lnSpc>
                <a:spcBef>
                  <a:spcPts val="0"/>
                </a:spcBef>
                <a:spcAft>
                  <a:spcPts val="0"/>
                </a:spcAft>
                <a:buClr>
                  <a:schemeClr val="dk1"/>
                </a:buClr>
                <a:buSzPts val="2600"/>
                <a:buFont typeface="Source Sans Pro"/>
                <a:buChar char="•"/>
              </a:pPr>
              <a:r>
                <a:rPr b="0" i="0" lang="en-GB" sz="2600" u="none" cap="none" strike="noStrike">
                  <a:solidFill>
                    <a:schemeClr val="dk1"/>
                  </a:solidFill>
                  <a:latin typeface="Source Sans Pro"/>
                  <a:ea typeface="Source Sans Pro"/>
                  <a:cs typeface="Source Sans Pro"/>
                  <a:sym typeface="Source Sans Pro"/>
                </a:rPr>
                <a:t>the unknown words</a:t>
              </a:r>
              <a:endParaRPr b="0" i="0" sz="2600" u="none" cap="none" strike="noStrike">
                <a:solidFill>
                  <a:schemeClr val="dk1"/>
                </a:solidFill>
                <a:latin typeface="Source Sans Pro"/>
                <a:ea typeface="Source Sans Pro"/>
                <a:cs typeface="Source Sans Pro"/>
                <a:sym typeface="Source Sans Pro"/>
              </a:endParaRPr>
            </a:p>
            <a:p>
              <a:pPr indent="-228600" lvl="1" marL="228600" marR="0" rtl="0" algn="l">
                <a:lnSpc>
                  <a:spcPct val="90000"/>
                </a:lnSpc>
                <a:spcBef>
                  <a:spcPts val="520"/>
                </a:spcBef>
                <a:spcAft>
                  <a:spcPts val="0"/>
                </a:spcAft>
                <a:buClr>
                  <a:schemeClr val="dk1"/>
                </a:buClr>
                <a:buSzPts val="2600"/>
                <a:buFont typeface="Source Sans Pro"/>
                <a:buChar char="•"/>
              </a:pPr>
              <a:r>
                <a:rPr b="0" i="0" lang="en-GB" sz="2600" u="none" cap="none" strike="noStrike">
                  <a:solidFill>
                    <a:schemeClr val="dk1"/>
                  </a:solidFill>
                  <a:latin typeface="Source Sans Pro"/>
                  <a:ea typeface="Source Sans Pro"/>
                  <a:cs typeface="Source Sans Pro"/>
                  <a:sym typeface="Source Sans Pro"/>
                </a:rPr>
                <a:t>complex and strange grammar structures</a:t>
              </a:r>
              <a:endParaRPr b="0" i="0" sz="2600" u="none" cap="none" strike="noStrike">
                <a:solidFill>
                  <a:schemeClr val="dk1"/>
                </a:solidFill>
                <a:latin typeface="Source Sans Pro"/>
                <a:ea typeface="Source Sans Pro"/>
                <a:cs typeface="Source Sans Pro"/>
                <a:sym typeface="Source Sans Pro"/>
              </a:endParaRPr>
            </a:p>
            <a:p>
              <a:pPr indent="-228600" lvl="1" marL="228600" marR="0" rtl="0" algn="l">
                <a:lnSpc>
                  <a:spcPct val="90000"/>
                </a:lnSpc>
                <a:spcBef>
                  <a:spcPts val="520"/>
                </a:spcBef>
                <a:spcAft>
                  <a:spcPts val="0"/>
                </a:spcAft>
                <a:buClr>
                  <a:schemeClr val="dk1"/>
                </a:buClr>
                <a:buSzPts val="2600"/>
                <a:buFont typeface="Source Sans Pro"/>
                <a:buChar char="•"/>
              </a:pPr>
              <a:r>
                <a:rPr b="0" i="0" lang="en-GB" sz="2600" u="none" cap="none" strike="noStrike">
                  <a:solidFill>
                    <a:schemeClr val="dk1"/>
                  </a:solidFill>
                  <a:latin typeface="Source Sans Pro"/>
                  <a:ea typeface="Source Sans Pro"/>
                  <a:cs typeface="Source Sans Pro"/>
                  <a:sym typeface="Source Sans Pro"/>
                </a:rPr>
                <a:t>strange cultural context</a:t>
              </a:r>
              <a:endParaRPr b="0" i="0" sz="2600" u="none" cap="none" strike="noStrike">
                <a:solidFill>
                  <a:schemeClr val="dk1"/>
                </a:solidFill>
                <a:latin typeface="Source Sans Pro"/>
                <a:ea typeface="Source Sans Pro"/>
                <a:cs typeface="Source Sans Pro"/>
                <a:sym typeface="Source Sans Pro"/>
              </a:endParaRPr>
            </a:p>
            <a:p>
              <a:pPr indent="-228600" lvl="1" marL="228600" marR="0" rtl="0" algn="l">
                <a:lnSpc>
                  <a:spcPct val="90000"/>
                </a:lnSpc>
                <a:spcBef>
                  <a:spcPts val="520"/>
                </a:spcBef>
                <a:spcAft>
                  <a:spcPts val="0"/>
                </a:spcAft>
                <a:buClr>
                  <a:schemeClr val="dk1"/>
                </a:buClr>
                <a:buSzPts val="2600"/>
                <a:buFont typeface="Source Sans Pro"/>
                <a:buChar char="•"/>
              </a:pPr>
              <a:r>
                <a:rPr b="0" i="0" lang="en-GB" sz="2600" u="none" cap="none" strike="noStrike">
                  <a:solidFill>
                    <a:schemeClr val="dk1"/>
                  </a:solidFill>
                  <a:latin typeface="Source Sans Pro"/>
                  <a:ea typeface="Source Sans Pro"/>
                  <a:cs typeface="Source Sans Pro"/>
                  <a:sym typeface="Source Sans Pro"/>
                </a:rPr>
                <a:t>uncertain message</a:t>
              </a:r>
              <a:endParaRPr b="0" i="0" sz="2600" u="none" cap="none" strike="noStrike">
                <a:solidFill>
                  <a:schemeClr val="dk1"/>
                </a:solidFill>
                <a:latin typeface="Source Sans Pro"/>
                <a:ea typeface="Source Sans Pro"/>
                <a:cs typeface="Source Sans Pro"/>
                <a:sym typeface="Source Sans Pro"/>
              </a:endParaRPr>
            </a:p>
            <a:p>
              <a:pPr indent="-228600" lvl="1" marL="228600" marR="0" rtl="0" algn="l">
                <a:lnSpc>
                  <a:spcPct val="90000"/>
                </a:lnSpc>
                <a:spcBef>
                  <a:spcPts val="520"/>
                </a:spcBef>
                <a:spcAft>
                  <a:spcPts val="0"/>
                </a:spcAft>
                <a:buClr>
                  <a:schemeClr val="dk1"/>
                </a:buClr>
                <a:buSzPts val="2600"/>
                <a:buFont typeface="Source Sans Pro"/>
                <a:buChar char="•"/>
              </a:pPr>
              <a:r>
                <a:rPr b="0" i="0" lang="en-GB" sz="2600" u="none" cap="none" strike="noStrike">
                  <a:solidFill>
                    <a:schemeClr val="dk1"/>
                  </a:solidFill>
                  <a:latin typeface="Source Sans Pro"/>
                  <a:ea typeface="Source Sans Pro"/>
                  <a:cs typeface="Source Sans Pro"/>
                  <a:sym typeface="Source Sans Pro"/>
                </a:rPr>
                <a:t>too many inessential details</a:t>
              </a:r>
              <a:endParaRPr b="0" i="0" sz="2600" u="none" cap="none" strike="noStrike">
                <a:solidFill>
                  <a:schemeClr val="dk1"/>
                </a:solidFill>
                <a:latin typeface="Source Sans Pro"/>
                <a:ea typeface="Source Sans Pro"/>
                <a:cs typeface="Source Sans Pro"/>
                <a:sym typeface="Source Sans Pro"/>
              </a:endParaRPr>
            </a:p>
            <a:p>
              <a:pPr indent="-228600" lvl="1" marL="228600" marR="0" rtl="0" algn="l">
                <a:lnSpc>
                  <a:spcPct val="90000"/>
                </a:lnSpc>
                <a:spcBef>
                  <a:spcPts val="520"/>
                </a:spcBef>
                <a:spcAft>
                  <a:spcPts val="0"/>
                </a:spcAft>
                <a:buClr>
                  <a:schemeClr val="dk1"/>
                </a:buClr>
                <a:buSzPts val="2600"/>
                <a:buFont typeface="Source Sans Pro"/>
                <a:buChar char="•"/>
              </a:pPr>
              <a:r>
                <a:rPr b="0" i="0" lang="en-GB" sz="2600" u="none" cap="none" strike="noStrike">
                  <a:solidFill>
                    <a:schemeClr val="dk1"/>
                  </a:solidFill>
                  <a:latin typeface="Source Sans Pro"/>
                  <a:ea typeface="Source Sans Pro"/>
                  <a:cs typeface="Source Sans Pro"/>
                  <a:sym typeface="Source Sans Pro"/>
                </a:rPr>
                <a:t>lack of essential details (sometimes a tiny detail is a cure to comprehending the whole text)</a:t>
              </a:r>
              <a:endParaRPr b="0" i="0" sz="2600" u="none" cap="none" strike="noStrike">
                <a:solidFill>
                  <a:schemeClr val="dk1"/>
                </a:solidFill>
                <a:latin typeface="Source Sans Pro"/>
                <a:ea typeface="Source Sans Pro"/>
                <a:cs typeface="Source Sans Pro"/>
                <a:sym typeface="Source Sans Pro"/>
              </a:endParaRPr>
            </a:p>
            <a:p>
              <a:pPr indent="-228600" lvl="1" marL="228600" marR="0" rtl="0" algn="l">
                <a:lnSpc>
                  <a:spcPct val="90000"/>
                </a:lnSpc>
                <a:spcBef>
                  <a:spcPts val="520"/>
                </a:spcBef>
                <a:spcAft>
                  <a:spcPts val="0"/>
                </a:spcAft>
                <a:buClr>
                  <a:schemeClr val="dk1"/>
                </a:buClr>
                <a:buSzPts val="2600"/>
                <a:buFont typeface="Source Sans Pro"/>
                <a:buChar char="•"/>
              </a:pPr>
              <a:r>
                <a:rPr b="0" i="0" lang="en-GB" sz="2600" u="none" cap="none" strike="noStrike">
                  <a:solidFill>
                    <a:schemeClr val="dk1"/>
                  </a:solidFill>
                  <a:latin typeface="Source Sans Pro"/>
                  <a:ea typeface="Source Sans Pro"/>
                  <a:cs typeface="Source Sans Pro"/>
                  <a:sym typeface="Source Sans Pro"/>
                </a:rPr>
                <a:t>tempo of speech</a:t>
              </a:r>
              <a:endParaRPr b="0" i="0" sz="2600" u="none" cap="none" strike="noStrike">
                <a:solidFill>
                  <a:schemeClr val="dk1"/>
                </a:solidFill>
                <a:latin typeface="Source Sans Pro"/>
                <a:ea typeface="Source Sans Pro"/>
                <a:cs typeface="Source Sans Pro"/>
                <a:sym typeface="Source Sans Pro"/>
              </a:endParaRPr>
            </a:p>
            <a:p>
              <a:pPr indent="-228600" lvl="1" marL="228600" marR="0" rtl="0" algn="l">
                <a:lnSpc>
                  <a:spcPct val="90000"/>
                </a:lnSpc>
                <a:spcBef>
                  <a:spcPts val="520"/>
                </a:spcBef>
                <a:spcAft>
                  <a:spcPts val="0"/>
                </a:spcAft>
                <a:buClr>
                  <a:schemeClr val="dk1"/>
                </a:buClr>
                <a:buSzPts val="2600"/>
                <a:buFont typeface="Source Sans Pro"/>
                <a:buChar char="•"/>
              </a:pPr>
              <a:r>
                <a:rPr b="0" i="0" lang="en-GB" sz="2600" u="none" cap="none" strike="noStrike">
                  <a:solidFill>
                    <a:schemeClr val="dk1"/>
                  </a:solidFill>
                  <a:latin typeface="Source Sans Pro"/>
                  <a:ea typeface="Source Sans Pro"/>
                  <a:cs typeface="Source Sans Pro"/>
                  <a:sym typeface="Source Sans Pro"/>
                </a:rPr>
                <a:t>interfering noises. </a:t>
              </a:r>
              <a:endParaRPr/>
            </a:p>
          </p:txBody>
        </p:sp>
      </p:gr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5" name="Shape 1645"/>
        <p:cNvGrpSpPr/>
        <p:nvPr/>
      </p:nvGrpSpPr>
      <p:grpSpPr>
        <a:xfrm>
          <a:off x="0" y="0"/>
          <a:ext cx="0" cy="0"/>
          <a:chOff x="0" y="0"/>
          <a:chExt cx="0" cy="0"/>
        </a:xfrm>
      </p:grpSpPr>
      <p:sp>
        <p:nvSpPr>
          <p:cNvPr id="1646" name="Google Shape;1646;p54"/>
          <p:cNvSpPr txBox="1"/>
          <p:nvPr>
            <p:ph type="title"/>
          </p:nvPr>
        </p:nvSpPr>
        <p:spPr>
          <a:xfrm>
            <a:off x="3799935" y="365125"/>
            <a:ext cx="7553865" cy="82235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Source Sans Pro"/>
              <a:buNone/>
            </a:pPr>
            <a:r>
              <a:rPr lang="en-GB"/>
              <a:t>Exploratory task 2.9 </a:t>
            </a:r>
            <a:endParaRPr/>
          </a:p>
        </p:txBody>
      </p:sp>
      <p:sp>
        <p:nvSpPr>
          <p:cNvPr id="1647" name="Google Shape;1647;p54"/>
          <p:cNvSpPr txBox="1"/>
          <p:nvPr>
            <p:ph idx="1" type="body"/>
          </p:nvPr>
        </p:nvSpPr>
        <p:spPr>
          <a:xfrm>
            <a:off x="7451784" y="1825625"/>
            <a:ext cx="444835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GB"/>
              <a:t>Do the following task and report on the difficulties you have experienced as learners. Work in small groups. “You are going to hear five different women talk about travelling. Match the phrases (A-F) with Speakers 1-5. There is one sentence which you do not need to use”. </a:t>
            </a:r>
            <a:endParaRPr/>
          </a:p>
        </p:txBody>
      </p:sp>
      <p:pic>
        <p:nvPicPr>
          <p:cNvPr descr="Text&#10;&#10;Description automatically generated" id="1648" name="Google Shape;1648;p54"/>
          <p:cNvPicPr preferRelativeResize="0"/>
          <p:nvPr/>
        </p:nvPicPr>
        <p:blipFill rotWithShape="1">
          <a:blip r:embed="rId3">
            <a:alphaModFix/>
          </a:blip>
          <a:srcRect b="0" l="0" r="0" t="0"/>
          <a:stretch/>
        </p:blipFill>
        <p:spPr>
          <a:xfrm>
            <a:off x="123645" y="1155671"/>
            <a:ext cx="6927011" cy="5696845"/>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2" name="Shape 1652"/>
        <p:cNvGrpSpPr/>
        <p:nvPr/>
      </p:nvGrpSpPr>
      <p:grpSpPr>
        <a:xfrm>
          <a:off x="0" y="0"/>
          <a:ext cx="0" cy="0"/>
          <a:chOff x="0" y="0"/>
          <a:chExt cx="0" cy="0"/>
        </a:xfrm>
      </p:grpSpPr>
      <p:sp>
        <p:nvSpPr>
          <p:cNvPr id="1653" name="Google Shape;1653;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2.10 </a:t>
            </a:r>
            <a:endParaRPr/>
          </a:p>
        </p:txBody>
      </p:sp>
      <p:sp>
        <p:nvSpPr>
          <p:cNvPr id="1654" name="Google Shape;1654;p55"/>
          <p:cNvSpPr txBox="1"/>
          <p:nvPr>
            <p:ph idx="1" type="body"/>
          </p:nvPr>
        </p:nvSpPr>
        <p:spPr>
          <a:xfrm>
            <a:off x="895709" y="1696229"/>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t>Run the following task with your peers (or pupils) and reflect on how it went on.</a:t>
            </a:r>
            <a:r>
              <a:rPr i="1" lang="en-GB"/>
              <a:t> </a:t>
            </a:r>
            <a:endParaRPr/>
          </a:p>
        </p:txBody>
      </p:sp>
      <p:pic>
        <p:nvPicPr>
          <p:cNvPr descr="Text, letter&#10;&#10;Description automatically generated" id="1655" name="Google Shape;1655;p55"/>
          <p:cNvPicPr preferRelativeResize="0"/>
          <p:nvPr/>
        </p:nvPicPr>
        <p:blipFill rotWithShape="1">
          <a:blip r:embed="rId3">
            <a:alphaModFix/>
          </a:blip>
          <a:srcRect b="0" l="0" r="0" t="0"/>
          <a:stretch/>
        </p:blipFill>
        <p:spPr>
          <a:xfrm>
            <a:off x="1604513" y="2655404"/>
            <a:ext cx="9112369" cy="3991343"/>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59" name="Shape 1659"/>
        <p:cNvGrpSpPr/>
        <p:nvPr/>
      </p:nvGrpSpPr>
      <p:grpSpPr>
        <a:xfrm>
          <a:off x="0" y="0"/>
          <a:ext cx="0" cy="0"/>
          <a:chOff x="0" y="0"/>
          <a:chExt cx="0" cy="0"/>
        </a:xfrm>
      </p:grpSpPr>
      <p:sp>
        <p:nvSpPr>
          <p:cNvPr id="1660" name="Google Shape;1660;p5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661" name="Google Shape;1661;p56"/>
          <p:cNvGrpSpPr/>
          <p:nvPr/>
        </p:nvGrpSpPr>
        <p:grpSpPr>
          <a:xfrm>
            <a:off x="6491531" y="725954"/>
            <a:ext cx="1598829" cy="531293"/>
            <a:chOff x="2504802" y="1755501"/>
            <a:chExt cx="1598829" cy="531293"/>
          </a:xfrm>
        </p:grpSpPr>
        <p:sp>
          <p:nvSpPr>
            <p:cNvPr id="1662" name="Google Shape;1662;p56"/>
            <p:cNvSpPr/>
            <p:nvPr/>
          </p:nvSpPr>
          <p:spPr>
            <a:xfrm>
              <a:off x="2504802" y="2113855"/>
              <a:ext cx="1598614" cy="172939"/>
            </a:xfrm>
            <a:custGeom>
              <a:rect b="b" l="l" r="r" t="t"/>
              <a:pathLst>
                <a:path extrusionOk="0" h="172939" w="1598614">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63" name="Google Shape;1663;p56"/>
            <p:cNvSpPr/>
            <p:nvPr/>
          </p:nvSpPr>
          <p:spPr>
            <a:xfrm>
              <a:off x="2504802" y="1755501"/>
              <a:ext cx="1598829" cy="172724"/>
            </a:xfrm>
            <a:custGeom>
              <a:rect b="b" l="l" r="r" t="t"/>
              <a:pathLst>
                <a:path extrusionOk="0" h="172724" w="1598829">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664" name="Google Shape;1664;p56"/>
          <p:cNvSpPr/>
          <p:nvPr/>
        </p:nvSpPr>
        <p:spPr>
          <a:xfrm>
            <a:off x="10791258" y="315927"/>
            <a:ext cx="932200" cy="932200"/>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665" name="Google Shape;1665;p56"/>
          <p:cNvSpPr/>
          <p:nvPr/>
        </p:nvSpPr>
        <p:spPr>
          <a:xfrm>
            <a:off x="10791258" y="315927"/>
            <a:ext cx="932200" cy="932200"/>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666" name="Google Shape;1666;p56"/>
          <p:cNvGrpSpPr/>
          <p:nvPr/>
        </p:nvGrpSpPr>
        <p:grpSpPr>
          <a:xfrm>
            <a:off x="9731112" y="5203828"/>
            <a:ext cx="1861463" cy="1253072"/>
            <a:chOff x="9731112" y="5203828"/>
            <a:chExt cx="1861463" cy="1253072"/>
          </a:xfrm>
        </p:grpSpPr>
        <p:sp>
          <p:nvSpPr>
            <p:cNvPr id="1667" name="Google Shape;1667;p56"/>
            <p:cNvSpPr/>
            <p:nvPr/>
          </p:nvSpPr>
          <p:spPr>
            <a:xfrm>
              <a:off x="9731112" y="5203828"/>
              <a:ext cx="36465" cy="36221"/>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68" name="Google Shape;1668;p56"/>
            <p:cNvSpPr/>
            <p:nvPr/>
          </p:nvSpPr>
          <p:spPr>
            <a:xfrm>
              <a:off x="9883335" y="5203828"/>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69" name="Google Shape;1669;p56"/>
            <p:cNvSpPr/>
            <p:nvPr/>
          </p:nvSpPr>
          <p:spPr>
            <a:xfrm>
              <a:off x="10035314"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70" name="Google Shape;1670;p56"/>
            <p:cNvSpPr/>
            <p:nvPr/>
          </p:nvSpPr>
          <p:spPr>
            <a:xfrm>
              <a:off x="10187538"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71" name="Google Shape;1671;p56"/>
            <p:cNvSpPr/>
            <p:nvPr/>
          </p:nvSpPr>
          <p:spPr>
            <a:xfrm>
              <a:off x="10339519"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72" name="Google Shape;1672;p56"/>
            <p:cNvSpPr/>
            <p:nvPr/>
          </p:nvSpPr>
          <p:spPr>
            <a:xfrm>
              <a:off x="10491745" y="5203828"/>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73" name="Google Shape;1673;p56"/>
            <p:cNvSpPr/>
            <p:nvPr/>
          </p:nvSpPr>
          <p:spPr>
            <a:xfrm>
              <a:off x="10643724"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74" name="Google Shape;1674;p56"/>
            <p:cNvSpPr/>
            <p:nvPr/>
          </p:nvSpPr>
          <p:spPr>
            <a:xfrm>
              <a:off x="10795947" y="5203828"/>
              <a:ext cx="36221" cy="36221"/>
            </a:xfrm>
            <a:custGeom>
              <a:rect b="b" l="l" r="r" t="t"/>
              <a:pathLst>
                <a:path extrusionOk="0" h="14097" w="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75" name="Google Shape;1675;p56"/>
            <p:cNvSpPr/>
            <p:nvPr/>
          </p:nvSpPr>
          <p:spPr>
            <a:xfrm>
              <a:off x="10947929"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76" name="Google Shape;1676;p56"/>
            <p:cNvSpPr/>
            <p:nvPr/>
          </p:nvSpPr>
          <p:spPr>
            <a:xfrm>
              <a:off x="11100152" y="5203828"/>
              <a:ext cx="36218" cy="36221"/>
            </a:xfrm>
            <a:custGeom>
              <a:rect b="b" l="l" r="r" t="t"/>
              <a:pathLst>
                <a:path extrusionOk="0" h="14097" w="14096">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77" name="Google Shape;1677;p56"/>
            <p:cNvSpPr/>
            <p:nvPr/>
          </p:nvSpPr>
          <p:spPr>
            <a:xfrm>
              <a:off x="11252131"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78" name="Google Shape;1678;p56"/>
            <p:cNvSpPr/>
            <p:nvPr/>
          </p:nvSpPr>
          <p:spPr>
            <a:xfrm>
              <a:off x="11404357"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79" name="Google Shape;1679;p56"/>
            <p:cNvSpPr/>
            <p:nvPr/>
          </p:nvSpPr>
          <p:spPr>
            <a:xfrm>
              <a:off x="11556336" y="5203828"/>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80" name="Google Shape;1680;p56"/>
            <p:cNvSpPr/>
            <p:nvPr/>
          </p:nvSpPr>
          <p:spPr>
            <a:xfrm>
              <a:off x="9731112" y="5356051"/>
              <a:ext cx="36465" cy="36221"/>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81" name="Google Shape;1681;p56"/>
            <p:cNvSpPr/>
            <p:nvPr/>
          </p:nvSpPr>
          <p:spPr>
            <a:xfrm>
              <a:off x="9883335" y="5356046"/>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82" name="Google Shape;1682;p56"/>
            <p:cNvSpPr/>
            <p:nvPr/>
          </p:nvSpPr>
          <p:spPr>
            <a:xfrm>
              <a:off x="10035314"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83" name="Google Shape;1683;p56"/>
            <p:cNvSpPr/>
            <p:nvPr/>
          </p:nvSpPr>
          <p:spPr>
            <a:xfrm>
              <a:off x="10187538"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84" name="Google Shape;1684;p56"/>
            <p:cNvSpPr/>
            <p:nvPr/>
          </p:nvSpPr>
          <p:spPr>
            <a:xfrm>
              <a:off x="10339519"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85" name="Google Shape;1685;p56"/>
            <p:cNvSpPr/>
            <p:nvPr/>
          </p:nvSpPr>
          <p:spPr>
            <a:xfrm>
              <a:off x="10491742" y="5356051"/>
              <a:ext cx="36221" cy="36221"/>
            </a:xfrm>
            <a:custGeom>
              <a:rect b="b" l="l" r="r" t="t"/>
              <a:pathLst>
                <a:path extrusionOk="0" h="14097" w="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86" name="Google Shape;1686;p56"/>
            <p:cNvSpPr/>
            <p:nvPr/>
          </p:nvSpPr>
          <p:spPr>
            <a:xfrm>
              <a:off x="10643724"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87" name="Google Shape;1687;p56"/>
            <p:cNvSpPr/>
            <p:nvPr/>
          </p:nvSpPr>
          <p:spPr>
            <a:xfrm>
              <a:off x="10795947" y="5356044"/>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88" name="Google Shape;1688;p56"/>
            <p:cNvSpPr/>
            <p:nvPr/>
          </p:nvSpPr>
          <p:spPr>
            <a:xfrm>
              <a:off x="10947929" y="5356044"/>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89" name="Google Shape;1689;p56"/>
            <p:cNvSpPr/>
            <p:nvPr/>
          </p:nvSpPr>
          <p:spPr>
            <a:xfrm>
              <a:off x="11100152" y="5356044"/>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90" name="Google Shape;1690;p56"/>
            <p:cNvSpPr/>
            <p:nvPr/>
          </p:nvSpPr>
          <p:spPr>
            <a:xfrm>
              <a:off x="11252131" y="5356044"/>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91" name="Google Shape;1691;p56"/>
            <p:cNvSpPr/>
            <p:nvPr/>
          </p:nvSpPr>
          <p:spPr>
            <a:xfrm>
              <a:off x="11404357" y="535604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92" name="Google Shape;1692;p56"/>
            <p:cNvSpPr/>
            <p:nvPr/>
          </p:nvSpPr>
          <p:spPr>
            <a:xfrm>
              <a:off x="11556336" y="5356046"/>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93" name="Google Shape;1693;p56"/>
            <p:cNvSpPr/>
            <p:nvPr/>
          </p:nvSpPr>
          <p:spPr>
            <a:xfrm>
              <a:off x="9731112" y="5508030"/>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94" name="Google Shape;1694;p56"/>
            <p:cNvSpPr/>
            <p:nvPr/>
          </p:nvSpPr>
          <p:spPr>
            <a:xfrm>
              <a:off x="9883335" y="5508030"/>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95" name="Google Shape;1695;p56"/>
            <p:cNvSpPr/>
            <p:nvPr/>
          </p:nvSpPr>
          <p:spPr>
            <a:xfrm>
              <a:off x="10035314"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96" name="Google Shape;1696;p56"/>
            <p:cNvSpPr/>
            <p:nvPr/>
          </p:nvSpPr>
          <p:spPr>
            <a:xfrm>
              <a:off x="10187538"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97" name="Google Shape;1697;p56"/>
            <p:cNvSpPr/>
            <p:nvPr/>
          </p:nvSpPr>
          <p:spPr>
            <a:xfrm>
              <a:off x="10339519"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98" name="Google Shape;1698;p56"/>
            <p:cNvSpPr/>
            <p:nvPr/>
          </p:nvSpPr>
          <p:spPr>
            <a:xfrm>
              <a:off x="10491745" y="5508030"/>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699" name="Google Shape;1699;p56"/>
            <p:cNvSpPr/>
            <p:nvPr/>
          </p:nvSpPr>
          <p:spPr>
            <a:xfrm>
              <a:off x="10643724"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00" name="Google Shape;1700;p56"/>
            <p:cNvSpPr/>
            <p:nvPr/>
          </p:nvSpPr>
          <p:spPr>
            <a:xfrm>
              <a:off x="10795947" y="5508025"/>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01" name="Google Shape;1701;p56"/>
            <p:cNvSpPr/>
            <p:nvPr/>
          </p:nvSpPr>
          <p:spPr>
            <a:xfrm>
              <a:off x="10947929"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02" name="Google Shape;1702;p56"/>
            <p:cNvSpPr/>
            <p:nvPr/>
          </p:nvSpPr>
          <p:spPr>
            <a:xfrm>
              <a:off x="11100152" y="5508025"/>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03" name="Google Shape;1703;p56"/>
            <p:cNvSpPr/>
            <p:nvPr/>
          </p:nvSpPr>
          <p:spPr>
            <a:xfrm>
              <a:off x="11252131"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04" name="Google Shape;1704;p56"/>
            <p:cNvSpPr/>
            <p:nvPr/>
          </p:nvSpPr>
          <p:spPr>
            <a:xfrm>
              <a:off x="11404357"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05" name="Google Shape;1705;p56"/>
            <p:cNvSpPr/>
            <p:nvPr/>
          </p:nvSpPr>
          <p:spPr>
            <a:xfrm>
              <a:off x="11556336" y="5508025"/>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06" name="Google Shape;1706;p56"/>
            <p:cNvSpPr/>
            <p:nvPr/>
          </p:nvSpPr>
          <p:spPr>
            <a:xfrm>
              <a:off x="9731112" y="5660254"/>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07" name="Google Shape;1707;p56"/>
            <p:cNvSpPr/>
            <p:nvPr/>
          </p:nvSpPr>
          <p:spPr>
            <a:xfrm>
              <a:off x="9883335" y="5660248"/>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08" name="Google Shape;1708;p56"/>
            <p:cNvSpPr/>
            <p:nvPr/>
          </p:nvSpPr>
          <p:spPr>
            <a:xfrm>
              <a:off x="10035314"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09" name="Google Shape;1709;p56"/>
            <p:cNvSpPr/>
            <p:nvPr/>
          </p:nvSpPr>
          <p:spPr>
            <a:xfrm>
              <a:off x="10187538"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10" name="Google Shape;1710;p56"/>
            <p:cNvSpPr/>
            <p:nvPr/>
          </p:nvSpPr>
          <p:spPr>
            <a:xfrm>
              <a:off x="10339519"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11" name="Google Shape;1711;p56"/>
            <p:cNvSpPr/>
            <p:nvPr/>
          </p:nvSpPr>
          <p:spPr>
            <a:xfrm>
              <a:off x="10491742" y="5660254"/>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12" name="Google Shape;1712;p56"/>
            <p:cNvSpPr/>
            <p:nvPr/>
          </p:nvSpPr>
          <p:spPr>
            <a:xfrm>
              <a:off x="10643724"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13" name="Google Shape;1713;p56"/>
            <p:cNvSpPr/>
            <p:nvPr/>
          </p:nvSpPr>
          <p:spPr>
            <a:xfrm>
              <a:off x="10795947" y="5660246"/>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14" name="Google Shape;1714;p56"/>
            <p:cNvSpPr/>
            <p:nvPr/>
          </p:nvSpPr>
          <p:spPr>
            <a:xfrm>
              <a:off x="10947929"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15" name="Google Shape;1715;p56"/>
            <p:cNvSpPr/>
            <p:nvPr/>
          </p:nvSpPr>
          <p:spPr>
            <a:xfrm>
              <a:off x="11100152" y="5660246"/>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16" name="Google Shape;1716;p56"/>
            <p:cNvSpPr/>
            <p:nvPr/>
          </p:nvSpPr>
          <p:spPr>
            <a:xfrm>
              <a:off x="11252131"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17" name="Google Shape;1717;p56"/>
            <p:cNvSpPr/>
            <p:nvPr/>
          </p:nvSpPr>
          <p:spPr>
            <a:xfrm>
              <a:off x="11404357"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18" name="Google Shape;1718;p56"/>
            <p:cNvSpPr/>
            <p:nvPr/>
          </p:nvSpPr>
          <p:spPr>
            <a:xfrm>
              <a:off x="11556336" y="566025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19" name="Google Shape;1719;p56"/>
            <p:cNvSpPr/>
            <p:nvPr/>
          </p:nvSpPr>
          <p:spPr>
            <a:xfrm>
              <a:off x="9731112" y="5812233"/>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20" name="Google Shape;1720;p56"/>
            <p:cNvSpPr/>
            <p:nvPr/>
          </p:nvSpPr>
          <p:spPr>
            <a:xfrm>
              <a:off x="9883335" y="581223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21" name="Google Shape;1721;p56"/>
            <p:cNvSpPr/>
            <p:nvPr/>
          </p:nvSpPr>
          <p:spPr>
            <a:xfrm>
              <a:off x="10035314"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22" name="Google Shape;1722;p56"/>
            <p:cNvSpPr/>
            <p:nvPr/>
          </p:nvSpPr>
          <p:spPr>
            <a:xfrm>
              <a:off x="10187538"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23" name="Google Shape;1723;p56"/>
            <p:cNvSpPr/>
            <p:nvPr/>
          </p:nvSpPr>
          <p:spPr>
            <a:xfrm>
              <a:off x="10339519"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24" name="Google Shape;1724;p56"/>
            <p:cNvSpPr/>
            <p:nvPr/>
          </p:nvSpPr>
          <p:spPr>
            <a:xfrm>
              <a:off x="10491742" y="5812233"/>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25" name="Google Shape;1725;p56"/>
            <p:cNvSpPr/>
            <p:nvPr/>
          </p:nvSpPr>
          <p:spPr>
            <a:xfrm>
              <a:off x="10643724"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26" name="Google Shape;1726;p56"/>
            <p:cNvSpPr/>
            <p:nvPr/>
          </p:nvSpPr>
          <p:spPr>
            <a:xfrm>
              <a:off x="10795947" y="581223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27" name="Google Shape;1727;p56"/>
            <p:cNvSpPr/>
            <p:nvPr/>
          </p:nvSpPr>
          <p:spPr>
            <a:xfrm>
              <a:off x="10947929"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28" name="Google Shape;1728;p56"/>
            <p:cNvSpPr/>
            <p:nvPr/>
          </p:nvSpPr>
          <p:spPr>
            <a:xfrm>
              <a:off x="11100152" y="5812233"/>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29" name="Google Shape;1729;p56"/>
            <p:cNvSpPr/>
            <p:nvPr/>
          </p:nvSpPr>
          <p:spPr>
            <a:xfrm>
              <a:off x="11252131"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30" name="Google Shape;1730;p56"/>
            <p:cNvSpPr/>
            <p:nvPr/>
          </p:nvSpPr>
          <p:spPr>
            <a:xfrm>
              <a:off x="11404357"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31" name="Google Shape;1731;p56"/>
            <p:cNvSpPr/>
            <p:nvPr/>
          </p:nvSpPr>
          <p:spPr>
            <a:xfrm>
              <a:off x="11556336" y="58122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32" name="Google Shape;1732;p56"/>
            <p:cNvSpPr/>
            <p:nvPr/>
          </p:nvSpPr>
          <p:spPr>
            <a:xfrm>
              <a:off x="9731112" y="5964459"/>
              <a:ext cx="36465" cy="36221"/>
            </a:xfrm>
            <a:custGeom>
              <a:rect b="b" l="l" r="r" t="t"/>
              <a:pathLst>
                <a:path extrusionOk="0" h="14097"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33" name="Google Shape;1733;p56"/>
            <p:cNvSpPr/>
            <p:nvPr/>
          </p:nvSpPr>
          <p:spPr>
            <a:xfrm>
              <a:off x="9883335" y="5964453"/>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34" name="Google Shape;1734;p56"/>
            <p:cNvSpPr/>
            <p:nvPr/>
          </p:nvSpPr>
          <p:spPr>
            <a:xfrm>
              <a:off x="10035314"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35" name="Google Shape;1735;p56"/>
            <p:cNvSpPr/>
            <p:nvPr/>
          </p:nvSpPr>
          <p:spPr>
            <a:xfrm>
              <a:off x="10187538"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36" name="Google Shape;1736;p56"/>
            <p:cNvSpPr/>
            <p:nvPr/>
          </p:nvSpPr>
          <p:spPr>
            <a:xfrm>
              <a:off x="10339519"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37" name="Google Shape;1737;p56"/>
            <p:cNvSpPr/>
            <p:nvPr/>
          </p:nvSpPr>
          <p:spPr>
            <a:xfrm>
              <a:off x="10491742" y="5964459"/>
              <a:ext cx="36221" cy="36221"/>
            </a:xfrm>
            <a:custGeom>
              <a:rect b="b" l="l" r="r" t="t"/>
              <a:pathLst>
                <a:path extrusionOk="0" h="14097"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38" name="Google Shape;1738;p56"/>
            <p:cNvSpPr/>
            <p:nvPr/>
          </p:nvSpPr>
          <p:spPr>
            <a:xfrm>
              <a:off x="10643724"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39" name="Google Shape;1739;p56"/>
            <p:cNvSpPr/>
            <p:nvPr/>
          </p:nvSpPr>
          <p:spPr>
            <a:xfrm>
              <a:off x="10795947" y="5964451"/>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40" name="Google Shape;1740;p56"/>
            <p:cNvSpPr/>
            <p:nvPr/>
          </p:nvSpPr>
          <p:spPr>
            <a:xfrm>
              <a:off x="10947929" y="596445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41" name="Google Shape;1741;p56"/>
            <p:cNvSpPr/>
            <p:nvPr/>
          </p:nvSpPr>
          <p:spPr>
            <a:xfrm>
              <a:off x="11100152" y="5964451"/>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42" name="Google Shape;1742;p56"/>
            <p:cNvSpPr/>
            <p:nvPr/>
          </p:nvSpPr>
          <p:spPr>
            <a:xfrm>
              <a:off x="11252131" y="596445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43" name="Google Shape;1743;p56"/>
            <p:cNvSpPr/>
            <p:nvPr/>
          </p:nvSpPr>
          <p:spPr>
            <a:xfrm>
              <a:off x="11404357" y="59644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44" name="Google Shape;1744;p56"/>
            <p:cNvSpPr/>
            <p:nvPr/>
          </p:nvSpPr>
          <p:spPr>
            <a:xfrm>
              <a:off x="11556336" y="5964453"/>
              <a:ext cx="36218" cy="36221"/>
            </a:xfrm>
            <a:custGeom>
              <a:rect b="b" l="l" r="r" t="t"/>
              <a:pathLst>
                <a:path extrusionOk="0" h="14097"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45" name="Google Shape;1745;p56"/>
            <p:cNvSpPr/>
            <p:nvPr/>
          </p:nvSpPr>
          <p:spPr>
            <a:xfrm>
              <a:off x="9731112" y="6116440"/>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46" name="Google Shape;1746;p56"/>
            <p:cNvSpPr/>
            <p:nvPr/>
          </p:nvSpPr>
          <p:spPr>
            <a:xfrm>
              <a:off x="9883335" y="6116440"/>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47" name="Google Shape;1747;p56"/>
            <p:cNvSpPr/>
            <p:nvPr/>
          </p:nvSpPr>
          <p:spPr>
            <a:xfrm>
              <a:off x="10035314"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48" name="Google Shape;1748;p56"/>
            <p:cNvSpPr/>
            <p:nvPr/>
          </p:nvSpPr>
          <p:spPr>
            <a:xfrm>
              <a:off x="10187538"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49" name="Google Shape;1749;p56"/>
            <p:cNvSpPr/>
            <p:nvPr/>
          </p:nvSpPr>
          <p:spPr>
            <a:xfrm>
              <a:off x="10339519"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50" name="Google Shape;1750;p56"/>
            <p:cNvSpPr/>
            <p:nvPr/>
          </p:nvSpPr>
          <p:spPr>
            <a:xfrm>
              <a:off x="10491742" y="6116440"/>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51" name="Google Shape;1751;p56"/>
            <p:cNvSpPr/>
            <p:nvPr/>
          </p:nvSpPr>
          <p:spPr>
            <a:xfrm>
              <a:off x="10643724"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52" name="Google Shape;1752;p56"/>
            <p:cNvSpPr/>
            <p:nvPr/>
          </p:nvSpPr>
          <p:spPr>
            <a:xfrm>
              <a:off x="10795947" y="6116435"/>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53" name="Google Shape;1753;p56"/>
            <p:cNvSpPr/>
            <p:nvPr/>
          </p:nvSpPr>
          <p:spPr>
            <a:xfrm>
              <a:off x="10947929" y="611643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54" name="Google Shape;1754;p56"/>
            <p:cNvSpPr/>
            <p:nvPr/>
          </p:nvSpPr>
          <p:spPr>
            <a:xfrm>
              <a:off x="11100152" y="6116435"/>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55" name="Google Shape;1755;p56"/>
            <p:cNvSpPr/>
            <p:nvPr/>
          </p:nvSpPr>
          <p:spPr>
            <a:xfrm>
              <a:off x="11252131" y="61164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56" name="Google Shape;1756;p56"/>
            <p:cNvSpPr/>
            <p:nvPr/>
          </p:nvSpPr>
          <p:spPr>
            <a:xfrm>
              <a:off x="11404357" y="611643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57" name="Google Shape;1757;p56"/>
            <p:cNvSpPr/>
            <p:nvPr/>
          </p:nvSpPr>
          <p:spPr>
            <a:xfrm>
              <a:off x="11556336"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58" name="Google Shape;1758;p56"/>
            <p:cNvSpPr/>
            <p:nvPr/>
          </p:nvSpPr>
          <p:spPr>
            <a:xfrm>
              <a:off x="9731112" y="6268419"/>
              <a:ext cx="36465" cy="36219"/>
            </a:xfrm>
            <a:custGeom>
              <a:rect b="b" l="l" r="r" t="t"/>
              <a:pathLst>
                <a:path extrusionOk="0" h="14096" w="14192">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59" name="Google Shape;1759;p56"/>
            <p:cNvSpPr/>
            <p:nvPr/>
          </p:nvSpPr>
          <p:spPr>
            <a:xfrm>
              <a:off x="9883335" y="6268419"/>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60" name="Google Shape;1760;p56"/>
            <p:cNvSpPr/>
            <p:nvPr/>
          </p:nvSpPr>
          <p:spPr>
            <a:xfrm>
              <a:off x="1003531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61" name="Google Shape;1761;p56"/>
            <p:cNvSpPr/>
            <p:nvPr/>
          </p:nvSpPr>
          <p:spPr>
            <a:xfrm>
              <a:off x="10187538"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62" name="Google Shape;1762;p56"/>
            <p:cNvSpPr/>
            <p:nvPr/>
          </p:nvSpPr>
          <p:spPr>
            <a:xfrm>
              <a:off x="10339519"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63" name="Google Shape;1763;p56"/>
            <p:cNvSpPr/>
            <p:nvPr/>
          </p:nvSpPr>
          <p:spPr>
            <a:xfrm>
              <a:off x="10491745" y="6268419"/>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64" name="Google Shape;1764;p56"/>
            <p:cNvSpPr/>
            <p:nvPr/>
          </p:nvSpPr>
          <p:spPr>
            <a:xfrm>
              <a:off x="1064372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65" name="Google Shape;1765;p56"/>
            <p:cNvSpPr/>
            <p:nvPr/>
          </p:nvSpPr>
          <p:spPr>
            <a:xfrm>
              <a:off x="10795968" y="6268419"/>
              <a:ext cx="36221" cy="36219"/>
            </a:xfrm>
            <a:custGeom>
              <a:rect b="b" l="l" r="r" t="t"/>
              <a:pathLst>
                <a:path extrusionOk="0" h="14096" w="14097">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66" name="Google Shape;1766;p56"/>
            <p:cNvSpPr/>
            <p:nvPr/>
          </p:nvSpPr>
          <p:spPr>
            <a:xfrm>
              <a:off x="10947950"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67" name="Google Shape;1767;p56"/>
            <p:cNvSpPr/>
            <p:nvPr/>
          </p:nvSpPr>
          <p:spPr>
            <a:xfrm>
              <a:off x="11100173" y="6268419"/>
              <a:ext cx="36218" cy="36219"/>
            </a:xfrm>
            <a:custGeom>
              <a:rect b="b" l="l" r="r" t="t"/>
              <a:pathLst>
                <a:path extrusionOk="0" h="14096" w="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68" name="Google Shape;1768;p56"/>
            <p:cNvSpPr/>
            <p:nvPr/>
          </p:nvSpPr>
          <p:spPr>
            <a:xfrm>
              <a:off x="1125215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69" name="Google Shape;1769;p56"/>
            <p:cNvSpPr/>
            <p:nvPr/>
          </p:nvSpPr>
          <p:spPr>
            <a:xfrm>
              <a:off x="11404380"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70" name="Google Shape;1770;p56"/>
            <p:cNvSpPr/>
            <p:nvPr/>
          </p:nvSpPr>
          <p:spPr>
            <a:xfrm>
              <a:off x="11556357" y="6268417"/>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71" name="Google Shape;1771;p56"/>
            <p:cNvSpPr/>
            <p:nvPr/>
          </p:nvSpPr>
          <p:spPr>
            <a:xfrm>
              <a:off x="9731112" y="6420645"/>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72" name="Google Shape;1772;p56"/>
            <p:cNvSpPr/>
            <p:nvPr/>
          </p:nvSpPr>
          <p:spPr>
            <a:xfrm>
              <a:off x="9883335" y="6420645"/>
              <a:ext cx="36221" cy="36221"/>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73" name="Google Shape;1773;p56"/>
            <p:cNvSpPr/>
            <p:nvPr/>
          </p:nvSpPr>
          <p:spPr>
            <a:xfrm>
              <a:off x="10035314"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74" name="Google Shape;1774;p56"/>
            <p:cNvSpPr/>
            <p:nvPr/>
          </p:nvSpPr>
          <p:spPr>
            <a:xfrm>
              <a:off x="10187538"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75" name="Google Shape;1775;p56"/>
            <p:cNvSpPr/>
            <p:nvPr/>
          </p:nvSpPr>
          <p:spPr>
            <a:xfrm>
              <a:off x="10339519"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76" name="Google Shape;1776;p56"/>
            <p:cNvSpPr/>
            <p:nvPr/>
          </p:nvSpPr>
          <p:spPr>
            <a:xfrm>
              <a:off x="10491745" y="6420645"/>
              <a:ext cx="36221" cy="36221"/>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77" name="Google Shape;1777;p56"/>
            <p:cNvSpPr/>
            <p:nvPr/>
          </p:nvSpPr>
          <p:spPr>
            <a:xfrm>
              <a:off x="10643724"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78" name="Google Shape;1778;p56"/>
            <p:cNvSpPr/>
            <p:nvPr/>
          </p:nvSpPr>
          <p:spPr>
            <a:xfrm>
              <a:off x="10795968" y="642065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79" name="Google Shape;1779;p56"/>
            <p:cNvSpPr/>
            <p:nvPr/>
          </p:nvSpPr>
          <p:spPr>
            <a:xfrm>
              <a:off x="10947950" y="642066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80" name="Google Shape;1780;p56"/>
            <p:cNvSpPr/>
            <p:nvPr/>
          </p:nvSpPr>
          <p:spPr>
            <a:xfrm>
              <a:off x="11100173" y="6420668"/>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81" name="Google Shape;1781;p56"/>
            <p:cNvSpPr/>
            <p:nvPr/>
          </p:nvSpPr>
          <p:spPr>
            <a:xfrm>
              <a:off x="11252154" y="642066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82" name="Google Shape;1782;p56"/>
            <p:cNvSpPr/>
            <p:nvPr/>
          </p:nvSpPr>
          <p:spPr>
            <a:xfrm>
              <a:off x="11404380" y="642067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83" name="Google Shape;1783;p56"/>
            <p:cNvSpPr/>
            <p:nvPr/>
          </p:nvSpPr>
          <p:spPr>
            <a:xfrm>
              <a:off x="11556357" y="6420679"/>
              <a:ext cx="36218" cy="36221"/>
            </a:xfrm>
            <a:custGeom>
              <a:rect b="b" l="l" r="r" t="t"/>
              <a:pathLst>
                <a:path extrusionOk="0" h="14097" w="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784" name="Google Shape;1784;p56"/>
          <p:cNvSpPr txBox="1"/>
          <p:nvPr>
            <p:ph type="title"/>
          </p:nvPr>
        </p:nvSpPr>
        <p:spPr>
          <a:xfrm>
            <a:off x="7026992" y="1202026"/>
            <a:ext cx="4030132" cy="440650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Pre-listening, while-listening and post-listening activities </a:t>
            </a:r>
            <a:endParaRPr/>
          </a:p>
        </p:txBody>
      </p:sp>
      <p:sp>
        <p:nvSpPr>
          <p:cNvPr id="1785" name="Google Shape;1785;p56"/>
          <p:cNvSpPr txBox="1"/>
          <p:nvPr>
            <p:ph idx="1" type="body"/>
          </p:nvPr>
        </p:nvSpPr>
        <p:spPr>
          <a:xfrm>
            <a:off x="130229" y="121754"/>
            <a:ext cx="6237965" cy="5587791"/>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1600"/>
              <a:buChar char="•"/>
            </a:pPr>
            <a:r>
              <a:rPr b="1" lang="en-GB" sz="1600"/>
              <a:t>Pre-listening activities </a:t>
            </a:r>
            <a:r>
              <a:rPr lang="en-GB" sz="1600"/>
              <a:t>are preparations for listening. Pre-listening work can consist of a whole range of tasks including the teacher giving background information, the students reading something relevant to listening, the students looking at the pictures and eliciting from them, the students discussing a topic situation, answering questions, writing what they know about the topic of listening, considering what language they might need to understand the oral text, getting full understanding of how they will perform the listening task (Underwood, M. 2017.Teaching Listening. Longman. P. 31-37).</a:t>
            </a:r>
            <a:endParaRPr sz="1600"/>
          </a:p>
          <a:p>
            <a:pPr indent="-228600" lvl="0" marL="228600" rtl="0" algn="just">
              <a:lnSpc>
                <a:spcPct val="90000"/>
              </a:lnSpc>
              <a:spcBef>
                <a:spcPts val="1000"/>
              </a:spcBef>
              <a:spcAft>
                <a:spcPts val="0"/>
              </a:spcAft>
              <a:buClr>
                <a:schemeClr val="dk1"/>
              </a:buClr>
              <a:buSzPts val="1600"/>
              <a:buChar char="•"/>
            </a:pPr>
            <a:r>
              <a:rPr b="1" lang="en-GB" sz="1600"/>
              <a:t>While-listening activities </a:t>
            </a:r>
            <a:r>
              <a:rPr lang="en-GB" sz="1600"/>
              <a:t>are what students do during listening to the text. The purpose of while-listening activities is to help learners develop the skill of eliciting messages from the heard text. While listening the students are to look at the pictures of the traffic and to put a cross where the rules have been broken Other tasks can be: Listen to the text and decide which pictures represent the story. Arrange the pictures in the correct order according to the heard text. Listen to the text and complete the chart. Listen to the text and tick off from the lists the items that have not been mentioned. Listen to the text and mark the sentences that follow the text as True or False. Listen to the text and complete the gaps in the text. Listen to the text and correct the printed version (Underwood, M. 2017.Teaching Listening. Longman. P.49-69). </a:t>
            </a:r>
            <a:endParaRPr sz="1600"/>
          </a:p>
          <a:p>
            <a:pPr indent="-228600" lvl="0" marL="228600" rtl="0" algn="just">
              <a:lnSpc>
                <a:spcPct val="90000"/>
              </a:lnSpc>
              <a:spcBef>
                <a:spcPts val="1000"/>
              </a:spcBef>
              <a:spcAft>
                <a:spcPts val="0"/>
              </a:spcAft>
              <a:buClr>
                <a:schemeClr val="dk1"/>
              </a:buClr>
              <a:buSzPts val="1600"/>
              <a:buChar char="•"/>
            </a:pPr>
            <a:r>
              <a:rPr b="1" lang="en-GB" sz="1600"/>
              <a:t>Post-listening activities </a:t>
            </a:r>
            <a:r>
              <a:rPr lang="en-GB" sz="1600"/>
              <a:t>are done after the process of listening is completed. The most common form is to check comprehension. Another purpose of post-listening tasks is to know why some students failed to comprehend the heard text and missed essential points of information. Yet another purpose is to expand on the topic or on the language of the heard text. (Underwood, M. 2017.Teaching Listening. Longman. P.74-86). </a:t>
            </a:r>
            <a:endParaRPr sz="1100"/>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89" name="Shape 1789"/>
        <p:cNvGrpSpPr/>
        <p:nvPr/>
      </p:nvGrpSpPr>
      <p:grpSpPr>
        <a:xfrm>
          <a:off x="0" y="0"/>
          <a:ext cx="0" cy="0"/>
          <a:chOff x="0" y="0"/>
          <a:chExt cx="0" cy="0"/>
        </a:xfrm>
      </p:grpSpPr>
      <p:sp>
        <p:nvSpPr>
          <p:cNvPr id="1790" name="Google Shape;1790;p5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791" name="Google Shape;1791;p57"/>
          <p:cNvSpPr/>
          <p:nvPr/>
        </p:nvSpPr>
        <p:spPr>
          <a:xfrm>
            <a:off x="1" y="1"/>
            <a:ext cx="3871489" cy="4096327"/>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1792" name="Google Shape;1792;p57"/>
          <p:cNvSpPr/>
          <p:nvPr/>
        </p:nvSpPr>
        <p:spPr>
          <a:xfrm>
            <a:off x="0" y="0"/>
            <a:ext cx="3871489" cy="4096327"/>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1793" name="Google Shape;1793;p57"/>
          <p:cNvSpPr txBox="1"/>
          <p:nvPr>
            <p:ph type="title"/>
          </p:nvPr>
        </p:nvSpPr>
        <p:spPr>
          <a:xfrm>
            <a:off x="1102368" y="3306515"/>
            <a:ext cx="3826286" cy="321537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2.11 </a:t>
            </a:r>
            <a:endParaRPr/>
          </a:p>
        </p:txBody>
      </p:sp>
      <p:sp>
        <p:nvSpPr>
          <p:cNvPr id="1794" name="Google Shape;1794;p57"/>
          <p:cNvSpPr/>
          <p:nvPr/>
        </p:nvSpPr>
        <p:spPr>
          <a:xfrm>
            <a:off x="0" y="147955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95" name="Google Shape;1795;p57"/>
          <p:cNvSpPr/>
          <p:nvPr/>
        </p:nvSpPr>
        <p:spPr>
          <a:xfrm>
            <a:off x="0" y="19192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796" name="Google Shape;1796;p57"/>
          <p:cNvSpPr/>
          <p:nvPr/>
        </p:nvSpPr>
        <p:spPr>
          <a:xfrm>
            <a:off x="9500654" y="4275786"/>
            <a:ext cx="2691346" cy="2582214"/>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797" name="Google Shape;1797;p57"/>
          <p:cNvSpPr/>
          <p:nvPr/>
        </p:nvSpPr>
        <p:spPr>
          <a:xfrm>
            <a:off x="9500654" y="4275786"/>
            <a:ext cx="2691346" cy="2582214"/>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3">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798" name="Google Shape;1798;p57"/>
          <p:cNvSpPr txBox="1"/>
          <p:nvPr>
            <p:ph idx="1" type="body"/>
          </p:nvPr>
        </p:nvSpPr>
        <p:spPr>
          <a:xfrm>
            <a:off x="5211448" y="706508"/>
            <a:ext cx="6352984" cy="4322584"/>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b="1" lang="en-GB" sz="3200"/>
              <a:t>Jig-saw listening</a:t>
            </a:r>
            <a:r>
              <a:rPr lang="en-GB" sz="3200"/>
              <a:t> is an activity, in which the learners are divided into small groups and each group listens to a different text, all the texts being on the same topic. Later the groups exchange information to pool together a complete picture (After Rixon, Sh., 1986. Developing Listening Skills. Modern English Publications. P.120). </a:t>
            </a:r>
            <a:endParaRPr sz="3200"/>
          </a:p>
        </p:txBody>
      </p:sp>
      <p:grpSp>
        <p:nvGrpSpPr>
          <p:cNvPr id="1799" name="Google Shape;1799;p57"/>
          <p:cNvGrpSpPr/>
          <p:nvPr/>
        </p:nvGrpSpPr>
        <p:grpSpPr>
          <a:xfrm>
            <a:off x="10428634" y="5987064"/>
            <a:ext cx="1054465" cy="469689"/>
            <a:chOff x="9841624" y="4115729"/>
            <a:chExt cx="602169" cy="268223"/>
          </a:xfrm>
        </p:grpSpPr>
        <p:sp>
          <p:nvSpPr>
            <p:cNvPr id="1800" name="Google Shape;1800;p57"/>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01" name="Google Shape;1801;p57"/>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02" name="Google Shape;1802;p57"/>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03" name="Google Shape;1803;p57"/>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04" name="Google Shape;1804;p57"/>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8" name="Shape 1808"/>
        <p:cNvGrpSpPr/>
        <p:nvPr/>
      </p:nvGrpSpPr>
      <p:grpSpPr>
        <a:xfrm>
          <a:off x="0" y="0"/>
          <a:ext cx="0" cy="0"/>
          <a:chOff x="0" y="0"/>
          <a:chExt cx="0" cy="0"/>
        </a:xfrm>
      </p:grpSpPr>
      <p:sp>
        <p:nvSpPr>
          <p:cNvPr id="1809" name="Google Shape;1809;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lang="en-GB"/>
              <a:t>Exploratory task 2.11 </a:t>
            </a:r>
            <a:endParaRPr/>
          </a:p>
        </p:txBody>
      </p:sp>
      <p:sp>
        <p:nvSpPr>
          <p:cNvPr id="1810" name="Google Shape;1810;p58"/>
          <p:cNvSpPr txBox="1"/>
          <p:nvPr>
            <p:ph idx="1" type="body"/>
          </p:nvPr>
        </p:nvSpPr>
        <p:spPr>
          <a:xfrm>
            <a:off x="6934200" y="1969399"/>
            <a:ext cx="5124091" cy="4207565"/>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Clr>
                <a:schemeClr val="dk1"/>
              </a:buClr>
              <a:buSzPts val="2800"/>
              <a:buNone/>
            </a:pPr>
            <a:r>
              <a:rPr lang="en-GB"/>
              <a:t>Analyse the following “jig-saw” listening activity and arrange it in the three-phase framework in the space provided: </a:t>
            </a:r>
            <a:r>
              <a:rPr i="1" lang="en-GB"/>
              <a:t>Work in pairs. Let your partner speak from one of the notes set provided. Listen to the discourse and take your own notes. Share your notes with the peers who listened to other pieces. Write a single text and give it a title.</a:t>
            </a:r>
            <a:endParaRPr/>
          </a:p>
        </p:txBody>
      </p:sp>
      <p:pic>
        <p:nvPicPr>
          <p:cNvPr descr="Table&#10;&#10;Description automatically generated" id="1811" name="Google Shape;1811;p58"/>
          <p:cNvPicPr preferRelativeResize="0"/>
          <p:nvPr/>
        </p:nvPicPr>
        <p:blipFill rotWithShape="1">
          <a:blip r:embed="rId3">
            <a:alphaModFix/>
          </a:blip>
          <a:srcRect b="0" l="0" r="0" t="0"/>
          <a:stretch/>
        </p:blipFill>
        <p:spPr>
          <a:xfrm>
            <a:off x="238665" y="1918221"/>
            <a:ext cx="6653839" cy="4258011"/>
          </a:xfrm>
          <a:prstGeom prst="rect">
            <a:avLst/>
          </a:pr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15" name="Shape 1815"/>
        <p:cNvGrpSpPr/>
        <p:nvPr/>
      </p:nvGrpSpPr>
      <p:grpSpPr>
        <a:xfrm>
          <a:off x="0" y="0"/>
          <a:ext cx="0" cy="0"/>
          <a:chOff x="0" y="0"/>
          <a:chExt cx="0" cy="0"/>
        </a:xfrm>
      </p:grpSpPr>
      <p:grpSp>
        <p:nvGrpSpPr>
          <p:cNvPr id="1816" name="Google Shape;1816;p59"/>
          <p:cNvGrpSpPr/>
          <p:nvPr/>
        </p:nvGrpSpPr>
        <p:grpSpPr>
          <a:xfrm>
            <a:off x="10999576" y="5987064"/>
            <a:ext cx="1054465" cy="469689"/>
            <a:chOff x="9841624" y="4115729"/>
            <a:chExt cx="602169" cy="268223"/>
          </a:xfrm>
        </p:grpSpPr>
        <p:sp>
          <p:nvSpPr>
            <p:cNvPr id="1817" name="Google Shape;1817;p59"/>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18" name="Google Shape;1818;p59"/>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19" name="Google Shape;1819;p59"/>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20" name="Google Shape;1820;p59"/>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21" name="Google Shape;1821;p59"/>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822" name="Google Shape;1822;p59"/>
          <p:cNvSpPr/>
          <p:nvPr/>
        </p:nvSpPr>
        <p:spPr>
          <a:xfrm>
            <a:off x="320736" y="652894"/>
            <a:ext cx="319941" cy="319941"/>
          </a:xfrm>
          <a:prstGeom prst="ellipse">
            <a:avLst/>
          </a:prstGeom>
          <a:solidFill>
            <a:srgbClr val="CDF7E0"/>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23" name="Google Shape;1823;p5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24" name="Google Shape;1824;p59"/>
          <p:cNvSpPr/>
          <p:nvPr/>
        </p:nvSpPr>
        <p:spPr>
          <a:xfrm>
            <a:off x="9177454" y="3965691"/>
            <a:ext cx="3014546" cy="2892309"/>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25" name="Google Shape;1825;p59"/>
          <p:cNvSpPr/>
          <p:nvPr/>
        </p:nvSpPr>
        <p:spPr>
          <a:xfrm>
            <a:off x="9177454" y="3965691"/>
            <a:ext cx="3014546" cy="2892309"/>
          </a:xfrm>
          <a:custGeom>
            <a:rect b="b" l="l" r="r" t="t"/>
            <a:pathLst>
              <a:path extrusionOk="0" h="3293393" w="3432581">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3">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26" name="Google Shape;1826;p59"/>
          <p:cNvSpPr/>
          <p:nvPr/>
        </p:nvSpPr>
        <p:spPr>
          <a:xfrm>
            <a:off x="2746453" y="857546"/>
            <a:ext cx="6964685" cy="5402463"/>
          </a:xfrm>
          <a:prstGeom prst="rect">
            <a:avLst/>
          </a:pr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27" name="Google Shape;1827;p59"/>
          <p:cNvSpPr/>
          <p:nvPr/>
        </p:nvSpPr>
        <p:spPr>
          <a:xfrm>
            <a:off x="2746453" y="857546"/>
            <a:ext cx="6964685" cy="5402463"/>
          </a:xfrm>
          <a:prstGeom prst="rect">
            <a:avLst/>
          </a:pr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28" name="Google Shape;1828;p59"/>
          <p:cNvSpPr/>
          <p:nvPr/>
        </p:nvSpPr>
        <p:spPr>
          <a:xfrm>
            <a:off x="2" y="1"/>
            <a:ext cx="3799266" cy="4019910"/>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1829" name="Google Shape;1829;p59"/>
          <p:cNvSpPr/>
          <p:nvPr/>
        </p:nvSpPr>
        <p:spPr>
          <a:xfrm>
            <a:off x="2" y="1"/>
            <a:ext cx="3799266" cy="4019910"/>
          </a:xfrm>
          <a:custGeom>
            <a:rect b="b" l="l" r="r" t="t"/>
            <a:pathLst>
              <a:path extrusionOk="0" h="4096327" w="3871489">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Source Sans Pro"/>
              <a:ea typeface="Source Sans Pro"/>
              <a:cs typeface="Source Sans Pro"/>
              <a:sym typeface="Source Sans Pro"/>
            </a:endParaRPr>
          </a:p>
        </p:txBody>
      </p:sp>
      <p:sp>
        <p:nvSpPr>
          <p:cNvPr id="1830" name="Google Shape;1830;p59"/>
          <p:cNvSpPr/>
          <p:nvPr/>
        </p:nvSpPr>
        <p:spPr>
          <a:xfrm>
            <a:off x="2613658" y="727769"/>
            <a:ext cx="6964685" cy="5402463"/>
          </a:xfrm>
          <a:prstGeom prst="rect">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31" name="Google Shape;1831;p59"/>
          <p:cNvSpPr/>
          <p:nvPr/>
        </p:nvSpPr>
        <p:spPr>
          <a:xfrm>
            <a:off x="8190971" y="136525"/>
            <a:ext cx="1035526" cy="1035526"/>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32" name="Google Shape;1832;p59"/>
          <p:cNvSpPr/>
          <p:nvPr/>
        </p:nvSpPr>
        <p:spPr>
          <a:xfrm>
            <a:off x="8190971" y="136525"/>
            <a:ext cx="1035526" cy="1035526"/>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1833" name="Google Shape;1833;p59"/>
          <p:cNvSpPr txBox="1"/>
          <p:nvPr>
            <p:ph type="title"/>
          </p:nvPr>
        </p:nvSpPr>
        <p:spPr>
          <a:xfrm>
            <a:off x="2886765" y="1017432"/>
            <a:ext cx="6418471" cy="3170574"/>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Source Sans Pro"/>
              <a:buNone/>
            </a:pPr>
            <a:r>
              <a:rPr b="1" lang="en-GB" sz="6000" cap="none">
                <a:solidFill>
                  <a:schemeClr val="dk1"/>
                </a:solidFill>
                <a:latin typeface="Source Sans Pro"/>
                <a:ea typeface="Source Sans Pro"/>
                <a:cs typeface="Source Sans Pro"/>
                <a:sym typeface="Source Sans Pro"/>
              </a:rPr>
              <a:t>MICRO-TEACHING TASK </a:t>
            </a:r>
            <a:endParaRPr/>
          </a:p>
        </p:txBody>
      </p:sp>
      <p:sp>
        <p:nvSpPr>
          <p:cNvPr id="1834" name="Google Shape;1834;p59"/>
          <p:cNvSpPr txBox="1"/>
          <p:nvPr>
            <p:ph idx="1" type="body"/>
          </p:nvPr>
        </p:nvSpPr>
        <p:spPr>
          <a:xfrm>
            <a:off x="2886765" y="4280080"/>
            <a:ext cx="6418471" cy="1560487"/>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lang="en-GB" sz="2400" cap="none">
                <a:solidFill>
                  <a:schemeClr val="dk1"/>
                </a:solidFill>
                <a:latin typeface="Source Sans Pro"/>
                <a:ea typeface="Source Sans Pro"/>
                <a:cs typeface="Source Sans Pro"/>
                <a:sym typeface="Source Sans Pro"/>
              </a:rPr>
              <a:t>DEVELOP A LESSON MATERIAL BASED ON THE ACTIVITY GIVEN BELOW. RUN A ‘THREE-PHASE FRAMEWORK” LESSON. </a:t>
            </a:r>
            <a:endParaRPr/>
          </a:p>
        </p:txBody>
      </p:sp>
      <p:sp>
        <p:nvSpPr>
          <p:cNvPr id="1835" name="Google Shape;1835;p59"/>
          <p:cNvSpPr/>
          <p:nvPr/>
        </p:nvSpPr>
        <p:spPr>
          <a:xfrm>
            <a:off x="0" y="1479558"/>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36" name="Google Shape;1836;p59"/>
          <p:cNvSpPr/>
          <p:nvPr/>
        </p:nvSpPr>
        <p:spPr>
          <a:xfrm>
            <a:off x="0" y="1919293"/>
            <a:ext cx="1861854" cy="277779"/>
          </a:xfrm>
          <a:custGeom>
            <a:rect b="b" l="l" r="r" t="t"/>
            <a:pathLst>
              <a:path extrusionOk="0" h="277779" w="1861854">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nvGrpSpPr>
          <p:cNvPr id="1837" name="Google Shape;1837;p59"/>
          <p:cNvGrpSpPr/>
          <p:nvPr/>
        </p:nvGrpSpPr>
        <p:grpSpPr>
          <a:xfrm>
            <a:off x="10341751" y="5783167"/>
            <a:ext cx="1054465" cy="469689"/>
            <a:chOff x="9841624" y="4115729"/>
            <a:chExt cx="602169" cy="268223"/>
          </a:xfrm>
        </p:grpSpPr>
        <p:sp>
          <p:nvSpPr>
            <p:cNvPr id="1838" name="Google Shape;1838;p59"/>
            <p:cNvSpPr/>
            <p:nvPr/>
          </p:nvSpPr>
          <p:spPr>
            <a:xfrm>
              <a:off x="9841624"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39" name="Google Shape;1839;p59"/>
            <p:cNvSpPr/>
            <p:nvPr/>
          </p:nvSpPr>
          <p:spPr>
            <a:xfrm>
              <a:off x="9941445" y="4115729"/>
              <a:ext cx="202882" cy="268223"/>
            </a:xfrm>
            <a:custGeom>
              <a:rect b="b" l="l" r="r" t="t"/>
              <a:pathLst>
                <a:path extrusionOk="0" h="268223" w="202882">
                  <a:moveTo>
                    <a:pt x="20765"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40" name="Google Shape;1840;p59"/>
            <p:cNvSpPr/>
            <p:nvPr/>
          </p:nvSpPr>
          <p:spPr>
            <a:xfrm>
              <a:off x="10041267"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41" name="Google Shape;1841;p59"/>
            <p:cNvSpPr/>
            <p:nvPr/>
          </p:nvSpPr>
          <p:spPr>
            <a:xfrm>
              <a:off x="10141090"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42" name="Google Shape;1842;p59"/>
            <p:cNvSpPr/>
            <p:nvPr/>
          </p:nvSpPr>
          <p:spPr>
            <a:xfrm>
              <a:off x="10240911" y="4115729"/>
              <a:ext cx="202882" cy="268223"/>
            </a:xfrm>
            <a:custGeom>
              <a:rect b="b" l="l" r="r" t="t"/>
              <a:pathLst>
                <a:path extrusionOk="0" h="268223" w="202882">
                  <a:moveTo>
                    <a:pt x="20669" y="268224"/>
                  </a:moveTo>
                  <a:lnTo>
                    <a:pt x="0" y="268224"/>
                  </a:lnTo>
                  <a:lnTo>
                    <a:pt x="182118" y="0"/>
                  </a:lnTo>
                  <a:lnTo>
                    <a:pt x="202883"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6" name="Shape 1846"/>
        <p:cNvGrpSpPr/>
        <p:nvPr/>
      </p:nvGrpSpPr>
      <p:grpSpPr>
        <a:xfrm>
          <a:off x="0" y="0"/>
          <a:ext cx="0" cy="0"/>
          <a:chOff x="0" y="0"/>
          <a:chExt cx="0" cy="0"/>
        </a:xfrm>
      </p:grpSpPr>
      <p:pic>
        <p:nvPicPr>
          <p:cNvPr descr="Table&#10;&#10;Description automatically generated" id="1847" name="Google Shape;1847;p60"/>
          <p:cNvPicPr preferRelativeResize="0"/>
          <p:nvPr>
            <p:ph idx="1" type="body"/>
          </p:nvPr>
        </p:nvPicPr>
        <p:blipFill rotWithShape="1">
          <a:blip r:embed="rId3">
            <a:alphaModFix/>
          </a:blip>
          <a:srcRect b="0" l="0" r="0" t="0"/>
          <a:stretch/>
        </p:blipFill>
        <p:spPr>
          <a:xfrm>
            <a:off x="1842728" y="94247"/>
            <a:ext cx="8362770" cy="6548886"/>
          </a:xfrm>
          <a:prstGeom prst="rect">
            <a:avLst/>
          </a:prstGeom>
          <a:noFill/>
          <a:ln>
            <a:noFill/>
          </a:ln>
        </p:spPr>
      </p:pic>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51" name="Shape 1851"/>
        <p:cNvGrpSpPr/>
        <p:nvPr/>
      </p:nvGrpSpPr>
      <p:grpSpPr>
        <a:xfrm>
          <a:off x="0" y="0"/>
          <a:ext cx="0" cy="0"/>
          <a:chOff x="0" y="0"/>
          <a:chExt cx="0" cy="0"/>
        </a:xfrm>
      </p:grpSpPr>
      <p:sp>
        <p:nvSpPr>
          <p:cNvPr id="1852" name="Google Shape;1852;p6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1853" name="Google Shape;1853;p61"/>
          <p:cNvGrpSpPr/>
          <p:nvPr/>
        </p:nvGrpSpPr>
        <p:grpSpPr>
          <a:xfrm>
            <a:off x="9731107" y="5203828"/>
            <a:ext cx="1861478" cy="1557272"/>
            <a:chOff x="9731107" y="5203828"/>
            <a:chExt cx="1861478" cy="1557272"/>
          </a:xfrm>
        </p:grpSpPr>
        <p:sp>
          <p:nvSpPr>
            <p:cNvPr id="1854" name="Google Shape;1854;p61"/>
            <p:cNvSpPr/>
            <p:nvPr/>
          </p:nvSpPr>
          <p:spPr>
            <a:xfrm>
              <a:off x="9731112" y="5203828"/>
              <a:ext cx="36465" cy="36221"/>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55" name="Google Shape;1855;p61"/>
            <p:cNvSpPr/>
            <p:nvPr/>
          </p:nvSpPr>
          <p:spPr>
            <a:xfrm>
              <a:off x="9883335" y="5203828"/>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56" name="Google Shape;1856;p61"/>
            <p:cNvSpPr/>
            <p:nvPr/>
          </p:nvSpPr>
          <p:spPr>
            <a:xfrm>
              <a:off x="10035314"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57" name="Google Shape;1857;p61"/>
            <p:cNvSpPr/>
            <p:nvPr/>
          </p:nvSpPr>
          <p:spPr>
            <a:xfrm>
              <a:off x="10187538"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58" name="Google Shape;1858;p61"/>
            <p:cNvSpPr/>
            <p:nvPr/>
          </p:nvSpPr>
          <p:spPr>
            <a:xfrm>
              <a:off x="10339519"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59" name="Google Shape;1859;p61"/>
            <p:cNvSpPr/>
            <p:nvPr/>
          </p:nvSpPr>
          <p:spPr>
            <a:xfrm>
              <a:off x="10491745" y="5203828"/>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60" name="Google Shape;1860;p61"/>
            <p:cNvSpPr/>
            <p:nvPr/>
          </p:nvSpPr>
          <p:spPr>
            <a:xfrm>
              <a:off x="10643724"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61" name="Google Shape;1861;p61"/>
            <p:cNvSpPr/>
            <p:nvPr/>
          </p:nvSpPr>
          <p:spPr>
            <a:xfrm>
              <a:off x="10795947" y="5203828"/>
              <a:ext cx="36221" cy="36221"/>
            </a:xfrm>
            <a:custGeom>
              <a:rect b="b" l="l" r="r" t="t"/>
              <a:pathLst>
                <a:path extrusionOk="0" h="14097" w="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62" name="Google Shape;1862;p61"/>
            <p:cNvSpPr/>
            <p:nvPr/>
          </p:nvSpPr>
          <p:spPr>
            <a:xfrm>
              <a:off x="10947929"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63" name="Google Shape;1863;p61"/>
            <p:cNvSpPr/>
            <p:nvPr/>
          </p:nvSpPr>
          <p:spPr>
            <a:xfrm>
              <a:off x="11100152" y="5203828"/>
              <a:ext cx="36218" cy="36221"/>
            </a:xfrm>
            <a:custGeom>
              <a:rect b="b" l="l" r="r" t="t"/>
              <a:pathLst>
                <a:path extrusionOk="0" h="14097" w="14096">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64" name="Google Shape;1864;p61"/>
            <p:cNvSpPr/>
            <p:nvPr/>
          </p:nvSpPr>
          <p:spPr>
            <a:xfrm>
              <a:off x="11252131"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65" name="Google Shape;1865;p61"/>
            <p:cNvSpPr/>
            <p:nvPr/>
          </p:nvSpPr>
          <p:spPr>
            <a:xfrm>
              <a:off x="11404357" y="5203828"/>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66" name="Google Shape;1866;p61"/>
            <p:cNvSpPr/>
            <p:nvPr/>
          </p:nvSpPr>
          <p:spPr>
            <a:xfrm>
              <a:off x="11556336" y="5203828"/>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67" name="Google Shape;1867;p61"/>
            <p:cNvSpPr/>
            <p:nvPr/>
          </p:nvSpPr>
          <p:spPr>
            <a:xfrm>
              <a:off x="9731112" y="5356051"/>
              <a:ext cx="36465" cy="36221"/>
            </a:xfrm>
            <a:custGeom>
              <a:rect b="b" l="l" r="r" t="t"/>
              <a:pathLst>
                <a:path extrusionOk="0" h="14097" w="14192">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68" name="Google Shape;1868;p61"/>
            <p:cNvSpPr/>
            <p:nvPr/>
          </p:nvSpPr>
          <p:spPr>
            <a:xfrm>
              <a:off x="9883335" y="5356046"/>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69" name="Google Shape;1869;p61"/>
            <p:cNvSpPr/>
            <p:nvPr/>
          </p:nvSpPr>
          <p:spPr>
            <a:xfrm>
              <a:off x="10035314"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70" name="Google Shape;1870;p61"/>
            <p:cNvSpPr/>
            <p:nvPr/>
          </p:nvSpPr>
          <p:spPr>
            <a:xfrm>
              <a:off x="10187538"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71" name="Google Shape;1871;p61"/>
            <p:cNvSpPr/>
            <p:nvPr/>
          </p:nvSpPr>
          <p:spPr>
            <a:xfrm>
              <a:off x="10339519"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72" name="Google Shape;1872;p61"/>
            <p:cNvSpPr/>
            <p:nvPr/>
          </p:nvSpPr>
          <p:spPr>
            <a:xfrm>
              <a:off x="10491742" y="5356051"/>
              <a:ext cx="36221" cy="36221"/>
            </a:xfrm>
            <a:custGeom>
              <a:rect b="b" l="l" r="r" t="t"/>
              <a:pathLst>
                <a:path extrusionOk="0" h="14097" w="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73" name="Google Shape;1873;p61"/>
            <p:cNvSpPr/>
            <p:nvPr/>
          </p:nvSpPr>
          <p:spPr>
            <a:xfrm>
              <a:off x="10643724" y="53560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74" name="Google Shape;1874;p61"/>
            <p:cNvSpPr/>
            <p:nvPr/>
          </p:nvSpPr>
          <p:spPr>
            <a:xfrm>
              <a:off x="10795947" y="5356044"/>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75" name="Google Shape;1875;p61"/>
            <p:cNvSpPr/>
            <p:nvPr/>
          </p:nvSpPr>
          <p:spPr>
            <a:xfrm>
              <a:off x="10947929" y="5356044"/>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76" name="Google Shape;1876;p61"/>
            <p:cNvSpPr/>
            <p:nvPr/>
          </p:nvSpPr>
          <p:spPr>
            <a:xfrm>
              <a:off x="11100152" y="5356044"/>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77" name="Google Shape;1877;p61"/>
            <p:cNvSpPr/>
            <p:nvPr/>
          </p:nvSpPr>
          <p:spPr>
            <a:xfrm>
              <a:off x="11252131" y="5356044"/>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78" name="Google Shape;1878;p61"/>
            <p:cNvSpPr/>
            <p:nvPr/>
          </p:nvSpPr>
          <p:spPr>
            <a:xfrm>
              <a:off x="11404357" y="535604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79" name="Google Shape;1879;p61"/>
            <p:cNvSpPr/>
            <p:nvPr/>
          </p:nvSpPr>
          <p:spPr>
            <a:xfrm>
              <a:off x="11556336" y="5356046"/>
              <a:ext cx="36218" cy="36221"/>
            </a:xfrm>
            <a:custGeom>
              <a:rect b="b" l="l" r="r" t="t"/>
              <a:pathLst>
                <a:path extrusionOk="0" h="14097"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80" name="Google Shape;1880;p61"/>
            <p:cNvSpPr/>
            <p:nvPr/>
          </p:nvSpPr>
          <p:spPr>
            <a:xfrm>
              <a:off x="9731112" y="5508030"/>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81" name="Google Shape;1881;p61"/>
            <p:cNvSpPr/>
            <p:nvPr/>
          </p:nvSpPr>
          <p:spPr>
            <a:xfrm>
              <a:off x="9883335" y="5508030"/>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82" name="Google Shape;1882;p61"/>
            <p:cNvSpPr/>
            <p:nvPr/>
          </p:nvSpPr>
          <p:spPr>
            <a:xfrm>
              <a:off x="10035314"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83" name="Google Shape;1883;p61"/>
            <p:cNvSpPr/>
            <p:nvPr/>
          </p:nvSpPr>
          <p:spPr>
            <a:xfrm>
              <a:off x="10187538"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84" name="Google Shape;1884;p61"/>
            <p:cNvSpPr/>
            <p:nvPr/>
          </p:nvSpPr>
          <p:spPr>
            <a:xfrm>
              <a:off x="10339519"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85" name="Google Shape;1885;p61"/>
            <p:cNvSpPr/>
            <p:nvPr/>
          </p:nvSpPr>
          <p:spPr>
            <a:xfrm>
              <a:off x="10491745" y="5508030"/>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86" name="Google Shape;1886;p61"/>
            <p:cNvSpPr/>
            <p:nvPr/>
          </p:nvSpPr>
          <p:spPr>
            <a:xfrm>
              <a:off x="10643724" y="55080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87" name="Google Shape;1887;p61"/>
            <p:cNvSpPr/>
            <p:nvPr/>
          </p:nvSpPr>
          <p:spPr>
            <a:xfrm>
              <a:off x="10795947" y="5508025"/>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88" name="Google Shape;1888;p61"/>
            <p:cNvSpPr/>
            <p:nvPr/>
          </p:nvSpPr>
          <p:spPr>
            <a:xfrm>
              <a:off x="10947929"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89" name="Google Shape;1889;p61"/>
            <p:cNvSpPr/>
            <p:nvPr/>
          </p:nvSpPr>
          <p:spPr>
            <a:xfrm>
              <a:off x="11100152" y="5508025"/>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90" name="Google Shape;1890;p61"/>
            <p:cNvSpPr/>
            <p:nvPr/>
          </p:nvSpPr>
          <p:spPr>
            <a:xfrm>
              <a:off x="11252131"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91" name="Google Shape;1891;p61"/>
            <p:cNvSpPr/>
            <p:nvPr/>
          </p:nvSpPr>
          <p:spPr>
            <a:xfrm>
              <a:off x="11404357" y="550802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92" name="Google Shape;1892;p61"/>
            <p:cNvSpPr/>
            <p:nvPr/>
          </p:nvSpPr>
          <p:spPr>
            <a:xfrm>
              <a:off x="11556336" y="5508025"/>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93" name="Google Shape;1893;p61"/>
            <p:cNvSpPr/>
            <p:nvPr/>
          </p:nvSpPr>
          <p:spPr>
            <a:xfrm>
              <a:off x="9731112" y="5660254"/>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94" name="Google Shape;1894;p61"/>
            <p:cNvSpPr/>
            <p:nvPr/>
          </p:nvSpPr>
          <p:spPr>
            <a:xfrm>
              <a:off x="9883335" y="5660248"/>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95" name="Google Shape;1895;p61"/>
            <p:cNvSpPr/>
            <p:nvPr/>
          </p:nvSpPr>
          <p:spPr>
            <a:xfrm>
              <a:off x="10035314"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96" name="Google Shape;1896;p61"/>
            <p:cNvSpPr/>
            <p:nvPr/>
          </p:nvSpPr>
          <p:spPr>
            <a:xfrm>
              <a:off x="10187538"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97" name="Google Shape;1897;p61"/>
            <p:cNvSpPr/>
            <p:nvPr/>
          </p:nvSpPr>
          <p:spPr>
            <a:xfrm>
              <a:off x="10339519"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98" name="Google Shape;1898;p61"/>
            <p:cNvSpPr/>
            <p:nvPr/>
          </p:nvSpPr>
          <p:spPr>
            <a:xfrm>
              <a:off x="10491742" y="5660254"/>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899" name="Google Shape;1899;p61"/>
            <p:cNvSpPr/>
            <p:nvPr/>
          </p:nvSpPr>
          <p:spPr>
            <a:xfrm>
              <a:off x="10643724" y="56602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00" name="Google Shape;1900;p61"/>
            <p:cNvSpPr/>
            <p:nvPr/>
          </p:nvSpPr>
          <p:spPr>
            <a:xfrm>
              <a:off x="10795947" y="5660246"/>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01" name="Google Shape;1901;p61"/>
            <p:cNvSpPr/>
            <p:nvPr/>
          </p:nvSpPr>
          <p:spPr>
            <a:xfrm>
              <a:off x="10947929"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02" name="Google Shape;1902;p61"/>
            <p:cNvSpPr/>
            <p:nvPr/>
          </p:nvSpPr>
          <p:spPr>
            <a:xfrm>
              <a:off x="11100152" y="5660246"/>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03" name="Google Shape;1903;p61"/>
            <p:cNvSpPr/>
            <p:nvPr/>
          </p:nvSpPr>
          <p:spPr>
            <a:xfrm>
              <a:off x="11252131"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04" name="Google Shape;1904;p61"/>
            <p:cNvSpPr/>
            <p:nvPr/>
          </p:nvSpPr>
          <p:spPr>
            <a:xfrm>
              <a:off x="11404357" y="5660246"/>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05" name="Google Shape;1905;p61"/>
            <p:cNvSpPr/>
            <p:nvPr/>
          </p:nvSpPr>
          <p:spPr>
            <a:xfrm>
              <a:off x="11556336" y="566025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06" name="Google Shape;1906;p61"/>
            <p:cNvSpPr/>
            <p:nvPr/>
          </p:nvSpPr>
          <p:spPr>
            <a:xfrm>
              <a:off x="9731112" y="5812233"/>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07" name="Google Shape;1907;p61"/>
            <p:cNvSpPr/>
            <p:nvPr/>
          </p:nvSpPr>
          <p:spPr>
            <a:xfrm>
              <a:off x="9883335" y="581223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08" name="Google Shape;1908;p61"/>
            <p:cNvSpPr/>
            <p:nvPr/>
          </p:nvSpPr>
          <p:spPr>
            <a:xfrm>
              <a:off x="10035314"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09" name="Google Shape;1909;p61"/>
            <p:cNvSpPr/>
            <p:nvPr/>
          </p:nvSpPr>
          <p:spPr>
            <a:xfrm>
              <a:off x="10187538"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10" name="Google Shape;1910;p61"/>
            <p:cNvSpPr/>
            <p:nvPr/>
          </p:nvSpPr>
          <p:spPr>
            <a:xfrm>
              <a:off x="10339519"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11" name="Google Shape;1911;p61"/>
            <p:cNvSpPr/>
            <p:nvPr/>
          </p:nvSpPr>
          <p:spPr>
            <a:xfrm>
              <a:off x="10491742" y="5812233"/>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12" name="Google Shape;1912;p61"/>
            <p:cNvSpPr/>
            <p:nvPr/>
          </p:nvSpPr>
          <p:spPr>
            <a:xfrm>
              <a:off x="10643724"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13" name="Google Shape;1913;p61"/>
            <p:cNvSpPr/>
            <p:nvPr/>
          </p:nvSpPr>
          <p:spPr>
            <a:xfrm>
              <a:off x="10795947" y="581223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14" name="Google Shape;1914;p61"/>
            <p:cNvSpPr/>
            <p:nvPr/>
          </p:nvSpPr>
          <p:spPr>
            <a:xfrm>
              <a:off x="10947929"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15" name="Google Shape;1915;p61"/>
            <p:cNvSpPr/>
            <p:nvPr/>
          </p:nvSpPr>
          <p:spPr>
            <a:xfrm>
              <a:off x="11100152" y="5812233"/>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16" name="Google Shape;1916;p61"/>
            <p:cNvSpPr/>
            <p:nvPr/>
          </p:nvSpPr>
          <p:spPr>
            <a:xfrm>
              <a:off x="11252131"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17" name="Google Shape;1917;p61"/>
            <p:cNvSpPr/>
            <p:nvPr/>
          </p:nvSpPr>
          <p:spPr>
            <a:xfrm>
              <a:off x="11404357" y="58122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18" name="Google Shape;1918;p61"/>
            <p:cNvSpPr/>
            <p:nvPr/>
          </p:nvSpPr>
          <p:spPr>
            <a:xfrm>
              <a:off x="11556336" y="581223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19" name="Google Shape;1919;p61"/>
            <p:cNvSpPr/>
            <p:nvPr/>
          </p:nvSpPr>
          <p:spPr>
            <a:xfrm>
              <a:off x="9731112" y="5964459"/>
              <a:ext cx="36465" cy="36221"/>
            </a:xfrm>
            <a:custGeom>
              <a:rect b="b" l="l" r="r" t="t"/>
              <a:pathLst>
                <a:path extrusionOk="0" h="14097"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20" name="Google Shape;1920;p61"/>
            <p:cNvSpPr/>
            <p:nvPr/>
          </p:nvSpPr>
          <p:spPr>
            <a:xfrm>
              <a:off x="9883335" y="5964453"/>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21" name="Google Shape;1921;p61"/>
            <p:cNvSpPr/>
            <p:nvPr/>
          </p:nvSpPr>
          <p:spPr>
            <a:xfrm>
              <a:off x="10035314"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22" name="Google Shape;1922;p61"/>
            <p:cNvSpPr/>
            <p:nvPr/>
          </p:nvSpPr>
          <p:spPr>
            <a:xfrm>
              <a:off x="10187538"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23" name="Google Shape;1923;p61"/>
            <p:cNvSpPr/>
            <p:nvPr/>
          </p:nvSpPr>
          <p:spPr>
            <a:xfrm>
              <a:off x="10339519"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24" name="Google Shape;1924;p61"/>
            <p:cNvSpPr/>
            <p:nvPr/>
          </p:nvSpPr>
          <p:spPr>
            <a:xfrm>
              <a:off x="10491742" y="5964459"/>
              <a:ext cx="36221" cy="36221"/>
            </a:xfrm>
            <a:custGeom>
              <a:rect b="b" l="l" r="r" t="t"/>
              <a:pathLst>
                <a:path extrusionOk="0" h="14097"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25" name="Google Shape;1925;p61"/>
            <p:cNvSpPr/>
            <p:nvPr/>
          </p:nvSpPr>
          <p:spPr>
            <a:xfrm>
              <a:off x="10643724" y="5964453"/>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26" name="Google Shape;1926;p61"/>
            <p:cNvSpPr/>
            <p:nvPr/>
          </p:nvSpPr>
          <p:spPr>
            <a:xfrm>
              <a:off x="10795947" y="5964451"/>
              <a:ext cx="36221" cy="36226"/>
            </a:xfrm>
            <a:custGeom>
              <a:rect b="b" l="l" r="r" t="t"/>
              <a:pathLst>
                <a:path extrusionOk="0" h="14099" w="14097">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27" name="Google Shape;1927;p61"/>
            <p:cNvSpPr/>
            <p:nvPr/>
          </p:nvSpPr>
          <p:spPr>
            <a:xfrm>
              <a:off x="10947929" y="596445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28" name="Google Shape;1928;p61"/>
            <p:cNvSpPr/>
            <p:nvPr/>
          </p:nvSpPr>
          <p:spPr>
            <a:xfrm>
              <a:off x="11100152" y="5964451"/>
              <a:ext cx="36218" cy="36226"/>
            </a:xfrm>
            <a:custGeom>
              <a:rect b="b" l="l" r="r" t="t"/>
              <a:pathLst>
                <a:path extrusionOk="0" h="14099" w="14096">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29" name="Google Shape;1929;p61"/>
            <p:cNvSpPr/>
            <p:nvPr/>
          </p:nvSpPr>
          <p:spPr>
            <a:xfrm>
              <a:off x="11252131" y="5964451"/>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30" name="Google Shape;1930;p61"/>
            <p:cNvSpPr/>
            <p:nvPr/>
          </p:nvSpPr>
          <p:spPr>
            <a:xfrm>
              <a:off x="11404357" y="5964448"/>
              <a:ext cx="36218" cy="36226"/>
            </a:xfrm>
            <a:custGeom>
              <a:rect b="b" l="l" r="r" t="t"/>
              <a:pathLst>
                <a:path extrusionOk="0" h="14099" w="14096">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31" name="Google Shape;1931;p61"/>
            <p:cNvSpPr/>
            <p:nvPr/>
          </p:nvSpPr>
          <p:spPr>
            <a:xfrm>
              <a:off x="11556336" y="5964453"/>
              <a:ext cx="36218" cy="36221"/>
            </a:xfrm>
            <a:custGeom>
              <a:rect b="b" l="l" r="r" t="t"/>
              <a:pathLst>
                <a:path extrusionOk="0" h="14097"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32" name="Google Shape;1932;p61"/>
            <p:cNvSpPr/>
            <p:nvPr/>
          </p:nvSpPr>
          <p:spPr>
            <a:xfrm>
              <a:off x="9731112" y="6116440"/>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33" name="Google Shape;1933;p61"/>
            <p:cNvSpPr/>
            <p:nvPr/>
          </p:nvSpPr>
          <p:spPr>
            <a:xfrm>
              <a:off x="9883335" y="6116440"/>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34" name="Google Shape;1934;p61"/>
            <p:cNvSpPr/>
            <p:nvPr/>
          </p:nvSpPr>
          <p:spPr>
            <a:xfrm>
              <a:off x="10035314"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35" name="Google Shape;1935;p61"/>
            <p:cNvSpPr/>
            <p:nvPr/>
          </p:nvSpPr>
          <p:spPr>
            <a:xfrm>
              <a:off x="10187538"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36" name="Google Shape;1936;p61"/>
            <p:cNvSpPr/>
            <p:nvPr/>
          </p:nvSpPr>
          <p:spPr>
            <a:xfrm>
              <a:off x="10339519"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37" name="Google Shape;1937;p61"/>
            <p:cNvSpPr/>
            <p:nvPr/>
          </p:nvSpPr>
          <p:spPr>
            <a:xfrm>
              <a:off x="10491742" y="6116440"/>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38" name="Google Shape;1938;p61"/>
            <p:cNvSpPr/>
            <p:nvPr/>
          </p:nvSpPr>
          <p:spPr>
            <a:xfrm>
              <a:off x="10643724"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39" name="Google Shape;1939;p61"/>
            <p:cNvSpPr/>
            <p:nvPr/>
          </p:nvSpPr>
          <p:spPr>
            <a:xfrm>
              <a:off x="10795947" y="6116435"/>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40" name="Google Shape;1940;p61"/>
            <p:cNvSpPr/>
            <p:nvPr/>
          </p:nvSpPr>
          <p:spPr>
            <a:xfrm>
              <a:off x="10947929" y="611643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41" name="Google Shape;1941;p61"/>
            <p:cNvSpPr/>
            <p:nvPr/>
          </p:nvSpPr>
          <p:spPr>
            <a:xfrm>
              <a:off x="11100152" y="6116435"/>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42" name="Google Shape;1942;p61"/>
            <p:cNvSpPr/>
            <p:nvPr/>
          </p:nvSpPr>
          <p:spPr>
            <a:xfrm>
              <a:off x="11252131" y="611643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43" name="Google Shape;1943;p61"/>
            <p:cNvSpPr/>
            <p:nvPr/>
          </p:nvSpPr>
          <p:spPr>
            <a:xfrm>
              <a:off x="11404357" y="611643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44" name="Google Shape;1944;p61"/>
            <p:cNvSpPr/>
            <p:nvPr/>
          </p:nvSpPr>
          <p:spPr>
            <a:xfrm>
              <a:off x="11556336" y="6116440"/>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45" name="Google Shape;1945;p61"/>
            <p:cNvSpPr/>
            <p:nvPr/>
          </p:nvSpPr>
          <p:spPr>
            <a:xfrm>
              <a:off x="9731112" y="6268419"/>
              <a:ext cx="36465" cy="36219"/>
            </a:xfrm>
            <a:custGeom>
              <a:rect b="b" l="l" r="r" t="t"/>
              <a:pathLst>
                <a:path extrusionOk="0" h="14096" w="14192">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46" name="Google Shape;1946;p61"/>
            <p:cNvSpPr/>
            <p:nvPr/>
          </p:nvSpPr>
          <p:spPr>
            <a:xfrm>
              <a:off x="9883335" y="6268419"/>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47" name="Google Shape;1947;p61"/>
            <p:cNvSpPr/>
            <p:nvPr/>
          </p:nvSpPr>
          <p:spPr>
            <a:xfrm>
              <a:off x="1003531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48" name="Google Shape;1948;p61"/>
            <p:cNvSpPr/>
            <p:nvPr/>
          </p:nvSpPr>
          <p:spPr>
            <a:xfrm>
              <a:off x="10187538"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49" name="Google Shape;1949;p61"/>
            <p:cNvSpPr/>
            <p:nvPr/>
          </p:nvSpPr>
          <p:spPr>
            <a:xfrm>
              <a:off x="10339519"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50" name="Google Shape;1950;p61"/>
            <p:cNvSpPr/>
            <p:nvPr/>
          </p:nvSpPr>
          <p:spPr>
            <a:xfrm>
              <a:off x="10491745" y="6268419"/>
              <a:ext cx="36221" cy="36221"/>
            </a:xfrm>
            <a:custGeom>
              <a:rect b="b" l="l" r="r" t="t"/>
              <a:pathLst>
                <a:path extrusionOk="0" h="14097" w="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51" name="Google Shape;1951;p61"/>
            <p:cNvSpPr/>
            <p:nvPr/>
          </p:nvSpPr>
          <p:spPr>
            <a:xfrm>
              <a:off x="1064372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52" name="Google Shape;1952;p61"/>
            <p:cNvSpPr/>
            <p:nvPr/>
          </p:nvSpPr>
          <p:spPr>
            <a:xfrm>
              <a:off x="10795968" y="6268419"/>
              <a:ext cx="36221" cy="36219"/>
            </a:xfrm>
            <a:custGeom>
              <a:rect b="b" l="l" r="r" t="t"/>
              <a:pathLst>
                <a:path extrusionOk="0" h="14096" w="14097">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53" name="Google Shape;1953;p61"/>
            <p:cNvSpPr/>
            <p:nvPr/>
          </p:nvSpPr>
          <p:spPr>
            <a:xfrm>
              <a:off x="10947950"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54" name="Google Shape;1954;p61"/>
            <p:cNvSpPr/>
            <p:nvPr/>
          </p:nvSpPr>
          <p:spPr>
            <a:xfrm>
              <a:off x="11100173" y="6268419"/>
              <a:ext cx="36218" cy="36219"/>
            </a:xfrm>
            <a:custGeom>
              <a:rect b="b" l="l" r="r" t="t"/>
              <a:pathLst>
                <a:path extrusionOk="0" h="14096" w="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55" name="Google Shape;1955;p61"/>
            <p:cNvSpPr/>
            <p:nvPr/>
          </p:nvSpPr>
          <p:spPr>
            <a:xfrm>
              <a:off x="11252154"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56" name="Google Shape;1956;p61"/>
            <p:cNvSpPr/>
            <p:nvPr/>
          </p:nvSpPr>
          <p:spPr>
            <a:xfrm>
              <a:off x="11404380" y="6268419"/>
              <a:ext cx="36218" cy="36219"/>
            </a:xfrm>
            <a:custGeom>
              <a:rect b="b" l="l" r="r" t="t"/>
              <a:pathLst>
                <a:path extrusionOk="0" h="14096" w="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57" name="Google Shape;1957;p61"/>
            <p:cNvSpPr/>
            <p:nvPr/>
          </p:nvSpPr>
          <p:spPr>
            <a:xfrm>
              <a:off x="11556357" y="6268417"/>
              <a:ext cx="36218" cy="36221"/>
            </a:xfrm>
            <a:custGeom>
              <a:rect b="b" l="l" r="r" t="t"/>
              <a:pathLst>
                <a:path extrusionOk="0" h="14097" w="14096">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58" name="Google Shape;1958;p61"/>
            <p:cNvSpPr/>
            <p:nvPr/>
          </p:nvSpPr>
          <p:spPr>
            <a:xfrm>
              <a:off x="9731112" y="6420645"/>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59" name="Google Shape;1959;p61"/>
            <p:cNvSpPr/>
            <p:nvPr/>
          </p:nvSpPr>
          <p:spPr>
            <a:xfrm>
              <a:off x="9883335" y="6420645"/>
              <a:ext cx="36221" cy="36221"/>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60" name="Google Shape;1960;p61"/>
            <p:cNvSpPr/>
            <p:nvPr/>
          </p:nvSpPr>
          <p:spPr>
            <a:xfrm>
              <a:off x="10035314"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61" name="Google Shape;1961;p61"/>
            <p:cNvSpPr/>
            <p:nvPr/>
          </p:nvSpPr>
          <p:spPr>
            <a:xfrm>
              <a:off x="10187538"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62" name="Google Shape;1962;p61"/>
            <p:cNvSpPr/>
            <p:nvPr/>
          </p:nvSpPr>
          <p:spPr>
            <a:xfrm>
              <a:off x="10339519"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63" name="Google Shape;1963;p61"/>
            <p:cNvSpPr/>
            <p:nvPr/>
          </p:nvSpPr>
          <p:spPr>
            <a:xfrm>
              <a:off x="10491745" y="6420645"/>
              <a:ext cx="36221" cy="36221"/>
            </a:xfrm>
            <a:custGeom>
              <a:rect b="b" l="l" r="r" t="t"/>
              <a:pathLst>
                <a:path extrusionOk="0" h="14097" w="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64" name="Google Shape;1964;p61"/>
            <p:cNvSpPr/>
            <p:nvPr/>
          </p:nvSpPr>
          <p:spPr>
            <a:xfrm>
              <a:off x="10643724" y="6420645"/>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65" name="Google Shape;1965;p61"/>
            <p:cNvSpPr/>
            <p:nvPr/>
          </p:nvSpPr>
          <p:spPr>
            <a:xfrm>
              <a:off x="10795968" y="6420653"/>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66" name="Google Shape;1966;p61"/>
            <p:cNvSpPr/>
            <p:nvPr/>
          </p:nvSpPr>
          <p:spPr>
            <a:xfrm>
              <a:off x="10947950" y="642066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67" name="Google Shape;1967;p61"/>
            <p:cNvSpPr/>
            <p:nvPr/>
          </p:nvSpPr>
          <p:spPr>
            <a:xfrm>
              <a:off x="11100173" y="6420668"/>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68" name="Google Shape;1968;p61"/>
            <p:cNvSpPr/>
            <p:nvPr/>
          </p:nvSpPr>
          <p:spPr>
            <a:xfrm>
              <a:off x="11252154" y="642066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69" name="Google Shape;1969;p61"/>
            <p:cNvSpPr/>
            <p:nvPr/>
          </p:nvSpPr>
          <p:spPr>
            <a:xfrm>
              <a:off x="11404380" y="642067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70" name="Google Shape;1970;p61"/>
            <p:cNvSpPr/>
            <p:nvPr/>
          </p:nvSpPr>
          <p:spPr>
            <a:xfrm>
              <a:off x="11556357" y="6420679"/>
              <a:ext cx="36218" cy="36221"/>
            </a:xfrm>
            <a:custGeom>
              <a:rect b="b" l="l" r="r" t="t"/>
              <a:pathLst>
                <a:path extrusionOk="0" h="14097" w="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71" name="Google Shape;1971;p61"/>
            <p:cNvSpPr/>
            <p:nvPr/>
          </p:nvSpPr>
          <p:spPr>
            <a:xfrm>
              <a:off x="9731112" y="6572627"/>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72" name="Google Shape;1972;p61"/>
            <p:cNvSpPr/>
            <p:nvPr/>
          </p:nvSpPr>
          <p:spPr>
            <a:xfrm>
              <a:off x="9883335" y="6572627"/>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73" name="Google Shape;1973;p61"/>
            <p:cNvSpPr/>
            <p:nvPr/>
          </p:nvSpPr>
          <p:spPr>
            <a:xfrm>
              <a:off x="10035314" y="6572627"/>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74" name="Google Shape;1974;p61"/>
            <p:cNvSpPr/>
            <p:nvPr/>
          </p:nvSpPr>
          <p:spPr>
            <a:xfrm>
              <a:off x="10187538" y="6572627"/>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75" name="Google Shape;1975;p61"/>
            <p:cNvSpPr/>
            <p:nvPr/>
          </p:nvSpPr>
          <p:spPr>
            <a:xfrm>
              <a:off x="10339519" y="6572627"/>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76" name="Google Shape;1976;p61"/>
            <p:cNvSpPr/>
            <p:nvPr/>
          </p:nvSpPr>
          <p:spPr>
            <a:xfrm>
              <a:off x="10491742" y="6572627"/>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77" name="Google Shape;1977;p61"/>
            <p:cNvSpPr/>
            <p:nvPr/>
          </p:nvSpPr>
          <p:spPr>
            <a:xfrm>
              <a:off x="10643724" y="6572627"/>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78" name="Google Shape;1978;p61"/>
            <p:cNvSpPr/>
            <p:nvPr/>
          </p:nvSpPr>
          <p:spPr>
            <a:xfrm>
              <a:off x="10795968" y="6572658"/>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79" name="Google Shape;1979;p61"/>
            <p:cNvSpPr/>
            <p:nvPr/>
          </p:nvSpPr>
          <p:spPr>
            <a:xfrm>
              <a:off x="10947950" y="657265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80" name="Google Shape;1980;p61"/>
            <p:cNvSpPr/>
            <p:nvPr/>
          </p:nvSpPr>
          <p:spPr>
            <a:xfrm>
              <a:off x="11100173" y="6572658"/>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81" name="Google Shape;1981;p61"/>
            <p:cNvSpPr/>
            <p:nvPr/>
          </p:nvSpPr>
          <p:spPr>
            <a:xfrm>
              <a:off x="11252154" y="657265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82" name="Google Shape;1982;p61"/>
            <p:cNvSpPr/>
            <p:nvPr/>
          </p:nvSpPr>
          <p:spPr>
            <a:xfrm>
              <a:off x="11404380" y="6572653"/>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83" name="Google Shape;1983;p61"/>
            <p:cNvSpPr/>
            <p:nvPr/>
          </p:nvSpPr>
          <p:spPr>
            <a:xfrm>
              <a:off x="11556357" y="657265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84" name="Google Shape;1984;p61"/>
            <p:cNvSpPr/>
            <p:nvPr/>
          </p:nvSpPr>
          <p:spPr>
            <a:xfrm>
              <a:off x="9731107" y="6724848"/>
              <a:ext cx="36465" cy="36219"/>
            </a:xfrm>
            <a:custGeom>
              <a:rect b="b" l="l" r="r" t="t"/>
              <a:pathLst>
                <a:path extrusionOk="0" h="14096" w="14192">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85" name="Google Shape;1985;p61"/>
            <p:cNvSpPr/>
            <p:nvPr/>
          </p:nvSpPr>
          <p:spPr>
            <a:xfrm>
              <a:off x="9883333" y="6724848"/>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86" name="Google Shape;1986;p61"/>
            <p:cNvSpPr/>
            <p:nvPr/>
          </p:nvSpPr>
          <p:spPr>
            <a:xfrm>
              <a:off x="10035312" y="672484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87" name="Google Shape;1987;p61"/>
            <p:cNvSpPr/>
            <p:nvPr/>
          </p:nvSpPr>
          <p:spPr>
            <a:xfrm>
              <a:off x="10187538" y="672484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88" name="Google Shape;1988;p61"/>
            <p:cNvSpPr/>
            <p:nvPr/>
          </p:nvSpPr>
          <p:spPr>
            <a:xfrm>
              <a:off x="10339517" y="672484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89" name="Google Shape;1989;p61"/>
            <p:cNvSpPr/>
            <p:nvPr/>
          </p:nvSpPr>
          <p:spPr>
            <a:xfrm>
              <a:off x="10491740" y="6724848"/>
              <a:ext cx="36221" cy="36219"/>
            </a:xfrm>
            <a:custGeom>
              <a:rect b="b" l="l" r="r" t="t"/>
              <a:pathLst>
                <a:path extrusionOk="0" h="14096" w="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90" name="Google Shape;1990;p61"/>
            <p:cNvSpPr/>
            <p:nvPr/>
          </p:nvSpPr>
          <p:spPr>
            <a:xfrm>
              <a:off x="10643724" y="6724848"/>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91" name="Google Shape;1991;p61"/>
            <p:cNvSpPr/>
            <p:nvPr/>
          </p:nvSpPr>
          <p:spPr>
            <a:xfrm>
              <a:off x="10795968" y="6724881"/>
              <a:ext cx="36221" cy="36219"/>
            </a:xfrm>
            <a:custGeom>
              <a:rect b="b" l="l" r="r" t="t"/>
              <a:pathLst>
                <a:path extrusionOk="0" h="14096" w="14097">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92" name="Google Shape;1992;p61"/>
            <p:cNvSpPr/>
            <p:nvPr/>
          </p:nvSpPr>
          <p:spPr>
            <a:xfrm>
              <a:off x="10947950" y="672488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93" name="Google Shape;1993;p61"/>
            <p:cNvSpPr/>
            <p:nvPr/>
          </p:nvSpPr>
          <p:spPr>
            <a:xfrm>
              <a:off x="11100173" y="6724881"/>
              <a:ext cx="36218" cy="36219"/>
            </a:xfrm>
            <a:custGeom>
              <a:rect b="b" l="l" r="r" t="t"/>
              <a:pathLst>
                <a:path extrusionOk="0" h="14096" w="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94" name="Google Shape;1994;p61"/>
            <p:cNvSpPr/>
            <p:nvPr/>
          </p:nvSpPr>
          <p:spPr>
            <a:xfrm>
              <a:off x="11252154" y="672488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95" name="Google Shape;1995;p61"/>
            <p:cNvSpPr/>
            <p:nvPr/>
          </p:nvSpPr>
          <p:spPr>
            <a:xfrm>
              <a:off x="11404380" y="6724881"/>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1996" name="Google Shape;1996;p61"/>
            <p:cNvSpPr/>
            <p:nvPr/>
          </p:nvSpPr>
          <p:spPr>
            <a:xfrm>
              <a:off x="11556367" y="6724876"/>
              <a:ext cx="36218" cy="36219"/>
            </a:xfrm>
            <a:custGeom>
              <a:rect b="b" l="l" r="r" t="t"/>
              <a:pathLst>
                <a:path extrusionOk="0" h="14096" w="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1997" name="Google Shape;1997;p61"/>
          <p:cNvSpPr txBox="1"/>
          <p:nvPr>
            <p:ph type="title"/>
          </p:nvPr>
        </p:nvSpPr>
        <p:spPr>
          <a:xfrm>
            <a:off x="7747528" y="1676349"/>
            <a:ext cx="3735875" cy="375746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Source Sans Pro"/>
              <a:buNone/>
            </a:pPr>
            <a:r>
              <a:rPr b="1" lang="en-GB"/>
              <a:t>Integrated task</a:t>
            </a:r>
            <a:r>
              <a:rPr lang="en-GB"/>
              <a:t> </a:t>
            </a:r>
            <a:endParaRPr/>
          </a:p>
        </p:txBody>
      </p:sp>
      <p:grpSp>
        <p:nvGrpSpPr>
          <p:cNvPr id="1998" name="Google Shape;1998;p61"/>
          <p:cNvGrpSpPr/>
          <p:nvPr/>
        </p:nvGrpSpPr>
        <p:grpSpPr>
          <a:xfrm>
            <a:off x="7547830" y="1029302"/>
            <a:ext cx="1598829" cy="531293"/>
            <a:chOff x="2504802" y="1755501"/>
            <a:chExt cx="1598829" cy="531293"/>
          </a:xfrm>
        </p:grpSpPr>
        <p:sp>
          <p:nvSpPr>
            <p:cNvPr id="1999" name="Google Shape;1999;p61"/>
            <p:cNvSpPr/>
            <p:nvPr/>
          </p:nvSpPr>
          <p:spPr>
            <a:xfrm>
              <a:off x="2504802" y="2113855"/>
              <a:ext cx="1598614" cy="172939"/>
            </a:xfrm>
            <a:custGeom>
              <a:rect b="b" l="l" r="r" t="t"/>
              <a:pathLst>
                <a:path extrusionOk="0" h="172939" w="1598614">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sp>
          <p:nvSpPr>
            <p:cNvPr id="2000" name="Google Shape;2000;p61"/>
            <p:cNvSpPr/>
            <p:nvPr/>
          </p:nvSpPr>
          <p:spPr>
            <a:xfrm>
              <a:off x="2504802" y="1755501"/>
              <a:ext cx="1598829" cy="172724"/>
            </a:xfrm>
            <a:custGeom>
              <a:rect b="b" l="l" r="r" t="t"/>
              <a:pathLst>
                <a:path extrusionOk="0" h="172724" w="1598829">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Source Sans Pro"/>
                <a:ea typeface="Source Sans Pro"/>
                <a:cs typeface="Source Sans Pro"/>
                <a:sym typeface="Source Sans Pro"/>
              </a:endParaRPr>
            </a:p>
          </p:txBody>
        </p:sp>
      </p:grpSp>
      <p:sp>
        <p:nvSpPr>
          <p:cNvPr id="2001" name="Google Shape;2001;p61"/>
          <p:cNvSpPr/>
          <p:nvPr/>
        </p:nvSpPr>
        <p:spPr>
          <a:xfrm>
            <a:off x="10791258" y="619275"/>
            <a:ext cx="932200" cy="932200"/>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cap="flat" cmpd="sng" w="28575">
            <a:solidFill>
              <a:srgbClr val="FFFFF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sp>
        <p:nvSpPr>
          <p:cNvPr id="2002" name="Google Shape;2002;p61"/>
          <p:cNvSpPr/>
          <p:nvPr/>
        </p:nvSpPr>
        <p:spPr>
          <a:xfrm>
            <a:off x="10791258" y="619275"/>
            <a:ext cx="932200" cy="932200"/>
          </a:xfrm>
          <a:custGeom>
            <a:rect b="b" l="l" r="r" t="t"/>
            <a:pathLst>
              <a:path extrusionOk="0" h="807148" w="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Source Sans Pro"/>
              <a:ea typeface="Source Sans Pro"/>
              <a:cs typeface="Source Sans Pro"/>
              <a:sym typeface="Source Sans Pro"/>
            </a:endParaRPr>
          </a:p>
        </p:txBody>
      </p:sp>
      <p:grpSp>
        <p:nvGrpSpPr>
          <p:cNvPr id="2003" name="Google Shape;2003;p61"/>
          <p:cNvGrpSpPr/>
          <p:nvPr/>
        </p:nvGrpSpPr>
        <p:grpSpPr>
          <a:xfrm>
            <a:off x="887916" y="449990"/>
            <a:ext cx="6571412" cy="5724258"/>
            <a:chOff x="0" y="2713"/>
            <a:chExt cx="6571412" cy="5724258"/>
          </a:xfrm>
        </p:grpSpPr>
        <p:sp>
          <p:nvSpPr>
            <p:cNvPr id="2004" name="Google Shape;2004;p61"/>
            <p:cNvSpPr/>
            <p:nvPr/>
          </p:nvSpPr>
          <p:spPr>
            <a:xfrm>
              <a:off x="1314282" y="2713"/>
              <a:ext cx="5257130" cy="679840"/>
            </a:xfrm>
            <a:prstGeom prst="rect">
              <a:avLst/>
            </a:prstGeom>
            <a:solidFill>
              <a:srgbClr val="1CB7D2"/>
            </a:solidFill>
            <a:ln cap="flat" cmpd="sng" w="12700">
              <a:solidFill>
                <a:srgbClr val="1CB7D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5" name="Google Shape;2005;p61"/>
            <p:cNvSpPr txBox="1"/>
            <p:nvPr/>
          </p:nvSpPr>
          <p:spPr>
            <a:xfrm>
              <a:off x="1314282" y="2713"/>
              <a:ext cx="5257130" cy="679840"/>
            </a:xfrm>
            <a:prstGeom prst="rect">
              <a:avLst/>
            </a:prstGeom>
            <a:noFill/>
            <a:ln>
              <a:noFill/>
            </a:ln>
          </p:spPr>
          <p:txBody>
            <a:bodyPr anchorCtr="0" anchor="ctr" bIns="172675" lIns="102000" spcFirstLastPara="1" rIns="102000" wrap="square" tIns="172675">
              <a:noAutofit/>
            </a:bodyPr>
            <a:lstStyle/>
            <a:p>
              <a:pPr indent="0" lvl="0" marL="0" marR="0" rtl="0" algn="l">
                <a:lnSpc>
                  <a:spcPct val="90000"/>
                </a:lnSpc>
                <a:spcBef>
                  <a:spcPts val="0"/>
                </a:spcBef>
                <a:spcAft>
                  <a:spcPts val="0"/>
                </a:spcAft>
                <a:buClr>
                  <a:schemeClr val="lt1"/>
                </a:buClr>
                <a:buSzPts val="1300"/>
                <a:buFont typeface="Source Sans Pro"/>
                <a:buNone/>
              </a:pPr>
              <a:r>
                <a:rPr lang="en-GB" sz="1300">
                  <a:solidFill>
                    <a:schemeClr val="lt1"/>
                  </a:solidFill>
                  <a:latin typeface="Source Sans Pro"/>
                  <a:ea typeface="Source Sans Pro"/>
                  <a:cs typeface="Source Sans Pro"/>
                  <a:sym typeface="Source Sans Pro"/>
                </a:rPr>
                <a:t>Do the integrated task according to the following plan: </a:t>
              </a:r>
              <a:endParaRPr/>
            </a:p>
          </p:txBody>
        </p:sp>
        <p:sp>
          <p:nvSpPr>
            <p:cNvPr id="2006" name="Google Shape;2006;p61"/>
            <p:cNvSpPr/>
            <p:nvPr/>
          </p:nvSpPr>
          <p:spPr>
            <a:xfrm>
              <a:off x="0" y="2713"/>
              <a:ext cx="1314282" cy="679840"/>
            </a:xfrm>
            <a:prstGeom prst="rect">
              <a:avLst/>
            </a:prstGeom>
            <a:solidFill>
              <a:schemeClr val="lt1"/>
            </a:solidFill>
            <a:ln cap="flat" cmpd="sng" w="12700">
              <a:solidFill>
                <a:srgbClr val="1CB7D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7" name="Google Shape;2007;p61"/>
            <p:cNvSpPr txBox="1"/>
            <p:nvPr/>
          </p:nvSpPr>
          <p:spPr>
            <a:xfrm>
              <a:off x="0" y="2713"/>
              <a:ext cx="1314282" cy="679840"/>
            </a:xfrm>
            <a:prstGeom prst="rect">
              <a:avLst/>
            </a:prstGeom>
            <a:noFill/>
            <a:ln>
              <a:noFill/>
            </a:ln>
          </p:spPr>
          <p:txBody>
            <a:bodyPr anchorCtr="0" anchor="ctr" bIns="67150" lIns="69525" spcFirstLastPara="1" rIns="69525" wrap="square" tIns="67150">
              <a:noAutofit/>
            </a:bodyPr>
            <a:lstStyle/>
            <a:p>
              <a:pPr indent="0" lvl="0" marL="0" marR="0" rtl="0" algn="ctr">
                <a:lnSpc>
                  <a:spcPct val="90000"/>
                </a:lnSpc>
                <a:spcBef>
                  <a:spcPts val="0"/>
                </a:spcBef>
                <a:spcAft>
                  <a:spcPts val="0"/>
                </a:spcAft>
                <a:buClr>
                  <a:schemeClr val="dk1"/>
                </a:buClr>
                <a:buSzPts val="1700"/>
                <a:buFont typeface="Source Sans Pro"/>
                <a:buNone/>
              </a:pPr>
              <a:r>
                <a:rPr lang="en-GB" sz="1700">
                  <a:solidFill>
                    <a:schemeClr val="dk1"/>
                  </a:solidFill>
                  <a:latin typeface="Source Sans Pro"/>
                  <a:ea typeface="Source Sans Pro"/>
                  <a:cs typeface="Source Sans Pro"/>
                  <a:sym typeface="Source Sans Pro"/>
                </a:rPr>
                <a:t>Do</a:t>
              </a:r>
              <a:endParaRPr/>
            </a:p>
          </p:txBody>
        </p:sp>
        <p:sp>
          <p:nvSpPr>
            <p:cNvPr id="2008" name="Google Shape;2008;p61"/>
            <p:cNvSpPr/>
            <p:nvPr/>
          </p:nvSpPr>
          <p:spPr>
            <a:xfrm>
              <a:off x="1314282" y="723344"/>
              <a:ext cx="5257130" cy="679840"/>
            </a:xfrm>
            <a:prstGeom prst="rect">
              <a:avLst/>
            </a:prstGeom>
            <a:solidFill>
              <a:srgbClr val="1FC368"/>
            </a:solidFill>
            <a:ln cap="flat" cmpd="sng" w="12700">
              <a:solidFill>
                <a:srgbClr val="1FC36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61"/>
            <p:cNvSpPr txBox="1"/>
            <p:nvPr/>
          </p:nvSpPr>
          <p:spPr>
            <a:xfrm>
              <a:off x="1314282" y="723344"/>
              <a:ext cx="5257130" cy="679840"/>
            </a:xfrm>
            <a:prstGeom prst="rect">
              <a:avLst/>
            </a:prstGeom>
            <a:noFill/>
            <a:ln>
              <a:noFill/>
            </a:ln>
          </p:spPr>
          <p:txBody>
            <a:bodyPr anchorCtr="0" anchor="ctr" bIns="172675" lIns="102000" spcFirstLastPara="1" rIns="102000" wrap="square" tIns="172675">
              <a:noAutofit/>
            </a:bodyPr>
            <a:lstStyle/>
            <a:p>
              <a:pPr indent="0" lvl="0" marL="0" marR="0" rtl="0" algn="l">
                <a:lnSpc>
                  <a:spcPct val="90000"/>
                </a:lnSpc>
                <a:spcBef>
                  <a:spcPts val="0"/>
                </a:spcBef>
                <a:spcAft>
                  <a:spcPts val="0"/>
                </a:spcAft>
                <a:buClr>
                  <a:schemeClr val="lt1"/>
                </a:buClr>
                <a:buSzPts val="1300"/>
                <a:buFont typeface="Source Sans Pro"/>
                <a:buNone/>
              </a:pPr>
              <a:r>
                <a:rPr lang="en-GB" sz="1300">
                  <a:solidFill>
                    <a:schemeClr val="lt1"/>
                  </a:solidFill>
                  <a:latin typeface="Source Sans Pro"/>
                  <a:ea typeface="Source Sans Pro"/>
                  <a:cs typeface="Source Sans Pro"/>
                  <a:sym typeface="Source Sans Pro"/>
                </a:rPr>
                <a:t>Give a clear teaching goal</a:t>
              </a:r>
              <a:endParaRPr/>
            </a:p>
          </p:txBody>
        </p:sp>
        <p:sp>
          <p:nvSpPr>
            <p:cNvPr id="2010" name="Google Shape;2010;p61"/>
            <p:cNvSpPr/>
            <p:nvPr/>
          </p:nvSpPr>
          <p:spPr>
            <a:xfrm>
              <a:off x="0" y="723344"/>
              <a:ext cx="1314282" cy="679840"/>
            </a:xfrm>
            <a:prstGeom prst="rect">
              <a:avLst/>
            </a:prstGeom>
            <a:solidFill>
              <a:schemeClr val="lt1"/>
            </a:solidFill>
            <a:ln cap="flat" cmpd="sng" w="12700">
              <a:solidFill>
                <a:srgbClr val="1FC36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p61"/>
            <p:cNvSpPr txBox="1"/>
            <p:nvPr/>
          </p:nvSpPr>
          <p:spPr>
            <a:xfrm>
              <a:off x="0" y="723344"/>
              <a:ext cx="1314282" cy="679840"/>
            </a:xfrm>
            <a:prstGeom prst="rect">
              <a:avLst/>
            </a:prstGeom>
            <a:noFill/>
            <a:ln>
              <a:noFill/>
            </a:ln>
          </p:spPr>
          <p:txBody>
            <a:bodyPr anchorCtr="0" anchor="ctr" bIns="67150" lIns="69525" spcFirstLastPara="1" rIns="69525" wrap="square" tIns="67150">
              <a:noAutofit/>
            </a:bodyPr>
            <a:lstStyle/>
            <a:p>
              <a:pPr indent="0" lvl="0" marL="0" marR="0" rtl="0" algn="ctr">
                <a:lnSpc>
                  <a:spcPct val="90000"/>
                </a:lnSpc>
                <a:spcBef>
                  <a:spcPts val="0"/>
                </a:spcBef>
                <a:spcAft>
                  <a:spcPts val="0"/>
                </a:spcAft>
                <a:buClr>
                  <a:schemeClr val="dk1"/>
                </a:buClr>
                <a:buSzPts val="1700"/>
                <a:buFont typeface="Source Sans Pro"/>
                <a:buNone/>
              </a:pPr>
              <a:r>
                <a:rPr lang="en-GB" sz="1700">
                  <a:solidFill>
                    <a:schemeClr val="dk1"/>
                  </a:solidFill>
                  <a:latin typeface="Source Sans Pro"/>
                  <a:ea typeface="Source Sans Pro"/>
                  <a:cs typeface="Source Sans Pro"/>
                  <a:sym typeface="Source Sans Pro"/>
                </a:rPr>
                <a:t>Give</a:t>
              </a:r>
              <a:endParaRPr/>
            </a:p>
          </p:txBody>
        </p:sp>
        <p:sp>
          <p:nvSpPr>
            <p:cNvPr id="2012" name="Google Shape;2012;p61"/>
            <p:cNvSpPr/>
            <p:nvPr/>
          </p:nvSpPr>
          <p:spPr>
            <a:xfrm>
              <a:off x="1314282" y="1443975"/>
              <a:ext cx="5257130" cy="679840"/>
            </a:xfrm>
            <a:prstGeom prst="rect">
              <a:avLst/>
            </a:prstGeom>
            <a:solidFill>
              <a:schemeClr val="accent4"/>
            </a:solidFill>
            <a:ln cap="flat" cmpd="sng" w="12700">
              <a:solidFill>
                <a:schemeClr val="accent4"/>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61"/>
            <p:cNvSpPr txBox="1"/>
            <p:nvPr/>
          </p:nvSpPr>
          <p:spPr>
            <a:xfrm>
              <a:off x="1314282" y="1443975"/>
              <a:ext cx="5257130" cy="679840"/>
            </a:xfrm>
            <a:prstGeom prst="rect">
              <a:avLst/>
            </a:prstGeom>
            <a:noFill/>
            <a:ln>
              <a:noFill/>
            </a:ln>
          </p:spPr>
          <p:txBody>
            <a:bodyPr anchorCtr="0" anchor="ctr" bIns="172675" lIns="102000" spcFirstLastPara="1" rIns="102000" wrap="square" tIns="172675">
              <a:noAutofit/>
            </a:bodyPr>
            <a:lstStyle/>
            <a:p>
              <a:pPr indent="0" lvl="0" marL="0" marR="0" rtl="0" algn="l">
                <a:lnSpc>
                  <a:spcPct val="90000"/>
                </a:lnSpc>
                <a:spcBef>
                  <a:spcPts val="0"/>
                </a:spcBef>
                <a:spcAft>
                  <a:spcPts val="0"/>
                </a:spcAft>
                <a:buClr>
                  <a:schemeClr val="lt1"/>
                </a:buClr>
                <a:buSzPts val="1300"/>
                <a:buFont typeface="Source Sans Pro"/>
                <a:buNone/>
              </a:pPr>
              <a:r>
                <a:rPr lang="en-GB" sz="1300">
                  <a:solidFill>
                    <a:schemeClr val="lt1"/>
                  </a:solidFill>
                  <a:latin typeface="Source Sans Pro"/>
                  <a:ea typeface="Source Sans Pro"/>
                  <a:cs typeface="Source Sans Pro"/>
                  <a:sym typeface="Source Sans Pro"/>
                </a:rPr>
                <a:t>Describe your teaching situation (whom you are going to teach listening)</a:t>
              </a:r>
              <a:endParaRPr/>
            </a:p>
          </p:txBody>
        </p:sp>
        <p:sp>
          <p:nvSpPr>
            <p:cNvPr id="2014" name="Google Shape;2014;p61"/>
            <p:cNvSpPr/>
            <p:nvPr/>
          </p:nvSpPr>
          <p:spPr>
            <a:xfrm>
              <a:off x="0" y="1443975"/>
              <a:ext cx="1314282" cy="679840"/>
            </a:xfrm>
            <a:prstGeom prst="rect">
              <a:avLst/>
            </a:prstGeom>
            <a:solidFill>
              <a:schemeClr val="lt1"/>
            </a:solidFill>
            <a:ln cap="flat" cmpd="sng" w="12700">
              <a:solidFill>
                <a:schemeClr val="accent4"/>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61"/>
            <p:cNvSpPr txBox="1"/>
            <p:nvPr/>
          </p:nvSpPr>
          <p:spPr>
            <a:xfrm>
              <a:off x="0" y="1443975"/>
              <a:ext cx="1314282" cy="679840"/>
            </a:xfrm>
            <a:prstGeom prst="rect">
              <a:avLst/>
            </a:prstGeom>
            <a:noFill/>
            <a:ln>
              <a:noFill/>
            </a:ln>
          </p:spPr>
          <p:txBody>
            <a:bodyPr anchorCtr="0" anchor="ctr" bIns="67150" lIns="69525" spcFirstLastPara="1" rIns="69525" wrap="square" tIns="67150">
              <a:noAutofit/>
            </a:bodyPr>
            <a:lstStyle/>
            <a:p>
              <a:pPr indent="0" lvl="0" marL="0" marR="0" rtl="0" algn="ctr">
                <a:lnSpc>
                  <a:spcPct val="90000"/>
                </a:lnSpc>
                <a:spcBef>
                  <a:spcPts val="0"/>
                </a:spcBef>
                <a:spcAft>
                  <a:spcPts val="0"/>
                </a:spcAft>
                <a:buClr>
                  <a:schemeClr val="dk1"/>
                </a:buClr>
                <a:buSzPts val="1700"/>
                <a:buFont typeface="Source Sans Pro"/>
                <a:buNone/>
              </a:pPr>
              <a:r>
                <a:rPr lang="en-GB" sz="1700">
                  <a:solidFill>
                    <a:schemeClr val="dk1"/>
                  </a:solidFill>
                  <a:latin typeface="Source Sans Pro"/>
                  <a:ea typeface="Source Sans Pro"/>
                  <a:cs typeface="Source Sans Pro"/>
                  <a:sym typeface="Source Sans Pro"/>
                </a:rPr>
                <a:t>Describe</a:t>
              </a:r>
              <a:endParaRPr/>
            </a:p>
          </p:txBody>
        </p:sp>
        <p:sp>
          <p:nvSpPr>
            <p:cNvPr id="2016" name="Google Shape;2016;p61"/>
            <p:cNvSpPr/>
            <p:nvPr/>
          </p:nvSpPr>
          <p:spPr>
            <a:xfrm>
              <a:off x="1314282" y="2164607"/>
              <a:ext cx="5257130" cy="679840"/>
            </a:xfrm>
            <a:prstGeom prst="rect">
              <a:avLst/>
            </a:prstGeom>
            <a:solidFill>
              <a:srgbClr val="F33B56"/>
            </a:solidFill>
            <a:ln cap="flat" cmpd="sng" w="12700">
              <a:solidFill>
                <a:srgbClr val="F33B5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7" name="Google Shape;2017;p61"/>
            <p:cNvSpPr txBox="1"/>
            <p:nvPr/>
          </p:nvSpPr>
          <p:spPr>
            <a:xfrm>
              <a:off x="1314282" y="2164607"/>
              <a:ext cx="5257130" cy="679840"/>
            </a:xfrm>
            <a:prstGeom prst="rect">
              <a:avLst/>
            </a:prstGeom>
            <a:noFill/>
            <a:ln>
              <a:noFill/>
            </a:ln>
          </p:spPr>
          <p:txBody>
            <a:bodyPr anchorCtr="0" anchor="ctr" bIns="172675" lIns="102000" spcFirstLastPara="1" rIns="102000" wrap="square" tIns="172675">
              <a:noAutofit/>
            </a:bodyPr>
            <a:lstStyle/>
            <a:p>
              <a:pPr indent="0" lvl="0" marL="0" marR="0" rtl="0" algn="l">
                <a:lnSpc>
                  <a:spcPct val="90000"/>
                </a:lnSpc>
                <a:spcBef>
                  <a:spcPts val="0"/>
                </a:spcBef>
                <a:spcAft>
                  <a:spcPts val="0"/>
                </a:spcAft>
                <a:buClr>
                  <a:schemeClr val="lt1"/>
                </a:buClr>
                <a:buSzPts val="1300"/>
                <a:buFont typeface="Source Sans Pro"/>
                <a:buNone/>
              </a:pPr>
              <a:r>
                <a:rPr lang="en-GB" sz="1300">
                  <a:solidFill>
                    <a:schemeClr val="lt1"/>
                  </a:solidFill>
                  <a:latin typeface="Source Sans Pro"/>
                  <a:ea typeface="Source Sans Pro"/>
                  <a:cs typeface="Source Sans Pro"/>
                  <a:sym typeface="Source Sans Pro"/>
                </a:rPr>
                <a:t>Give a theoretical rationale for your teaching technique</a:t>
              </a:r>
              <a:endParaRPr/>
            </a:p>
          </p:txBody>
        </p:sp>
        <p:sp>
          <p:nvSpPr>
            <p:cNvPr id="2018" name="Google Shape;2018;p61"/>
            <p:cNvSpPr/>
            <p:nvPr/>
          </p:nvSpPr>
          <p:spPr>
            <a:xfrm>
              <a:off x="0" y="2164607"/>
              <a:ext cx="1314282" cy="679840"/>
            </a:xfrm>
            <a:prstGeom prst="rect">
              <a:avLst/>
            </a:prstGeom>
            <a:solidFill>
              <a:schemeClr val="lt1"/>
            </a:solidFill>
            <a:ln cap="flat" cmpd="sng" w="12700">
              <a:solidFill>
                <a:srgbClr val="F33B5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9" name="Google Shape;2019;p61"/>
            <p:cNvSpPr txBox="1"/>
            <p:nvPr/>
          </p:nvSpPr>
          <p:spPr>
            <a:xfrm>
              <a:off x="0" y="2164607"/>
              <a:ext cx="1314282" cy="679840"/>
            </a:xfrm>
            <a:prstGeom prst="rect">
              <a:avLst/>
            </a:prstGeom>
            <a:noFill/>
            <a:ln>
              <a:noFill/>
            </a:ln>
          </p:spPr>
          <p:txBody>
            <a:bodyPr anchorCtr="0" anchor="ctr" bIns="67150" lIns="69525" spcFirstLastPara="1" rIns="69525" wrap="square" tIns="67150">
              <a:noAutofit/>
            </a:bodyPr>
            <a:lstStyle/>
            <a:p>
              <a:pPr indent="0" lvl="0" marL="0" marR="0" rtl="0" algn="ctr">
                <a:lnSpc>
                  <a:spcPct val="90000"/>
                </a:lnSpc>
                <a:spcBef>
                  <a:spcPts val="0"/>
                </a:spcBef>
                <a:spcAft>
                  <a:spcPts val="0"/>
                </a:spcAft>
                <a:buClr>
                  <a:schemeClr val="dk1"/>
                </a:buClr>
                <a:buSzPts val="1700"/>
                <a:buFont typeface="Source Sans Pro"/>
                <a:buNone/>
              </a:pPr>
              <a:r>
                <a:rPr lang="en-GB" sz="1700">
                  <a:solidFill>
                    <a:schemeClr val="dk1"/>
                  </a:solidFill>
                  <a:latin typeface="Source Sans Pro"/>
                  <a:ea typeface="Source Sans Pro"/>
                  <a:cs typeface="Source Sans Pro"/>
                  <a:sym typeface="Source Sans Pro"/>
                </a:rPr>
                <a:t>Give</a:t>
              </a:r>
              <a:endParaRPr/>
            </a:p>
          </p:txBody>
        </p:sp>
        <p:sp>
          <p:nvSpPr>
            <p:cNvPr id="2020" name="Google Shape;2020;p61"/>
            <p:cNvSpPr/>
            <p:nvPr/>
          </p:nvSpPr>
          <p:spPr>
            <a:xfrm>
              <a:off x="1314282" y="2885238"/>
              <a:ext cx="5257130" cy="679840"/>
            </a:xfrm>
            <a:prstGeom prst="rect">
              <a:avLst/>
            </a:prstGeom>
            <a:solidFill>
              <a:srgbClr val="4B55E7"/>
            </a:solidFill>
            <a:ln cap="flat" cmpd="sng" w="12700">
              <a:solidFill>
                <a:srgbClr val="4B55E7"/>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1" name="Google Shape;2021;p61"/>
            <p:cNvSpPr txBox="1"/>
            <p:nvPr/>
          </p:nvSpPr>
          <p:spPr>
            <a:xfrm>
              <a:off x="1314282" y="2885238"/>
              <a:ext cx="5257130" cy="679840"/>
            </a:xfrm>
            <a:prstGeom prst="rect">
              <a:avLst/>
            </a:prstGeom>
            <a:noFill/>
            <a:ln>
              <a:noFill/>
            </a:ln>
          </p:spPr>
          <p:txBody>
            <a:bodyPr anchorCtr="0" anchor="ctr" bIns="172675" lIns="102000" spcFirstLastPara="1" rIns="102000" wrap="square" tIns="172675">
              <a:noAutofit/>
            </a:bodyPr>
            <a:lstStyle/>
            <a:p>
              <a:pPr indent="0" lvl="0" marL="0" marR="0" rtl="0" algn="l">
                <a:lnSpc>
                  <a:spcPct val="90000"/>
                </a:lnSpc>
                <a:spcBef>
                  <a:spcPts val="0"/>
                </a:spcBef>
                <a:spcAft>
                  <a:spcPts val="0"/>
                </a:spcAft>
                <a:buClr>
                  <a:schemeClr val="lt1"/>
                </a:buClr>
                <a:buSzPts val="1300"/>
                <a:buFont typeface="Source Sans Pro"/>
                <a:buNone/>
              </a:pPr>
              <a:r>
                <a:rPr lang="en-GB" sz="1300">
                  <a:solidFill>
                    <a:schemeClr val="lt1"/>
                  </a:solidFill>
                  <a:latin typeface="Source Sans Pro"/>
                  <a:ea typeface="Source Sans Pro"/>
                  <a:cs typeface="Source Sans Pro"/>
                  <a:sym typeface="Source Sans Pro"/>
                </a:rPr>
                <a:t>Present clearly your teaching technique in the three-phase framework</a:t>
              </a:r>
              <a:endParaRPr/>
            </a:p>
          </p:txBody>
        </p:sp>
        <p:sp>
          <p:nvSpPr>
            <p:cNvPr id="2022" name="Google Shape;2022;p61"/>
            <p:cNvSpPr/>
            <p:nvPr/>
          </p:nvSpPr>
          <p:spPr>
            <a:xfrm>
              <a:off x="0" y="2885238"/>
              <a:ext cx="1314282" cy="679840"/>
            </a:xfrm>
            <a:prstGeom prst="rect">
              <a:avLst/>
            </a:prstGeom>
            <a:solidFill>
              <a:schemeClr val="lt1"/>
            </a:solidFill>
            <a:ln cap="flat" cmpd="sng" w="12700">
              <a:solidFill>
                <a:srgbClr val="4B55E7"/>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3" name="Google Shape;2023;p61"/>
            <p:cNvSpPr txBox="1"/>
            <p:nvPr/>
          </p:nvSpPr>
          <p:spPr>
            <a:xfrm>
              <a:off x="0" y="2885238"/>
              <a:ext cx="1314282" cy="679840"/>
            </a:xfrm>
            <a:prstGeom prst="rect">
              <a:avLst/>
            </a:prstGeom>
            <a:noFill/>
            <a:ln>
              <a:noFill/>
            </a:ln>
          </p:spPr>
          <p:txBody>
            <a:bodyPr anchorCtr="0" anchor="ctr" bIns="67150" lIns="69525" spcFirstLastPara="1" rIns="69525" wrap="square" tIns="67150">
              <a:noAutofit/>
            </a:bodyPr>
            <a:lstStyle/>
            <a:p>
              <a:pPr indent="0" lvl="0" marL="0" marR="0" rtl="0" algn="ctr">
                <a:lnSpc>
                  <a:spcPct val="90000"/>
                </a:lnSpc>
                <a:spcBef>
                  <a:spcPts val="0"/>
                </a:spcBef>
                <a:spcAft>
                  <a:spcPts val="0"/>
                </a:spcAft>
                <a:buClr>
                  <a:schemeClr val="dk1"/>
                </a:buClr>
                <a:buSzPts val="1700"/>
                <a:buFont typeface="Source Sans Pro"/>
                <a:buNone/>
              </a:pPr>
              <a:r>
                <a:rPr lang="en-GB" sz="1700">
                  <a:solidFill>
                    <a:schemeClr val="dk1"/>
                  </a:solidFill>
                  <a:latin typeface="Source Sans Pro"/>
                  <a:ea typeface="Source Sans Pro"/>
                  <a:cs typeface="Source Sans Pro"/>
                  <a:sym typeface="Source Sans Pro"/>
                </a:rPr>
                <a:t>Present</a:t>
              </a:r>
              <a:endParaRPr/>
            </a:p>
          </p:txBody>
        </p:sp>
        <p:sp>
          <p:nvSpPr>
            <p:cNvPr id="2024" name="Google Shape;2024;p61"/>
            <p:cNvSpPr/>
            <p:nvPr/>
          </p:nvSpPr>
          <p:spPr>
            <a:xfrm>
              <a:off x="1314282" y="3605869"/>
              <a:ext cx="5257130" cy="679840"/>
            </a:xfrm>
            <a:prstGeom prst="rect">
              <a:avLst/>
            </a:prstGeom>
            <a:solidFill>
              <a:srgbClr val="1CB7D2"/>
            </a:solidFill>
            <a:ln cap="flat" cmpd="sng" w="12700">
              <a:solidFill>
                <a:srgbClr val="1CB7D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5" name="Google Shape;2025;p61"/>
            <p:cNvSpPr txBox="1"/>
            <p:nvPr/>
          </p:nvSpPr>
          <p:spPr>
            <a:xfrm>
              <a:off x="1314282" y="3605869"/>
              <a:ext cx="5257130" cy="679840"/>
            </a:xfrm>
            <a:prstGeom prst="rect">
              <a:avLst/>
            </a:prstGeom>
            <a:noFill/>
            <a:ln>
              <a:noFill/>
            </a:ln>
          </p:spPr>
          <p:txBody>
            <a:bodyPr anchorCtr="0" anchor="ctr" bIns="172675" lIns="102000" spcFirstLastPara="1" rIns="102000" wrap="square" tIns="172675">
              <a:noAutofit/>
            </a:bodyPr>
            <a:lstStyle/>
            <a:p>
              <a:pPr indent="0" lvl="0" marL="0" marR="0" rtl="0" algn="l">
                <a:lnSpc>
                  <a:spcPct val="90000"/>
                </a:lnSpc>
                <a:spcBef>
                  <a:spcPts val="0"/>
                </a:spcBef>
                <a:spcAft>
                  <a:spcPts val="0"/>
                </a:spcAft>
                <a:buClr>
                  <a:schemeClr val="lt1"/>
                </a:buClr>
                <a:buSzPts val="1300"/>
                <a:buFont typeface="Source Sans Pro"/>
                <a:buNone/>
              </a:pPr>
              <a:r>
                <a:rPr lang="en-GB" sz="1300">
                  <a:solidFill>
                    <a:schemeClr val="lt1"/>
                  </a:solidFill>
                  <a:latin typeface="Source Sans Pro"/>
                  <a:ea typeface="Source Sans Pro"/>
                  <a:cs typeface="Source Sans Pro"/>
                  <a:sym typeface="Source Sans Pro"/>
                </a:rPr>
                <a:t>Describe the procedure of teaching and give transcripts of the process</a:t>
              </a:r>
              <a:endParaRPr/>
            </a:p>
          </p:txBody>
        </p:sp>
        <p:sp>
          <p:nvSpPr>
            <p:cNvPr id="2026" name="Google Shape;2026;p61"/>
            <p:cNvSpPr/>
            <p:nvPr/>
          </p:nvSpPr>
          <p:spPr>
            <a:xfrm>
              <a:off x="0" y="3605869"/>
              <a:ext cx="1314282" cy="679840"/>
            </a:xfrm>
            <a:prstGeom prst="rect">
              <a:avLst/>
            </a:prstGeom>
            <a:solidFill>
              <a:schemeClr val="lt1"/>
            </a:solidFill>
            <a:ln cap="flat" cmpd="sng" w="12700">
              <a:solidFill>
                <a:srgbClr val="1CB7D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61"/>
            <p:cNvSpPr txBox="1"/>
            <p:nvPr/>
          </p:nvSpPr>
          <p:spPr>
            <a:xfrm>
              <a:off x="0" y="3605869"/>
              <a:ext cx="1314282" cy="679840"/>
            </a:xfrm>
            <a:prstGeom prst="rect">
              <a:avLst/>
            </a:prstGeom>
            <a:noFill/>
            <a:ln>
              <a:noFill/>
            </a:ln>
          </p:spPr>
          <p:txBody>
            <a:bodyPr anchorCtr="0" anchor="ctr" bIns="67150" lIns="69525" spcFirstLastPara="1" rIns="69525" wrap="square" tIns="67150">
              <a:noAutofit/>
            </a:bodyPr>
            <a:lstStyle/>
            <a:p>
              <a:pPr indent="0" lvl="0" marL="0" marR="0" rtl="0" algn="ctr">
                <a:lnSpc>
                  <a:spcPct val="90000"/>
                </a:lnSpc>
                <a:spcBef>
                  <a:spcPts val="0"/>
                </a:spcBef>
                <a:spcAft>
                  <a:spcPts val="0"/>
                </a:spcAft>
                <a:buClr>
                  <a:schemeClr val="dk1"/>
                </a:buClr>
                <a:buSzPts val="1700"/>
                <a:buFont typeface="Source Sans Pro"/>
                <a:buNone/>
              </a:pPr>
              <a:r>
                <a:rPr lang="en-GB" sz="1700">
                  <a:solidFill>
                    <a:schemeClr val="dk1"/>
                  </a:solidFill>
                  <a:latin typeface="Source Sans Pro"/>
                  <a:ea typeface="Source Sans Pro"/>
                  <a:cs typeface="Source Sans Pro"/>
                  <a:sym typeface="Source Sans Pro"/>
                </a:rPr>
                <a:t>Describe</a:t>
              </a:r>
              <a:endParaRPr/>
            </a:p>
          </p:txBody>
        </p:sp>
        <p:sp>
          <p:nvSpPr>
            <p:cNvPr id="2028" name="Google Shape;2028;p61"/>
            <p:cNvSpPr/>
            <p:nvPr/>
          </p:nvSpPr>
          <p:spPr>
            <a:xfrm>
              <a:off x="1314282" y="4326500"/>
              <a:ext cx="5257130" cy="679840"/>
            </a:xfrm>
            <a:prstGeom prst="rect">
              <a:avLst/>
            </a:prstGeom>
            <a:solidFill>
              <a:srgbClr val="1FC368"/>
            </a:solidFill>
            <a:ln cap="flat" cmpd="sng" w="12700">
              <a:solidFill>
                <a:srgbClr val="1FC36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9" name="Google Shape;2029;p61"/>
            <p:cNvSpPr txBox="1"/>
            <p:nvPr/>
          </p:nvSpPr>
          <p:spPr>
            <a:xfrm>
              <a:off x="1314282" y="4326500"/>
              <a:ext cx="5257130" cy="679840"/>
            </a:xfrm>
            <a:prstGeom prst="rect">
              <a:avLst/>
            </a:prstGeom>
            <a:noFill/>
            <a:ln>
              <a:noFill/>
            </a:ln>
          </p:spPr>
          <p:txBody>
            <a:bodyPr anchorCtr="0" anchor="ctr" bIns="172675" lIns="102000" spcFirstLastPara="1" rIns="102000" wrap="square" tIns="172675">
              <a:noAutofit/>
            </a:bodyPr>
            <a:lstStyle/>
            <a:p>
              <a:pPr indent="0" lvl="0" marL="0" marR="0" rtl="0" algn="l">
                <a:lnSpc>
                  <a:spcPct val="90000"/>
                </a:lnSpc>
                <a:spcBef>
                  <a:spcPts val="0"/>
                </a:spcBef>
                <a:spcAft>
                  <a:spcPts val="0"/>
                </a:spcAft>
                <a:buClr>
                  <a:schemeClr val="lt1"/>
                </a:buClr>
                <a:buSzPts val="1300"/>
                <a:buFont typeface="Source Sans Pro"/>
                <a:buNone/>
              </a:pPr>
              <a:r>
                <a:rPr lang="en-GB" sz="1300">
                  <a:solidFill>
                    <a:schemeClr val="lt1"/>
                  </a:solidFill>
                  <a:latin typeface="Source Sans Pro"/>
                  <a:ea typeface="Source Sans Pro"/>
                  <a:cs typeface="Source Sans Pro"/>
                  <a:sym typeface="Source Sans Pro"/>
                </a:rPr>
                <a:t>Reflect on how the technique went on in teaching</a:t>
              </a:r>
              <a:endParaRPr/>
            </a:p>
          </p:txBody>
        </p:sp>
        <p:sp>
          <p:nvSpPr>
            <p:cNvPr id="2030" name="Google Shape;2030;p61"/>
            <p:cNvSpPr/>
            <p:nvPr/>
          </p:nvSpPr>
          <p:spPr>
            <a:xfrm>
              <a:off x="0" y="4326500"/>
              <a:ext cx="1314282" cy="679840"/>
            </a:xfrm>
            <a:prstGeom prst="rect">
              <a:avLst/>
            </a:prstGeom>
            <a:solidFill>
              <a:schemeClr val="lt1"/>
            </a:solidFill>
            <a:ln cap="flat" cmpd="sng" w="12700">
              <a:solidFill>
                <a:srgbClr val="1FC36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1" name="Google Shape;2031;p61"/>
            <p:cNvSpPr txBox="1"/>
            <p:nvPr/>
          </p:nvSpPr>
          <p:spPr>
            <a:xfrm>
              <a:off x="0" y="4326500"/>
              <a:ext cx="1314282" cy="679840"/>
            </a:xfrm>
            <a:prstGeom prst="rect">
              <a:avLst/>
            </a:prstGeom>
            <a:noFill/>
            <a:ln>
              <a:noFill/>
            </a:ln>
          </p:spPr>
          <p:txBody>
            <a:bodyPr anchorCtr="0" anchor="ctr" bIns="67150" lIns="69525" spcFirstLastPara="1" rIns="69525" wrap="square" tIns="67150">
              <a:noAutofit/>
            </a:bodyPr>
            <a:lstStyle/>
            <a:p>
              <a:pPr indent="0" lvl="0" marL="0" marR="0" rtl="0" algn="ctr">
                <a:lnSpc>
                  <a:spcPct val="90000"/>
                </a:lnSpc>
                <a:spcBef>
                  <a:spcPts val="0"/>
                </a:spcBef>
                <a:spcAft>
                  <a:spcPts val="0"/>
                </a:spcAft>
                <a:buClr>
                  <a:schemeClr val="dk1"/>
                </a:buClr>
                <a:buSzPts val="1700"/>
                <a:buFont typeface="Source Sans Pro"/>
                <a:buNone/>
              </a:pPr>
              <a:r>
                <a:rPr lang="en-GB" sz="1700">
                  <a:solidFill>
                    <a:schemeClr val="dk1"/>
                  </a:solidFill>
                  <a:latin typeface="Source Sans Pro"/>
                  <a:ea typeface="Source Sans Pro"/>
                  <a:cs typeface="Source Sans Pro"/>
                  <a:sym typeface="Source Sans Pro"/>
                </a:rPr>
                <a:t>Reflect on</a:t>
              </a:r>
              <a:endParaRPr/>
            </a:p>
          </p:txBody>
        </p:sp>
        <p:sp>
          <p:nvSpPr>
            <p:cNvPr id="2032" name="Google Shape;2032;p61"/>
            <p:cNvSpPr/>
            <p:nvPr/>
          </p:nvSpPr>
          <p:spPr>
            <a:xfrm>
              <a:off x="1314282" y="5047131"/>
              <a:ext cx="5257130" cy="679840"/>
            </a:xfrm>
            <a:prstGeom prst="rect">
              <a:avLst/>
            </a:prstGeom>
            <a:solidFill>
              <a:schemeClr val="accent4"/>
            </a:solidFill>
            <a:ln cap="flat" cmpd="sng" w="12700">
              <a:solidFill>
                <a:schemeClr val="accent4"/>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3" name="Google Shape;2033;p61"/>
            <p:cNvSpPr txBox="1"/>
            <p:nvPr/>
          </p:nvSpPr>
          <p:spPr>
            <a:xfrm>
              <a:off x="1314282" y="5047131"/>
              <a:ext cx="5257130" cy="679840"/>
            </a:xfrm>
            <a:prstGeom prst="rect">
              <a:avLst/>
            </a:prstGeom>
            <a:noFill/>
            <a:ln>
              <a:noFill/>
            </a:ln>
          </p:spPr>
          <p:txBody>
            <a:bodyPr anchorCtr="0" anchor="ctr" bIns="172675" lIns="102000" spcFirstLastPara="1" rIns="102000" wrap="square" tIns="172675">
              <a:noAutofit/>
            </a:bodyPr>
            <a:lstStyle/>
            <a:p>
              <a:pPr indent="0" lvl="0" marL="0" marR="0" rtl="0" algn="l">
                <a:lnSpc>
                  <a:spcPct val="90000"/>
                </a:lnSpc>
                <a:spcBef>
                  <a:spcPts val="0"/>
                </a:spcBef>
                <a:spcAft>
                  <a:spcPts val="0"/>
                </a:spcAft>
                <a:buClr>
                  <a:schemeClr val="lt1"/>
                </a:buClr>
                <a:buSzPts val="1300"/>
                <a:buFont typeface="Source Sans Pro"/>
                <a:buNone/>
              </a:pPr>
              <a:r>
                <a:rPr lang="en-GB" sz="1300">
                  <a:solidFill>
                    <a:schemeClr val="lt1"/>
                  </a:solidFill>
                  <a:latin typeface="Source Sans Pro"/>
                  <a:ea typeface="Source Sans Pro"/>
                  <a:cs typeface="Source Sans Pro"/>
                  <a:sym typeface="Source Sans Pro"/>
                </a:rPr>
                <a:t>Draw conclusions</a:t>
              </a:r>
              <a:endParaRPr/>
            </a:p>
          </p:txBody>
        </p:sp>
        <p:sp>
          <p:nvSpPr>
            <p:cNvPr id="2034" name="Google Shape;2034;p61"/>
            <p:cNvSpPr/>
            <p:nvPr/>
          </p:nvSpPr>
          <p:spPr>
            <a:xfrm>
              <a:off x="0" y="5047131"/>
              <a:ext cx="1314282" cy="679840"/>
            </a:xfrm>
            <a:prstGeom prst="rect">
              <a:avLst/>
            </a:prstGeom>
            <a:solidFill>
              <a:schemeClr val="lt1"/>
            </a:solidFill>
            <a:ln cap="flat" cmpd="sng" w="12700">
              <a:solidFill>
                <a:schemeClr val="accent4"/>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5" name="Google Shape;2035;p61"/>
            <p:cNvSpPr txBox="1"/>
            <p:nvPr/>
          </p:nvSpPr>
          <p:spPr>
            <a:xfrm>
              <a:off x="0" y="5047131"/>
              <a:ext cx="1314282" cy="679840"/>
            </a:xfrm>
            <a:prstGeom prst="rect">
              <a:avLst/>
            </a:prstGeom>
            <a:noFill/>
            <a:ln>
              <a:noFill/>
            </a:ln>
          </p:spPr>
          <p:txBody>
            <a:bodyPr anchorCtr="0" anchor="ctr" bIns="67150" lIns="69525" spcFirstLastPara="1" rIns="69525" wrap="square" tIns="67150">
              <a:noAutofit/>
            </a:bodyPr>
            <a:lstStyle/>
            <a:p>
              <a:pPr indent="0" lvl="0" marL="0" marR="0" rtl="0" algn="ctr">
                <a:lnSpc>
                  <a:spcPct val="90000"/>
                </a:lnSpc>
                <a:spcBef>
                  <a:spcPts val="0"/>
                </a:spcBef>
                <a:spcAft>
                  <a:spcPts val="0"/>
                </a:spcAft>
                <a:buClr>
                  <a:schemeClr val="dk1"/>
                </a:buClr>
                <a:buSzPts val="1700"/>
                <a:buFont typeface="Source Sans Pro"/>
                <a:buNone/>
              </a:pPr>
              <a:r>
                <a:rPr lang="en-GB" sz="1700">
                  <a:solidFill>
                    <a:schemeClr val="dk1"/>
                  </a:solidFill>
                  <a:latin typeface="Source Sans Pro"/>
                  <a:ea typeface="Source Sans Pro"/>
                  <a:cs typeface="Source Sans Pro"/>
                  <a:sym typeface="Source Sans Pro"/>
                </a:rPr>
                <a:t>Draw</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unkyShapesVTI">
  <a:themeElements>
    <a:clrScheme name="Custom 15">
      <a:dk1>
        <a:srgbClr val="000000"/>
      </a:dk1>
      <a:lt1>
        <a:srgbClr val="FFFFFF"/>
      </a:lt1>
      <a:dk2>
        <a:srgbClr val="2D2D2D"/>
      </a:dk2>
      <a:lt2>
        <a:srgbClr val="F3FFF8"/>
      </a:lt2>
      <a:accent1>
        <a:srgbClr val="FF80BD"/>
      </a:accent1>
      <a:accent2>
        <a:srgbClr val="1EB9D3"/>
      </a:accent2>
      <a:accent3>
        <a:srgbClr val="21C46B"/>
      </a:accent3>
      <a:accent4>
        <a:srgbClr val="EA9600"/>
      </a:accent4>
      <a:accent5>
        <a:srgbClr val="F43B56"/>
      </a:accent5>
      <a:accent6>
        <a:srgbClr val="4B56E8"/>
      </a:accent6>
      <a:hlink>
        <a:srgbClr val="8F61FF"/>
      </a:hlink>
      <a:folHlink>
        <a:srgbClr val="F900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2020-12-16T22:34:25Z</dcterms:created>
</cp:coreProperties>
</file>