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8" roundtripDataSignature="AMtx7mg9fSvG7Emyjh+TDuqWR9I0OkI21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D4B9793-B7FB-462E-8CC2-23D631A47EF3}">
  <a:tblStyle styleId="{8D4B9793-B7FB-462E-8CC2-23D631A47EF3}"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4C9D88C0-3BA7-402E-ABF7-7A7C2B245637}" styleName="Table_1">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0F7ED"/>
          </a:solidFill>
        </a:fill>
      </a:tcStyle>
    </a:wholeTbl>
    <a:band1H>
      <a:tcTxStyle/>
      <a:tcStyle>
        <a:fill>
          <a:solidFill>
            <a:srgbClr val="DFF0DA"/>
          </a:solidFill>
        </a:fill>
      </a:tcStyle>
    </a:band1H>
    <a:band2H>
      <a:tcTxStyle/>
    </a:band2H>
    <a:band1V>
      <a:tcTxStyle/>
      <a:tcStyle>
        <a:fill>
          <a:solidFill>
            <a:srgbClr val="DFF0DA"/>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14" Type="http://schemas.openxmlformats.org/officeDocument/2006/relationships/slide" Target="slides/slide8.xml"/><Relationship Id="rId58" Type="http://customschemas.google.com/relationships/presentationmetadata" Target="meta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 name="Google Shape;14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 name="Google Shape;16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7" name="Google Shape;17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8" name="Google Shape;21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1" name="Google Shape;241;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4" name="Google Shape;264;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6" name="Google Shape;28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6" name="Google Shape;29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9" name="Google Shape;309;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9" name="Google Shape;319;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9" name="Google Shape;329;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2" name="Google Shape;342;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3" name="Google Shape;353;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4" name="Google Shape;364;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7" name="Google Shape;37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8" name="Google Shape;388;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1" name="Google Shape;401;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2" name="Google Shape;412;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4" name="Google Shape;424;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6" name="Google Shape;43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7" name="Google Shape;447;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9" name="Google Shape;459;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0" name="Google Shape;470;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3" name="Google Shape;483;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4" name="Google Shape;484;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5" name="Google Shape;495;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6" name="Google Shape;506;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8" name="Google Shape;518;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9" name="Google Shape;519;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9" name="Google Shape;529;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0" name="Google Shape;540;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1" name="Google Shape;551;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2" name="Google Shape;552;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4" name="Google Shape;564;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5" name="Google Shape;575;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6" name="Google Shape;586;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7" name="Google Shape;587;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9" name="Google Shape;599;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0" name="Google Shape;600;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1" name="Google Shape;611;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2" name="Google Shape;612;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4" name="Google Shape;624;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4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4" name="Shape 634"/>
        <p:cNvGrpSpPr/>
        <p:nvPr/>
      </p:nvGrpSpPr>
      <p:grpSpPr>
        <a:xfrm>
          <a:off x="0" y="0"/>
          <a:ext cx="0" cy="0"/>
          <a:chOff x="0" y="0"/>
          <a:chExt cx="0" cy="0"/>
        </a:xfrm>
      </p:grpSpPr>
      <p:sp>
        <p:nvSpPr>
          <p:cNvPr id="635" name="Google Shape;635;ga91eadafaf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36" name="Google Shape;636;ga91eadafaf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7" name="Google Shape;637;ga91eadafaf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3" name="Google Shape;643;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4" name="Google Shape;644;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6" name="Google Shape;656;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7" name="Google Shape;657;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3" name="Google Shape;673;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4" name="Google Shape;674;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1" name="Google Shape;691;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2" name="Google Shape;692;p4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2" name="Shape 702"/>
        <p:cNvGrpSpPr/>
        <p:nvPr/>
      </p:nvGrpSpPr>
      <p:grpSpPr>
        <a:xfrm>
          <a:off x="0" y="0"/>
          <a:ext cx="0" cy="0"/>
          <a:chOff x="0" y="0"/>
          <a:chExt cx="0" cy="0"/>
        </a:xfrm>
      </p:grpSpPr>
      <p:sp>
        <p:nvSpPr>
          <p:cNvPr id="703" name="Google Shape;703;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4" name="Google Shape;704;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5" name="Google Shape;705;p4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7" name="Google Shape;717;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8" name="Google Shape;718;p4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8" name="Shape 728"/>
        <p:cNvGrpSpPr/>
        <p:nvPr/>
      </p:nvGrpSpPr>
      <p:grpSpPr>
        <a:xfrm>
          <a:off x="0" y="0"/>
          <a:ext cx="0" cy="0"/>
          <a:chOff x="0" y="0"/>
          <a:chExt cx="0" cy="0"/>
        </a:xfrm>
      </p:grpSpPr>
      <p:sp>
        <p:nvSpPr>
          <p:cNvPr id="729" name="Google Shape;729;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0" name="Google Shape;730;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1" name="Google Shape;731;p4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2" name="Google Shape;742;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3" name="Google Shape;743;p5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9" name="Shape 19"/>
        <p:cNvGrpSpPr/>
        <p:nvPr/>
      </p:nvGrpSpPr>
      <p:grpSpPr>
        <a:xfrm>
          <a:off x="0" y="0"/>
          <a:ext cx="0" cy="0"/>
          <a:chOff x="0" y="0"/>
          <a:chExt cx="0" cy="0"/>
        </a:xfrm>
      </p:grpSpPr>
      <p:sp>
        <p:nvSpPr>
          <p:cNvPr id="20" name="Google Shape;20;p52"/>
          <p:cNvSpPr/>
          <p:nvPr/>
        </p:nvSpPr>
        <p:spPr>
          <a:xfrm>
            <a:off x="1007533" y="0"/>
            <a:ext cx="7934348"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52"/>
          <p:cNvSpPr/>
          <p:nvPr/>
        </p:nvSpPr>
        <p:spPr>
          <a:xfrm>
            <a:off x="8941881"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52"/>
          <p:cNvSpPr txBox="1"/>
          <p:nvPr>
            <p:ph type="ctrTitle"/>
          </p:nvPr>
        </p:nvSpPr>
        <p:spPr>
          <a:xfrm>
            <a:off x="2611808" y="3428998"/>
            <a:ext cx="5518066" cy="226855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2"/>
          <p:cNvSpPr txBox="1"/>
          <p:nvPr>
            <p:ph idx="1" type="subTitle"/>
          </p:nvPr>
        </p:nvSpPr>
        <p:spPr>
          <a:xfrm>
            <a:off x="2772274" y="2268786"/>
            <a:ext cx="5357600" cy="1160213"/>
          </a:xfrm>
          <a:prstGeom prst="rect">
            <a:avLst/>
          </a:prstGeom>
          <a:noFill/>
          <a:ln>
            <a:noFill/>
          </a:ln>
        </p:spPr>
        <p:txBody>
          <a:bodyPr anchorCtr="0" anchor="b" bIns="45700" lIns="91425" spcFirstLastPara="1" rIns="91425" wrap="square" tIns="0">
            <a:normAutofit/>
          </a:bodyPr>
          <a:lstStyle>
            <a:lvl1pPr lvl="0" algn="r">
              <a:lnSpc>
                <a:spcPct val="120000"/>
              </a:lnSpc>
              <a:spcBef>
                <a:spcPts val="1000"/>
              </a:spcBef>
              <a:spcAft>
                <a:spcPts val="0"/>
              </a:spcAft>
              <a:buSzPts val="1620"/>
              <a:buNone/>
              <a:defRPr b="0" sz="1800">
                <a:solidFill>
                  <a:schemeClr val="lt1"/>
                </a:solidFill>
              </a:defRPr>
            </a:lvl1pPr>
            <a:lvl2pPr lvl="1" algn="ctr">
              <a:lnSpc>
                <a:spcPct val="120000"/>
              </a:lnSpc>
              <a:spcBef>
                <a:spcPts val="600"/>
              </a:spcBef>
              <a:spcAft>
                <a:spcPts val="0"/>
              </a:spcAft>
              <a:buSzPts val="1620"/>
              <a:buNone/>
              <a:defRPr sz="1800"/>
            </a:lvl2pPr>
            <a:lvl3pPr lvl="2" algn="ctr">
              <a:lnSpc>
                <a:spcPct val="120000"/>
              </a:lnSpc>
              <a:spcBef>
                <a:spcPts val="600"/>
              </a:spcBef>
              <a:spcAft>
                <a:spcPts val="0"/>
              </a:spcAft>
              <a:buSzPts val="1620"/>
              <a:buNone/>
              <a:defRPr sz="1800"/>
            </a:lvl3pPr>
            <a:lvl4pPr lvl="3" algn="ctr">
              <a:lnSpc>
                <a:spcPct val="120000"/>
              </a:lnSpc>
              <a:spcBef>
                <a:spcPts val="600"/>
              </a:spcBef>
              <a:spcAft>
                <a:spcPts val="0"/>
              </a:spcAft>
              <a:buSzPts val="1440"/>
              <a:buNone/>
              <a:defRPr sz="1600"/>
            </a:lvl4pPr>
            <a:lvl5pPr lvl="4" algn="ctr">
              <a:lnSpc>
                <a:spcPct val="120000"/>
              </a:lnSpc>
              <a:spcBef>
                <a:spcPts val="600"/>
              </a:spcBef>
              <a:spcAft>
                <a:spcPts val="0"/>
              </a:spcAft>
              <a:buSzPts val="1440"/>
              <a:buNone/>
              <a:defRPr sz="1600"/>
            </a:lvl5pPr>
            <a:lvl6pPr lvl="5" algn="ctr">
              <a:lnSpc>
                <a:spcPct val="120000"/>
              </a:lnSpc>
              <a:spcBef>
                <a:spcPts val="600"/>
              </a:spcBef>
              <a:spcAft>
                <a:spcPts val="0"/>
              </a:spcAft>
              <a:buSzPts val="1440"/>
              <a:buNone/>
              <a:defRPr sz="1600"/>
            </a:lvl6pPr>
            <a:lvl7pPr lvl="6" algn="ctr">
              <a:lnSpc>
                <a:spcPct val="120000"/>
              </a:lnSpc>
              <a:spcBef>
                <a:spcPts val="600"/>
              </a:spcBef>
              <a:spcAft>
                <a:spcPts val="0"/>
              </a:spcAft>
              <a:buSzPts val="1440"/>
              <a:buNone/>
              <a:defRPr sz="1600"/>
            </a:lvl7pPr>
            <a:lvl8pPr lvl="7" algn="ctr">
              <a:lnSpc>
                <a:spcPct val="120000"/>
              </a:lnSpc>
              <a:spcBef>
                <a:spcPts val="600"/>
              </a:spcBef>
              <a:spcAft>
                <a:spcPts val="0"/>
              </a:spcAft>
              <a:buSzPts val="1440"/>
              <a:buNone/>
              <a:defRPr sz="1600"/>
            </a:lvl8pPr>
            <a:lvl9pPr lvl="8" algn="ctr">
              <a:lnSpc>
                <a:spcPct val="120000"/>
              </a:lnSpc>
              <a:spcBef>
                <a:spcPts val="600"/>
              </a:spcBef>
              <a:spcAft>
                <a:spcPts val="600"/>
              </a:spcAft>
              <a:buSzPts val="1440"/>
              <a:buNone/>
              <a:defRPr sz="1600"/>
            </a:lvl9pPr>
          </a:lstStyle>
          <a:p/>
        </p:txBody>
      </p:sp>
      <p:sp>
        <p:nvSpPr>
          <p:cNvPr id="24" name="Google Shape;24;p52"/>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2"/>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2"/>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7" name="Google Shape;27;p52"/>
          <p:cNvSpPr txBox="1"/>
          <p:nvPr/>
        </p:nvSpPr>
        <p:spPr>
          <a:xfrm>
            <a:off x="2191282" y="3262852"/>
            <a:ext cx="415636"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2400" u="none" cap="none" strike="noStrike">
                <a:solidFill>
                  <a:schemeClr val="accent6"/>
                </a:solidFill>
                <a:latin typeface="Noto Sans Symbols"/>
                <a:ea typeface="Noto Sans Symbols"/>
                <a:cs typeface="Noto Sans Symbols"/>
                <a:sym typeface="Noto Sans Symbols"/>
              </a:rPr>
              <a:t>◤</a:t>
            </a:r>
            <a:endParaRPr b="0" i="0" sz="2400" u="none" cap="none" strike="noStrike">
              <a:solidFill>
                <a:schemeClr val="accent6"/>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 name="Shape 28"/>
        <p:cNvGrpSpPr/>
        <p:nvPr/>
      </p:nvGrpSpPr>
      <p:grpSpPr>
        <a:xfrm>
          <a:off x="0" y="0"/>
          <a:ext cx="0" cy="0"/>
          <a:chOff x="0" y="0"/>
          <a:chExt cx="0" cy="0"/>
        </a:xfrm>
      </p:grpSpPr>
      <p:sp>
        <p:nvSpPr>
          <p:cNvPr id="29" name="Google Shape;29;p54"/>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54"/>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54"/>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4"/>
          <p:cNvSpPr txBox="1"/>
          <p:nvPr>
            <p:ph idx="1" type="body"/>
          </p:nvPr>
        </p:nvSpPr>
        <p:spPr>
          <a:xfrm>
            <a:off x="2773599" y="2052116"/>
            <a:ext cx="7796540" cy="3997828"/>
          </a:xfrm>
          <a:prstGeom prst="rect">
            <a:avLst/>
          </a:prstGeom>
          <a:noFill/>
          <a:ln>
            <a:noFill/>
          </a:ln>
        </p:spPr>
        <p:txBody>
          <a:bodyPr anchorCtr="0" anchor="ctr"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33" name="Google Shape;33;p54"/>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4"/>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4"/>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6" name="Google Shape;36;p54"/>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7" name="Shape 37"/>
        <p:cNvGrpSpPr/>
        <p:nvPr/>
      </p:nvGrpSpPr>
      <p:grpSpPr>
        <a:xfrm>
          <a:off x="0" y="0"/>
          <a:ext cx="0" cy="0"/>
          <a:chOff x="0" y="0"/>
          <a:chExt cx="0" cy="0"/>
        </a:xfrm>
      </p:grpSpPr>
      <p:sp>
        <p:nvSpPr>
          <p:cNvPr id="38" name="Google Shape;38;p56"/>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56"/>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56"/>
          <p:cNvSpPr txBox="1"/>
          <p:nvPr/>
        </p:nvSpPr>
        <p:spPr>
          <a:xfrm>
            <a:off x="2191843" y="2962586"/>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41" name="Google Shape;41;p56"/>
          <p:cNvSpPr txBox="1"/>
          <p:nvPr>
            <p:ph type="title"/>
          </p:nvPr>
        </p:nvSpPr>
        <p:spPr>
          <a:xfrm>
            <a:off x="2609873" y="3147254"/>
            <a:ext cx="7956560" cy="1424746"/>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6"/>
          <p:cNvSpPr txBox="1"/>
          <p:nvPr>
            <p:ph idx="1" type="body"/>
          </p:nvPr>
        </p:nvSpPr>
        <p:spPr>
          <a:xfrm>
            <a:off x="2773968" y="2268786"/>
            <a:ext cx="7791931" cy="878468"/>
          </a:xfrm>
          <a:prstGeom prst="rect">
            <a:avLst/>
          </a:prstGeom>
          <a:noFill/>
          <a:ln>
            <a:noFill/>
          </a:ln>
        </p:spPr>
        <p:txBody>
          <a:bodyPr anchorCtr="0" anchor="b" bIns="45700" lIns="91425" spcFirstLastPara="1" rIns="91425" wrap="square" tIns="0">
            <a:normAutofit/>
          </a:bodyPr>
          <a:lstStyle>
            <a:lvl1pPr indent="-228600" lvl="0" marL="457200" algn="r">
              <a:lnSpc>
                <a:spcPct val="120000"/>
              </a:lnSpc>
              <a:spcBef>
                <a:spcPts val="1000"/>
              </a:spcBef>
              <a:spcAft>
                <a:spcPts val="0"/>
              </a:spcAft>
              <a:buSzPts val="1620"/>
              <a:buNone/>
              <a:defRPr sz="1800">
                <a:solidFill>
                  <a:schemeClr val="lt1"/>
                </a:solidFill>
              </a:defRPr>
            </a:lvl1pPr>
            <a:lvl2pPr indent="-228600" lvl="1" marL="914400" algn="l">
              <a:lnSpc>
                <a:spcPct val="120000"/>
              </a:lnSpc>
              <a:spcBef>
                <a:spcPts val="600"/>
              </a:spcBef>
              <a:spcAft>
                <a:spcPts val="0"/>
              </a:spcAft>
              <a:buSzPts val="1620"/>
              <a:buNone/>
              <a:defRPr sz="1800">
                <a:solidFill>
                  <a:schemeClr val="lt1"/>
                </a:solidFill>
              </a:defRPr>
            </a:lvl2pPr>
            <a:lvl3pPr indent="-228600" lvl="2" marL="1371600" algn="l">
              <a:lnSpc>
                <a:spcPct val="120000"/>
              </a:lnSpc>
              <a:spcBef>
                <a:spcPts val="600"/>
              </a:spcBef>
              <a:spcAft>
                <a:spcPts val="0"/>
              </a:spcAft>
              <a:buSzPts val="1620"/>
              <a:buNone/>
              <a:defRPr sz="1800">
                <a:solidFill>
                  <a:schemeClr val="lt1"/>
                </a:solidFill>
              </a:defRPr>
            </a:lvl3pPr>
            <a:lvl4pPr indent="-228600" lvl="3" marL="1828800" algn="l">
              <a:lnSpc>
                <a:spcPct val="120000"/>
              </a:lnSpc>
              <a:spcBef>
                <a:spcPts val="600"/>
              </a:spcBef>
              <a:spcAft>
                <a:spcPts val="0"/>
              </a:spcAft>
              <a:buSzPts val="1440"/>
              <a:buNone/>
              <a:defRPr sz="1600">
                <a:solidFill>
                  <a:schemeClr val="lt1"/>
                </a:solidFill>
              </a:defRPr>
            </a:lvl4pPr>
            <a:lvl5pPr indent="-228600" lvl="4" marL="2286000" algn="l">
              <a:lnSpc>
                <a:spcPct val="120000"/>
              </a:lnSpc>
              <a:spcBef>
                <a:spcPts val="600"/>
              </a:spcBef>
              <a:spcAft>
                <a:spcPts val="0"/>
              </a:spcAft>
              <a:buSzPts val="1440"/>
              <a:buNone/>
              <a:defRPr sz="1600">
                <a:solidFill>
                  <a:schemeClr val="lt1"/>
                </a:solidFill>
              </a:defRPr>
            </a:lvl5pPr>
            <a:lvl6pPr indent="-228600" lvl="5" marL="2743200" algn="l">
              <a:lnSpc>
                <a:spcPct val="120000"/>
              </a:lnSpc>
              <a:spcBef>
                <a:spcPts val="600"/>
              </a:spcBef>
              <a:spcAft>
                <a:spcPts val="0"/>
              </a:spcAft>
              <a:buSzPts val="1440"/>
              <a:buNone/>
              <a:defRPr sz="1600">
                <a:solidFill>
                  <a:schemeClr val="lt1"/>
                </a:solidFill>
              </a:defRPr>
            </a:lvl6pPr>
            <a:lvl7pPr indent="-228600" lvl="6" marL="3200400" algn="l">
              <a:lnSpc>
                <a:spcPct val="120000"/>
              </a:lnSpc>
              <a:spcBef>
                <a:spcPts val="600"/>
              </a:spcBef>
              <a:spcAft>
                <a:spcPts val="0"/>
              </a:spcAft>
              <a:buSzPts val="1440"/>
              <a:buNone/>
              <a:defRPr sz="1600">
                <a:solidFill>
                  <a:schemeClr val="lt1"/>
                </a:solidFill>
              </a:defRPr>
            </a:lvl7pPr>
            <a:lvl8pPr indent="-228600" lvl="7" marL="3657600" algn="l">
              <a:lnSpc>
                <a:spcPct val="120000"/>
              </a:lnSpc>
              <a:spcBef>
                <a:spcPts val="600"/>
              </a:spcBef>
              <a:spcAft>
                <a:spcPts val="0"/>
              </a:spcAft>
              <a:buSzPts val="1440"/>
              <a:buNone/>
              <a:defRPr sz="1600">
                <a:solidFill>
                  <a:schemeClr val="lt1"/>
                </a:solidFill>
              </a:defRPr>
            </a:lvl8pPr>
            <a:lvl9pPr indent="-228600" lvl="8" marL="4114800" algn="l">
              <a:lnSpc>
                <a:spcPct val="120000"/>
              </a:lnSpc>
              <a:spcBef>
                <a:spcPts val="600"/>
              </a:spcBef>
              <a:spcAft>
                <a:spcPts val="600"/>
              </a:spcAft>
              <a:buSzPts val="1440"/>
              <a:buNone/>
              <a:defRPr sz="1600">
                <a:solidFill>
                  <a:schemeClr val="lt1"/>
                </a:solidFill>
              </a:defRPr>
            </a:lvl9pPr>
          </a:lstStyle>
          <a:p/>
        </p:txBody>
      </p:sp>
      <p:sp>
        <p:nvSpPr>
          <p:cNvPr id="43" name="Google Shape;43;p56"/>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6"/>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6"/>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6" name="Shape 46"/>
        <p:cNvGrpSpPr/>
        <p:nvPr/>
      </p:nvGrpSpPr>
      <p:grpSpPr>
        <a:xfrm>
          <a:off x="0" y="0"/>
          <a:ext cx="0" cy="0"/>
          <a:chOff x="0" y="0"/>
          <a:chExt cx="0" cy="0"/>
        </a:xfrm>
      </p:grpSpPr>
      <p:sp>
        <p:nvSpPr>
          <p:cNvPr id="47" name="Google Shape;47;p57"/>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57"/>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57"/>
          <p:cNvSpPr txBox="1"/>
          <p:nvPr>
            <p:ph type="title"/>
          </p:nvPr>
        </p:nvSpPr>
        <p:spPr>
          <a:xfrm>
            <a:off x="2609873" y="805817"/>
            <a:ext cx="7950984" cy="1081705"/>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7"/>
          <p:cNvSpPr txBox="1"/>
          <p:nvPr>
            <p:ph idx="1" type="body"/>
          </p:nvPr>
        </p:nvSpPr>
        <p:spPr>
          <a:xfrm>
            <a:off x="2605374" y="2052116"/>
            <a:ext cx="3891960" cy="3997828"/>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51" name="Google Shape;51;p57"/>
          <p:cNvSpPr txBox="1"/>
          <p:nvPr>
            <p:ph idx="2" type="body"/>
          </p:nvPr>
        </p:nvSpPr>
        <p:spPr>
          <a:xfrm>
            <a:off x="6666636" y="2052114"/>
            <a:ext cx="3894222" cy="3997829"/>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52" name="Google Shape;52;p57"/>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7"/>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7"/>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5" name="Google Shape;55;p57"/>
          <p:cNvSpPr txBox="1"/>
          <p:nvPr/>
        </p:nvSpPr>
        <p:spPr>
          <a:xfrm>
            <a:off x="2196172" y="641223"/>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6" name="Shape 56"/>
        <p:cNvGrpSpPr/>
        <p:nvPr/>
      </p:nvGrpSpPr>
      <p:grpSpPr>
        <a:xfrm>
          <a:off x="0" y="0"/>
          <a:ext cx="0" cy="0"/>
          <a:chOff x="0" y="0"/>
          <a:chExt cx="0" cy="0"/>
        </a:xfrm>
      </p:grpSpPr>
      <p:sp>
        <p:nvSpPr>
          <p:cNvPr id="57" name="Google Shape;57;p58"/>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8"/>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8"/>
          <p:cNvSpPr txBox="1"/>
          <p:nvPr/>
        </p:nvSpPr>
        <p:spPr>
          <a:xfrm>
            <a:off x="2193650" y="636424"/>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60" name="Google Shape;60;p58"/>
          <p:cNvSpPr txBox="1"/>
          <p:nvPr>
            <p:ph type="title"/>
          </p:nvPr>
        </p:nvSpPr>
        <p:spPr>
          <a:xfrm>
            <a:off x="2609873" y="805818"/>
            <a:ext cx="7956560" cy="1078348"/>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8"/>
          <p:cNvSpPr txBox="1"/>
          <p:nvPr>
            <p:ph idx="1" type="body"/>
          </p:nvPr>
        </p:nvSpPr>
        <p:spPr>
          <a:xfrm>
            <a:off x="2609285" y="2052115"/>
            <a:ext cx="3896467" cy="71381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80"/>
              <a:buNone/>
              <a:defRPr b="0" sz="2200" cap="none">
                <a:solidFill>
                  <a:schemeClr val="accent6"/>
                </a:solidFill>
              </a:defRPr>
            </a:lvl1pPr>
            <a:lvl2pPr indent="-228600" lvl="1" marL="914400" algn="l">
              <a:lnSpc>
                <a:spcPct val="120000"/>
              </a:lnSpc>
              <a:spcBef>
                <a:spcPts val="600"/>
              </a:spcBef>
              <a:spcAft>
                <a:spcPts val="0"/>
              </a:spcAft>
              <a:buSzPts val="1800"/>
              <a:buNone/>
              <a:defRPr b="1" sz="2000"/>
            </a:lvl2pPr>
            <a:lvl3pPr indent="-228600" lvl="2" marL="1371600" algn="l">
              <a:lnSpc>
                <a:spcPct val="120000"/>
              </a:lnSpc>
              <a:spcBef>
                <a:spcPts val="600"/>
              </a:spcBef>
              <a:spcAft>
                <a:spcPts val="0"/>
              </a:spcAft>
              <a:buSzPts val="1620"/>
              <a:buNone/>
              <a:defRPr b="1" sz="1800"/>
            </a:lvl3pPr>
            <a:lvl4pPr indent="-228600" lvl="3" marL="1828800" algn="l">
              <a:lnSpc>
                <a:spcPct val="120000"/>
              </a:lnSpc>
              <a:spcBef>
                <a:spcPts val="600"/>
              </a:spcBef>
              <a:spcAft>
                <a:spcPts val="0"/>
              </a:spcAft>
              <a:buSzPts val="1440"/>
              <a:buNone/>
              <a:defRPr b="1" sz="1600"/>
            </a:lvl4pPr>
            <a:lvl5pPr indent="-228600" lvl="4" marL="2286000" algn="l">
              <a:lnSpc>
                <a:spcPct val="120000"/>
              </a:lnSpc>
              <a:spcBef>
                <a:spcPts val="600"/>
              </a:spcBef>
              <a:spcAft>
                <a:spcPts val="0"/>
              </a:spcAft>
              <a:buSzPts val="1440"/>
              <a:buNone/>
              <a:defRPr b="1" sz="1600"/>
            </a:lvl5pPr>
            <a:lvl6pPr indent="-228600" lvl="5" marL="2743200" algn="l">
              <a:lnSpc>
                <a:spcPct val="120000"/>
              </a:lnSpc>
              <a:spcBef>
                <a:spcPts val="600"/>
              </a:spcBef>
              <a:spcAft>
                <a:spcPts val="0"/>
              </a:spcAft>
              <a:buSzPts val="1440"/>
              <a:buNone/>
              <a:defRPr b="1" sz="1600"/>
            </a:lvl6pPr>
            <a:lvl7pPr indent="-228600" lvl="6" marL="3200400" algn="l">
              <a:lnSpc>
                <a:spcPct val="120000"/>
              </a:lnSpc>
              <a:spcBef>
                <a:spcPts val="600"/>
              </a:spcBef>
              <a:spcAft>
                <a:spcPts val="0"/>
              </a:spcAft>
              <a:buSzPts val="1440"/>
              <a:buNone/>
              <a:defRPr b="1" sz="1600"/>
            </a:lvl7pPr>
            <a:lvl8pPr indent="-228600" lvl="7" marL="3657600" algn="l">
              <a:lnSpc>
                <a:spcPct val="120000"/>
              </a:lnSpc>
              <a:spcBef>
                <a:spcPts val="600"/>
              </a:spcBef>
              <a:spcAft>
                <a:spcPts val="0"/>
              </a:spcAft>
              <a:buSzPts val="1440"/>
              <a:buNone/>
              <a:defRPr b="1" sz="1600"/>
            </a:lvl8pPr>
            <a:lvl9pPr indent="-228600" lvl="8" marL="4114800" algn="l">
              <a:lnSpc>
                <a:spcPct val="120000"/>
              </a:lnSpc>
              <a:spcBef>
                <a:spcPts val="600"/>
              </a:spcBef>
              <a:spcAft>
                <a:spcPts val="600"/>
              </a:spcAft>
              <a:buSzPts val="1440"/>
              <a:buNone/>
              <a:defRPr b="1" sz="1600"/>
            </a:lvl9pPr>
          </a:lstStyle>
          <a:p/>
        </p:txBody>
      </p:sp>
      <p:sp>
        <p:nvSpPr>
          <p:cNvPr id="62" name="Google Shape;62;p58"/>
          <p:cNvSpPr txBox="1"/>
          <p:nvPr>
            <p:ph idx="2" type="body"/>
          </p:nvPr>
        </p:nvSpPr>
        <p:spPr>
          <a:xfrm>
            <a:off x="2609285" y="2851331"/>
            <a:ext cx="3893623" cy="3071434"/>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63" name="Google Shape;63;p58"/>
          <p:cNvSpPr txBox="1"/>
          <p:nvPr>
            <p:ph idx="3" type="body"/>
          </p:nvPr>
        </p:nvSpPr>
        <p:spPr>
          <a:xfrm>
            <a:off x="6666634" y="2052115"/>
            <a:ext cx="3899798" cy="71381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80"/>
              <a:buNone/>
              <a:defRPr b="0" sz="2200" cap="none">
                <a:solidFill>
                  <a:schemeClr val="accent6"/>
                </a:solidFill>
              </a:defRPr>
            </a:lvl1pPr>
            <a:lvl2pPr indent="-228600" lvl="1" marL="914400" algn="l">
              <a:lnSpc>
                <a:spcPct val="120000"/>
              </a:lnSpc>
              <a:spcBef>
                <a:spcPts val="600"/>
              </a:spcBef>
              <a:spcAft>
                <a:spcPts val="0"/>
              </a:spcAft>
              <a:buSzPts val="1800"/>
              <a:buNone/>
              <a:defRPr b="1" sz="2000"/>
            </a:lvl2pPr>
            <a:lvl3pPr indent="-228600" lvl="2" marL="1371600" algn="l">
              <a:lnSpc>
                <a:spcPct val="120000"/>
              </a:lnSpc>
              <a:spcBef>
                <a:spcPts val="600"/>
              </a:spcBef>
              <a:spcAft>
                <a:spcPts val="0"/>
              </a:spcAft>
              <a:buSzPts val="1620"/>
              <a:buNone/>
              <a:defRPr b="1" sz="1800"/>
            </a:lvl3pPr>
            <a:lvl4pPr indent="-228600" lvl="3" marL="1828800" algn="l">
              <a:lnSpc>
                <a:spcPct val="120000"/>
              </a:lnSpc>
              <a:spcBef>
                <a:spcPts val="600"/>
              </a:spcBef>
              <a:spcAft>
                <a:spcPts val="0"/>
              </a:spcAft>
              <a:buSzPts val="1440"/>
              <a:buNone/>
              <a:defRPr b="1" sz="1600"/>
            </a:lvl4pPr>
            <a:lvl5pPr indent="-228600" lvl="4" marL="2286000" algn="l">
              <a:lnSpc>
                <a:spcPct val="120000"/>
              </a:lnSpc>
              <a:spcBef>
                <a:spcPts val="600"/>
              </a:spcBef>
              <a:spcAft>
                <a:spcPts val="0"/>
              </a:spcAft>
              <a:buSzPts val="1440"/>
              <a:buNone/>
              <a:defRPr b="1" sz="1600"/>
            </a:lvl5pPr>
            <a:lvl6pPr indent="-228600" lvl="5" marL="2743200" algn="l">
              <a:lnSpc>
                <a:spcPct val="120000"/>
              </a:lnSpc>
              <a:spcBef>
                <a:spcPts val="600"/>
              </a:spcBef>
              <a:spcAft>
                <a:spcPts val="0"/>
              </a:spcAft>
              <a:buSzPts val="1440"/>
              <a:buNone/>
              <a:defRPr b="1" sz="1600"/>
            </a:lvl6pPr>
            <a:lvl7pPr indent="-228600" lvl="6" marL="3200400" algn="l">
              <a:lnSpc>
                <a:spcPct val="120000"/>
              </a:lnSpc>
              <a:spcBef>
                <a:spcPts val="600"/>
              </a:spcBef>
              <a:spcAft>
                <a:spcPts val="0"/>
              </a:spcAft>
              <a:buSzPts val="1440"/>
              <a:buNone/>
              <a:defRPr b="1" sz="1600"/>
            </a:lvl7pPr>
            <a:lvl8pPr indent="-228600" lvl="7" marL="3657600" algn="l">
              <a:lnSpc>
                <a:spcPct val="120000"/>
              </a:lnSpc>
              <a:spcBef>
                <a:spcPts val="600"/>
              </a:spcBef>
              <a:spcAft>
                <a:spcPts val="0"/>
              </a:spcAft>
              <a:buSzPts val="1440"/>
              <a:buNone/>
              <a:defRPr b="1" sz="1600"/>
            </a:lvl8pPr>
            <a:lvl9pPr indent="-228600" lvl="8" marL="4114800" algn="l">
              <a:lnSpc>
                <a:spcPct val="120000"/>
              </a:lnSpc>
              <a:spcBef>
                <a:spcPts val="600"/>
              </a:spcBef>
              <a:spcAft>
                <a:spcPts val="600"/>
              </a:spcAft>
              <a:buSzPts val="1440"/>
              <a:buNone/>
              <a:defRPr b="1" sz="1600"/>
            </a:lvl9pPr>
          </a:lstStyle>
          <a:p/>
        </p:txBody>
      </p:sp>
      <p:sp>
        <p:nvSpPr>
          <p:cNvPr id="64" name="Google Shape;64;p58"/>
          <p:cNvSpPr txBox="1"/>
          <p:nvPr>
            <p:ph idx="4" type="body"/>
          </p:nvPr>
        </p:nvSpPr>
        <p:spPr>
          <a:xfrm>
            <a:off x="6666635" y="2851331"/>
            <a:ext cx="3899798" cy="3071434"/>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65" name="Google Shape;65;p58"/>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8"/>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8"/>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8" name="Shape 68"/>
        <p:cNvGrpSpPr/>
        <p:nvPr/>
      </p:nvGrpSpPr>
      <p:grpSpPr>
        <a:xfrm>
          <a:off x="0" y="0"/>
          <a:ext cx="0" cy="0"/>
          <a:chOff x="0" y="0"/>
          <a:chExt cx="0" cy="0"/>
        </a:xfrm>
      </p:grpSpPr>
      <p:sp>
        <p:nvSpPr>
          <p:cNvPr id="69" name="Google Shape;69;p59"/>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59"/>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59"/>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59"/>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9"/>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9"/>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5" name="Google Shape;75;p59"/>
          <p:cNvSpPr txBox="1"/>
          <p:nvPr/>
        </p:nvSpPr>
        <p:spPr>
          <a:xfrm>
            <a:off x="2196172" y="641226"/>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6" name="Shape 76"/>
        <p:cNvGrpSpPr/>
        <p:nvPr/>
      </p:nvGrpSpPr>
      <p:grpSpPr>
        <a:xfrm>
          <a:off x="0" y="0"/>
          <a:ext cx="0" cy="0"/>
          <a:chOff x="0" y="0"/>
          <a:chExt cx="0" cy="0"/>
        </a:xfrm>
      </p:grpSpPr>
      <p:sp>
        <p:nvSpPr>
          <p:cNvPr id="77" name="Google Shape;77;p60"/>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60"/>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60"/>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0"/>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60"/>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82" name="Shape 82"/>
        <p:cNvGrpSpPr/>
        <p:nvPr/>
      </p:nvGrpSpPr>
      <p:grpSpPr>
        <a:xfrm>
          <a:off x="0" y="0"/>
          <a:ext cx="0" cy="0"/>
          <a:chOff x="0" y="0"/>
          <a:chExt cx="0" cy="0"/>
        </a:xfrm>
      </p:grpSpPr>
      <p:sp>
        <p:nvSpPr>
          <p:cNvPr id="83" name="Google Shape;83;p61"/>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61"/>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61"/>
          <p:cNvSpPr txBox="1"/>
          <p:nvPr/>
        </p:nvSpPr>
        <p:spPr>
          <a:xfrm>
            <a:off x="1554154" y="1127550"/>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86" name="Google Shape;86;p61"/>
          <p:cNvSpPr txBox="1"/>
          <p:nvPr>
            <p:ph type="title"/>
          </p:nvPr>
        </p:nvSpPr>
        <p:spPr>
          <a:xfrm>
            <a:off x="1970323" y="1282451"/>
            <a:ext cx="2664361" cy="1903241"/>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61"/>
          <p:cNvSpPr txBox="1"/>
          <p:nvPr>
            <p:ph idx="1" type="body"/>
          </p:nvPr>
        </p:nvSpPr>
        <p:spPr>
          <a:xfrm>
            <a:off x="5120154" y="805818"/>
            <a:ext cx="5446278" cy="5244126"/>
          </a:xfrm>
          <a:prstGeom prst="rect">
            <a:avLst/>
          </a:prstGeom>
          <a:noFill/>
          <a:ln>
            <a:noFill/>
          </a:ln>
        </p:spPr>
        <p:txBody>
          <a:bodyPr anchorCtr="0" anchor="ctr"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88" name="Google Shape;88;p61"/>
          <p:cNvSpPr txBox="1"/>
          <p:nvPr>
            <p:ph idx="2" type="body"/>
          </p:nvPr>
        </p:nvSpPr>
        <p:spPr>
          <a:xfrm>
            <a:off x="1970322" y="3186154"/>
            <a:ext cx="2664361" cy="2386397"/>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440"/>
              <a:buNone/>
              <a:defRPr sz="1600"/>
            </a:lvl1pPr>
            <a:lvl2pPr indent="-228600" lvl="1" marL="914400" algn="l">
              <a:lnSpc>
                <a:spcPct val="120000"/>
              </a:lnSpc>
              <a:spcBef>
                <a:spcPts val="600"/>
              </a:spcBef>
              <a:spcAft>
                <a:spcPts val="0"/>
              </a:spcAft>
              <a:buSzPts val="1260"/>
              <a:buNone/>
              <a:defRPr sz="1400"/>
            </a:lvl2pPr>
            <a:lvl3pPr indent="-228600" lvl="2" marL="1371600" algn="l">
              <a:lnSpc>
                <a:spcPct val="120000"/>
              </a:lnSpc>
              <a:spcBef>
                <a:spcPts val="600"/>
              </a:spcBef>
              <a:spcAft>
                <a:spcPts val="0"/>
              </a:spcAft>
              <a:buSzPts val="1080"/>
              <a:buNone/>
              <a:defRPr sz="1200"/>
            </a:lvl3pPr>
            <a:lvl4pPr indent="-228600" lvl="3" marL="1828800" algn="l">
              <a:lnSpc>
                <a:spcPct val="120000"/>
              </a:lnSpc>
              <a:spcBef>
                <a:spcPts val="600"/>
              </a:spcBef>
              <a:spcAft>
                <a:spcPts val="0"/>
              </a:spcAft>
              <a:buSzPts val="900"/>
              <a:buNone/>
              <a:defRPr sz="1000"/>
            </a:lvl4pPr>
            <a:lvl5pPr indent="-228600" lvl="4" marL="2286000" algn="l">
              <a:lnSpc>
                <a:spcPct val="120000"/>
              </a:lnSpc>
              <a:spcBef>
                <a:spcPts val="600"/>
              </a:spcBef>
              <a:spcAft>
                <a:spcPts val="0"/>
              </a:spcAft>
              <a:buSzPts val="900"/>
              <a:buNone/>
              <a:defRPr sz="1000"/>
            </a:lvl5pPr>
            <a:lvl6pPr indent="-228600" lvl="5" marL="2743200" algn="l">
              <a:lnSpc>
                <a:spcPct val="120000"/>
              </a:lnSpc>
              <a:spcBef>
                <a:spcPts val="600"/>
              </a:spcBef>
              <a:spcAft>
                <a:spcPts val="0"/>
              </a:spcAft>
              <a:buSzPts val="900"/>
              <a:buNone/>
              <a:defRPr sz="1000"/>
            </a:lvl6pPr>
            <a:lvl7pPr indent="-228600" lvl="6" marL="3200400" algn="l">
              <a:lnSpc>
                <a:spcPct val="120000"/>
              </a:lnSpc>
              <a:spcBef>
                <a:spcPts val="600"/>
              </a:spcBef>
              <a:spcAft>
                <a:spcPts val="0"/>
              </a:spcAft>
              <a:buSzPts val="900"/>
              <a:buNone/>
              <a:defRPr sz="1000"/>
            </a:lvl7pPr>
            <a:lvl8pPr indent="-228600" lvl="7" marL="3657600" algn="l">
              <a:lnSpc>
                <a:spcPct val="120000"/>
              </a:lnSpc>
              <a:spcBef>
                <a:spcPts val="600"/>
              </a:spcBef>
              <a:spcAft>
                <a:spcPts val="0"/>
              </a:spcAft>
              <a:buSzPts val="900"/>
              <a:buNone/>
              <a:defRPr sz="1000"/>
            </a:lvl8pPr>
            <a:lvl9pPr indent="-228600" lvl="8" marL="4114800" algn="l">
              <a:lnSpc>
                <a:spcPct val="120000"/>
              </a:lnSpc>
              <a:spcBef>
                <a:spcPts val="600"/>
              </a:spcBef>
              <a:spcAft>
                <a:spcPts val="600"/>
              </a:spcAft>
              <a:buSzPts val="900"/>
              <a:buNone/>
              <a:defRPr sz="1000"/>
            </a:lvl9pPr>
          </a:lstStyle>
          <a:p/>
        </p:txBody>
      </p:sp>
      <p:sp>
        <p:nvSpPr>
          <p:cNvPr id="89" name="Google Shape;89;p61"/>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61"/>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61"/>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зображение с заголовком" type="picTx">
  <p:cSld name="PICTURE_WITH_CAPTION_TEXT">
    <p:spTree>
      <p:nvGrpSpPr>
        <p:cNvPr id="92" name="Shape 92"/>
        <p:cNvGrpSpPr/>
        <p:nvPr/>
      </p:nvGrpSpPr>
      <p:grpSpPr>
        <a:xfrm>
          <a:off x="0" y="0"/>
          <a:ext cx="0" cy="0"/>
          <a:chOff x="0" y="0"/>
          <a:chExt cx="0" cy="0"/>
        </a:xfrm>
      </p:grpSpPr>
      <p:sp>
        <p:nvSpPr>
          <p:cNvPr id="93" name="Google Shape;93;p62"/>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62"/>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62"/>
          <p:cNvSpPr/>
          <p:nvPr>
            <p:ph idx="2" type="pic"/>
          </p:nvPr>
        </p:nvSpPr>
        <p:spPr>
          <a:xfrm>
            <a:off x="6747062" y="3229"/>
            <a:ext cx="4629734" cy="6858000"/>
          </a:xfrm>
          <a:prstGeom prst="rect">
            <a:avLst/>
          </a:prstGeom>
          <a:solidFill>
            <a:schemeClr val="lt1">
              <a:alpha val="9803"/>
            </a:schemeClr>
          </a:solidFill>
          <a:ln>
            <a:noFill/>
          </a:ln>
        </p:spPr>
        <p:txBody>
          <a:bodyPr anchorCtr="0" anchor="t" bIns="45700" lIns="91425" spcFirstLastPara="1" rIns="91425" wrap="square" tIns="45700">
            <a:normAutofit/>
          </a:bodyPr>
          <a:lstStyle>
            <a:lvl1pPr lvl="0" marR="0" rtl="0" algn="ctr">
              <a:lnSpc>
                <a:spcPct val="120000"/>
              </a:lnSpc>
              <a:spcBef>
                <a:spcPts val="1000"/>
              </a:spcBef>
              <a:spcAft>
                <a:spcPts val="0"/>
              </a:spcAft>
              <a:buClr>
                <a:schemeClr val="accent6"/>
              </a:buClr>
              <a:buSzPts val="2520"/>
              <a:buFont typeface="Noto Sans Symbols"/>
              <a:buNone/>
              <a:defRPr b="0" i="0" sz="2800" u="none" cap="none" strike="noStrike">
                <a:solidFill>
                  <a:schemeClr val="lt1"/>
                </a:solidFill>
                <a:latin typeface="Arial"/>
                <a:ea typeface="Arial"/>
                <a:cs typeface="Arial"/>
                <a:sym typeface="Arial"/>
              </a:defRPr>
            </a:lvl1pPr>
            <a:lvl2pPr lvl="1" marR="0" rtl="0" algn="l">
              <a:lnSpc>
                <a:spcPct val="120000"/>
              </a:lnSpc>
              <a:spcBef>
                <a:spcPts val="600"/>
              </a:spcBef>
              <a:spcAft>
                <a:spcPts val="0"/>
              </a:spcAft>
              <a:buClr>
                <a:schemeClr val="accent6"/>
              </a:buClr>
              <a:buSzPts val="2520"/>
              <a:buFont typeface="Noto Sans Symbols"/>
              <a:buNone/>
              <a:defRPr b="0" i="0" sz="2800" u="none" cap="none" strike="noStrike">
                <a:solidFill>
                  <a:schemeClr val="lt1"/>
                </a:solidFill>
                <a:latin typeface="Arial"/>
                <a:ea typeface="Arial"/>
                <a:cs typeface="Arial"/>
                <a:sym typeface="Arial"/>
              </a:defRPr>
            </a:lvl2pPr>
            <a:lvl3pPr lvl="2" marR="0" rtl="0" algn="l">
              <a:lnSpc>
                <a:spcPct val="120000"/>
              </a:lnSpc>
              <a:spcBef>
                <a:spcPts val="600"/>
              </a:spcBef>
              <a:spcAft>
                <a:spcPts val="0"/>
              </a:spcAft>
              <a:buClr>
                <a:schemeClr val="accent6"/>
              </a:buClr>
              <a:buSzPts val="2160"/>
              <a:buFont typeface="Noto Sans Symbols"/>
              <a:buNone/>
              <a:defRPr b="0" i="0" sz="2400" u="none" cap="none" strike="noStrike">
                <a:solidFill>
                  <a:schemeClr val="lt1"/>
                </a:solidFill>
                <a:latin typeface="Arial"/>
                <a:ea typeface="Arial"/>
                <a:cs typeface="Arial"/>
                <a:sym typeface="Arial"/>
              </a:defRPr>
            </a:lvl3pPr>
            <a:lvl4pPr lvl="3" marR="0" rtl="0" algn="l">
              <a:lnSpc>
                <a:spcPct val="120000"/>
              </a:lnSpc>
              <a:spcBef>
                <a:spcPts val="600"/>
              </a:spcBef>
              <a:spcAft>
                <a:spcPts val="0"/>
              </a:spcAft>
              <a:buClr>
                <a:schemeClr val="accent6"/>
              </a:buClr>
              <a:buSzPts val="1800"/>
              <a:buFont typeface="Noto Sans Symbols"/>
              <a:buNone/>
              <a:defRPr b="0" i="0" sz="2000" u="none" cap="none" strike="noStrike">
                <a:solidFill>
                  <a:schemeClr val="lt1"/>
                </a:solidFill>
                <a:latin typeface="Arial"/>
                <a:ea typeface="Arial"/>
                <a:cs typeface="Arial"/>
                <a:sym typeface="Arial"/>
              </a:defRPr>
            </a:lvl4pPr>
            <a:lvl5pPr lvl="4" marR="0" rtl="0" algn="l">
              <a:lnSpc>
                <a:spcPct val="120000"/>
              </a:lnSpc>
              <a:spcBef>
                <a:spcPts val="600"/>
              </a:spcBef>
              <a:spcAft>
                <a:spcPts val="0"/>
              </a:spcAft>
              <a:buClr>
                <a:schemeClr val="accent6"/>
              </a:buClr>
              <a:buSzPts val="1800"/>
              <a:buFont typeface="Noto Sans Symbols"/>
              <a:buNone/>
              <a:defRPr b="0" i="0" sz="2000" u="none" cap="none" strike="noStrike">
                <a:solidFill>
                  <a:schemeClr val="lt1"/>
                </a:solidFill>
                <a:latin typeface="Arial"/>
                <a:ea typeface="Arial"/>
                <a:cs typeface="Arial"/>
                <a:sym typeface="Arial"/>
              </a:defRPr>
            </a:lvl5pPr>
            <a:lvl6pPr lvl="5" marR="0" rtl="0" algn="l">
              <a:lnSpc>
                <a:spcPct val="120000"/>
              </a:lnSpc>
              <a:spcBef>
                <a:spcPts val="600"/>
              </a:spcBef>
              <a:spcAft>
                <a:spcPts val="0"/>
              </a:spcAft>
              <a:buClr>
                <a:schemeClr val="accent6"/>
              </a:buClr>
              <a:buSzPts val="1800"/>
              <a:buFont typeface="Noto Sans Symbols"/>
              <a:buNone/>
              <a:defRPr b="0" i="0" sz="2000" u="none" cap="none" strike="noStrike">
                <a:solidFill>
                  <a:schemeClr val="lt1"/>
                </a:solidFill>
                <a:latin typeface="Arial"/>
                <a:ea typeface="Arial"/>
                <a:cs typeface="Arial"/>
                <a:sym typeface="Arial"/>
              </a:defRPr>
            </a:lvl6pPr>
            <a:lvl7pPr lvl="6" marR="0" rtl="0" algn="l">
              <a:lnSpc>
                <a:spcPct val="120000"/>
              </a:lnSpc>
              <a:spcBef>
                <a:spcPts val="600"/>
              </a:spcBef>
              <a:spcAft>
                <a:spcPts val="0"/>
              </a:spcAft>
              <a:buClr>
                <a:schemeClr val="accent6"/>
              </a:buClr>
              <a:buSzPts val="1800"/>
              <a:buFont typeface="Noto Sans Symbols"/>
              <a:buNone/>
              <a:defRPr b="0" i="0" sz="2000" u="none" cap="none" strike="noStrike">
                <a:solidFill>
                  <a:schemeClr val="lt1"/>
                </a:solidFill>
                <a:latin typeface="Arial"/>
                <a:ea typeface="Arial"/>
                <a:cs typeface="Arial"/>
                <a:sym typeface="Arial"/>
              </a:defRPr>
            </a:lvl7pPr>
            <a:lvl8pPr lvl="7" marR="0" rtl="0" algn="l">
              <a:lnSpc>
                <a:spcPct val="120000"/>
              </a:lnSpc>
              <a:spcBef>
                <a:spcPts val="600"/>
              </a:spcBef>
              <a:spcAft>
                <a:spcPts val="0"/>
              </a:spcAft>
              <a:buClr>
                <a:schemeClr val="accent6"/>
              </a:buClr>
              <a:buSzPts val="1800"/>
              <a:buFont typeface="Noto Sans Symbols"/>
              <a:buNone/>
              <a:defRPr b="0" i="0" sz="2000" u="none" cap="none" strike="noStrike">
                <a:solidFill>
                  <a:schemeClr val="lt1"/>
                </a:solidFill>
                <a:latin typeface="Arial"/>
                <a:ea typeface="Arial"/>
                <a:cs typeface="Arial"/>
                <a:sym typeface="Arial"/>
              </a:defRPr>
            </a:lvl8pPr>
            <a:lvl9pPr lvl="8" marR="0" rtl="0" algn="l">
              <a:lnSpc>
                <a:spcPct val="120000"/>
              </a:lnSpc>
              <a:spcBef>
                <a:spcPts val="600"/>
              </a:spcBef>
              <a:spcAft>
                <a:spcPts val="600"/>
              </a:spcAft>
              <a:buClr>
                <a:schemeClr val="accent6"/>
              </a:buClr>
              <a:buSzPts val="1800"/>
              <a:buFont typeface="Noto Sans Symbols"/>
              <a:buNone/>
              <a:defRPr b="0" i="0" sz="2000" u="none" cap="none" strike="noStrike">
                <a:solidFill>
                  <a:schemeClr val="lt1"/>
                </a:solidFill>
                <a:latin typeface="Arial"/>
                <a:ea typeface="Arial"/>
                <a:cs typeface="Arial"/>
                <a:sym typeface="Arial"/>
              </a:defRPr>
            </a:lvl9pPr>
          </a:lstStyle>
          <a:p/>
        </p:txBody>
      </p:sp>
      <p:sp>
        <p:nvSpPr>
          <p:cNvPr id="96" name="Google Shape;96;p62"/>
          <p:cNvSpPr txBox="1"/>
          <p:nvPr/>
        </p:nvSpPr>
        <p:spPr>
          <a:xfrm>
            <a:off x="1554686" y="1127550"/>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97" name="Google Shape;97;p62"/>
          <p:cNvSpPr txBox="1"/>
          <p:nvPr>
            <p:ph type="title"/>
          </p:nvPr>
        </p:nvSpPr>
        <p:spPr>
          <a:xfrm>
            <a:off x="1971241" y="1282452"/>
            <a:ext cx="3970986" cy="190047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62"/>
          <p:cNvSpPr txBox="1"/>
          <p:nvPr>
            <p:ph idx="1" type="body"/>
          </p:nvPr>
        </p:nvSpPr>
        <p:spPr>
          <a:xfrm>
            <a:off x="1970322" y="3182928"/>
            <a:ext cx="3971874" cy="238639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228600" lvl="1" marL="914400" algn="l">
              <a:lnSpc>
                <a:spcPct val="120000"/>
              </a:lnSpc>
              <a:spcBef>
                <a:spcPts val="600"/>
              </a:spcBef>
              <a:spcAft>
                <a:spcPts val="0"/>
              </a:spcAft>
              <a:buSzPts val="1260"/>
              <a:buNone/>
              <a:defRPr sz="1400"/>
            </a:lvl2pPr>
            <a:lvl3pPr indent="-228600" lvl="2" marL="1371600" algn="l">
              <a:lnSpc>
                <a:spcPct val="120000"/>
              </a:lnSpc>
              <a:spcBef>
                <a:spcPts val="600"/>
              </a:spcBef>
              <a:spcAft>
                <a:spcPts val="0"/>
              </a:spcAft>
              <a:buSzPts val="1080"/>
              <a:buNone/>
              <a:defRPr sz="1200"/>
            </a:lvl3pPr>
            <a:lvl4pPr indent="-228600" lvl="3" marL="1828800" algn="l">
              <a:lnSpc>
                <a:spcPct val="120000"/>
              </a:lnSpc>
              <a:spcBef>
                <a:spcPts val="600"/>
              </a:spcBef>
              <a:spcAft>
                <a:spcPts val="0"/>
              </a:spcAft>
              <a:buSzPts val="900"/>
              <a:buNone/>
              <a:defRPr sz="1000"/>
            </a:lvl4pPr>
            <a:lvl5pPr indent="-228600" lvl="4" marL="2286000" algn="l">
              <a:lnSpc>
                <a:spcPct val="120000"/>
              </a:lnSpc>
              <a:spcBef>
                <a:spcPts val="600"/>
              </a:spcBef>
              <a:spcAft>
                <a:spcPts val="0"/>
              </a:spcAft>
              <a:buSzPts val="900"/>
              <a:buNone/>
              <a:defRPr sz="1000"/>
            </a:lvl5pPr>
            <a:lvl6pPr indent="-228600" lvl="5" marL="2743200" algn="l">
              <a:lnSpc>
                <a:spcPct val="120000"/>
              </a:lnSpc>
              <a:spcBef>
                <a:spcPts val="600"/>
              </a:spcBef>
              <a:spcAft>
                <a:spcPts val="0"/>
              </a:spcAft>
              <a:buSzPts val="900"/>
              <a:buNone/>
              <a:defRPr sz="1000"/>
            </a:lvl6pPr>
            <a:lvl7pPr indent="-228600" lvl="6" marL="3200400" algn="l">
              <a:lnSpc>
                <a:spcPct val="120000"/>
              </a:lnSpc>
              <a:spcBef>
                <a:spcPts val="600"/>
              </a:spcBef>
              <a:spcAft>
                <a:spcPts val="0"/>
              </a:spcAft>
              <a:buSzPts val="900"/>
              <a:buNone/>
              <a:defRPr sz="1000"/>
            </a:lvl7pPr>
            <a:lvl8pPr indent="-228600" lvl="7" marL="3657600" algn="l">
              <a:lnSpc>
                <a:spcPct val="120000"/>
              </a:lnSpc>
              <a:spcBef>
                <a:spcPts val="600"/>
              </a:spcBef>
              <a:spcAft>
                <a:spcPts val="0"/>
              </a:spcAft>
              <a:buSzPts val="900"/>
              <a:buNone/>
              <a:defRPr sz="1000"/>
            </a:lvl8pPr>
            <a:lvl9pPr indent="-228600" lvl="8" marL="4114800" algn="l">
              <a:lnSpc>
                <a:spcPct val="120000"/>
              </a:lnSpc>
              <a:spcBef>
                <a:spcPts val="600"/>
              </a:spcBef>
              <a:spcAft>
                <a:spcPts val="600"/>
              </a:spcAft>
              <a:buSzPts val="900"/>
              <a:buNone/>
              <a:defRPr sz="1000"/>
            </a:lvl9pPr>
          </a:lstStyle>
          <a:p/>
        </p:txBody>
      </p:sp>
      <p:sp>
        <p:nvSpPr>
          <p:cNvPr id="99" name="Google Shape;99;p62"/>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62"/>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62"/>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02" name="Shape 102"/>
        <p:cNvGrpSpPr/>
        <p:nvPr/>
      </p:nvGrpSpPr>
      <p:grpSpPr>
        <a:xfrm>
          <a:off x="0" y="0"/>
          <a:ext cx="0" cy="0"/>
          <a:chOff x="0" y="0"/>
          <a:chExt cx="0" cy="0"/>
        </a:xfrm>
      </p:grpSpPr>
      <p:sp>
        <p:nvSpPr>
          <p:cNvPr id="103" name="Google Shape;103;p63"/>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63"/>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63"/>
          <p:cNvSpPr txBox="1"/>
          <p:nvPr/>
        </p:nvSpPr>
        <p:spPr>
          <a:xfrm>
            <a:off x="2194236"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06" name="Google Shape;106;p63"/>
          <p:cNvSpPr txBox="1"/>
          <p:nvPr>
            <p:ph type="title"/>
          </p:nvPr>
        </p:nvSpPr>
        <p:spPr>
          <a:xfrm>
            <a:off x="2611808" y="808056"/>
            <a:ext cx="795409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63"/>
          <p:cNvSpPr txBox="1"/>
          <p:nvPr>
            <p:ph idx="1" type="body"/>
          </p:nvPr>
        </p:nvSpPr>
        <p:spPr>
          <a:xfrm rot="5400000">
            <a:off x="4672955" y="152760"/>
            <a:ext cx="3997828" cy="7796540"/>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08" name="Google Shape;108;p63"/>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63"/>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63"/>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11" name="Shape 111"/>
        <p:cNvGrpSpPr/>
        <p:nvPr/>
      </p:nvGrpSpPr>
      <p:grpSpPr>
        <a:xfrm>
          <a:off x="0" y="0"/>
          <a:ext cx="0" cy="0"/>
          <a:chOff x="0" y="0"/>
          <a:chExt cx="0" cy="0"/>
        </a:xfrm>
      </p:grpSpPr>
      <p:sp>
        <p:nvSpPr>
          <p:cNvPr id="112" name="Google Shape;112;p64"/>
          <p:cNvSpPr/>
          <p:nvPr/>
        </p:nvSpPr>
        <p:spPr>
          <a:xfrm>
            <a:off x="1004479" y="0"/>
            <a:ext cx="10372316" cy="6858000"/>
          </a:xfrm>
          <a:prstGeom prst="rect">
            <a:avLst/>
          </a:prstGeom>
          <a:solidFill>
            <a:schemeClr val="dk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4"/>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4"/>
          <p:cNvSpPr txBox="1"/>
          <p:nvPr/>
        </p:nvSpPr>
        <p:spPr>
          <a:xfrm rot="5400000">
            <a:off x="10337141" y="416061"/>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15" name="Google Shape;115;p64"/>
          <p:cNvSpPr txBox="1"/>
          <p:nvPr>
            <p:ph type="title"/>
          </p:nvPr>
        </p:nvSpPr>
        <p:spPr>
          <a:xfrm rot="5400000">
            <a:off x="7280577" y="2764621"/>
            <a:ext cx="5244126" cy="13265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4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64"/>
          <p:cNvSpPr txBox="1"/>
          <p:nvPr>
            <p:ph idx="1" type="body"/>
          </p:nvPr>
        </p:nvSpPr>
        <p:spPr>
          <a:xfrm rot="5400000">
            <a:off x="3302435" y="276725"/>
            <a:ext cx="5079534" cy="6466903"/>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17" name="Google Shape;117;p64"/>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64"/>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64"/>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30" name="Shape 130"/>
        <p:cNvGrpSpPr/>
        <p:nvPr/>
      </p:nvGrpSpPr>
      <p:grpSpPr>
        <a:xfrm>
          <a:off x="0" y="0"/>
          <a:ext cx="0" cy="0"/>
          <a:chOff x="0" y="0"/>
          <a:chExt cx="0" cy="0"/>
        </a:xfrm>
      </p:grpSpPr>
      <p:sp>
        <p:nvSpPr>
          <p:cNvPr id="131" name="Google Shape;131;p55"/>
          <p:cNvSpPr/>
          <p:nvPr/>
        </p:nvSpPr>
        <p:spPr>
          <a:xfrm>
            <a:off x="1004479" y="0"/>
            <a:ext cx="10372316" cy="6858000"/>
          </a:xfrm>
          <a:prstGeom prst="rect">
            <a:avLst/>
          </a:prstGeom>
          <a:solidFill>
            <a:schemeClr val="lt2">
              <a:alpha val="9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55"/>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55"/>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4" name="Google Shape;134;p55"/>
          <p:cNvSpPr txBox="1"/>
          <p:nvPr>
            <p:ph idx="1" type="body"/>
          </p:nvPr>
        </p:nvSpPr>
        <p:spPr>
          <a:xfrm>
            <a:off x="2773599" y="2052116"/>
            <a:ext cx="7796540" cy="3997828"/>
          </a:xfrm>
          <a:prstGeom prst="rect">
            <a:avLst/>
          </a:prstGeom>
          <a:noFill/>
          <a:ln>
            <a:noFill/>
          </a:ln>
        </p:spPr>
        <p:txBody>
          <a:bodyPr anchorCtr="0" anchor="ctr"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69" lvl="1" marL="914400" algn="l">
              <a:lnSpc>
                <a:spcPct val="120000"/>
              </a:lnSpc>
              <a:spcBef>
                <a:spcPts val="600"/>
              </a:spcBef>
              <a:spcAft>
                <a:spcPts val="0"/>
              </a:spcAft>
              <a:buSzPts val="1620"/>
              <a:buChar char="▪"/>
              <a:defRPr/>
            </a:lvl2pPr>
            <a:lvl3pPr indent="-331469" lvl="2" marL="1371600" algn="l">
              <a:lnSpc>
                <a:spcPct val="120000"/>
              </a:lnSpc>
              <a:spcBef>
                <a:spcPts val="600"/>
              </a:spcBef>
              <a:spcAft>
                <a:spcPts val="0"/>
              </a:spcAft>
              <a:buSzPts val="1620"/>
              <a:buChar char="▪"/>
              <a:defRPr/>
            </a:lvl3pPr>
            <a:lvl4pPr indent="-331469"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35" name="Google Shape;135;p55"/>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55"/>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55"/>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38" name="Google Shape;138;p55"/>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800" u="none" cap="none" strike="noStrike">
                <a:solidFill>
                  <a:schemeClr val="accent6"/>
                </a:solidFill>
                <a:latin typeface="Noto Sans Symbols"/>
                <a:ea typeface="Noto Sans Symbols"/>
                <a:cs typeface="Noto Sans Symbols"/>
                <a:sym typeface="Noto Sans Symbols"/>
              </a:rPr>
              <a:t>◤</a:t>
            </a:r>
            <a:endParaRPr b="0" i="0" sz="1000" u="none" cap="none" strike="noStrike">
              <a:solidFill>
                <a:schemeClr val="accent6"/>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8.xml"/><Relationship Id="rId10" Type="http://schemas.openxmlformats.org/officeDocument/2006/relationships/slideLayout" Target="../slideLayouts/slideLayout7.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3.jpg"/><Relationship Id="rId2" Type="http://schemas.openxmlformats.org/officeDocument/2006/relationships/image" Target="../media/image2.png"/><Relationship Id="rId3" Type="http://schemas.openxmlformats.org/officeDocument/2006/relationships/image" Target="../media/image1.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theme" Target="../theme/theme2.xml"/><Relationship Id="rId14" Type="http://schemas.openxmlformats.org/officeDocument/2006/relationships/slideLayout" Target="../slideLayouts/slideLayout1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image" Target="../media/image2.png"/><Relationship Id="rId3" Type="http://schemas.openxmlformats.org/officeDocument/2006/relationships/image" Target="../media/image1.png"/><Relationship Id="rId4" Type="http://schemas.openxmlformats.org/officeDocument/2006/relationships/slideLayout" Target="../slideLayouts/slideLayout12.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pic>
        <p:nvPicPr>
          <p:cNvPr id="10" name="Google Shape;10;p51"/>
          <p:cNvPicPr preferRelativeResize="0"/>
          <p:nvPr/>
        </p:nvPicPr>
        <p:blipFill rotWithShape="1">
          <a:blip r:embed="rId2">
            <a:alphaModFix/>
          </a:blip>
          <a:srcRect b="0" l="0" r="0" t="0"/>
          <a:stretch/>
        </p:blipFill>
        <p:spPr>
          <a:xfrm>
            <a:off x="2831794" y="2105202"/>
            <a:ext cx="9360205" cy="4752798"/>
          </a:xfrm>
          <a:prstGeom prst="rect">
            <a:avLst/>
          </a:prstGeom>
          <a:noFill/>
          <a:ln>
            <a:noFill/>
          </a:ln>
        </p:spPr>
      </p:pic>
      <p:pic>
        <p:nvPicPr>
          <p:cNvPr id="11" name="Google Shape;11;p51"/>
          <p:cNvPicPr preferRelativeResize="0"/>
          <p:nvPr/>
        </p:nvPicPr>
        <p:blipFill rotWithShape="1">
          <a:blip r:embed="rId3">
            <a:alphaModFix/>
          </a:blip>
          <a:srcRect b="0" l="0" r="0" t="0"/>
          <a:stretch/>
        </p:blipFill>
        <p:spPr>
          <a:xfrm>
            <a:off x="0" y="0"/>
            <a:ext cx="12189867" cy="6858000"/>
          </a:xfrm>
          <a:prstGeom prst="rect">
            <a:avLst/>
          </a:prstGeom>
          <a:noFill/>
          <a:ln>
            <a:noFill/>
          </a:ln>
        </p:spPr>
      </p:pic>
      <p:sp>
        <p:nvSpPr>
          <p:cNvPr id="12" name="Google Shape;12;p51"/>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51"/>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marR="0" rtl="0" algn="r">
              <a:lnSpc>
                <a:spcPct val="90000"/>
              </a:lnSpc>
              <a:spcBef>
                <a:spcPts val="0"/>
              </a:spcBef>
              <a:spcAft>
                <a:spcPts val="0"/>
              </a:spcAft>
              <a:buClr>
                <a:schemeClr val="lt1"/>
              </a:buClr>
              <a:buSzPts val="3400"/>
              <a:buFont typeface="Arial"/>
              <a:buNone/>
              <a:defRPr b="0" i="0" sz="3400" u="none" cap="none" strike="noStrik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4" name="Google Shape;14;p51"/>
          <p:cNvSpPr txBox="1"/>
          <p:nvPr>
            <p:ph idx="1" type="body"/>
          </p:nvPr>
        </p:nvSpPr>
        <p:spPr>
          <a:xfrm>
            <a:off x="2773599" y="2052116"/>
            <a:ext cx="7796540" cy="3997828"/>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20000"/>
              </a:lnSpc>
              <a:spcBef>
                <a:spcPts val="1000"/>
              </a:spcBef>
              <a:spcAft>
                <a:spcPts val="0"/>
              </a:spcAft>
              <a:buClr>
                <a:schemeClr val="accent6"/>
              </a:buClr>
              <a:buSzPts val="1800"/>
              <a:buFont typeface="Noto Sans Symbols"/>
              <a:buChar char="▪"/>
              <a:defRPr b="0" i="0" sz="2000" u="none" cap="none" strike="noStrike">
                <a:solidFill>
                  <a:schemeClr val="lt1"/>
                </a:solidFill>
                <a:latin typeface="Arial"/>
                <a:ea typeface="Arial"/>
                <a:cs typeface="Arial"/>
                <a:sym typeface="Arial"/>
              </a:defRPr>
            </a:lvl1pPr>
            <a:lvl2pPr indent="-331469" lvl="1" marL="914400" marR="0" rtl="0" algn="l">
              <a:lnSpc>
                <a:spcPct val="120000"/>
              </a:lnSpc>
              <a:spcBef>
                <a:spcPts val="600"/>
              </a:spcBef>
              <a:spcAft>
                <a:spcPts val="0"/>
              </a:spcAft>
              <a:buClr>
                <a:schemeClr val="accent6"/>
              </a:buClr>
              <a:buSzPts val="1620"/>
              <a:buFont typeface="Noto Sans Symbols"/>
              <a:buChar char="▪"/>
              <a:defRPr b="0" i="0" sz="1800" u="none" cap="none" strike="noStrike">
                <a:solidFill>
                  <a:schemeClr val="lt1"/>
                </a:solidFill>
                <a:latin typeface="Arial"/>
                <a:ea typeface="Arial"/>
                <a:cs typeface="Arial"/>
                <a:sym typeface="Arial"/>
              </a:defRPr>
            </a:lvl2pPr>
            <a:lvl3pPr indent="-320039" lvl="2" marL="1371600" marR="0" rtl="0" algn="l">
              <a:lnSpc>
                <a:spcPct val="120000"/>
              </a:lnSpc>
              <a:spcBef>
                <a:spcPts val="600"/>
              </a:spcBef>
              <a:spcAft>
                <a:spcPts val="0"/>
              </a:spcAft>
              <a:buClr>
                <a:schemeClr val="accent6"/>
              </a:buClr>
              <a:buSzPts val="1440"/>
              <a:buFont typeface="Noto Sans Symbols"/>
              <a:buChar char="▪"/>
              <a:defRPr b="0" i="0" sz="1600" u="none" cap="none" strike="noStrike">
                <a:solidFill>
                  <a:schemeClr val="lt1"/>
                </a:solidFill>
                <a:latin typeface="Arial"/>
                <a:ea typeface="Arial"/>
                <a:cs typeface="Arial"/>
                <a:sym typeface="Arial"/>
              </a:defRPr>
            </a:lvl3pPr>
            <a:lvl4pPr indent="-308610" lvl="3" marL="1828800" marR="0" rtl="0" algn="l">
              <a:lnSpc>
                <a:spcPct val="120000"/>
              </a:lnSpc>
              <a:spcBef>
                <a:spcPts val="600"/>
              </a:spcBef>
              <a:spcAft>
                <a:spcPts val="0"/>
              </a:spcAft>
              <a:buClr>
                <a:schemeClr val="accent6"/>
              </a:buClr>
              <a:buSzPts val="1260"/>
              <a:buFont typeface="Noto Sans Symbols"/>
              <a:buChar char="▪"/>
              <a:defRPr b="0" i="0" sz="1400" u="none" cap="none" strike="noStrike">
                <a:solidFill>
                  <a:schemeClr val="lt1"/>
                </a:solidFill>
                <a:latin typeface="Arial"/>
                <a:ea typeface="Arial"/>
                <a:cs typeface="Arial"/>
                <a:sym typeface="Arial"/>
              </a:defRPr>
            </a:lvl4pPr>
            <a:lvl5pPr indent="-297179" lvl="4" marL="22860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lt1"/>
                </a:solidFill>
                <a:latin typeface="Arial"/>
                <a:ea typeface="Arial"/>
                <a:cs typeface="Arial"/>
                <a:sym typeface="Arial"/>
              </a:defRPr>
            </a:lvl5pPr>
            <a:lvl6pPr indent="-297179" lvl="5" marL="27432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lt1"/>
                </a:solidFill>
                <a:latin typeface="Arial"/>
                <a:ea typeface="Arial"/>
                <a:cs typeface="Arial"/>
                <a:sym typeface="Arial"/>
              </a:defRPr>
            </a:lvl6pPr>
            <a:lvl7pPr indent="-297179" lvl="6" marL="32004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lt1"/>
                </a:solidFill>
                <a:latin typeface="Arial"/>
                <a:ea typeface="Arial"/>
                <a:cs typeface="Arial"/>
                <a:sym typeface="Arial"/>
              </a:defRPr>
            </a:lvl7pPr>
            <a:lvl8pPr indent="-297179" lvl="7" marL="36576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lt1"/>
                </a:solidFill>
                <a:latin typeface="Arial"/>
                <a:ea typeface="Arial"/>
                <a:cs typeface="Arial"/>
                <a:sym typeface="Arial"/>
              </a:defRPr>
            </a:lvl8pPr>
            <a:lvl9pPr indent="-297179" lvl="8" marL="4114800" marR="0" rtl="0" algn="l">
              <a:lnSpc>
                <a:spcPct val="120000"/>
              </a:lnSpc>
              <a:spcBef>
                <a:spcPts val="600"/>
              </a:spcBef>
              <a:spcAft>
                <a:spcPts val="600"/>
              </a:spcAft>
              <a:buClr>
                <a:schemeClr val="accent6"/>
              </a:buClr>
              <a:buSzPts val="1080"/>
              <a:buFont typeface="Noto Sans Symbols"/>
              <a:buChar char="▪"/>
              <a:defRPr b="0" i="0" sz="1200" u="none" cap="none" strike="noStrike">
                <a:solidFill>
                  <a:schemeClr val="lt1"/>
                </a:solidFill>
                <a:latin typeface="Arial"/>
                <a:ea typeface="Arial"/>
                <a:cs typeface="Arial"/>
                <a:sym typeface="Arial"/>
              </a:defRPr>
            </a:lvl9pPr>
          </a:lstStyle>
          <a:p/>
        </p:txBody>
      </p:sp>
      <p:sp>
        <p:nvSpPr>
          <p:cNvPr id="15" name="Google Shape;15;p51"/>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marR="0" rtl="0" algn="r">
              <a:spcBef>
                <a:spcPts val="0"/>
              </a:spcBef>
              <a:spcAft>
                <a:spcPts val="0"/>
              </a:spcAft>
              <a:buSzPts val="1400"/>
              <a:buNone/>
              <a:defRPr b="0" i="0" sz="800" u="none" cap="none" strike="noStrike">
                <a:solidFill>
                  <a:schemeClr val="lt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6" name="Google Shape;16;p51"/>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marR="0" rtl="0" algn="r">
              <a:spcBef>
                <a:spcPts val="0"/>
              </a:spcBef>
              <a:spcAft>
                <a:spcPts val="0"/>
              </a:spcAft>
              <a:buSzPts val="1400"/>
              <a:buNone/>
              <a:defRPr b="0" i="0" sz="800" u="none" cap="none" strike="noStrike">
                <a:solidFill>
                  <a:schemeClr val="lt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7" name="Google Shape;17;p51"/>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marR="0" rtl="0" algn="r">
              <a:spcBef>
                <a:spcPts val="0"/>
              </a:spcBef>
              <a:buNone/>
              <a:defRPr b="0" i="0" sz="1800" u="none" cap="none" strike="noStrike">
                <a:solidFill>
                  <a:schemeClr val="lt1"/>
                </a:solidFill>
                <a:latin typeface="Arial"/>
                <a:ea typeface="Arial"/>
                <a:cs typeface="Arial"/>
                <a:sym typeface="Arial"/>
              </a:defRPr>
            </a:lvl1pPr>
            <a:lvl2pPr indent="0" lvl="1" marL="0" marR="0" rtl="0" algn="r">
              <a:spcBef>
                <a:spcPts val="0"/>
              </a:spcBef>
              <a:buNone/>
              <a:defRPr b="0" i="0" sz="1800" u="none" cap="none" strike="noStrike">
                <a:solidFill>
                  <a:schemeClr val="lt1"/>
                </a:solidFill>
                <a:latin typeface="Arial"/>
                <a:ea typeface="Arial"/>
                <a:cs typeface="Arial"/>
                <a:sym typeface="Arial"/>
              </a:defRPr>
            </a:lvl2pPr>
            <a:lvl3pPr indent="0" lvl="2" marL="0" marR="0" rtl="0" algn="r">
              <a:spcBef>
                <a:spcPts val="0"/>
              </a:spcBef>
              <a:buNone/>
              <a:defRPr b="0" i="0" sz="1800" u="none" cap="none" strike="noStrike">
                <a:solidFill>
                  <a:schemeClr val="lt1"/>
                </a:solidFill>
                <a:latin typeface="Arial"/>
                <a:ea typeface="Arial"/>
                <a:cs typeface="Arial"/>
                <a:sym typeface="Arial"/>
              </a:defRPr>
            </a:lvl3pPr>
            <a:lvl4pPr indent="0" lvl="3" marL="0" marR="0" rtl="0" algn="r">
              <a:spcBef>
                <a:spcPts val="0"/>
              </a:spcBef>
              <a:buNone/>
              <a:defRPr b="0" i="0" sz="1800" u="none" cap="none" strike="noStrike">
                <a:solidFill>
                  <a:schemeClr val="lt1"/>
                </a:solidFill>
                <a:latin typeface="Arial"/>
                <a:ea typeface="Arial"/>
                <a:cs typeface="Arial"/>
                <a:sym typeface="Arial"/>
              </a:defRPr>
            </a:lvl4pPr>
            <a:lvl5pPr indent="0" lvl="4" marL="0" marR="0" rtl="0" algn="r">
              <a:spcBef>
                <a:spcPts val="0"/>
              </a:spcBef>
              <a:buNone/>
              <a:defRPr b="0" i="0" sz="1800" u="none" cap="none" strike="noStrike">
                <a:solidFill>
                  <a:schemeClr val="lt1"/>
                </a:solidFill>
                <a:latin typeface="Arial"/>
                <a:ea typeface="Arial"/>
                <a:cs typeface="Arial"/>
                <a:sym typeface="Arial"/>
              </a:defRPr>
            </a:lvl5pPr>
            <a:lvl6pPr indent="0" lvl="5" marL="0" marR="0" rtl="0" algn="r">
              <a:spcBef>
                <a:spcPts val="0"/>
              </a:spcBef>
              <a:buNone/>
              <a:defRPr b="0" i="0" sz="1800" u="none" cap="none" strike="noStrike">
                <a:solidFill>
                  <a:schemeClr val="lt1"/>
                </a:solidFill>
                <a:latin typeface="Arial"/>
                <a:ea typeface="Arial"/>
                <a:cs typeface="Arial"/>
                <a:sym typeface="Arial"/>
              </a:defRPr>
            </a:lvl6pPr>
            <a:lvl7pPr indent="0" lvl="6" marL="0" marR="0" rtl="0" algn="r">
              <a:spcBef>
                <a:spcPts val="0"/>
              </a:spcBef>
              <a:buNone/>
              <a:defRPr b="0" i="0" sz="1800" u="none" cap="none" strike="noStrike">
                <a:solidFill>
                  <a:schemeClr val="lt1"/>
                </a:solidFill>
                <a:latin typeface="Arial"/>
                <a:ea typeface="Arial"/>
                <a:cs typeface="Arial"/>
                <a:sym typeface="Arial"/>
              </a:defRPr>
            </a:lvl7pPr>
            <a:lvl8pPr indent="0" lvl="7" marL="0" marR="0" rtl="0" algn="r">
              <a:spcBef>
                <a:spcPts val="0"/>
              </a:spcBef>
              <a:buNone/>
              <a:defRPr b="0" i="0" sz="1800" u="none" cap="none" strike="noStrike">
                <a:solidFill>
                  <a:schemeClr val="lt1"/>
                </a:solidFill>
                <a:latin typeface="Arial"/>
                <a:ea typeface="Arial"/>
                <a:cs typeface="Arial"/>
                <a:sym typeface="Arial"/>
              </a:defRPr>
            </a:lvl8pPr>
            <a:lvl9pPr indent="0" lvl="8" marL="0" marR="0" rtl="0" algn="r">
              <a:spcBef>
                <a:spcPts val="0"/>
              </a:spcBef>
              <a:buNone/>
              <a:defRPr b="0" i="0" sz="18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8" name="Google Shape;18;p51"/>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20" name="Shape 120"/>
        <p:cNvGrpSpPr/>
        <p:nvPr/>
      </p:nvGrpSpPr>
      <p:grpSpPr>
        <a:xfrm>
          <a:off x="0" y="0"/>
          <a:ext cx="0" cy="0"/>
          <a:chOff x="0" y="0"/>
          <a:chExt cx="0" cy="0"/>
        </a:xfrm>
      </p:grpSpPr>
      <p:pic>
        <p:nvPicPr>
          <p:cNvPr id="121" name="Google Shape;121;p53"/>
          <p:cNvPicPr preferRelativeResize="0"/>
          <p:nvPr/>
        </p:nvPicPr>
        <p:blipFill rotWithShape="1">
          <a:blip r:embed="rId2">
            <a:alphaModFix/>
          </a:blip>
          <a:srcRect b="0" l="0" r="0" t="0"/>
          <a:stretch/>
        </p:blipFill>
        <p:spPr>
          <a:xfrm>
            <a:off x="2831794" y="2105202"/>
            <a:ext cx="9360205" cy="4752798"/>
          </a:xfrm>
          <a:prstGeom prst="rect">
            <a:avLst/>
          </a:prstGeom>
          <a:noFill/>
          <a:ln>
            <a:noFill/>
          </a:ln>
        </p:spPr>
      </p:pic>
      <p:pic>
        <p:nvPicPr>
          <p:cNvPr id="122" name="Google Shape;122;p53"/>
          <p:cNvPicPr preferRelativeResize="0"/>
          <p:nvPr/>
        </p:nvPicPr>
        <p:blipFill rotWithShape="1">
          <a:blip r:embed="rId3">
            <a:alphaModFix/>
          </a:blip>
          <a:srcRect b="0" l="0" r="0" t="0"/>
          <a:stretch/>
        </p:blipFill>
        <p:spPr>
          <a:xfrm>
            <a:off x="0" y="0"/>
            <a:ext cx="12189867" cy="6858000"/>
          </a:xfrm>
          <a:prstGeom prst="rect">
            <a:avLst/>
          </a:prstGeom>
          <a:noFill/>
          <a:ln>
            <a:noFill/>
          </a:ln>
        </p:spPr>
      </p:pic>
      <p:sp>
        <p:nvSpPr>
          <p:cNvPr id="123" name="Google Shape;123;p53"/>
          <p:cNvSpPr/>
          <p:nvPr/>
        </p:nvSpPr>
        <p:spPr>
          <a:xfrm>
            <a:off x="0" y="0"/>
            <a:ext cx="964174"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3"/>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marR="0" rtl="0" algn="r">
              <a:lnSpc>
                <a:spcPct val="90000"/>
              </a:lnSpc>
              <a:spcBef>
                <a:spcPts val="0"/>
              </a:spcBef>
              <a:spcAft>
                <a:spcPts val="0"/>
              </a:spcAft>
              <a:buClr>
                <a:schemeClr val="dk1"/>
              </a:buClr>
              <a:buSzPts val="3400"/>
              <a:buFont typeface="Arial"/>
              <a:buNone/>
              <a:defRPr b="0" i="0" sz="3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5" name="Google Shape;125;p53"/>
          <p:cNvSpPr txBox="1"/>
          <p:nvPr>
            <p:ph idx="1" type="body"/>
          </p:nvPr>
        </p:nvSpPr>
        <p:spPr>
          <a:xfrm>
            <a:off x="2773599" y="2052116"/>
            <a:ext cx="7796540" cy="3997828"/>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20000"/>
              </a:lnSpc>
              <a:spcBef>
                <a:spcPts val="1000"/>
              </a:spcBef>
              <a:spcAft>
                <a:spcPts val="0"/>
              </a:spcAft>
              <a:buClr>
                <a:schemeClr val="accent6"/>
              </a:buClr>
              <a:buSzPts val="1800"/>
              <a:buFont typeface="Noto Sans Symbols"/>
              <a:buChar char="▪"/>
              <a:defRPr b="0" i="0" sz="2000" u="none" cap="none" strike="noStrike">
                <a:solidFill>
                  <a:schemeClr val="dk1"/>
                </a:solidFill>
                <a:latin typeface="Arial"/>
                <a:ea typeface="Arial"/>
                <a:cs typeface="Arial"/>
                <a:sym typeface="Arial"/>
              </a:defRPr>
            </a:lvl1pPr>
            <a:lvl2pPr indent="-331469" lvl="1" marL="914400" marR="0" rtl="0" algn="l">
              <a:lnSpc>
                <a:spcPct val="120000"/>
              </a:lnSpc>
              <a:spcBef>
                <a:spcPts val="600"/>
              </a:spcBef>
              <a:spcAft>
                <a:spcPts val="0"/>
              </a:spcAft>
              <a:buClr>
                <a:schemeClr val="accent6"/>
              </a:buClr>
              <a:buSzPts val="1620"/>
              <a:buFont typeface="Noto Sans Symbols"/>
              <a:buChar char="▪"/>
              <a:defRPr b="0" i="0" sz="1800" u="none" cap="none" strike="noStrike">
                <a:solidFill>
                  <a:schemeClr val="dk1"/>
                </a:solidFill>
                <a:latin typeface="Arial"/>
                <a:ea typeface="Arial"/>
                <a:cs typeface="Arial"/>
                <a:sym typeface="Arial"/>
              </a:defRPr>
            </a:lvl2pPr>
            <a:lvl3pPr indent="-320039" lvl="2" marL="1371600" marR="0" rtl="0" algn="l">
              <a:lnSpc>
                <a:spcPct val="120000"/>
              </a:lnSpc>
              <a:spcBef>
                <a:spcPts val="600"/>
              </a:spcBef>
              <a:spcAft>
                <a:spcPts val="0"/>
              </a:spcAft>
              <a:buClr>
                <a:schemeClr val="accent6"/>
              </a:buClr>
              <a:buSzPts val="1440"/>
              <a:buFont typeface="Noto Sans Symbols"/>
              <a:buChar char="▪"/>
              <a:defRPr b="0" i="0" sz="1600" u="none" cap="none" strike="noStrike">
                <a:solidFill>
                  <a:schemeClr val="dk1"/>
                </a:solidFill>
                <a:latin typeface="Arial"/>
                <a:ea typeface="Arial"/>
                <a:cs typeface="Arial"/>
                <a:sym typeface="Arial"/>
              </a:defRPr>
            </a:lvl3pPr>
            <a:lvl4pPr indent="-308610" lvl="3" marL="1828800" marR="0" rtl="0" algn="l">
              <a:lnSpc>
                <a:spcPct val="120000"/>
              </a:lnSpc>
              <a:spcBef>
                <a:spcPts val="600"/>
              </a:spcBef>
              <a:spcAft>
                <a:spcPts val="0"/>
              </a:spcAft>
              <a:buClr>
                <a:schemeClr val="accent6"/>
              </a:buClr>
              <a:buSzPts val="1260"/>
              <a:buFont typeface="Noto Sans Symbols"/>
              <a:buChar char="▪"/>
              <a:defRPr b="0" i="0" sz="1400" u="none" cap="none" strike="noStrike">
                <a:solidFill>
                  <a:schemeClr val="dk1"/>
                </a:solidFill>
                <a:latin typeface="Arial"/>
                <a:ea typeface="Arial"/>
                <a:cs typeface="Arial"/>
                <a:sym typeface="Arial"/>
              </a:defRPr>
            </a:lvl4pPr>
            <a:lvl5pPr indent="-297179" lvl="4" marL="22860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5pPr>
            <a:lvl6pPr indent="-297179" lvl="5" marL="27432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6pPr>
            <a:lvl7pPr indent="-297179" lvl="6" marL="32004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7pPr>
            <a:lvl8pPr indent="-297179" lvl="7" marL="36576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8pPr>
            <a:lvl9pPr indent="-297179" lvl="8" marL="4114800" marR="0" rtl="0" algn="l">
              <a:lnSpc>
                <a:spcPct val="120000"/>
              </a:lnSpc>
              <a:spcBef>
                <a:spcPts val="600"/>
              </a:spcBef>
              <a:spcAft>
                <a:spcPts val="60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9pPr>
          </a:lstStyle>
          <a:p/>
        </p:txBody>
      </p:sp>
      <p:sp>
        <p:nvSpPr>
          <p:cNvPr id="126" name="Google Shape;126;p53"/>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marR="0" rtl="0" algn="r">
              <a:spcBef>
                <a:spcPts val="0"/>
              </a:spcBef>
              <a:spcAft>
                <a:spcPts val="0"/>
              </a:spcAft>
              <a:buSzPts val="1400"/>
              <a:buNone/>
              <a:defRPr b="0" i="0" sz="8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27" name="Google Shape;127;p53"/>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marR="0" rtl="0" algn="r">
              <a:spcBef>
                <a:spcPts val="0"/>
              </a:spcBef>
              <a:spcAft>
                <a:spcPts val="0"/>
              </a:spcAft>
              <a:buSzPts val="1400"/>
              <a:buNone/>
              <a:defRPr b="0" i="0" sz="8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28" name="Google Shape;128;p53"/>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marR="0" rtl="0" algn="r">
              <a:spcBef>
                <a:spcPts val="0"/>
              </a:spcBef>
              <a:buNone/>
              <a:defRPr b="0" i="0" sz="1800" u="none" cap="none" strike="noStrike">
                <a:solidFill>
                  <a:srgbClr val="888888"/>
                </a:solidFill>
                <a:latin typeface="Arial"/>
                <a:ea typeface="Arial"/>
                <a:cs typeface="Arial"/>
                <a:sym typeface="Arial"/>
              </a:defRPr>
            </a:lvl1pPr>
            <a:lvl2pPr indent="0" lvl="1" marL="0" marR="0" rtl="0" algn="r">
              <a:spcBef>
                <a:spcPts val="0"/>
              </a:spcBef>
              <a:buNone/>
              <a:defRPr b="0" i="0" sz="1800" u="none" cap="none" strike="noStrike">
                <a:solidFill>
                  <a:srgbClr val="888888"/>
                </a:solidFill>
                <a:latin typeface="Arial"/>
                <a:ea typeface="Arial"/>
                <a:cs typeface="Arial"/>
                <a:sym typeface="Arial"/>
              </a:defRPr>
            </a:lvl2pPr>
            <a:lvl3pPr indent="0" lvl="2" marL="0" marR="0" rtl="0" algn="r">
              <a:spcBef>
                <a:spcPts val="0"/>
              </a:spcBef>
              <a:buNone/>
              <a:defRPr b="0" i="0" sz="1800" u="none" cap="none" strike="noStrike">
                <a:solidFill>
                  <a:srgbClr val="888888"/>
                </a:solidFill>
                <a:latin typeface="Arial"/>
                <a:ea typeface="Arial"/>
                <a:cs typeface="Arial"/>
                <a:sym typeface="Arial"/>
              </a:defRPr>
            </a:lvl3pPr>
            <a:lvl4pPr indent="0" lvl="3" marL="0" marR="0" rtl="0" algn="r">
              <a:spcBef>
                <a:spcPts val="0"/>
              </a:spcBef>
              <a:buNone/>
              <a:defRPr b="0" i="0" sz="1800" u="none" cap="none" strike="noStrike">
                <a:solidFill>
                  <a:srgbClr val="888888"/>
                </a:solidFill>
                <a:latin typeface="Arial"/>
                <a:ea typeface="Arial"/>
                <a:cs typeface="Arial"/>
                <a:sym typeface="Arial"/>
              </a:defRPr>
            </a:lvl4pPr>
            <a:lvl5pPr indent="0" lvl="4" marL="0" marR="0" rtl="0" algn="r">
              <a:spcBef>
                <a:spcPts val="0"/>
              </a:spcBef>
              <a:buNone/>
              <a:defRPr b="0" i="0" sz="1800" u="none" cap="none" strike="noStrike">
                <a:solidFill>
                  <a:srgbClr val="888888"/>
                </a:solidFill>
                <a:latin typeface="Arial"/>
                <a:ea typeface="Arial"/>
                <a:cs typeface="Arial"/>
                <a:sym typeface="Arial"/>
              </a:defRPr>
            </a:lvl5pPr>
            <a:lvl6pPr indent="0" lvl="5" marL="0" marR="0" rtl="0" algn="r">
              <a:spcBef>
                <a:spcPts val="0"/>
              </a:spcBef>
              <a:buNone/>
              <a:defRPr b="0" i="0" sz="1800" u="none" cap="none" strike="noStrike">
                <a:solidFill>
                  <a:srgbClr val="888888"/>
                </a:solidFill>
                <a:latin typeface="Arial"/>
                <a:ea typeface="Arial"/>
                <a:cs typeface="Arial"/>
                <a:sym typeface="Arial"/>
              </a:defRPr>
            </a:lvl6pPr>
            <a:lvl7pPr indent="0" lvl="6" marL="0" marR="0" rtl="0" algn="r">
              <a:spcBef>
                <a:spcPts val="0"/>
              </a:spcBef>
              <a:buNone/>
              <a:defRPr b="0" i="0" sz="1800" u="none" cap="none" strike="noStrike">
                <a:solidFill>
                  <a:srgbClr val="888888"/>
                </a:solidFill>
                <a:latin typeface="Arial"/>
                <a:ea typeface="Arial"/>
                <a:cs typeface="Arial"/>
                <a:sym typeface="Arial"/>
              </a:defRPr>
            </a:lvl7pPr>
            <a:lvl8pPr indent="0" lvl="7" marL="0" marR="0" rtl="0" algn="r">
              <a:spcBef>
                <a:spcPts val="0"/>
              </a:spcBef>
              <a:buNone/>
              <a:defRPr b="0" i="0" sz="1800" u="none" cap="none" strike="noStrike">
                <a:solidFill>
                  <a:srgbClr val="888888"/>
                </a:solidFill>
                <a:latin typeface="Arial"/>
                <a:ea typeface="Arial"/>
                <a:cs typeface="Arial"/>
                <a:sym typeface="Arial"/>
              </a:defRPr>
            </a:lvl8pPr>
            <a:lvl9pPr indent="0" lvl="8" marL="0" marR="0" rtl="0" algn="r">
              <a:spcBef>
                <a:spcPts val="0"/>
              </a:spcBef>
              <a:buNone/>
              <a:defRPr b="0" i="0" sz="18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29" name="Google Shape;129;p53"/>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3.jp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image" Target="../media/image3.jp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3.jp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3.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3.jp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image" Target="../media/image3.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 Id="rId3" Type="http://schemas.openxmlformats.org/officeDocument/2006/relationships/image" Target="../media/image3.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 Id="rId3" Type="http://schemas.openxmlformats.org/officeDocument/2006/relationships/image" Target="../media/image3.jp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3.jp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 Id="rId3" Type="http://schemas.openxmlformats.org/officeDocument/2006/relationships/image" Target="../media/image3.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image" Target="../media/image3.jp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 Id="rId3" Type="http://schemas.openxmlformats.org/officeDocument/2006/relationships/image" Target="../media/image3.jp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 Id="rId3" Type="http://schemas.openxmlformats.org/officeDocument/2006/relationships/image" Target="../media/image3.jp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 Id="rId3" Type="http://schemas.openxmlformats.org/officeDocument/2006/relationships/image" Target="../media/image3.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2.xml"/><Relationship Id="rId3" Type="http://schemas.openxmlformats.org/officeDocument/2006/relationships/image" Target="../media/image3.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 Id="rId3" Type="http://schemas.openxmlformats.org/officeDocument/2006/relationships/image" Target="../media/image3.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 Id="rId3" Type="http://schemas.openxmlformats.org/officeDocument/2006/relationships/image" Target="../media/image3.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6.xml"/><Relationship Id="rId3" Type="http://schemas.openxmlformats.org/officeDocument/2006/relationships/image" Target="../media/image3.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7.xml"/><Relationship Id="rId3" Type="http://schemas.openxmlformats.org/officeDocument/2006/relationships/image" Target="../media/image3.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8.xml"/><Relationship Id="rId3" Type="http://schemas.openxmlformats.org/officeDocument/2006/relationships/image" Target="../media/image3.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9.xml"/><Relationship Id="rId3" Type="http://schemas.openxmlformats.org/officeDocument/2006/relationships/image" Target="../media/image3.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0.xml"/><Relationship Id="rId3" Type="http://schemas.openxmlformats.org/officeDocument/2006/relationships/image" Target="../media/image3.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1.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3" name="Shape 143"/>
        <p:cNvGrpSpPr/>
        <p:nvPr/>
      </p:nvGrpSpPr>
      <p:grpSpPr>
        <a:xfrm>
          <a:off x="0" y="0"/>
          <a:ext cx="0" cy="0"/>
          <a:chOff x="0" y="0"/>
          <a:chExt cx="0" cy="0"/>
        </a:xfrm>
      </p:grpSpPr>
      <p:sp>
        <p:nvSpPr>
          <p:cNvPr id="144" name="Google Shape;144;p1"/>
          <p:cNvSpPr/>
          <p:nvPr/>
        </p:nvSpPr>
        <p:spPr>
          <a:xfrm>
            <a:off x="0" y="-1"/>
            <a:ext cx="12192000" cy="6858001"/>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145" name="Google Shape;145;p1"/>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sp>
        <p:nvSpPr>
          <p:cNvPr id="146" name="Google Shape;146;p1"/>
          <p:cNvSpPr/>
          <p:nvPr/>
        </p:nvSpPr>
        <p:spPr>
          <a:xfrm rot="-5400000">
            <a:off x="3678519" y="-1660968"/>
            <a:ext cx="5838229" cy="11188733"/>
          </a:xfrm>
          <a:custGeom>
            <a:rect b="b" l="l" r="r" t="t"/>
            <a:pathLst>
              <a:path extrusionOk="0" h="6858000" w="7821919">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0">
                <a:srgbClr val="A1D68B">
                  <a:alpha val="0"/>
                </a:srgbClr>
              </a:gs>
              <a:gs pos="25000">
                <a:srgbClr val="A1D68B">
                  <a:alpha val="0"/>
                </a:srgbClr>
              </a:gs>
              <a:gs pos="100000">
                <a:srgbClr val="A1D68B">
                  <a:alpha val="74901"/>
                </a:srgbClr>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47" name="Google Shape;147;p1"/>
          <p:cNvPicPr preferRelativeResize="0"/>
          <p:nvPr/>
        </p:nvPicPr>
        <p:blipFill rotWithShape="1">
          <a:blip r:embed="rId5">
            <a:alphaModFix/>
          </a:blip>
          <a:srcRect b="0" l="0" r="0" t="0"/>
          <a:stretch/>
        </p:blipFill>
        <p:spPr>
          <a:xfrm>
            <a:off x="45489" y="-5487"/>
            <a:ext cx="12189867" cy="6858000"/>
          </a:xfrm>
          <a:prstGeom prst="rect">
            <a:avLst/>
          </a:prstGeom>
          <a:noFill/>
          <a:ln>
            <a:noFill/>
          </a:ln>
        </p:spPr>
      </p:pic>
      <p:sp>
        <p:nvSpPr>
          <p:cNvPr id="148" name="Google Shape;148;p1"/>
          <p:cNvSpPr/>
          <p:nvPr/>
        </p:nvSpPr>
        <p:spPr>
          <a:xfrm>
            <a:off x="0" y="0"/>
            <a:ext cx="959909" cy="6858000"/>
          </a:xfrm>
          <a:prstGeom prst="rect">
            <a:avLst/>
          </a:prstGeom>
          <a:solidFill>
            <a:srgbClr val="2F46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
          <p:cNvSpPr/>
          <p:nvPr/>
        </p:nvSpPr>
        <p:spPr>
          <a:xfrm>
            <a:off x="959910" y="0"/>
            <a:ext cx="7869544" cy="6858000"/>
          </a:xfrm>
          <a:custGeom>
            <a:rect b="b" l="l" r="r" t="t"/>
            <a:pathLst>
              <a:path extrusionOk="0" h="6858000" w="7821919">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0">
                <a:srgbClr val="1F2D29">
                  <a:alpha val="0"/>
                </a:srgbClr>
              </a:gs>
              <a:gs pos="20000">
                <a:srgbClr val="1F2D29">
                  <a:alpha val="0"/>
                </a:srgbClr>
              </a:gs>
              <a:gs pos="25996">
                <a:srgbClr val="1F2D29">
                  <a:alpha val="3921"/>
                </a:srgbClr>
              </a:gs>
              <a:gs pos="100000">
                <a:schemeClr val="dk2"/>
              </a:gs>
            </a:gsLst>
            <a:lin ang="108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
          <p:cNvSpPr/>
          <p:nvPr/>
        </p:nvSpPr>
        <p:spPr>
          <a:xfrm>
            <a:off x="1547567" y="2282700"/>
            <a:ext cx="967148" cy="967148"/>
          </a:xfrm>
          <a:prstGeom prst="ellipse">
            <a:avLst/>
          </a:prstGeom>
          <a:gradFill>
            <a:gsLst>
              <a:gs pos="0">
                <a:srgbClr val="1F2D29">
                  <a:alpha val="0"/>
                </a:srgbClr>
              </a:gs>
              <a:gs pos="100000">
                <a:srgbClr val="A1D68B">
                  <a:alpha val="20784"/>
                </a:srgbClr>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1" name="Google Shape;151;p1"/>
          <p:cNvSpPr txBox="1"/>
          <p:nvPr>
            <p:ph type="ctrTitle"/>
          </p:nvPr>
        </p:nvSpPr>
        <p:spPr>
          <a:xfrm>
            <a:off x="2193167" y="2590984"/>
            <a:ext cx="7369642" cy="360848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8000"/>
              <a:buFont typeface="Arial"/>
              <a:buNone/>
            </a:pPr>
            <a:r>
              <a:rPr lang="en-US" sz="8000"/>
              <a:t>Teaching to</a:t>
            </a:r>
            <a:br>
              <a:rPr lang="en-US" sz="8000"/>
            </a:br>
            <a:r>
              <a:rPr lang="en-US" sz="8000"/>
              <a:t>Speak</a:t>
            </a:r>
            <a:br>
              <a:rPr lang="en-US" sz="8000"/>
            </a:br>
            <a:endParaRPr sz="8000"/>
          </a:p>
        </p:txBody>
      </p:sp>
      <p:sp>
        <p:nvSpPr>
          <p:cNvPr id="152" name="Google Shape;152;p1"/>
          <p:cNvSpPr txBox="1"/>
          <p:nvPr>
            <p:ph idx="1" type="subTitle"/>
          </p:nvPr>
        </p:nvSpPr>
        <p:spPr>
          <a:xfrm>
            <a:off x="2273067" y="4789344"/>
            <a:ext cx="6873466" cy="1335503"/>
          </a:xfrm>
          <a:prstGeom prst="rect">
            <a:avLst/>
          </a:prstGeom>
          <a:noFill/>
          <a:ln>
            <a:noFill/>
          </a:ln>
        </p:spPr>
        <p:txBody>
          <a:bodyPr anchorCtr="0" anchor="b" bIns="45700" lIns="91425" spcFirstLastPara="1" rIns="91425" wrap="square" tIns="0">
            <a:normAutofit/>
          </a:bodyPr>
          <a:lstStyle/>
          <a:p>
            <a:pPr indent="0" lvl="0" marL="0" rtl="0" algn="l">
              <a:lnSpc>
                <a:spcPct val="120000"/>
              </a:lnSpc>
              <a:spcBef>
                <a:spcPts val="0"/>
              </a:spcBef>
              <a:spcAft>
                <a:spcPts val="0"/>
              </a:spcAft>
              <a:buSzPts val="2520"/>
              <a:buNone/>
            </a:pPr>
            <a:r>
              <a:rPr lang="en-US" sz="2800"/>
              <a:t>Выполнили: студентки группы АНБ-511</a:t>
            </a:r>
            <a:endParaRPr/>
          </a:p>
          <a:p>
            <a:pPr indent="0" lvl="0" marL="0" rtl="0" algn="l">
              <a:lnSpc>
                <a:spcPct val="120000"/>
              </a:lnSpc>
              <a:spcBef>
                <a:spcPts val="1600"/>
              </a:spcBef>
              <a:spcAft>
                <a:spcPts val="0"/>
              </a:spcAft>
              <a:buSzPts val="2520"/>
              <a:buNone/>
            </a:pPr>
            <a:r>
              <a:rPr lang="en-US" sz="2800"/>
              <a:t>Микаелян В., Чуева О., Налимова Ю.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2"/>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9" name="Google Shape;159;p2"/>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0" name="Google Shape;160;p2"/>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2"/>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The aim of this module</a:t>
            </a:r>
            <a:endParaRPr sz="4000"/>
          </a:p>
        </p:txBody>
      </p:sp>
      <p:sp>
        <p:nvSpPr>
          <p:cNvPr id="163" name="Google Shape;163;p2"/>
          <p:cNvSpPr txBox="1"/>
          <p:nvPr>
            <p:ph idx="1" type="body"/>
          </p:nvPr>
        </p:nvSpPr>
        <p:spPr>
          <a:xfrm>
            <a:off x="2454003" y="1599355"/>
            <a:ext cx="7796540" cy="3997828"/>
          </a:xfrm>
          <a:prstGeom prst="rect">
            <a:avLst/>
          </a:prstGeom>
          <a:noFill/>
          <a:ln>
            <a:noFill/>
          </a:ln>
        </p:spPr>
        <p:txBody>
          <a:bodyPr anchorCtr="0" anchor="ctr" bIns="45700" lIns="91425" spcFirstLastPara="1" rIns="91425" wrap="square" tIns="45700">
            <a:normAutofit/>
          </a:bodyPr>
          <a:lstStyle/>
          <a:p>
            <a:pPr indent="-344488" lvl="0" marL="344488" rtl="0" algn="l">
              <a:lnSpc>
                <a:spcPct val="120000"/>
              </a:lnSpc>
              <a:spcBef>
                <a:spcPts val="0"/>
              </a:spcBef>
              <a:spcAft>
                <a:spcPts val="0"/>
              </a:spcAft>
              <a:buSzPts val="2160"/>
              <a:buFont typeface="Arial"/>
              <a:buChar char="•"/>
            </a:pPr>
            <a:r>
              <a:rPr lang="en-US" sz="2400"/>
              <a:t>To make you think about speaking as a skill</a:t>
            </a:r>
            <a:endParaRPr/>
          </a:p>
          <a:p>
            <a:pPr indent="-344488" lvl="0" marL="344488" rtl="0" algn="l">
              <a:lnSpc>
                <a:spcPct val="120000"/>
              </a:lnSpc>
              <a:spcBef>
                <a:spcPts val="1600"/>
              </a:spcBef>
              <a:spcAft>
                <a:spcPts val="0"/>
              </a:spcAft>
              <a:buSzPts val="2160"/>
              <a:buFont typeface="Arial"/>
              <a:buChar char="•"/>
            </a:pPr>
            <a:r>
              <a:rPr lang="en-US" sz="2400"/>
              <a:t>To  present a variety of techniques to teach speaking</a:t>
            </a:r>
            <a:endParaRPr/>
          </a:p>
          <a:p>
            <a:pPr indent="-344488" lvl="0" marL="344488" rtl="0" algn="l">
              <a:lnSpc>
                <a:spcPct val="120000"/>
              </a:lnSpc>
              <a:spcBef>
                <a:spcPts val="1600"/>
              </a:spcBef>
              <a:spcAft>
                <a:spcPts val="0"/>
              </a:spcAft>
              <a:buSzPts val="2160"/>
              <a:buFont typeface="Arial"/>
              <a:buChar char="•"/>
            </a:pPr>
            <a:r>
              <a:rPr lang="en-US" sz="2400"/>
              <a:t>To reflect upon the ways of teaching to speak</a:t>
            </a:r>
            <a:endParaRPr/>
          </a:p>
          <a:p>
            <a:pPr indent="-230188" lvl="0" marL="344488" rtl="0" algn="l">
              <a:lnSpc>
                <a:spcPct val="120000"/>
              </a:lnSpc>
              <a:spcBef>
                <a:spcPts val="1600"/>
              </a:spcBef>
              <a:spcAft>
                <a:spcPts val="0"/>
              </a:spcAft>
              <a:buSzPts val="18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8" name="Shape 168"/>
        <p:cNvGrpSpPr/>
        <p:nvPr/>
      </p:nvGrpSpPr>
      <p:grpSpPr>
        <a:xfrm>
          <a:off x="0" y="0"/>
          <a:ext cx="0" cy="0"/>
          <a:chOff x="0" y="0"/>
          <a:chExt cx="0" cy="0"/>
        </a:xfrm>
      </p:grpSpPr>
      <p:sp>
        <p:nvSpPr>
          <p:cNvPr id="169" name="Google Shape;169;p3"/>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0" name="Google Shape;170;p3"/>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1" name="Google Shape;171;p3"/>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3"/>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ph type="title"/>
          </p:nvPr>
        </p:nvSpPr>
        <p:spPr>
          <a:xfrm>
            <a:off x="2620686" y="722202"/>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What do you have to do in this unit?</a:t>
            </a:r>
            <a:endParaRPr b="1" sz="4000"/>
          </a:p>
        </p:txBody>
      </p:sp>
      <p:sp>
        <p:nvSpPr>
          <p:cNvPr id="174" name="Google Shape;174;p3"/>
          <p:cNvSpPr txBox="1"/>
          <p:nvPr>
            <p:ph idx="1" type="body"/>
          </p:nvPr>
        </p:nvSpPr>
        <p:spPr>
          <a:xfrm>
            <a:off x="2454003" y="2137970"/>
            <a:ext cx="7796540" cy="3997828"/>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20000"/>
              </a:lnSpc>
              <a:spcBef>
                <a:spcPts val="0"/>
              </a:spcBef>
              <a:spcAft>
                <a:spcPts val="0"/>
              </a:spcAft>
              <a:buSzPts val="2160"/>
              <a:buFont typeface="Noto Sans Symbols"/>
              <a:buChar char="∙"/>
            </a:pPr>
            <a:r>
              <a:rPr lang="en-US" sz="2400"/>
              <a:t>Warming up discussions</a:t>
            </a:r>
            <a:endParaRPr sz="2400"/>
          </a:p>
          <a:p>
            <a:pPr indent="-342900" lvl="0" marL="342900" rtl="0" algn="just">
              <a:lnSpc>
                <a:spcPct val="120000"/>
              </a:lnSpc>
              <a:spcBef>
                <a:spcPts val="1000"/>
              </a:spcBef>
              <a:spcAft>
                <a:spcPts val="0"/>
              </a:spcAft>
              <a:buSzPts val="2160"/>
              <a:buFont typeface="Noto Sans Symbols"/>
              <a:buChar char="∙"/>
            </a:pPr>
            <a:r>
              <a:rPr lang="en-US" sz="2400"/>
              <a:t>Input reading</a:t>
            </a:r>
            <a:endParaRPr sz="2400"/>
          </a:p>
          <a:p>
            <a:pPr indent="-342900" lvl="0" marL="342900" rtl="0" algn="just">
              <a:lnSpc>
                <a:spcPct val="120000"/>
              </a:lnSpc>
              <a:spcBef>
                <a:spcPts val="1000"/>
              </a:spcBef>
              <a:spcAft>
                <a:spcPts val="0"/>
              </a:spcAft>
              <a:buSzPts val="2160"/>
              <a:buFont typeface="Noto Sans Symbols"/>
              <a:buChar char="∙"/>
            </a:pPr>
            <a:r>
              <a:rPr lang="en-US" sz="2400"/>
              <a:t>Exploratory and self-exploratory tasks</a:t>
            </a:r>
            <a:endParaRPr sz="2400"/>
          </a:p>
          <a:p>
            <a:pPr indent="-342900" lvl="0" marL="342900" rtl="0" algn="just">
              <a:lnSpc>
                <a:spcPct val="120000"/>
              </a:lnSpc>
              <a:spcBef>
                <a:spcPts val="1000"/>
              </a:spcBef>
              <a:spcAft>
                <a:spcPts val="0"/>
              </a:spcAft>
              <a:buSzPts val="2160"/>
              <a:buFont typeface="Noto Sans Symbols"/>
              <a:buChar char="∙"/>
            </a:pPr>
            <a:r>
              <a:rPr lang="en-US" sz="2400"/>
              <a:t>Micro-teaching with observation</a:t>
            </a:r>
            <a:endParaRPr sz="2400"/>
          </a:p>
          <a:p>
            <a:pPr indent="-342900" lvl="0" marL="342900" rtl="0" algn="just">
              <a:lnSpc>
                <a:spcPct val="120000"/>
              </a:lnSpc>
              <a:spcBef>
                <a:spcPts val="1000"/>
              </a:spcBef>
              <a:spcAft>
                <a:spcPts val="0"/>
              </a:spcAft>
              <a:buSzPts val="2160"/>
              <a:buFont typeface="Noto Sans Symbols"/>
              <a:buChar char="∙"/>
            </a:pPr>
            <a:r>
              <a:rPr lang="en-US" sz="2400"/>
              <a:t>Integrated task</a:t>
            </a:r>
            <a:endParaRPr sz="2400"/>
          </a:p>
          <a:p>
            <a:pPr indent="-230188" lvl="0" marL="344488" rtl="0" algn="l">
              <a:lnSpc>
                <a:spcPct val="120000"/>
              </a:lnSpc>
              <a:spcBef>
                <a:spcPts val="1000"/>
              </a:spcBef>
              <a:spcAft>
                <a:spcPts val="0"/>
              </a:spcAft>
              <a:buSzPts val="18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9" name="Shape 179"/>
        <p:cNvGrpSpPr/>
        <p:nvPr/>
      </p:nvGrpSpPr>
      <p:grpSpPr>
        <a:xfrm>
          <a:off x="0" y="0"/>
          <a:ext cx="0" cy="0"/>
          <a:chOff x="0" y="0"/>
          <a:chExt cx="0" cy="0"/>
        </a:xfrm>
      </p:grpSpPr>
      <p:sp>
        <p:nvSpPr>
          <p:cNvPr id="180" name="Google Shape;180;p4"/>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1" name="Google Shape;181;p4"/>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2" name="Google Shape;182;p4"/>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4"/>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4"/>
          <p:cNvSpPr txBox="1"/>
          <p:nvPr>
            <p:ph type="title"/>
          </p:nvPr>
        </p:nvSpPr>
        <p:spPr>
          <a:xfrm>
            <a:off x="2620686" y="722202"/>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Input reading 1</a:t>
            </a:r>
            <a:br>
              <a:rPr b="1" lang="en-US" sz="4000"/>
            </a:br>
            <a:r>
              <a:rPr b="1" lang="en-US" sz="3600"/>
              <a:t>Warming-up discussion 1.1</a:t>
            </a:r>
            <a:endParaRPr b="1" sz="4000"/>
          </a:p>
        </p:txBody>
      </p:sp>
      <p:sp>
        <p:nvSpPr>
          <p:cNvPr id="185" name="Google Shape;185;p4"/>
          <p:cNvSpPr txBox="1"/>
          <p:nvPr>
            <p:ph idx="1" type="body"/>
          </p:nvPr>
        </p:nvSpPr>
        <p:spPr>
          <a:xfrm>
            <a:off x="2304044" y="2079157"/>
            <a:ext cx="7796540" cy="4357154"/>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1800"/>
              <a:buNone/>
            </a:pPr>
            <a:r>
              <a:rPr lang="en-US"/>
              <a:t>Complete the grid below indicating the real world situations, in which it is necessary to speak.</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p:txBody>
      </p:sp>
      <p:sp>
        <p:nvSpPr>
          <p:cNvPr id="186" name="Google Shape;186;p4"/>
          <p:cNvSpPr/>
          <p:nvPr/>
        </p:nvSpPr>
        <p:spPr>
          <a:xfrm>
            <a:off x="4925396" y="3850689"/>
            <a:ext cx="2466662" cy="1109709"/>
          </a:xfrm>
          <a:prstGeom prst="ellipse">
            <a:avLst/>
          </a:prstGeom>
          <a:solidFill>
            <a:schemeClr val="accent1"/>
          </a:solidFill>
          <a:ln cap="flat" cmpd="sng" w="15875">
            <a:solidFill>
              <a:srgbClr val="759C6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800" u="none" cap="none" strike="noStrike">
                <a:solidFill>
                  <a:schemeClr val="lt1"/>
                </a:solidFill>
                <a:latin typeface="Arial"/>
                <a:ea typeface="Arial"/>
                <a:cs typeface="Arial"/>
                <a:sym typeface="Arial"/>
              </a:rPr>
              <a:t>Situations for</a:t>
            </a:r>
            <a:endParaRPr/>
          </a:p>
          <a:p>
            <a:pPr indent="0" lvl="0" marL="0" marR="0" rtl="0" algn="ctr">
              <a:spcBef>
                <a:spcPts val="0"/>
              </a:spcBef>
              <a:spcAft>
                <a:spcPts val="0"/>
              </a:spcAft>
              <a:buNone/>
            </a:pPr>
            <a:r>
              <a:rPr b="0" i="0" lang="en-US" sz="1800" u="none" cap="none" strike="noStrike">
                <a:solidFill>
                  <a:schemeClr val="lt1"/>
                </a:solidFill>
                <a:latin typeface="Arial"/>
                <a:ea typeface="Arial"/>
                <a:cs typeface="Arial"/>
                <a:sym typeface="Arial"/>
              </a:rPr>
              <a:t>Speaking </a:t>
            </a:r>
            <a:endParaRPr b="0" i="0" sz="1800" u="none" cap="none" strike="noStrike">
              <a:solidFill>
                <a:schemeClr val="lt1"/>
              </a:solidFill>
              <a:latin typeface="Arial"/>
              <a:ea typeface="Arial"/>
              <a:cs typeface="Arial"/>
              <a:sym typeface="Arial"/>
            </a:endParaRPr>
          </a:p>
        </p:txBody>
      </p:sp>
      <p:cxnSp>
        <p:nvCxnSpPr>
          <p:cNvPr id="187" name="Google Shape;187;p4"/>
          <p:cNvCxnSpPr/>
          <p:nvPr/>
        </p:nvCxnSpPr>
        <p:spPr>
          <a:xfrm flipH="1" rot="10800000">
            <a:off x="7386221" y="3160450"/>
            <a:ext cx="1065321" cy="523783"/>
          </a:xfrm>
          <a:prstGeom prst="straightConnector1">
            <a:avLst/>
          </a:prstGeom>
          <a:noFill/>
          <a:ln cap="flat" cmpd="sng" w="9525">
            <a:solidFill>
              <a:schemeClr val="accent1"/>
            </a:solidFill>
            <a:prstDash val="solid"/>
            <a:round/>
            <a:headEnd len="sm" w="sm" type="none"/>
            <a:tailEnd len="med" w="med" type="triangle"/>
          </a:ln>
        </p:spPr>
      </p:cxnSp>
      <p:cxnSp>
        <p:nvCxnSpPr>
          <p:cNvPr id="188" name="Google Shape;188;p4"/>
          <p:cNvCxnSpPr/>
          <p:nvPr/>
        </p:nvCxnSpPr>
        <p:spPr>
          <a:xfrm rot="10800000">
            <a:off x="6108446" y="2738760"/>
            <a:ext cx="0" cy="843379"/>
          </a:xfrm>
          <a:prstGeom prst="straightConnector1">
            <a:avLst/>
          </a:prstGeom>
          <a:noFill/>
          <a:ln cap="flat" cmpd="sng" w="9525">
            <a:solidFill>
              <a:schemeClr val="accent1"/>
            </a:solidFill>
            <a:prstDash val="solid"/>
            <a:round/>
            <a:headEnd len="sm" w="sm" type="none"/>
            <a:tailEnd len="med" w="med" type="triangle"/>
          </a:ln>
        </p:spPr>
      </p:cxnSp>
      <p:cxnSp>
        <p:nvCxnSpPr>
          <p:cNvPr id="189" name="Google Shape;189;p4"/>
          <p:cNvCxnSpPr/>
          <p:nvPr/>
        </p:nvCxnSpPr>
        <p:spPr>
          <a:xfrm rot="10800000">
            <a:off x="3701988" y="3160450"/>
            <a:ext cx="1223408" cy="690239"/>
          </a:xfrm>
          <a:prstGeom prst="straightConnector1">
            <a:avLst/>
          </a:prstGeom>
          <a:noFill/>
          <a:ln cap="flat" cmpd="sng" w="9525">
            <a:solidFill>
              <a:schemeClr val="accent1"/>
            </a:solidFill>
            <a:prstDash val="solid"/>
            <a:round/>
            <a:headEnd len="sm" w="sm" type="none"/>
            <a:tailEnd len="med" w="med" type="triangle"/>
          </a:ln>
        </p:spPr>
      </p:cxnSp>
      <p:cxnSp>
        <p:nvCxnSpPr>
          <p:cNvPr id="190" name="Google Shape;190;p4"/>
          <p:cNvCxnSpPr/>
          <p:nvPr/>
        </p:nvCxnSpPr>
        <p:spPr>
          <a:xfrm rot="10800000">
            <a:off x="3338004" y="4474346"/>
            <a:ext cx="1322773" cy="0"/>
          </a:xfrm>
          <a:prstGeom prst="straightConnector1">
            <a:avLst/>
          </a:prstGeom>
          <a:noFill/>
          <a:ln cap="flat" cmpd="sng" w="9525">
            <a:solidFill>
              <a:schemeClr val="accent1"/>
            </a:solidFill>
            <a:prstDash val="solid"/>
            <a:round/>
            <a:headEnd len="sm" w="sm" type="none"/>
            <a:tailEnd len="med" w="med" type="triangle"/>
          </a:ln>
        </p:spPr>
      </p:cxnSp>
      <p:cxnSp>
        <p:nvCxnSpPr>
          <p:cNvPr id="191" name="Google Shape;191;p4"/>
          <p:cNvCxnSpPr/>
          <p:nvPr/>
        </p:nvCxnSpPr>
        <p:spPr>
          <a:xfrm flipH="1">
            <a:off x="4313692" y="5078027"/>
            <a:ext cx="950766" cy="941033"/>
          </a:xfrm>
          <a:prstGeom prst="straightConnector1">
            <a:avLst/>
          </a:prstGeom>
          <a:noFill/>
          <a:ln cap="flat" cmpd="sng" w="9525">
            <a:solidFill>
              <a:schemeClr val="accent1"/>
            </a:solidFill>
            <a:prstDash val="solid"/>
            <a:round/>
            <a:headEnd len="sm" w="sm" type="none"/>
            <a:tailEnd len="med" w="med" type="triangle"/>
          </a:ln>
        </p:spPr>
      </p:cxnSp>
      <p:cxnSp>
        <p:nvCxnSpPr>
          <p:cNvPr id="192" name="Google Shape;192;p4"/>
          <p:cNvCxnSpPr>
            <a:endCxn id="185" idx="2"/>
          </p:cNvCxnSpPr>
          <p:nvPr/>
        </p:nvCxnSpPr>
        <p:spPr>
          <a:xfrm>
            <a:off x="6202314" y="5227911"/>
            <a:ext cx="0" cy="1208400"/>
          </a:xfrm>
          <a:prstGeom prst="straightConnector1">
            <a:avLst/>
          </a:prstGeom>
          <a:noFill/>
          <a:ln cap="flat" cmpd="sng" w="9525">
            <a:solidFill>
              <a:schemeClr val="accent1"/>
            </a:solidFill>
            <a:prstDash val="solid"/>
            <a:round/>
            <a:headEnd len="sm" w="sm" type="none"/>
            <a:tailEnd len="med" w="med" type="triangle"/>
          </a:ln>
        </p:spPr>
      </p:cxnSp>
      <p:cxnSp>
        <p:nvCxnSpPr>
          <p:cNvPr id="193" name="Google Shape;193;p4"/>
          <p:cNvCxnSpPr/>
          <p:nvPr/>
        </p:nvCxnSpPr>
        <p:spPr>
          <a:xfrm>
            <a:off x="7315200" y="5078027"/>
            <a:ext cx="1136342" cy="745724"/>
          </a:xfrm>
          <a:prstGeom prst="straightConnector1">
            <a:avLst/>
          </a:prstGeom>
          <a:noFill/>
          <a:ln cap="flat" cmpd="sng" w="9525">
            <a:solidFill>
              <a:schemeClr val="accent1"/>
            </a:solidFill>
            <a:prstDash val="solid"/>
            <a:round/>
            <a:headEnd len="sm" w="sm" type="none"/>
            <a:tailEnd len="med" w="med" type="triangle"/>
          </a:ln>
        </p:spPr>
      </p:cxnSp>
      <p:cxnSp>
        <p:nvCxnSpPr>
          <p:cNvPr id="194" name="Google Shape;194;p4"/>
          <p:cNvCxnSpPr/>
          <p:nvPr/>
        </p:nvCxnSpPr>
        <p:spPr>
          <a:xfrm>
            <a:off x="7679184" y="4374472"/>
            <a:ext cx="1483544" cy="99874"/>
          </a:xfrm>
          <a:prstGeom prst="straightConnector1">
            <a:avLst/>
          </a:prstGeom>
          <a:noFill/>
          <a:ln cap="flat" cmpd="sng" w="9525">
            <a:solidFill>
              <a:schemeClr val="accent1"/>
            </a:solidFill>
            <a:prstDash val="solid"/>
            <a:round/>
            <a:headEnd len="sm" w="sm" type="none"/>
            <a:tailEnd len="med" w="med" type="triangl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9" name="Shape 199"/>
        <p:cNvGrpSpPr/>
        <p:nvPr/>
      </p:nvGrpSpPr>
      <p:grpSpPr>
        <a:xfrm>
          <a:off x="0" y="0"/>
          <a:ext cx="0" cy="0"/>
          <a:chOff x="0" y="0"/>
          <a:chExt cx="0" cy="0"/>
        </a:xfrm>
      </p:grpSpPr>
      <p:sp>
        <p:nvSpPr>
          <p:cNvPr id="200" name="Google Shape;200;p5"/>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1" name="Google Shape;201;p5"/>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2" name="Google Shape;202;p5"/>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5"/>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5"/>
          <p:cNvSpPr txBox="1"/>
          <p:nvPr>
            <p:ph type="title"/>
          </p:nvPr>
        </p:nvSpPr>
        <p:spPr>
          <a:xfrm>
            <a:off x="2529245" y="606793"/>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Speaking as a skill</a:t>
            </a:r>
            <a:endParaRPr sz="4000"/>
          </a:p>
        </p:txBody>
      </p:sp>
      <p:sp>
        <p:nvSpPr>
          <p:cNvPr id="205" name="Google Shape;205;p5"/>
          <p:cNvSpPr txBox="1"/>
          <p:nvPr>
            <p:ph idx="1" type="body"/>
          </p:nvPr>
        </p:nvSpPr>
        <p:spPr>
          <a:xfrm>
            <a:off x="2102967" y="1535838"/>
            <a:ext cx="8794817" cy="4298120"/>
          </a:xfrm>
          <a:prstGeom prst="rect">
            <a:avLst/>
          </a:prstGeom>
          <a:noFill/>
          <a:ln>
            <a:noFill/>
          </a:ln>
        </p:spPr>
        <p:txBody>
          <a:bodyPr anchorCtr="0" anchor="ctr" bIns="45700" lIns="91425" spcFirstLastPara="1" rIns="91425" wrap="square" tIns="45700">
            <a:normAutofit/>
          </a:bodyPr>
          <a:lstStyle/>
          <a:p>
            <a:pPr indent="0" lvl="0" marL="0" rtl="0" algn="just">
              <a:lnSpc>
                <a:spcPct val="120000"/>
              </a:lnSpc>
              <a:spcBef>
                <a:spcPts val="0"/>
              </a:spcBef>
              <a:spcAft>
                <a:spcPts val="0"/>
              </a:spcAft>
              <a:buSzPts val="2160"/>
              <a:buNone/>
            </a:pPr>
            <a:r>
              <a:rPr b="1" lang="en-US" sz="2400"/>
              <a:t>Speaking</a:t>
            </a:r>
            <a:r>
              <a:rPr lang="en-US" sz="2400"/>
              <a:t> is a skill on oral communication consisting in sending an oral message (Bygate, M. 1987. Speaking. OUP). Speaking is an integral part of oral conversation. There are certain genres of oral conversation i.e. typical types of oral performances in typical settings with the typical and highly predictable features (genres of oral conversation can be found in R.Carter and M.McCarthy. Exploring Spoken English. CUP. 2017). </a:t>
            </a:r>
            <a:endParaRPr sz="24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6"/>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2" name="Google Shape;212;p6"/>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3" name="Google Shape;213;p6"/>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6"/>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6"/>
          <p:cNvSpPr txBox="1"/>
          <p:nvPr>
            <p:ph idx="1" type="body"/>
          </p:nvPr>
        </p:nvSpPr>
        <p:spPr>
          <a:xfrm>
            <a:off x="1623573" y="1491450"/>
            <a:ext cx="8794817" cy="4298120"/>
          </a:xfrm>
          <a:prstGeom prst="rect">
            <a:avLst/>
          </a:prstGeom>
          <a:noFill/>
          <a:ln>
            <a:noFill/>
          </a:ln>
        </p:spPr>
        <p:txBody>
          <a:bodyPr anchorCtr="0" anchor="ctr" bIns="45700" lIns="91425" spcFirstLastPara="1" rIns="91425" wrap="square" tIns="45700">
            <a:normAutofit/>
          </a:bodyPr>
          <a:lstStyle/>
          <a:p>
            <a:pPr indent="0" lvl="0" marL="0" rtl="0" algn="just">
              <a:lnSpc>
                <a:spcPct val="120000"/>
              </a:lnSpc>
              <a:spcBef>
                <a:spcPts val="0"/>
              </a:spcBef>
              <a:spcAft>
                <a:spcPts val="0"/>
              </a:spcAft>
              <a:buSzPts val="1800"/>
              <a:buNone/>
            </a:pPr>
            <a:r>
              <a:rPr lang="en-US"/>
              <a:t>Among the genres of speaking are </a:t>
            </a:r>
            <a:r>
              <a:rPr b="1" lang="en-US"/>
              <a:t>description </a:t>
            </a:r>
            <a:r>
              <a:rPr lang="en-US"/>
              <a:t>(telling the details to an active listener), </a:t>
            </a:r>
            <a:r>
              <a:rPr b="1" lang="en-US"/>
              <a:t>narration</a:t>
            </a:r>
            <a:r>
              <a:rPr lang="en-US"/>
              <a:t> (telling the development of events to an active listener), </a:t>
            </a:r>
            <a:r>
              <a:rPr b="1" lang="en-US"/>
              <a:t>reasoning </a:t>
            </a:r>
            <a:r>
              <a:rPr lang="en-US"/>
              <a:t>(telling one’s train of thought to an active listener), </a:t>
            </a:r>
            <a:r>
              <a:rPr b="1" lang="en-US"/>
              <a:t>identification </a:t>
            </a:r>
            <a:r>
              <a:rPr lang="en-US"/>
              <a:t>(talking about one's likes and dislikes) Other genres are </a:t>
            </a:r>
            <a:r>
              <a:rPr b="1" lang="en-US"/>
              <a:t>language-in-action </a:t>
            </a:r>
            <a:r>
              <a:rPr lang="en-US"/>
              <a:t>(people doing things and talking), </a:t>
            </a:r>
            <a:r>
              <a:rPr b="1" lang="en-US"/>
              <a:t>comment </a:t>
            </a:r>
            <a:r>
              <a:rPr lang="en-US"/>
              <a:t>(opinions and angles of view), </a:t>
            </a:r>
            <a:r>
              <a:rPr b="1" lang="en-US"/>
              <a:t>service encounters</a:t>
            </a:r>
            <a:r>
              <a:rPr lang="en-US"/>
              <a:t> (buying and selling of goods and services), </a:t>
            </a:r>
            <a:r>
              <a:rPr b="1" lang="en-US"/>
              <a:t>debate and argument </a:t>
            </a:r>
            <a:r>
              <a:rPr lang="en-US"/>
              <a:t>(seeking a solution and pursuing one’s point), </a:t>
            </a:r>
            <a:r>
              <a:rPr b="1" lang="en-US"/>
              <a:t>learning </a:t>
            </a:r>
            <a:r>
              <a:rPr lang="en-US"/>
              <a:t>(use of language in learning) and </a:t>
            </a:r>
            <a:r>
              <a:rPr b="1" lang="en-US"/>
              <a:t>decision-making </a:t>
            </a:r>
            <a:r>
              <a:rPr lang="en-US"/>
              <a:t>(people working towards decision).  The ability to perform these genres is a proof of the skill level. This is how the language is used in everyday life.</a:t>
            </a:r>
            <a:endParaRPr/>
          </a:p>
          <a:p>
            <a:pPr indent="0" lvl="0" marL="0" rtl="0" algn="just">
              <a:lnSpc>
                <a:spcPct val="120000"/>
              </a:lnSpc>
              <a:spcBef>
                <a:spcPts val="1600"/>
              </a:spcBef>
              <a:spcAft>
                <a:spcPts val="0"/>
              </a:spcAft>
              <a:buSzPts val="2160"/>
              <a:buNone/>
            </a:pPr>
            <a:r>
              <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0" name="Shape 220"/>
        <p:cNvGrpSpPr/>
        <p:nvPr/>
      </p:nvGrpSpPr>
      <p:grpSpPr>
        <a:xfrm>
          <a:off x="0" y="0"/>
          <a:ext cx="0" cy="0"/>
          <a:chOff x="0" y="0"/>
          <a:chExt cx="0" cy="0"/>
        </a:xfrm>
      </p:grpSpPr>
      <p:sp>
        <p:nvSpPr>
          <p:cNvPr id="221" name="Google Shape;221;p7"/>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2" name="Google Shape;222;p7"/>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3" name="Google Shape;223;p7"/>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7"/>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7"/>
          <p:cNvSpPr txBox="1"/>
          <p:nvPr>
            <p:ph type="title"/>
          </p:nvPr>
        </p:nvSpPr>
        <p:spPr>
          <a:xfrm>
            <a:off x="2529245" y="606793"/>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1.1</a:t>
            </a:r>
            <a:endParaRPr b="1" sz="4000"/>
          </a:p>
        </p:txBody>
      </p:sp>
      <p:sp>
        <p:nvSpPr>
          <p:cNvPr id="226" name="Google Shape;226;p7"/>
          <p:cNvSpPr txBox="1"/>
          <p:nvPr>
            <p:ph idx="1" type="body"/>
          </p:nvPr>
        </p:nvSpPr>
        <p:spPr>
          <a:xfrm>
            <a:off x="2102967" y="1837678"/>
            <a:ext cx="8794817" cy="3996280"/>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2160"/>
              <a:buNone/>
            </a:pPr>
            <a:r>
              <a:t/>
            </a:r>
            <a:endParaRPr sz="2400"/>
          </a:p>
          <a:p>
            <a:pPr indent="0" lvl="0" marL="0" rtl="0" algn="l">
              <a:lnSpc>
                <a:spcPct val="120000"/>
              </a:lnSpc>
              <a:spcBef>
                <a:spcPts val="1600"/>
              </a:spcBef>
              <a:spcAft>
                <a:spcPts val="0"/>
              </a:spcAft>
              <a:buSzPts val="2160"/>
              <a:buNone/>
            </a:pPr>
            <a:r>
              <a:t/>
            </a:r>
            <a:endParaRPr sz="2400"/>
          </a:p>
          <a:p>
            <a:pPr indent="0" lvl="0" marL="0" rtl="0" algn="l">
              <a:lnSpc>
                <a:spcPct val="120000"/>
              </a:lnSpc>
              <a:spcBef>
                <a:spcPts val="1600"/>
              </a:spcBef>
              <a:spcAft>
                <a:spcPts val="0"/>
              </a:spcAft>
              <a:buSzPts val="2160"/>
              <a:buNone/>
            </a:pPr>
            <a:r>
              <a:rPr lang="en-US" sz="2400"/>
              <a:t>Study the list of speaking genres, indicate real world situations where these genres can occur. Some examples have been given to you.</a:t>
            </a:r>
            <a:endParaRPr sz="2400"/>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227" name="Google Shape;227;p7"/>
          <p:cNvGraphicFramePr/>
          <p:nvPr/>
        </p:nvGraphicFramePr>
        <p:xfrm>
          <a:off x="2867487" y="3177656"/>
          <a:ext cx="3000000" cy="3000000"/>
        </p:xfrm>
        <a:graphic>
          <a:graphicData uri="http://schemas.openxmlformats.org/drawingml/2006/table">
            <a:tbl>
              <a:tblPr>
                <a:noFill/>
                <a:tableStyleId>{8D4B9793-B7FB-462E-8CC2-23D631A47EF3}</a:tableStyleId>
              </a:tblPr>
              <a:tblGrid>
                <a:gridCol w="3021850"/>
                <a:gridCol w="3870800"/>
              </a:tblGrid>
              <a:tr h="57375">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Genre</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Situation</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Description</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Narration</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Telling a tale to a child</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Reasoning</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Identification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Language-in –action</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Comment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Service encounters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Debate and argument</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Learning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61200">
                <a:tc>
                  <a:txBody>
                    <a:bodyPr/>
                    <a:lstStyle/>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Decision making</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2" name="Shape 232"/>
        <p:cNvGrpSpPr/>
        <p:nvPr/>
      </p:nvGrpSpPr>
      <p:grpSpPr>
        <a:xfrm>
          <a:off x="0" y="0"/>
          <a:ext cx="0" cy="0"/>
          <a:chOff x="0" y="0"/>
          <a:chExt cx="0" cy="0"/>
        </a:xfrm>
      </p:grpSpPr>
      <p:sp>
        <p:nvSpPr>
          <p:cNvPr id="233" name="Google Shape;233;p8"/>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4" name="Google Shape;234;p8"/>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5" name="Google Shape;235;p8"/>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8"/>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8"/>
          <p:cNvSpPr txBox="1"/>
          <p:nvPr>
            <p:ph type="title"/>
          </p:nvPr>
        </p:nvSpPr>
        <p:spPr>
          <a:xfrm>
            <a:off x="2529245" y="606793"/>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1.2</a:t>
            </a:r>
            <a:endParaRPr/>
          </a:p>
        </p:txBody>
      </p:sp>
      <p:sp>
        <p:nvSpPr>
          <p:cNvPr id="238" name="Google Shape;238;p8"/>
          <p:cNvSpPr txBox="1"/>
          <p:nvPr>
            <p:ph idx="1" type="body"/>
          </p:nvPr>
        </p:nvSpPr>
        <p:spPr>
          <a:xfrm>
            <a:off x="1880498" y="1837678"/>
            <a:ext cx="8962690" cy="4949302"/>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188"/>
              <a:buNone/>
            </a:pPr>
            <a:r>
              <a:t/>
            </a:r>
            <a:endParaRPr sz="1320"/>
          </a:p>
          <a:p>
            <a:pPr indent="0" lvl="0" marL="0" rtl="0" algn="just">
              <a:lnSpc>
                <a:spcPct val="150000"/>
              </a:lnSpc>
              <a:spcBef>
                <a:spcPts val="1600"/>
              </a:spcBef>
              <a:spcAft>
                <a:spcPts val="0"/>
              </a:spcAft>
              <a:buSzPts val="1881"/>
              <a:buNone/>
            </a:pPr>
            <a:r>
              <a:rPr lang="en-US" sz="2090"/>
              <a:t>In the process of communication a speaker performs the necessary </a:t>
            </a:r>
            <a:r>
              <a:rPr b="1" lang="en-US" sz="2090"/>
              <a:t>communicative functions (information request and providing information, saying rituals of greeting and others, expressing imagery and feelings, controlling other people’s behavior).</a:t>
            </a:r>
            <a:r>
              <a:rPr lang="en-US" sz="2090"/>
              <a:t> A speaker can use conventional phrases without much meaning in them (e.g. How are you?). Speakers can use plain or metaphorical language (“If you don’t obey, you’ll get in the neck!) to be more expressive. </a:t>
            </a:r>
            <a:endParaRPr sz="2090"/>
          </a:p>
          <a:p>
            <a:pPr indent="0" lvl="0" marL="0" rtl="0" algn="l">
              <a:lnSpc>
                <a:spcPct val="100000"/>
              </a:lnSpc>
              <a:spcBef>
                <a:spcPts val="1600"/>
              </a:spcBef>
              <a:spcAft>
                <a:spcPts val="0"/>
              </a:spcAft>
              <a:buSzPts val="1881"/>
              <a:buNone/>
            </a:pPr>
            <a:r>
              <a:t/>
            </a:r>
            <a:endParaRPr sz="2090"/>
          </a:p>
          <a:p>
            <a:pPr indent="0" lvl="0" marL="0" rtl="0" algn="l">
              <a:lnSpc>
                <a:spcPct val="100000"/>
              </a:lnSpc>
              <a:spcBef>
                <a:spcPts val="1600"/>
              </a:spcBef>
              <a:spcAft>
                <a:spcPts val="0"/>
              </a:spcAft>
              <a:buSzPts val="990"/>
              <a:buNone/>
            </a:pPr>
            <a:r>
              <a:t/>
            </a:r>
            <a:endParaRPr sz="1100"/>
          </a:p>
          <a:p>
            <a:pPr indent="0" lvl="0" marL="0" rtl="0" algn="l">
              <a:lnSpc>
                <a:spcPct val="100000"/>
              </a:lnSpc>
              <a:spcBef>
                <a:spcPts val="1600"/>
              </a:spcBef>
              <a:spcAft>
                <a:spcPts val="0"/>
              </a:spcAft>
              <a:buSzPts val="990"/>
              <a:buNone/>
            </a:pPr>
            <a:r>
              <a:t/>
            </a:r>
            <a:endParaRPr sz="1100"/>
          </a:p>
          <a:p>
            <a:pPr indent="0" lvl="0" marL="0" rtl="0" algn="l">
              <a:lnSpc>
                <a:spcPct val="100000"/>
              </a:lnSpc>
              <a:spcBef>
                <a:spcPts val="1600"/>
              </a:spcBef>
              <a:spcAft>
                <a:spcPts val="0"/>
              </a:spcAft>
              <a:buSzPts val="990"/>
              <a:buNone/>
            </a:pPr>
            <a:r>
              <a:t/>
            </a:r>
            <a:endParaRPr sz="1100"/>
          </a:p>
          <a:p>
            <a:pPr indent="0" lvl="0" marL="0" rtl="0" algn="l">
              <a:lnSpc>
                <a:spcPct val="100000"/>
              </a:lnSpc>
              <a:spcBef>
                <a:spcPts val="1600"/>
              </a:spcBef>
              <a:spcAft>
                <a:spcPts val="0"/>
              </a:spcAft>
              <a:buSzPts val="990"/>
              <a:buNone/>
            </a:pPr>
            <a:r>
              <a:t/>
            </a:r>
            <a:endParaRPr sz="1100"/>
          </a:p>
          <a:p>
            <a:pPr indent="0" lvl="0" marL="0" rtl="0" algn="just">
              <a:lnSpc>
                <a:spcPct val="100000"/>
              </a:lnSpc>
              <a:spcBef>
                <a:spcPts val="1600"/>
              </a:spcBef>
              <a:spcAft>
                <a:spcPts val="0"/>
              </a:spcAft>
              <a:buSzPts val="1188"/>
              <a:buNone/>
            </a:pPr>
            <a:r>
              <a:t/>
            </a:r>
            <a:endParaRPr sz="132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3" name="Shape 243"/>
        <p:cNvGrpSpPr/>
        <p:nvPr/>
      </p:nvGrpSpPr>
      <p:grpSpPr>
        <a:xfrm>
          <a:off x="0" y="0"/>
          <a:ext cx="0" cy="0"/>
          <a:chOff x="0" y="0"/>
          <a:chExt cx="0" cy="0"/>
        </a:xfrm>
      </p:grpSpPr>
      <p:sp>
        <p:nvSpPr>
          <p:cNvPr id="244" name="Google Shape;244;p9"/>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5" name="Google Shape;245;p9"/>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6" name="Google Shape;246;p9"/>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9"/>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9"/>
          <p:cNvSpPr txBox="1"/>
          <p:nvPr>
            <p:ph idx="1" type="body"/>
          </p:nvPr>
        </p:nvSpPr>
        <p:spPr>
          <a:xfrm>
            <a:off x="1553592" y="328475"/>
            <a:ext cx="9587589" cy="6858000"/>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2160"/>
              <a:buNone/>
            </a:pPr>
            <a:r>
              <a:t/>
            </a:r>
            <a:endParaRPr sz="2400"/>
          </a:p>
          <a:p>
            <a:pPr indent="0" lvl="0" marL="0" rtl="0" algn="l">
              <a:lnSpc>
                <a:spcPct val="120000"/>
              </a:lnSpc>
              <a:spcBef>
                <a:spcPts val="1600"/>
              </a:spcBef>
              <a:spcAft>
                <a:spcPts val="0"/>
              </a:spcAft>
              <a:buSzPts val="3420"/>
              <a:buNone/>
            </a:pPr>
            <a:r>
              <a:t/>
            </a:r>
            <a:endParaRPr sz="3800"/>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249" name="Google Shape;249;p9"/>
          <p:cNvSpPr/>
          <p:nvPr/>
        </p:nvSpPr>
        <p:spPr>
          <a:xfrm>
            <a:off x="1418916" y="652510"/>
            <a:ext cx="9409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chemeClr val="dk1"/>
                </a:solidFill>
                <a:latin typeface="Arial"/>
                <a:ea typeface="Arial"/>
                <a:cs typeface="Arial"/>
                <a:sym typeface="Arial"/>
              </a:rPr>
              <a:t>Check your ability to perform the following functions</a:t>
            </a:r>
            <a:endParaRPr sz="2400">
              <a:solidFill>
                <a:schemeClr val="dk1"/>
              </a:solidFill>
              <a:latin typeface="Arial"/>
              <a:ea typeface="Arial"/>
              <a:cs typeface="Arial"/>
              <a:sym typeface="Arial"/>
            </a:endParaRPr>
          </a:p>
        </p:txBody>
      </p:sp>
      <p:graphicFrame>
        <p:nvGraphicFramePr>
          <p:cNvPr id="250" name="Google Shape;250;p9"/>
          <p:cNvGraphicFramePr/>
          <p:nvPr/>
        </p:nvGraphicFramePr>
        <p:xfrm>
          <a:off x="2885243" y="1438210"/>
          <a:ext cx="3000000" cy="3000000"/>
        </p:xfrm>
        <a:graphic>
          <a:graphicData uri="http://schemas.openxmlformats.org/drawingml/2006/table">
            <a:tbl>
              <a:tblPr>
                <a:noFill/>
                <a:tableStyleId>{8D4B9793-B7FB-462E-8CC2-23D631A47EF3}</a:tableStyleId>
              </a:tblPr>
              <a:tblGrid>
                <a:gridCol w="3238175"/>
                <a:gridCol w="3238175"/>
              </a:tblGrid>
              <a:tr h="177800">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Oral functions</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Language samples</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681725">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Providing information</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Confirmation</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Denial </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Promise</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Rhetorical question</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Description</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Narration </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Reasoning</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 </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61300">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Ritualizing</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Greeting</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Farewell</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Congratulation</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Invitation</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Condolence </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 </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471525">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Controlling other people’s behavior</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Approval</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Disapproval</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Blaming </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Apology</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Warming</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lang="en-US" sz="1400" u="none" cap="none" strike="noStrike">
                          <a:latin typeface="Arial"/>
                          <a:ea typeface="Arial"/>
                          <a:cs typeface="Arial"/>
                          <a:sym typeface="Arial"/>
                        </a:rPr>
                        <a:t>Threat </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 </a:t>
                      </a:r>
                      <a:endParaRPr sz="1400" u="none" cap="none" strike="noStrike">
                        <a:latin typeface="Arial"/>
                        <a:ea typeface="Arial"/>
                        <a:cs typeface="Arial"/>
                        <a:sym typeface="Arial"/>
                      </a:endParaRPr>
                    </a:p>
                  </a:txBody>
                  <a:tcPr marT="0" marB="0" marR="68125" marL="68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5" name="Shape 255"/>
        <p:cNvGrpSpPr/>
        <p:nvPr/>
      </p:nvGrpSpPr>
      <p:grpSpPr>
        <a:xfrm>
          <a:off x="0" y="0"/>
          <a:ext cx="0" cy="0"/>
          <a:chOff x="0" y="0"/>
          <a:chExt cx="0" cy="0"/>
        </a:xfrm>
      </p:grpSpPr>
      <p:sp>
        <p:nvSpPr>
          <p:cNvPr id="256" name="Google Shape;256;p10"/>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57" name="Google Shape;257;p10"/>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58" name="Google Shape;258;p10"/>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0"/>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0"/>
          <p:cNvSpPr txBox="1"/>
          <p:nvPr>
            <p:ph type="title"/>
          </p:nvPr>
        </p:nvSpPr>
        <p:spPr>
          <a:xfrm>
            <a:off x="2529245" y="606793"/>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1.3</a:t>
            </a:r>
            <a:endParaRPr/>
          </a:p>
        </p:txBody>
      </p:sp>
      <p:sp>
        <p:nvSpPr>
          <p:cNvPr id="261" name="Google Shape;261;p10"/>
          <p:cNvSpPr txBox="1"/>
          <p:nvPr>
            <p:ph idx="1" type="body"/>
          </p:nvPr>
        </p:nvSpPr>
        <p:spPr>
          <a:xfrm>
            <a:off x="1969803" y="1953086"/>
            <a:ext cx="8962690" cy="4949302"/>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2160"/>
              <a:buNone/>
            </a:pPr>
            <a:r>
              <a:t/>
            </a:r>
            <a:endParaRPr sz="2400"/>
          </a:p>
          <a:p>
            <a:pPr indent="0" lvl="0" marL="0" rtl="0" algn="just">
              <a:lnSpc>
                <a:spcPct val="120000"/>
              </a:lnSpc>
              <a:spcBef>
                <a:spcPts val="1600"/>
              </a:spcBef>
              <a:spcAft>
                <a:spcPts val="0"/>
              </a:spcAft>
              <a:buSzPts val="2160"/>
              <a:buNone/>
            </a:pPr>
            <a:r>
              <a:rPr lang="en-US" sz="2400"/>
              <a:t>Study your own style of oral speech. Mark the following statements as “true” or “false” as referring to yourself. Describe your communication style. Find among your peers a person with the same oral style as yourself.</a:t>
            </a:r>
            <a:endParaRPr sz="2400"/>
          </a:p>
          <a:p>
            <a:pPr indent="0" lvl="0" marL="0" rtl="0" algn="just">
              <a:lnSpc>
                <a:spcPct val="17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6" name="Shape 266"/>
        <p:cNvGrpSpPr/>
        <p:nvPr/>
      </p:nvGrpSpPr>
      <p:grpSpPr>
        <a:xfrm>
          <a:off x="0" y="0"/>
          <a:ext cx="0" cy="0"/>
          <a:chOff x="0" y="0"/>
          <a:chExt cx="0" cy="0"/>
        </a:xfrm>
      </p:grpSpPr>
      <p:sp>
        <p:nvSpPr>
          <p:cNvPr id="267" name="Google Shape;267;p11"/>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8" name="Google Shape;268;p11"/>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9" name="Google Shape;269;p11"/>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1"/>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1"/>
          <p:cNvSpPr txBox="1"/>
          <p:nvPr>
            <p:ph idx="1" type="body"/>
          </p:nvPr>
        </p:nvSpPr>
        <p:spPr>
          <a:xfrm>
            <a:off x="1969803" y="1953086"/>
            <a:ext cx="8962690" cy="4949302"/>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2160"/>
              <a:buNone/>
            </a:pPr>
            <a:r>
              <a:t/>
            </a:r>
            <a:endParaRPr sz="2400"/>
          </a:p>
          <a:p>
            <a:pPr indent="0" lvl="0" marL="0" rtl="0" algn="just">
              <a:lnSpc>
                <a:spcPct val="120000"/>
              </a:lnSpc>
              <a:spcBef>
                <a:spcPts val="1600"/>
              </a:spcBef>
              <a:spcAft>
                <a:spcPts val="0"/>
              </a:spcAft>
              <a:buSzPts val="2160"/>
              <a:buNone/>
            </a:pPr>
            <a:r>
              <a:t/>
            </a:r>
            <a:endParaRPr sz="2400"/>
          </a:p>
          <a:p>
            <a:pPr indent="0" lvl="0" marL="0" rtl="0" algn="just">
              <a:lnSpc>
                <a:spcPct val="17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272" name="Google Shape;272;p11"/>
          <p:cNvGraphicFramePr/>
          <p:nvPr/>
        </p:nvGraphicFramePr>
        <p:xfrm>
          <a:off x="2129068" y="1817704"/>
          <a:ext cx="3000000" cy="3000000"/>
        </p:xfrm>
        <a:graphic>
          <a:graphicData uri="http://schemas.openxmlformats.org/drawingml/2006/table">
            <a:tbl>
              <a:tblPr>
                <a:noFill/>
                <a:tableStyleId>{8D4B9793-B7FB-462E-8CC2-23D631A47EF3}</a:tableStyleId>
              </a:tblPr>
              <a:tblGrid>
                <a:gridCol w="6695775"/>
                <a:gridCol w="1233825"/>
              </a:tblGrid>
              <a:tr h="579275">
                <a:tc>
                  <a:txBody>
                    <a:bodyPr/>
                    <a:lstStyle/>
                    <a:p>
                      <a:pPr indent="0" lvl="0" marL="0" marR="0" rtl="0" algn="ctr">
                        <a:spcBef>
                          <a:spcPts val="0"/>
                        </a:spcBef>
                        <a:spcAft>
                          <a:spcPts val="0"/>
                        </a:spcAft>
                        <a:buNone/>
                      </a:pPr>
                      <a:r>
                        <a:rPr b="1" lang="en-US" sz="1600" u="none" cap="none" strike="noStrike">
                          <a:latin typeface="Arial"/>
                          <a:ea typeface="Arial"/>
                          <a:cs typeface="Arial"/>
                          <a:sym typeface="Arial"/>
                        </a:rPr>
                        <a:t>Statements</a:t>
                      </a:r>
                      <a:endParaRPr sz="1100" u="none" cap="none" strike="noStrike">
                        <a:latin typeface="Arial"/>
                        <a:ea typeface="Arial"/>
                        <a:cs typeface="Arial"/>
                        <a:sym typeface="Arial"/>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600" u="none" cap="none" strike="noStrike">
                          <a:latin typeface="Arial"/>
                          <a:ea typeface="Arial"/>
                          <a:cs typeface="Arial"/>
                          <a:sym typeface="Arial"/>
                        </a:rPr>
                        <a:t>T F</a:t>
                      </a:r>
                      <a:endParaRPr sz="1100" u="none" cap="none" strike="noStrike">
                        <a:latin typeface="Arial"/>
                        <a:ea typeface="Arial"/>
                        <a:cs typeface="Arial"/>
                        <a:sym typeface="Arial"/>
                      </a:endParaRPr>
                    </a:p>
                  </a:txBody>
                  <a:tcPr marT="0" marB="0" marR="68575" marL="6857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99025">
                <a:tc>
                  <a:txBody>
                    <a:bodyPr/>
                    <a:lstStyle/>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am a blunt person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criticize people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rarely admit I am wrong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can gossip about a mutual friend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compliment people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use rude language at least sometimes</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like to talk about myself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am a good listener  </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push forward my ideas</a:t>
                      </a:r>
                      <a:endParaRPr sz="1100" u="none" cap="none" strike="noStrike">
                        <a:latin typeface="Arial"/>
                        <a:ea typeface="Arial"/>
                        <a:cs typeface="Arial"/>
                        <a:sym typeface="Arial"/>
                      </a:endParaRPr>
                    </a:p>
                    <a:p>
                      <a:pPr indent="-342900" lvl="0" marL="342900" marR="0" rtl="0" algn="l">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talk a lot </a:t>
                      </a:r>
                      <a:endParaRPr sz="11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600"/>
                        <a:buFont typeface="Arial"/>
                        <a:buAutoNum type="arabicPeriod"/>
                      </a:pPr>
                      <a:r>
                        <a:rPr b="1" lang="en-US" sz="1600" u="none" cap="none" strike="noStrike">
                          <a:latin typeface="Arial"/>
                          <a:ea typeface="Arial"/>
                          <a:cs typeface="Arial"/>
                          <a:sym typeface="Arial"/>
                        </a:rPr>
                        <a:t>I don't mind talking about a situation where I was embarrassed, humiliated and so on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 </a:t>
                      </a:r>
                      <a:endParaRPr sz="10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12"/>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79" name="Google Shape;279;p12"/>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0" name="Google Shape;280;p12"/>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2"/>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2"/>
          <p:cNvSpPr txBox="1"/>
          <p:nvPr>
            <p:ph type="title"/>
          </p:nvPr>
        </p:nvSpPr>
        <p:spPr>
          <a:xfrm>
            <a:off x="2041040" y="375973"/>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Planning and producing oral speech</a:t>
            </a:r>
            <a:endParaRPr sz="4000"/>
          </a:p>
        </p:txBody>
      </p:sp>
      <p:sp>
        <p:nvSpPr>
          <p:cNvPr id="283" name="Google Shape;283;p12"/>
          <p:cNvSpPr txBox="1"/>
          <p:nvPr>
            <p:ph idx="1" type="body"/>
          </p:nvPr>
        </p:nvSpPr>
        <p:spPr>
          <a:xfrm>
            <a:off x="1457262" y="2364572"/>
            <a:ext cx="9770320" cy="4949302"/>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1998"/>
              <a:buNone/>
            </a:pPr>
            <a:r>
              <a:t/>
            </a:r>
            <a:endParaRPr sz="2220"/>
          </a:p>
          <a:p>
            <a:pPr indent="0" lvl="0" marL="0" rtl="0" algn="just">
              <a:lnSpc>
                <a:spcPct val="120000"/>
              </a:lnSpc>
              <a:spcBef>
                <a:spcPts val="1600"/>
              </a:spcBef>
              <a:spcAft>
                <a:spcPts val="0"/>
              </a:spcAft>
              <a:buSzPts val="2165"/>
              <a:buNone/>
            </a:pPr>
            <a:r>
              <a:rPr lang="en-US" sz="2405"/>
              <a:t>The process of speaking starts before the actual moment when the articulation starts. A great deal of planning in the process of speech production is done during </a:t>
            </a:r>
            <a:r>
              <a:rPr b="1" lang="en-US" sz="2405"/>
              <a:t>speech hesitation pauses.</a:t>
            </a:r>
            <a:r>
              <a:rPr lang="en-US" sz="2405"/>
              <a:t> Hesitation pauses occur mostly before most important parts of utterance where it is necessary to think hard of what to say (Goldman-Eisler, F. cited in Aitchison, J.2018. The Articulate Mammal. An Introduction to Psycholinguistics. L. N.Y. P. 239). Speakers do not deal with one meaningful chunk of speech at a time. Instead, speakers begin planning the next meaningful clause while uttering the present one. </a:t>
            </a:r>
            <a:endParaRPr sz="2405"/>
          </a:p>
          <a:p>
            <a:pPr indent="0" lvl="0" marL="0" rtl="0" algn="just">
              <a:lnSpc>
                <a:spcPct val="170000"/>
              </a:lnSpc>
              <a:spcBef>
                <a:spcPts val="1600"/>
              </a:spcBef>
              <a:spcAft>
                <a:spcPts val="0"/>
              </a:spcAft>
              <a:buSzPts val="1665"/>
              <a:buNone/>
            </a:pPr>
            <a:r>
              <a:t/>
            </a:r>
            <a:endParaRPr sz="1850"/>
          </a:p>
          <a:p>
            <a:pPr indent="0" lvl="0" marL="0" rtl="0" algn="l">
              <a:lnSpc>
                <a:spcPct val="120000"/>
              </a:lnSpc>
              <a:spcBef>
                <a:spcPts val="1600"/>
              </a:spcBef>
              <a:spcAft>
                <a:spcPts val="0"/>
              </a:spcAft>
              <a:buSzPts val="1665"/>
              <a:buNone/>
            </a:pPr>
            <a:r>
              <a:t/>
            </a:r>
            <a:endParaRPr sz="1850"/>
          </a:p>
          <a:p>
            <a:pPr indent="0" lvl="0" marL="0" rtl="0" algn="l">
              <a:lnSpc>
                <a:spcPct val="120000"/>
              </a:lnSpc>
              <a:spcBef>
                <a:spcPts val="1600"/>
              </a:spcBef>
              <a:spcAft>
                <a:spcPts val="0"/>
              </a:spcAft>
              <a:buSzPts val="1665"/>
              <a:buNone/>
            </a:pPr>
            <a:r>
              <a:t/>
            </a:r>
            <a:endParaRPr sz="1850"/>
          </a:p>
          <a:p>
            <a:pPr indent="0" lvl="0" marL="0" rtl="0" algn="l">
              <a:lnSpc>
                <a:spcPct val="120000"/>
              </a:lnSpc>
              <a:spcBef>
                <a:spcPts val="1600"/>
              </a:spcBef>
              <a:spcAft>
                <a:spcPts val="0"/>
              </a:spcAft>
              <a:buSzPts val="1665"/>
              <a:buNone/>
            </a:pPr>
            <a:r>
              <a:t/>
            </a:r>
            <a:endParaRPr sz="1850"/>
          </a:p>
          <a:p>
            <a:pPr indent="0" lvl="0" marL="0" rtl="0" algn="just">
              <a:lnSpc>
                <a:spcPct val="120000"/>
              </a:lnSpc>
              <a:spcBef>
                <a:spcPts val="1600"/>
              </a:spcBef>
              <a:spcAft>
                <a:spcPts val="0"/>
              </a:spcAft>
              <a:buSzPts val="1998"/>
              <a:buNone/>
            </a:pPr>
            <a:r>
              <a:t/>
            </a:r>
            <a:endParaRPr sz="222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8" name="Shape 288"/>
        <p:cNvGrpSpPr/>
        <p:nvPr/>
      </p:nvGrpSpPr>
      <p:grpSpPr>
        <a:xfrm>
          <a:off x="0" y="0"/>
          <a:ext cx="0" cy="0"/>
          <a:chOff x="0" y="0"/>
          <a:chExt cx="0" cy="0"/>
        </a:xfrm>
      </p:grpSpPr>
      <p:sp>
        <p:nvSpPr>
          <p:cNvPr id="289" name="Google Shape;289;p13"/>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90" name="Google Shape;290;p13"/>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91" name="Google Shape;291;p13"/>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3"/>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3"/>
          <p:cNvSpPr txBox="1"/>
          <p:nvPr>
            <p:ph idx="1" type="body"/>
          </p:nvPr>
        </p:nvSpPr>
        <p:spPr>
          <a:xfrm>
            <a:off x="1648342" y="1583337"/>
            <a:ext cx="9770320" cy="4949302"/>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2160"/>
              <a:buNone/>
            </a:pPr>
            <a:r>
              <a:t/>
            </a:r>
            <a:endParaRPr sz="2400"/>
          </a:p>
          <a:p>
            <a:pPr indent="0" lvl="0" marL="0" rtl="0" algn="just">
              <a:lnSpc>
                <a:spcPct val="120000"/>
              </a:lnSpc>
              <a:spcBef>
                <a:spcPts val="1600"/>
              </a:spcBef>
              <a:spcAft>
                <a:spcPts val="0"/>
              </a:spcAft>
              <a:buSzPts val="2160"/>
              <a:buNone/>
            </a:pPr>
            <a:r>
              <a:rPr lang="en-US" sz="2400"/>
              <a:t>Oral speech is addressed to the audience. It is time-bound, spontaneous, interactive,  exists in real time, is accompanied by non-verbal features, gives an opportunity to rethink and repair, employs phonetic means such as timbre (Aitchison, J.2015. The Articulate Mammal. An Introduction to Psycholinguistics. L. N.Y. P. 240-251). This makes oral speech different from written language.</a:t>
            </a:r>
            <a:endParaRPr sz="2400"/>
          </a:p>
          <a:p>
            <a:pPr indent="0" lvl="0" marL="0" rtl="0" algn="just">
              <a:lnSpc>
                <a:spcPct val="17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sp>
        <p:nvSpPr>
          <p:cNvPr id="299" name="Google Shape;299;p14"/>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0" name="Google Shape;300;p14"/>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1" name="Google Shape;301;p14"/>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4"/>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4"/>
          <p:cNvSpPr txBox="1"/>
          <p:nvPr>
            <p:ph type="title"/>
          </p:nvPr>
        </p:nvSpPr>
        <p:spPr>
          <a:xfrm>
            <a:off x="2041040" y="375973"/>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1.4</a:t>
            </a:r>
            <a:br>
              <a:rPr b="1" lang="en-US" sz="4000"/>
            </a:br>
            <a:endParaRPr sz="4000"/>
          </a:p>
        </p:txBody>
      </p:sp>
      <p:sp>
        <p:nvSpPr>
          <p:cNvPr id="304" name="Google Shape;304;p14"/>
          <p:cNvSpPr txBox="1"/>
          <p:nvPr>
            <p:ph idx="1" type="body"/>
          </p:nvPr>
        </p:nvSpPr>
        <p:spPr>
          <a:xfrm>
            <a:off x="1317154" y="1127464"/>
            <a:ext cx="9770320" cy="4410875"/>
          </a:xfrm>
          <a:prstGeom prst="rect">
            <a:avLst/>
          </a:prstGeom>
          <a:noFill/>
          <a:ln>
            <a:noFill/>
          </a:ln>
        </p:spPr>
        <p:txBody>
          <a:bodyPr anchorCtr="0" anchor="ctr" bIns="45700" lIns="91425" spcFirstLastPara="1" rIns="91425" wrap="square" tIns="45700">
            <a:normAutofit/>
          </a:bodyPr>
          <a:lstStyle/>
          <a:p>
            <a:pPr indent="0" lvl="0" marL="0" rtl="0" algn="just">
              <a:lnSpc>
                <a:spcPct val="120000"/>
              </a:lnSpc>
              <a:spcBef>
                <a:spcPts val="0"/>
              </a:spcBef>
              <a:spcAft>
                <a:spcPts val="0"/>
              </a:spcAft>
              <a:buSzPts val="2160"/>
              <a:buNone/>
            </a:pPr>
            <a:r>
              <a:t/>
            </a:r>
            <a:endParaRPr sz="2400"/>
          </a:p>
          <a:p>
            <a:pPr indent="0" lvl="0" marL="0" rtl="0" algn="just">
              <a:lnSpc>
                <a:spcPct val="120000"/>
              </a:lnSpc>
              <a:spcBef>
                <a:spcPts val="1600"/>
              </a:spcBef>
              <a:spcAft>
                <a:spcPts val="0"/>
              </a:spcAft>
              <a:buSzPts val="2160"/>
              <a:buNone/>
            </a:pPr>
            <a:r>
              <a:rPr lang="en-US" sz="2400"/>
              <a:t>How will you repair the following conversation making it more organized for writing? Who are the participants and what are they talking about?</a:t>
            </a:r>
            <a:endParaRPr sz="2400"/>
          </a:p>
          <a:p>
            <a:pPr indent="0" lvl="0" marL="0" rtl="0" algn="just">
              <a:lnSpc>
                <a:spcPct val="120000"/>
              </a:lnSpc>
              <a:spcBef>
                <a:spcPts val="1600"/>
              </a:spcBef>
              <a:spcAft>
                <a:spcPts val="0"/>
              </a:spcAft>
              <a:buSzPts val="2160"/>
              <a:buNone/>
            </a:pPr>
            <a:r>
              <a:t/>
            </a:r>
            <a:endParaRPr sz="2400"/>
          </a:p>
          <a:p>
            <a:pPr indent="0" lvl="0" marL="0" rtl="0" algn="just">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305" name="Google Shape;305;p14"/>
          <p:cNvGraphicFramePr/>
          <p:nvPr/>
        </p:nvGraphicFramePr>
        <p:xfrm>
          <a:off x="3178205" y="2784410"/>
          <a:ext cx="3000000" cy="3000000"/>
        </p:xfrm>
        <a:graphic>
          <a:graphicData uri="http://schemas.openxmlformats.org/drawingml/2006/table">
            <a:tbl>
              <a:tblPr>
                <a:noFill/>
                <a:tableStyleId>{8D4B9793-B7FB-462E-8CC2-23D631A47EF3}</a:tableStyleId>
              </a:tblPr>
              <a:tblGrid>
                <a:gridCol w="3253000"/>
                <a:gridCol w="3253000"/>
              </a:tblGrid>
              <a:tr h="177800">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Original utterance</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Arial"/>
                          <a:ea typeface="Arial"/>
                          <a:cs typeface="Arial"/>
                          <a:sym typeface="Arial"/>
                        </a:rPr>
                        <a:t>Repaired version</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77800">
                <a:tc>
                  <a:txBody>
                    <a:bodyPr/>
                    <a:lstStyle/>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What age did you start it?</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From ten to eleven</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And gave up?</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About a year ago</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Why?</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It’s all like … all the posters you see about…and you know … it gives you … lung cancer … and all that …</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How did you do it?</a:t>
                      </a:r>
                      <a:endParaRPr sz="105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Noto Sans Symbols"/>
                        <a:buChar char="∙"/>
                      </a:pPr>
                      <a:r>
                        <a:rPr b="1" i="1" lang="en-US" sz="1400" u="none" cap="none" strike="noStrike">
                          <a:latin typeface="Arial"/>
                          <a:ea typeface="Arial"/>
                          <a:cs typeface="Arial"/>
                          <a:sym typeface="Arial"/>
                        </a:rPr>
                        <a:t>Just gradually … went off them … stopped buying my own … started cadging them first …then by the time …just give … gave them up after a while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400" u="none" cap="none" strike="noStrike">
                          <a:latin typeface="Arial"/>
                          <a:ea typeface="Arial"/>
                          <a:cs typeface="Arial"/>
                          <a:sym typeface="Arial"/>
                        </a:rPr>
                        <a:t> </a:t>
                      </a:r>
                      <a:endParaRPr sz="105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06" name="Google Shape;306;p14"/>
          <p:cNvSpPr txBox="1"/>
          <p:nvPr/>
        </p:nvSpPr>
        <p:spPr>
          <a:xfrm>
            <a:off x="2607975" y="6198170"/>
            <a:ext cx="878889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(Tip: This is an interview with a fifteen year old who has given up smoking)</a:t>
            </a:r>
            <a:endParaRPr sz="18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1" name="Shape 311"/>
        <p:cNvGrpSpPr/>
        <p:nvPr/>
      </p:nvGrpSpPr>
      <p:grpSpPr>
        <a:xfrm>
          <a:off x="0" y="0"/>
          <a:ext cx="0" cy="0"/>
          <a:chOff x="0" y="0"/>
          <a:chExt cx="0" cy="0"/>
        </a:xfrm>
      </p:grpSpPr>
      <p:sp>
        <p:nvSpPr>
          <p:cNvPr id="312" name="Google Shape;312;p15"/>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3" name="Google Shape;313;p15"/>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4" name="Google Shape;314;p15"/>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5"/>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5"/>
          <p:cNvSpPr txBox="1"/>
          <p:nvPr>
            <p:ph idx="1" type="body"/>
          </p:nvPr>
        </p:nvSpPr>
        <p:spPr>
          <a:xfrm>
            <a:off x="1208708" y="1100831"/>
            <a:ext cx="9770320" cy="6390596"/>
          </a:xfrm>
          <a:prstGeom prst="rect">
            <a:avLst/>
          </a:prstGeom>
          <a:noFill/>
          <a:ln>
            <a:noFill/>
          </a:ln>
        </p:spPr>
        <p:txBody>
          <a:bodyPr anchorCtr="0" anchor="ctr" bIns="45700" lIns="91425" spcFirstLastPara="1" rIns="91425" wrap="square" tIns="45700">
            <a:normAutofit/>
          </a:bodyPr>
          <a:lstStyle/>
          <a:p>
            <a:pPr indent="0" lvl="0" marL="0" rtl="0" algn="just">
              <a:lnSpc>
                <a:spcPct val="100000"/>
              </a:lnSpc>
              <a:spcBef>
                <a:spcPts val="0"/>
              </a:spcBef>
              <a:spcAft>
                <a:spcPts val="0"/>
              </a:spcAft>
              <a:buSzPts val="1512"/>
              <a:buNone/>
            </a:pPr>
            <a:r>
              <a:t/>
            </a:r>
            <a:endParaRPr sz="1679"/>
          </a:p>
          <a:p>
            <a:pPr indent="0" lvl="0" marL="0" rtl="0" algn="just">
              <a:lnSpc>
                <a:spcPct val="100000"/>
              </a:lnSpc>
              <a:spcBef>
                <a:spcPts val="1600"/>
              </a:spcBef>
              <a:spcAft>
                <a:spcPts val="0"/>
              </a:spcAft>
              <a:buSzPts val="2142"/>
              <a:buNone/>
            </a:pPr>
            <a:r>
              <a:rPr lang="en-US" sz="2380"/>
              <a:t>Oral speech produces a </a:t>
            </a:r>
            <a:r>
              <a:rPr b="1" lang="en-US" sz="2380"/>
              <a:t>discourse</a:t>
            </a:r>
            <a:r>
              <a:rPr lang="en-US" sz="2380"/>
              <a:t>. Oral “discourse” is a continuous stretch of spoken language acquiring its meaning in the </a:t>
            </a:r>
            <a:r>
              <a:rPr b="1" lang="en-US" sz="2380"/>
              <a:t>context</a:t>
            </a:r>
            <a:r>
              <a:rPr lang="en-US" sz="2380"/>
              <a:t> and understood only if we know the </a:t>
            </a:r>
            <a:r>
              <a:rPr b="1" lang="en-US" sz="2380"/>
              <a:t>speakers’ reality </a:t>
            </a:r>
            <a:r>
              <a:rPr lang="en-US" sz="2380"/>
              <a:t>(Nunan, D. 2017. Introducing Discourse Analysis. Penguin Books). </a:t>
            </a:r>
            <a:endParaRPr/>
          </a:p>
          <a:p>
            <a:pPr indent="0" lvl="0" marL="0" rtl="0" algn="just">
              <a:lnSpc>
                <a:spcPct val="100000"/>
              </a:lnSpc>
              <a:spcBef>
                <a:spcPts val="1600"/>
              </a:spcBef>
              <a:spcAft>
                <a:spcPts val="0"/>
              </a:spcAft>
              <a:buSzPts val="2142"/>
              <a:buNone/>
            </a:pPr>
            <a:r>
              <a:rPr lang="en-US" sz="2380"/>
              <a:t>Discourse analysis produces distinction between </a:t>
            </a:r>
            <a:r>
              <a:rPr b="1" lang="en-US" sz="2380"/>
              <a:t>interactional and transactional function</a:t>
            </a:r>
            <a:r>
              <a:rPr lang="en-US" sz="2380"/>
              <a:t> of the language. The information-transferring function is called </a:t>
            </a:r>
            <a:r>
              <a:rPr b="1" lang="en-US" sz="2380"/>
              <a:t>transactional</a:t>
            </a:r>
            <a:r>
              <a:rPr lang="en-US" sz="2380"/>
              <a:t>. Transactional function of the language is </a:t>
            </a:r>
            <a:r>
              <a:rPr b="1" lang="en-US" sz="2380"/>
              <a:t>message oriented</a:t>
            </a:r>
            <a:r>
              <a:rPr lang="en-US" sz="2380"/>
              <a:t>. The purpose is  to get things done. Examples are science reports, news stories, eye witness accounts to the police, a talk between a patient and a doctor etc. In all the cases it is necessary to extract the salient details, to sequence and to present them to the listener or to the audience. This function is performed for “bringing the message across” and for “getting things done”. </a:t>
            </a:r>
            <a:endParaRPr/>
          </a:p>
          <a:p>
            <a:pPr indent="0" lvl="0" marL="0" rtl="0" algn="just">
              <a:lnSpc>
                <a:spcPct val="100000"/>
              </a:lnSpc>
              <a:spcBef>
                <a:spcPts val="1600"/>
              </a:spcBef>
              <a:spcAft>
                <a:spcPts val="0"/>
              </a:spcAft>
              <a:buSzPts val="1512"/>
              <a:buNone/>
            </a:pPr>
            <a:r>
              <a:t/>
            </a:r>
            <a:endParaRPr sz="1679"/>
          </a:p>
          <a:p>
            <a:pPr indent="0" lvl="0" marL="0" rtl="0" algn="just">
              <a:lnSpc>
                <a:spcPct val="100000"/>
              </a:lnSpc>
              <a:spcBef>
                <a:spcPts val="1600"/>
              </a:spcBef>
              <a:spcAft>
                <a:spcPts val="0"/>
              </a:spcAft>
              <a:buSzPts val="1260"/>
              <a:buNone/>
            </a:pPr>
            <a:r>
              <a:t/>
            </a:r>
            <a:endParaRPr sz="1400"/>
          </a:p>
          <a:p>
            <a:pPr indent="0" lvl="0" marL="0" rtl="0" algn="l">
              <a:lnSpc>
                <a:spcPct val="100000"/>
              </a:lnSpc>
              <a:spcBef>
                <a:spcPts val="1600"/>
              </a:spcBef>
              <a:spcAft>
                <a:spcPts val="0"/>
              </a:spcAft>
              <a:buSzPts val="1260"/>
              <a:buNone/>
            </a:pPr>
            <a:r>
              <a:t/>
            </a:r>
            <a:endParaRPr sz="1400"/>
          </a:p>
          <a:p>
            <a:pPr indent="0" lvl="0" marL="0" rtl="0" algn="l">
              <a:lnSpc>
                <a:spcPct val="100000"/>
              </a:lnSpc>
              <a:spcBef>
                <a:spcPts val="1600"/>
              </a:spcBef>
              <a:spcAft>
                <a:spcPts val="0"/>
              </a:spcAft>
              <a:buSzPts val="1260"/>
              <a:buNone/>
            </a:pPr>
            <a:r>
              <a:t/>
            </a:r>
            <a:endParaRPr sz="1400"/>
          </a:p>
          <a:p>
            <a:pPr indent="0" lvl="0" marL="0" rtl="0" algn="l">
              <a:lnSpc>
                <a:spcPct val="100000"/>
              </a:lnSpc>
              <a:spcBef>
                <a:spcPts val="1600"/>
              </a:spcBef>
              <a:spcAft>
                <a:spcPts val="0"/>
              </a:spcAft>
              <a:buSzPts val="1260"/>
              <a:buNone/>
            </a:pPr>
            <a:r>
              <a:t/>
            </a:r>
            <a:endParaRPr sz="1400"/>
          </a:p>
          <a:p>
            <a:pPr indent="0" lvl="0" marL="0" rtl="0" algn="just">
              <a:lnSpc>
                <a:spcPct val="100000"/>
              </a:lnSpc>
              <a:spcBef>
                <a:spcPts val="1600"/>
              </a:spcBef>
              <a:spcAft>
                <a:spcPts val="0"/>
              </a:spcAft>
              <a:buSzPts val="1512"/>
              <a:buNone/>
            </a:pPr>
            <a:r>
              <a:t/>
            </a:r>
            <a:endParaRPr sz="1679"/>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1" name="Shape 321"/>
        <p:cNvGrpSpPr/>
        <p:nvPr/>
      </p:nvGrpSpPr>
      <p:grpSpPr>
        <a:xfrm>
          <a:off x="0" y="0"/>
          <a:ext cx="0" cy="0"/>
          <a:chOff x="0" y="0"/>
          <a:chExt cx="0" cy="0"/>
        </a:xfrm>
      </p:grpSpPr>
      <p:sp>
        <p:nvSpPr>
          <p:cNvPr id="322" name="Google Shape;322;p16"/>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3" name="Google Shape;323;p16"/>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4" name="Google Shape;324;p16"/>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6"/>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6"/>
          <p:cNvSpPr txBox="1"/>
          <p:nvPr>
            <p:ph idx="1" type="body"/>
          </p:nvPr>
        </p:nvSpPr>
        <p:spPr>
          <a:xfrm>
            <a:off x="1459638" y="1743135"/>
            <a:ext cx="9770320" cy="4949302"/>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2160"/>
              <a:buNone/>
            </a:pPr>
            <a:r>
              <a:t/>
            </a:r>
            <a:endParaRPr sz="2400"/>
          </a:p>
          <a:p>
            <a:pPr indent="0" lvl="0" marL="0" rtl="0" algn="just">
              <a:lnSpc>
                <a:spcPct val="120000"/>
              </a:lnSpc>
              <a:spcBef>
                <a:spcPts val="1600"/>
              </a:spcBef>
              <a:spcAft>
                <a:spcPts val="0"/>
              </a:spcAft>
              <a:buSzPts val="2160"/>
              <a:buNone/>
            </a:pPr>
            <a:r>
              <a:rPr lang="en-US" sz="2400"/>
              <a:t>Other types of conversation are different. People chat with each other for pleasure. They talk feeling comfortable and friendly towards each other. This function of the language is called </a:t>
            </a:r>
            <a:r>
              <a:rPr b="1" lang="en-US" sz="2400"/>
              <a:t>interactional. </a:t>
            </a:r>
            <a:r>
              <a:rPr lang="en-US" sz="2400"/>
              <a:t>Interactional function of the language is </a:t>
            </a:r>
            <a:r>
              <a:rPr b="1" lang="en-US" sz="2400"/>
              <a:t>listener-oriented.</a:t>
            </a:r>
            <a:r>
              <a:rPr lang="en-US" sz="2400"/>
              <a:t> The purpose is to “oil the wheels of communication”. These talks are friendly dialogues (Brown, G and G.Yule.2017. Teaching the Spoken Language. CUP. P. 10-39)</a:t>
            </a:r>
            <a:endParaRPr sz="2400"/>
          </a:p>
          <a:p>
            <a:pPr indent="0" lvl="0" marL="0" rtl="0" algn="just">
              <a:lnSpc>
                <a:spcPct val="17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1" name="Shape 331"/>
        <p:cNvGrpSpPr/>
        <p:nvPr/>
      </p:nvGrpSpPr>
      <p:grpSpPr>
        <a:xfrm>
          <a:off x="0" y="0"/>
          <a:ext cx="0" cy="0"/>
          <a:chOff x="0" y="0"/>
          <a:chExt cx="0" cy="0"/>
        </a:xfrm>
      </p:grpSpPr>
      <p:sp>
        <p:nvSpPr>
          <p:cNvPr id="332" name="Google Shape;332;p17"/>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3" name="Google Shape;333;p17"/>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4" name="Google Shape;334;p17"/>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7"/>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7"/>
          <p:cNvSpPr txBox="1"/>
          <p:nvPr>
            <p:ph type="title"/>
          </p:nvPr>
        </p:nvSpPr>
        <p:spPr>
          <a:xfrm>
            <a:off x="2071439" y="299188"/>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1.5</a:t>
            </a:r>
            <a:endParaRPr b="1" sz="4000"/>
          </a:p>
        </p:txBody>
      </p:sp>
      <p:sp>
        <p:nvSpPr>
          <p:cNvPr id="337" name="Google Shape;337;p17"/>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338" name="Google Shape;338;p17"/>
          <p:cNvSpPr/>
          <p:nvPr/>
        </p:nvSpPr>
        <p:spPr>
          <a:xfrm>
            <a:off x="1538169" y="1103943"/>
            <a:ext cx="9325429"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Match the following pieces of discourse with the types of “transactional” or “interactional” language.</a:t>
            </a:r>
            <a:endParaRPr sz="2400">
              <a:solidFill>
                <a:schemeClr val="dk1"/>
              </a:solidFill>
              <a:latin typeface="Times New Roman"/>
              <a:ea typeface="Times New Roman"/>
              <a:cs typeface="Times New Roman"/>
              <a:sym typeface="Times New Roman"/>
            </a:endParaRPr>
          </a:p>
        </p:txBody>
      </p:sp>
      <p:graphicFrame>
        <p:nvGraphicFramePr>
          <p:cNvPr id="339" name="Google Shape;339;p17"/>
          <p:cNvGraphicFramePr/>
          <p:nvPr/>
        </p:nvGraphicFramePr>
        <p:xfrm>
          <a:off x="1569679" y="1934940"/>
          <a:ext cx="3000000" cy="3000000"/>
        </p:xfrm>
        <a:graphic>
          <a:graphicData uri="http://schemas.openxmlformats.org/drawingml/2006/table">
            <a:tbl>
              <a:tblPr>
                <a:noFill/>
                <a:tableStyleId>{8D4B9793-B7FB-462E-8CC2-23D631A47EF3}</a:tableStyleId>
              </a:tblPr>
              <a:tblGrid>
                <a:gridCol w="4780275"/>
                <a:gridCol w="4780275"/>
              </a:tblGrid>
              <a:tr h="68375">
                <a:tc>
                  <a:txBody>
                    <a:bodyPr/>
                    <a:lstStyle/>
                    <a:p>
                      <a:pPr indent="0" lvl="0" marL="0" marR="0" rtl="0" algn="ctr">
                        <a:spcBef>
                          <a:spcPts val="0"/>
                        </a:spcBef>
                        <a:spcAft>
                          <a:spcPts val="0"/>
                        </a:spcAft>
                        <a:buNone/>
                      </a:pPr>
                      <a:r>
                        <a:rPr b="1" lang="en-US" sz="1400" u="none" cap="none" strike="noStrike">
                          <a:latin typeface="Times New Roman"/>
                          <a:ea typeface="Times New Roman"/>
                          <a:cs typeface="Times New Roman"/>
                          <a:sym typeface="Times New Roman"/>
                        </a:rPr>
                        <a:t>Discourse samples</a:t>
                      </a:r>
                      <a:endParaRPr sz="1400" u="none" cap="none" strike="noStrike">
                        <a:latin typeface="Times New Roman"/>
                        <a:ea typeface="Times New Roman"/>
                        <a:cs typeface="Times New Roman"/>
                        <a:sym typeface="Times New Roman"/>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400" u="none" cap="none" strike="noStrike">
                          <a:latin typeface="Times New Roman"/>
                          <a:ea typeface="Times New Roman"/>
                          <a:cs typeface="Times New Roman"/>
                          <a:sym typeface="Times New Roman"/>
                        </a:rPr>
                        <a:t>Types of discourse</a:t>
                      </a:r>
                      <a:endParaRPr sz="1400" u="none" cap="none" strike="noStrike">
                        <a:latin typeface="Times New Roman"/>
                        <a:ea typeface="Times New Roman"/>
                        <a:cs typeface="Times New Roman"/>
                        <a:sym typeface="Times New Roman"/>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51475">
                <a:tc>
                  <a:txBody>
                    <a:bodyPr/>
                    <a:lstStyle/>
                    <a:p>
                      <a:pPr indent="-342900" lvl="0" marL="342900" marR="0" rtl="0" algn="just">
                        <a:spcBef>
                          <a:spcPts val="0"/>
                        </a:spcBef>
                        <a:spcAft>
                          <a:spcPts val="0"/>
                        </a:spcAft>
                        <a:buClr>
                          <a:schemeClr val="dk1"/>
                        </a:buClr>
                        <a:buSzPts val="1400"/>
                        <a:buFont typeface="Arial"/>
                        <a:buAutoNum type="arabicPeriod"/>
                      </a:pPr>
                      <a:r>
                        <a:rPr b="0" lang="en-US" sz="1400" u="none" cap="none" strike="noStrike">
                          <a:latin typeface="Arial"/>
                          <a:ea typeface="Arial"/>
                          <a:cs typeface="Arial"/>
                          <a:sym typeface="Arial"/>
                        </a:rPr>
                        <a:t>… and with the acting in the film … you know … it really works well … it’s a great script to start with … and all the jokes come through … very entertaining </a:t>
                      </a:r>
                      <a:endParaRPr b="0"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b="0" lang="en-US" sz="1400" u="none" cap="none" strike="noStrike">
                          <a:latin typeface="Arial"/>
                          <a:ea typeface="Arial"/>
                          <a:cs typeface="Arial"/>
                          <a:sym typeface="Arial"/>
                        </a:rPr>
                        <a:t>… one thing that I like about my age is that you have a sense of proportion …less and less of these highs and lows as the teenagers have …</a:t>
                      </a:r>
                      <a:endParaRPr b="0"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b="0" lang="en-US" sz="1400" u="none" cap="none" strike="noStrike">
                          <a:latin typeface="Arial"/>
                          <a:ea typeface="Arial"/>
                          <a:cs typeface="Arial"/>
                          <a:sym typeface="Arial"/>
                        </a:rPr>
                        <a:t>Young prodigies are of course not confined to music … take sports for instances such as chess or athletics …many of them miss a lot in their general education … their parents’ expectations put them under stress as well …</a:t>
                      </a:r>
                      <a:endParaRPr b="0"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b="0" lang="en-US" sz="1400" u="none" cap="none" strike="noStrike">
                          <a:latin typeface="Arial"/>
                          <a:ea typeface="Arial"/>
                          <a:cs typeface="Arial"/>
                          <a:sym typeface="Arial"/>
                        </a:rPr>
                        <a:t>… well … you can have lots of emotions … lots of love … and you can keep in your emotions and would let it out in little bits … it’s all in your fancy and the more fancy you have the more romantic you are …</a:t>
                      </a:r>
                      <a:endParaRPr b="0"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b="0" lang="en-US" sz="1400" u="none" cap="none" strike="noStrike">
                          <a:latin typeface="Arial"/>
                          <a:ea typeface="Arial"/>
                          <a:cs typeface="Arial"/>
                          <a:sym typeface="Arial"/>
                        </a:rPr>
                        <a:t>…in fact it’s been estimated that up to 40% of all drugs prescribed in the USA are derived from rainforest resources. These resources have been used for centuries …</a:t>
                      </a:r>
                      <a:endParaRPr b="0" sz="1400" u="none" cap="none" strike="noStrike">
                        <a:latin typeface="Arial"/>
                        <a:ea typeface="Arial"/>
                        <a:cs typeface="Arial"/>
                        <a:sym typeface="Arial"/>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just">
                        <a:spcBef>
                          <a:spcPts val="0"/>
                        </a:spcBef>
                        <a:spcAft>
                          <a:spcPts val="0"/>
                        </a:spcAft>
                        <a:buClr>
                          <a:schemeClr val="dk1"/>
                        </a:buClr>
                        <a:buSzPts val="1400"/>
                        <a:buFont typeface="Arial"/>
                        <a:buAutoNum type="alphaUcPeriod"/>
                      </a:pPr>
                      <a:r>
                        <a:rPr b="1" lang="en-US" sz="1400" u="none" cap="none" strike="noStrike">
                          <a:latin typeface="Arial"/>
                          <a:ea typeface="Arial"/>
                          <a:cs typeface="Arial"/>
                          <a:sym typeface="Arial"/>
                        </a:rPr>
                        <a:t>Transactional discourse</a:t>
                      </a:r>
                      <a:endParaRPr sz="1400" u="none" cap="none" strike="noStrike">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lphaUcPeriod"/>
                      </a:pPr>
                      <a:r>
                        <a:rPr b="1" lang="en-US" sz="1400" u="none" cap="none" strike="noStrike">
                          <a:latin typeface="Arial"/>
                          <a:ea typeface="Arial"/>
                          <a:cs typeface="Arial"/>
                          <a:sym typeface="Arial"/>
                        </a:rPr>
                        <a:t>Interactional discourse</a:t>
                      </a:r>
                      <a:endParaRPr sz="1400" u="none" cap="none" strike="noStrike">
                        <a:latin typeface="Arial"/>
                        <a:ea typeface="Arial"/>
                        <a:cs typeface="Arial"/>
                        <a:sym typeface="Arial"/>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4" name="Shape 344"/>
        <p:cNvGrpSpPr/>
        <p:nvPr/>
      </p:nvGrpSpPr>
      <p:grpSpPr>
        <a:xfrm>
          <a:off x="0" y="0"/>
          <a:ext cx="0" cy="0"/>
          <a:chOff x="0" y="0"/>
          <a:chExt cx="0" cy="0"/>
        </a:xfrm>
      </p:grpSpPr>
      <p:sp>
        <p:nvSpPr>
          <p:cNvPr id="345" name="Google Shape;345;p18"/>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6" name="Google Shape;346;p18"/>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7" name="Google Shape;347;p18"/>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8"/>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8"/>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350" name="Google Shape;350;p18"/>
          <p:cNvSpPr/>
          <p:nvPr/>
        </p:nvSpPr>
        <p:spPr>
          <a:xfrm>
            <a:off x="1411550" y="1827412"/>
            <a:ext cx="9452048" cy="26776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Conversational discourse has certain typical features (Carter, R., and M. McCarthy, 1995. Language as Discourse: Perspectives for Language Teaching. London:Longman): </a:t>
            </a:r>
            <a:r>
              <a:rPr b="1" lang="en-US" sz="2400">
                <a:solidFill>
                  <a:schemeClr val="dk1"/>
                </a:solidFill>
                <a:latin typeface="Arial"/>
                <a:ea typeface="Arial"/>
                <a:cs typeface="Arial"/>
                <a:sym typeface="Arial"/>
              </a:rPr>
              <a:t>back-channels</a:t>
            </a:r>
            <a:r>
              <a:rPr lang="en-US" sz="2400">
                <a:solidFill>
                  <a:schemeClr val="dk1"/>
                </a:solidFill>
                <a:latin typeface="Arial"/>
                <a:ea typeface="Arial"/>
                <a:cs typeface="Arial"/>
                <a:sym typeface="Arial"/>
              </a:rPr>
              <a:t> (Uhum), </a:t>
            </a:r>
            <a:r>
              <a:rPr b="1" lang="en-US" sz="2400">
                <a:solidFill>
                  <a:schemeClr val="dk1"/>
                </a:solidFill>
                <a:latin typeface="Arial"/>
                <a:ea typeface="Arial"/>
                <a:cs typeface="Arial"/>
                <a:sym typeface="Arial"/>
              </a:rPr>
              <a:t>binomials</a:t>
            </a:r>
            <a:r>
              <a:rPr lang="en-US" sz="2400">
                <a:solidFill>
                  <a:schemeClr val="dk1"/>
                </a:solidFill>
                <a:latin typeface="Arial"/>
                <a:ea typeface="Arial"/>
                <a:cs typeface="Arial"/>
                <a:sym typeface="Arial"/>
              </a:rPr>
              <a:t> (Hit or miss), </a:t>
            </a:r>
            <a:r>
              <a:rPr b="1" lang="en-US" sz="2400">
                <a:solidFill>
                  <a:schemeClr val="dk1"/>
                </a:solidFill>
                <a:latin typeface="Arial"/>
                <a:ea typeface="Arial"/>
                <a:cs typeface="Arial"/>
                <a:sym typeface="Arial"/>
              </a:rPr>
              <a:t>discourse markers </a:t>
            </a:r>
            <a:r>
              <a:rPr lang="en-US" sz="2400">
                <a:solidFill>
                  <a:schemeClr val="dk1"/>
                </a:solidFill>
                <a:latin typeface="Arial"/>
                <a:ea typeface="Arial"/>
                <a:cs typeface="Arial"/>
                <a:sym typeface="Arial"/>
              </a:rPr>
              <a:t>(well… I mean…), </a:t>
            </a:r>
            <a:r>
              <a:rPr b="1" lang="en-US" sz="2400">
                <a:solidFill>
                  <a:schemeClr val="dk1"/>
                </a:solidFill>
                <a:latin typeface="Arial"/>
                <a:ea typeface="Arial"/>
                <a:cs typeface="Arial"/>
                <a:sym typeface="Arial"/>
              </a:rPr>
              <a:t>ellipsis</a:t>
            </a:r>
            <a:r>
              <a:rPr lang="en-US" sz="2400">
                <a:solidFill>
                  <a:schemeClr val="dk1"/>
                </a:solidFill>
                <a:latin typeface="Arial"/>
                <a:ea typeface="Arial"/>
                <a:cs typeface="Arial"/>
                <a:sym typeface="Arial"/>
              </a:rPr>
              <a:t> (Think so. Seen my glasses anywhere? Want another drink? Know where to go? ), </a:t>
            </a:r>
            <a:r>
              <a:rPr b="1" lang="en-US" sz="2400">
                <a:solidFill>
                  <a:schemeClr val="dk1"/>
                </a:solidFill>
                <a:latin typeface="Arial"/>
                <a:ea typeface="Arial"/>
                <a:cs typeface="Arial"/>
                <a:sym typeface="Arial"/>
              </a:rPr>
              <a:t>fixed expressions</a:t>
            </a:r>
            <a:r>
              <a:rPr lang="en-US" sz="2400">
                <a:solidFill>
                  <a:schemeClr val="dk1"/>
                </a:solidFill>
                <a:latin typeface="Arial"/>
                <a:ea typeface="Arial"/>
                <a:cs typeface="Arial"/>
                <a:sym typeface="Arial"/>
              </a:rPr>
              <a:t> (A good time was had by all), </a:t>
            </a:r>
            <a:r>
              <a:rPr b="1" lang="en-US" sz="2400">
                <a:solidFill>
                  <a:schemeClr val="dk1"/>
                </a:solidFill>
                <a:latin typeface="Arial"/>
                <a:ea typeface="Arial"/>
                <a:cs typeface="Arial"/>
                <a:sym typeface="Arial"/>
              </a:rPr>
              <a:t>fronting</a:t>
            </a:r>
            <a:r>
              <a:rPr lang="en-US" sz="2400">
                <a:solidFill>
                  <a:schemeClr val="dk1"/>
                </a:solidFill>
                <a:latin typeface="Arial"/>
                <a:ea typeface="Arial"/>
                <a:cs typeface="Arial"/>
                <a:sym typeface="Arial"/>
              </a:rPr>
              <a:t> (To this man I dedicated…). </a:t>
            </a:r>
            <a:endParaRPr sz="160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5" name="Shape 355"/>
        <p:cNvGrpSpPr/>
        <p:nvPr/>
      </p:nvGrpSpPr>
      <p:grpSpPr>
        <a:xfrm>
          <a:off x="0" y="0"/>
          <a:ext cx="0" cy="0"/>
          <a:chOff x="0" y="0"/>
          <a:chExt cx="0" cy="0"/>
        </a:xfrm>
      </p:grpSpPr>
      <p:sp>
        <p:nvSpPr>
          <p:cNvPr id="356" name="Google Shape;356;p19"/>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7" name="Google Shape;357;p19"/>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8" name="Google Shape;358;p19"/>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9"/>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9"/>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361" name="Google Shape;361;p19"/>
          <p:cNvSpPr/>
          <p:nvPr/>
        </p:nvSpPr>
        <p:spPr>
          <a:xfrm>
            <a:off x="1411550" y="1827412"/>
            <a:ext cx="9452048"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Other features are</a:t>
            </a:r>
            <a:r>
              <a:rPr b="1" lang="en-US" sz="2400">
                <a:solidFill>
                  <a:schemeClr val="dk1"/>
                </a:solidFill>
                <a:latin typeface="Arial"/>
                <a:ea typeface="Arial"/>
                <a:cs typeface="Arial"/>
                <a:sym typeface="Arial"/>
              </a:rPr>
              <a:t> heads </a:t>
            </a:r>
            <a:r>
              <a:rPr lang="en-US" sz="2400">
                <a:solidFill>
                  <a:schemeClr val="dk1"/>
                </a:solidFill>
                <a:latin typeface="Arial"/>
                <a:ea typeface="Arial"/>
                <a:cs typeface="Arial"/>
                <a:sym typeface="Arial"/>
              </a:rPr>
              <a:t>(That chap, he is…), </a:t>
            </a:r>
            <a:r>
              <a:rPr b="1" lang="en-US" sz="2400">
                <a:solidFill>
                  <a:schemeClr val="dk1"/>
                </a:solidFill>
                <a:latin typeface="Arial"/>
                <a:ea typeface="Arial"/>
                <a:cs typeface="Arial"/>
                <a:sym typeface="Arial"/>
              </a:rPr>
              <a:t>hedges</a:t>
            </a:r>
            <a:r>
              <a:rPr lang="en-US" sz="2400">
                <a:solidFill>
                  <a:schemeClr val="dk1"/>
                </a:solidFill>
                <a:latin typeface="Arial"/>
                <a:ea typeface="Arial"/>
                <a:cs typeface="Arial"/>
                <a:sym typeface="Arial"/>
              </a:rPr>
              <a:t> (He was… kind of …sort of), </a:t>
            </a:r>
            <a:r>
              <a:rPr b="1" lang="en-US" sz="2400">
                <a:solidFill>
                  <a:schemeClr val="dk1"/>
                </a:solidFill>
                <a:latin typeface="Arial"/>
                <a:ea typeface="Arial"/>
                <a:cs typeface="Arial"/>
                <a:sym typeface="Arial"/>
              </a:rPr>
              <a:t>tags </a:t>
            </a:r>
            <a:r>
              <a:rPr lang="en-US" sz="2400">
                <a:solidFill>
                  <a:schemeClr val="dk1"/>
                </a:solidFill>
                <a:latin typeface="Arial"/>
                <a:ea typeface="Arial"/>
                <a:cs typeface="Arial"/>
                <a:sym typeface="Arial"/>
              </a:rPr>
              <a:t>(She is nice. She is), </a:t>
            </a:r>
            <a:r>
              <a:rPr b="1" lang="en-US" sz="2400">
                <a:solidFill>
                  <a:schemeClr val="dk1"/>
                </a:solidFill>
                <a:latin typeface="Arial"/>
                <a:ea typeface="Arial"/>
                <a:cs typeface="Arial"/>
                <a:sym typeface="Arial"/>
              </a:rPr>
              <a:t>tail</a:t>
            </a:r>
            <a:r>
              <a:rPr lang="en-US" sz="2400">
                <a:solidFill>
                  <a:schemeClr val="dk1"/>
                </a:solidFill>
                <a:latin typeface="Arial"/>
                <a:ea typeface="Arial"/>
                <a:cs typeface="Arial"/>
                <a:sym typeface="Arial"/>
              </a:rPr>
              <a:t> (She is nice. Clare), </a:t>
            </a:r>
            <a:r>
              <a:rPr b="1" lang="en-US" sz="2400">
                <a:solidFill>
                  <a:schemeClr val="dk1"/>
                </a:solidFill>
                <a:latin typeface="Arial"/>
                <a:ea typeface="Arial"/>
                <a:cs typeface="Arial"/>
                <a:sym typeface="Arial"/>
              </a:rPr>
              <a:t>modality </a:t>
            </a:r>
            <a:r>
              <a:rPr lang="en-US" sz="2400">
                <a:solidFill>
                  <a:schemeClr val="dk1"/>
                </a:solidFill>
                <a:latin typeface="Arial"/>
                <a:ea typeface="Arial"/>
                <a:cs typeface="Arial"/>
                <a:sym typeface="Arial"/>
              </a:rPr>
              <a:t>(He could, probably…), </a:t>
            </a:r>
            <a:r>
              <a:rPr b="1" lang="en-US" sz="2400">
                <a:solidFill>
                  <a:schemeClr val="dk1"/>
                </a:solidFill>
                <a:latin typeface="Arial"/>
                <a:ea typeface="Arial"/>
                <a:cs typeface="Arial"/>
                <a:sym typeface="Arial"/>
              </a:rPr>
              <a:t>vague language </a:t>
            </a:r>
            <a:r>
              <a:rPr lang="en-US" sz="2400">
                <a:solidFill>
                  <a:schemeClr val="dk1"/>
                </a:solidFill>
                <a:latin typeface="Arial"/>
                <a:ea typeface="Arial"/>
                <a:cs typeface="Arial"/>
                <a:sym typeface="Arial"/>
              </a:rPr>
              <a:t>(Can you get me a sandwich or something?).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Conversational discourse uses </a:t>
            </a:r>
            <a:r>
              <a:rPr b="1" lang="en-US" sz="2400">
                <a:solidFill>
                  <a:schemeClr val="dk1"/>
                </a:solidFill>
                <a:latin typeface="Arial"/>
                <a:ea typeface="Arial"/>
                <a:cs typeface="Arial"/>
                <a:sym typeface="Arial"/>
              </a:rPr>
              <a:t>sound imitating words</a:t>
            </a:r>
            <a:r>
              <a:rPr lang="en-US" sz="2400">
                <a:solidFill>
                  <a:schemeClr val="dk1"/>
                </a:solidFill>
                <a:latin typeface="Arial"/>
                <a:ea typeface="Arial"/>
                <a:cs typeface="Arial"/>
                <a:sym typeface="Arial"/>
              </a:rPr>
              <a:t> e.g. The door went "bang", The flames went "Whoosh!" etc.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English conversational discourse often uses </a:t>
            </a:r>
            <a:r>
              <a:rPr b="1" lang="en-US" sz="2400">
                <a:solidFill>
                  <a:schemeClr val="dk1"/>
                </a:solidFill>
                <a:latin typeface="Arial"/>
                <a:ea typeface="Arial"/>
                <a:cs typeface="Arial"/>
                <a:sym typeface="Arial"/>
              </a:rPr>
              <a:t>“understatement”</a:t>
            </a:r>
            <a:r>
              <a:rPr lang="en-US" sz="2400">
                <a:solidFill>
                  <a:schemeClr val="dk1"/>
                </a:solidFill>
                <a:latin typeface="Arial"/>
                <a:ea typeface="Arial"/>
                <a:cs typeface="Arial"/>
                <a:sym typeface="Arial"/>
              </a:rPr>
              <a:t>, i.e. putting ideas in a milder form. </a:t>
            </a:r>
            <a:endParaRPr sz="2400">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6" name="Shape 366"/>
        <p:cNvGrpSpPr/>
        <p:nvPr/>
      </p:nvGrpSpPr>
      <p:grpSpPr>
        <a:xfrm>
          <a:off x="0" y="0"/>
          <a:ext cx="0" cy="0"/>
          <a:chOff x="0" y="0"/>
          <a:chExt cx="0" cy="0"/>
        </a:xfrm>
      </p:grpSpPr>
      <p:sp>
        <p:nvSpPr>
          <p:cNvPr id="367" name="Google Shape;367;p20"/>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8" name="Google Shape;368;p20"/>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9" name="Google Shape;369;p20"/>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0"/>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0"/>
          <p:cNvSpPr txBox="1"/>
          <p:nvPr>
            <p:ph type="title"/>
          </p:nvPr>
        </p:nvSpPr>
        <p:spPr>
          <a:xfrm>
            <a:off x="2071439" y="299188"/>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1.6</a:t>
            </a:r>
            <a:endParaRPr/>
          </a:p>
        </p:txBody>
      </p:sp>
      <p:sp>
        <p:nvSpPr>
          <p:cNvPr id="372" name="Google Shape;372;p20"/>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373" name="Google Shape;373;p20"/>
          <p:cNvSpPr/>
          <p:nvPr/>
        </p:nvSpPr>
        <p:spPr>
          <a:xfrm>
            <a:off x="1538169" y="1103943"/>
            <a:ext cx="932542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In the space provided write the devices of the conversational discourse found</a:t>
            </a:r>
            <a:endParaRPr sz="2400">
              <a:solidFill>
                <a:schemeClr val="dk1"/>
              </a:solidFill>
              <a:latin typeface="Arial"/>
              <a:ea typeface="Arial"/>
              <a:cs typeface="Arial"/>
              <a:sym typeface="Arial"/>
            </a:endParaRPr>
          </a:p>
        </p:txBody>
      </p:sp>
      <p:graphicFrame>
        <p:nvGraphicFramePr>
          <p:cNvPr id="374" name="Google Shape;374;p20"/>
          <p:cNvGraphicFramePr/>
          <p:nvPr/>
        </p:nvGraphicFramePr>
        <p:xfrm>
          <a:off x="3451087" y="2040507"/>
          <a:ext cx="3000000" cy="3000000"/>
        </p:xfrm>
        <a:graphic>
          <a:graphicData uri="http://schemas.openxmlformats.org/drawingml/2006/table">
            <a:tbl>
              <a:tblPr>
                <a:noFill/>
                <a:tableStyleId>{8D4B9793-B7FB-462E-8CC2-23D631A47EF3}</a:tableStyleId>
              </a:tblPr>
              <a:tblGrid>
                <a:gridCol w="3489325"/>
                <a:gridCol w="1925950"/>
              </a:tblGrid>
              <a:tr h="203200">
                <a:tc>
                  <a:txBody>
                    <a:bodyPr/>
                    <a:lstStyle/>
                    <a:p>
                      <a:pPr indent="0" lvl="0" marL="0" marR="0" rtl="0" algn="ctr">
                        <a:spcBef>
                          <a:spcPts val="0"/>
                        </a:spcBef>
                        <a:spcAft>
                          <a:spcPts val="0"/>
                        </a:spcAft>
                        <a:buNone/>
                      </a:pPr>
                      <a:r>
                        <a:rPr b="1" lang="en-US" sz="1600" u="none" cap="none" strike="noStrike">
                          <a:latin typeface="Arial"/>
                          <a:ea typeface="Arial"/>
                          <a:cs typeface="Arial"/>
                          <a:sym typeface="Arial"/>
                        </a:rPr>
                        <a:t>Discourse samples</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600" u="none" cap="none" strike="noStrike">
                          <a:latin typeface="Arial"/>
                          <a:ea typeface="Arial"/>
                          <a:cs typeface="Arial"/>
                          <a:sym typeface="Arial"/>
                        </a:rPr>
                        <a:t>Devices</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2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1. It’s depressing and … I mean … it can even go worse</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2. And it’s to this purpose that he dedicated his entire life</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3. …absolutely crazy … just crazy to behave like that …</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4. I do feel a sense of responsibility … kind of feeling … that is … sort of … new to me </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5. He is the sort of driver that picks up speeding tickets and all that, you know</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6. And the moment I touched it went “whoosh!” and was gone</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03200">
                <a:tc>
                  <a:txBody>
                    <a:bodyPr/>
                    <a:lstStyle/>
                    <a:p>
                      <a:pPr indent="0" lvl="0" marL="0" marR="0" rtl="0" algn="just">
                        <a:spcBef>
                          <a:spcPts val="0"/>
                        </a:spcBef>
                        <a:spcAft>
                          <a:spcPts val="0"/>
                        </a:spcAft>
                        <a:buClr>
                          <a:schemeClr val="dk1"/>
                        </a:buClr>
                        <a:buSzPts val="1600"/>
                        <a:buFont typeface="Arial"/>
                        <a:buNone/>
                      </a:pPr>
                      <a:r>
                        <a:rPr b="0" lang="en-US" sz="1600" u="none" cap="none" strike="noStrike">
                          <a:latin typeface="Arial"/>
                          <a:ea typeface="Arial"/>
                          <a:cs typeface="Arial"/>
                          <a:sym typeface="Arial"/>
                        </a:rPr>
                        <a:t>7. He is not quite well mentally, sorry to say it I mean it’s a real problem</a:t>
                      </a:r>
                      <a:endParaRPr b="0"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6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9" name="Shape 379"/>
        <p:cNvGrpSpPr/>
        <p:nvPr/>
      </p:nvGrpSpPr>
      <p:grpSpPr>
        <a:xfrm>
          <a:off x="0" y="0"/>
          <a:ext cx="0" cy="0"/>
          <a:chOff x="0" y="0"/>
          <a:chExt cx="0" cy="0"/>
        </a:xfrm>
      </p:grpSpPr>
      <p:sp>
        <p:nvSpPr>
          <p:cNvPr id="380" name="Google Shape;380;p21"/>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81" name="Google Shape;381;p21"/>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82" name="Google Shape;382;p21"/>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1"/>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1"/>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385" name="Google Shape;385;p21"/>
          <p:cNvSpPr/>
          <p:nvPr/>
        </p:nvSpPr>
        <p:spPr>
          <a:xfrm>
            <a:off x="1431153" y="1829261"/>
            <a:ext cx="9325429" cy="332398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Speaking as a skill depends much on the</a:t>
            </a:r>
            <a:r>
              <a:rPr b="1" lang="en-US" sz="2400">
                <a:solidFill>
                  <a:schemeClr val="dk1"/>
                </a:solidFill>
                <a:latin typeface="Arial"/>
                <a:ea typeface="Arial"/>
                <a:cs typeface="Arial"/>
                <a:sym typeface="Arial"/>
              </a:rPr>
              <a:t> communication strategies </a:t>
            </a:r>
            <a:r>
              <a:rPr lang="en-US" sz="2400">
                <a:solidFill>
                  <a:schemeClr val="dk1"/>
                </a:solidFill>
                <a:latin typeface="Arial"/>
                <a:ea typeface="Arial"/>
                <a:cs typeface="Arial"/>
                <a:sym typeface="Arial"/>
              </a:rPr>
              <a:t>(decisions on how to achieve the communicative goal)</a:t>
            </a:r>
            <a:r>
              <a:rPr b="1" lang="en-US" sz="2400">
                <a:solidFill>
                  <a:schemeClr val="dk1"/>
                </a:solidFill>
                <a:latin typeface="Arial"/>
                <a:ea typeface="Arial"/>
                <a:cs typeface="Arial"/>
                <a:sym typeface="Arial"/>
              </a:rPr>
              <a:t>. </a:t>
            </a:r>
            <a:r>
              <a:rPr lang="en-US" sz="2400">
                <a:solidFill>
                  <a:schemeClr val="dk1"/>
                </a:solidFill>
                <a:latin typeface="Arial"/>
                <a:ea typeface="Arial"/>
                <a:cs typeface="Arial"/>
                <a:sym typeface="Arial"/>
              </a:rPr>
              <a:t>The list of communication strategies includes: </a:t>
            </a:r>
            <a:r>
              <a:rPr b="1" lang="en-US" sz="2400">
                <a:solidFill>
                  <a:schemeClr val="dk1"/>
                </a:solidFill>
                <a:latin typeface="Arial"/>
                <a:ea typeface="Arial"/>
                <a:cs typeface="Arial"/>
                <a:sym typeface="Arial"/>
              </a:rPr>
              <a:t>approximation, paraphrase, word-coinage, negotiation of meaning, time-creating devices (hmm), elliptical language, body-language, mime, changing the subject </a:t>
            </a:r>
            <a:r>
              <a:rPr lang="en-US" sz="2400">
                <a:solidFill>
                  <a:schemeClr val="dk1"/>
                </a:solidFill>
                <a:latin typeface="Arial"/>
                <a:ea typeface="Arial"/>
                <a:cs typeface="Arial"/>
                <a:sym typeface="Arial"/>
              </a:rPr>
              <a:t>(Mc.Donough, S. 1995. Strategy and Skill in Learning a Foreign Language. London.  Bialystock, E. 2220. Communication Strategies. Oxford: Blackwell).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0" name="Shape 390"/>
        <p:cNvGrpSpPr/>
        <p:nvPr/>
      </p:nvGrpSpPr>
      <p:grpSpPr>
        <a:xfrm>
          <a:off x="0" y="0"/>
          <a:ext cx="0" cy="0"/>
          <a:chOff x="0" y="0"/>
          <a:chExt cx="0" cy="0"/>
        </a:xfrm>
      </p:grpSpPr>
      <p:sp>
        <p:nvSpPr>
          <p:cNvPr id="391" name="Google Shape;391;p22"/>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2" name="Google Shape;392;p22"/>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3" name="Google Shape;393;p22"/>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2"/>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2"/>
          <p:cNvSpPr txBox="1"/>
          <p:nvPr>
            <p:ph type="title"/>
          </p:nvPr>
        </p:nvSpPr>
        <p:spPr>
          <a:xfrm>
            <a:off x="2101119" y="85550"/>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1.7</a:t>
            </a:r>
            <a:endParaRPr/>
          </a:p>
        </p:txBody>
      </p:sp>
      <p:sp>
        <p:nvSpPr>
          <p:cNvPr id="396" name="Google Shape;396;p22"/>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397" name="Google Shape;397;p22"/>
          <p:cNvSpPr/>
          <p:nvPr/>
        </p:nvSpPr>
        <p:spPr>
          <a:xfrm>
            <a:off x="1623686" y="664641"/>
            <a:ext cx="932542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Analyze the following conversation: (A man, woman and child are having dinner in a South Philadelphia diner). Answer “questions for analysis in the right column”</a:t>
            </a:r>
            <a:endParaRPr sz="2000">
              <a:solidFill>
                <a:schemeClr val="dk1"/>
              </a:solidFill>
              <a:latin typeface="Arial"/>
              <a:ea typeface="Arial"/>
              <a:cs typeface="Arial"/>
              <a:sym typeface="Arial"/>
            </a:endParaRPr>
          </a:p>
        </p:txBody>
      </p:sp>
      <p:graphicFrame>
        <p:nvGraphicFramePr>
          <p:cNvPr id="398" name="Google Shape;398;p22"/>
          <p:cNvGraphicFramePr/>
          <p:nvPr/>
        </p:nvGraphicFramePr>
        <p:xfrm>
          <a:off x="1778929" y="1470911"/>
          <a:ext cx="3000000" cy="3000000"/>
        </p:xfrm>
        <a:graphic>
          <a:graphicData uri="http://schemas.openxmlformats.org/drawingml/2006/table">
            <a:tbl>
              <a:tblPr>
                <a:noFill/>
                <a:tableStyleId>{8D4B9793-B7FB-462E-8CC2-23D631A47EF3}</a:tableStyleId>
              </a:tblPr>
              <a:tblGrid>
                <a:gridCol w="4725875"/>
                <a:gridCol w="4033725"/>
              </a:tblGrid>
              <a:tr h="92500">
                <a:tc>
                  <a:txBody>
                    <a:bodyPr/>
                    <a:lstStyle/>
                    <a:p>
                      <a:pPr indent="0" lvl="0" marL="0" marR="0" rtl="0" algn="ctr">
                        <a:spcBef>
                          <a:spcPts val="0"/>
                        </a:spcBef>
                        <a:spcAft>
                          <a:spcPts val="0"/>
                        </a:spcAft>
                        <a:buNone/>
                      </a:pPr>
                      <a:r>
                        <a:rPr b="1" lang="en-US" sz="1100" u="none" cap="none" strike="noStrike">
                          <a:latin typeface="Arial"/>
                          <a:ea typeface="Arial"/>
                          <a:cs typeface="Arial"/>
                          <a:sym typeface="Arial"/>
                        </a:rPr>
                        <a:t>Conversation</a:t>
                      </a:r>
                      <a:endParaRPr sz="1100" u="none" cap="none" strike="noStrike">
                        <a:latin typeface="Arial"/>
                        <a:ea typeface="Arial"/>
                        <a:cs typeface="Arial"/>
                        <a:sym typeface="Arial"/>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spcBef>
                          <a:spcPts val="0"/>
                        </a:spcBef>
                        <a:spcAft>
                          <a:spcPts val="0"/>
                        </a:spcAft>
                        <a:buNone/>
                      </a:pPr>
                      <a:r>
                        <a:rPr b="1" lang="en-US" sz="1100" u="none" cap="none" strike="noStrike">
                          <a:latin typeface="Arial"/>
                          <a:ea typeface="Arial"/>
                          <a:cs typeface="Arial"/>
                          <a:sym typeface="Arial"/>
                        </a:rPr>
                        <a:t>Questions for analysis</a:t>
                      </a:r>
                      <a:endParaRPr sz="1100" u="none" cap="none" strike="noStrike">
                        <a:latin typeface="Arial"/>
                        <a:ea typeface="Arial"/>
                        <a:cs typeface="Arial"/>
                        <a:sym typeface="Arial"/>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926350">
                <a:tc>
                  <a:txBody>
                    <a:bodyPr/>
                    <a:lstStyle/>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(to woman:) what're ya havin', dear ?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Woman: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I'll have the prime rib with baked potato.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How d'ya like the steak done?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Woman: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Medium rare.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On your salad?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Woman: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Blue cheese.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(to boy:) ok how 'bout you, sweetheart?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Child: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I'll have a cheeseburger with fries and a coke.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O—kay! (to man:) how `bout you, sir?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Man: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I'll have the spaghetti and meatballs.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On your salad?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Man: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Ranch.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To drink?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Man: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A glass of that .. you know… as usual.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Waitress: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O—kaaay, we'll get started on that. </a:t>
                      </a:r>
                      <a:endParaRPr b="0" sz="1100" u="none" cap="none" strike="noStrike">
                        <a:latin typeface="Arial"/>
                        <a:ea typeface="Arial"/>
                        <a:cs typeface="Arial"/>
                        <a:sym typeface="Arial"/>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0" i="1" lang="en-US" sz="1100" u="none" cap="none" strike="noStrike">
                          <a:latin typeface="Arial"/>
                          <a:ea typeface="Arial"/>
                          <a:cs typeface="Arial"/>
                          <a:sym typeface="Arial"/>
                        </a:rPr>
                        <a:t>What kinds of `standard' and `non-standard' speech is exhibited in the conversation?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What kinds of address forms are used by the various participants in this conversation?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In which order does the server address the others, and why?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Why do some of the participants never use any address forms; do you see this as impoliteness, or a lack of deference on their part?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 </a:t>
                      </a:r>
                      <a:endParaRPr b="0" sz="1100" u="none" cap="none" strike="noStrike">
                        <a:latin typeface="Arial"/>
                        <a:ea typeface="Arial"/>
                        <a:cs typeface="Arial"/>
                        <a:sym typeface="Arial"/>
                      </a:endParaRPr>
                    </a:p>
                    <a:p>
                      <a:pPr indent="0" lvl="0" marL="0" marR="0" rtl="0" algn="just">
                        <a:spcBef>
                          <a:spcPts val="0"/>
                        </a:spcBef>
                        <a:spcAft>
                          <a:spcPts val="0"/>
                        </a:spcAft>
                        <a:buNone/>
                      </a:pPr>
                      <a:r>
                        <a:rPr b="0" i="1" lang="en-US" sz="1100" u="none" cap="none" strike="noStrike">
                          <a:latin typeface="Arial"/>
                          <a:ea typeface="Arial"/>
                          <a:cs typeface="Arial"/>
                          <a:sym typeface="Arial"/>
                        </a:rPr>
                        <a:t>What communication strategies are used by the participants?</a:t>
                      </a:r>
                      <a:endParaRPr b="0" sz="1100" u="none" cap="none" strike="noStrike">
                        <a:latin typeface="Arial"/>
                        <a:ea typeface="Arial"/>
                        <a:cs typeface="Arial"/>
                        <a:sym typeface="Arial"/>
                      </a:endParaRPr>
                    </a:p>
                  </a:txBody>
                  <a:tcPr marT="0" marB="0" marR="48350" marL="483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3" name="Shape 403"/>
        <p:cNvGrpSpPr/>
        <p:nvPr/>
      </p:nvGrpSpPr>
      <p:grpSpPr>
        <a:xfrm>
          <a:off x="0" y="0"/>
          <a:ext cx="0" cy="0"/>
          <a:chOff x="0" y="0"/>
          <a:chExt cx="0" cy="0"/>
        </a:xfrm>
      </p:grpSpPr>
      <p:sp>
        <p:nvSpPr>
          <p:cNvPr id="404" name="Google Shape;404;p23"/>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5" name="Google Shape;405;p23"/>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6" name="Google Shape;406;p23"/>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3"/>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3"/>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09" name="Google Shape;409;p23"/>
          <p:cNvSpPr/>
          <p:nvPr/>
        </p:nvSpPr>
        <p:spPr>
          <a:xfrm>
            <a:off x="1431153" y="1829261"/>
            <a:ext cx="9325429" cy="38164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3200">
                <a:solidFill>
                  <a:schemeClr val="dk1"/>
                </a:solidFill>
                <a:latin typeface="Arial"/>
                <a:ea typeface="Arial"/>
                <a:cs typeface="Arial"/>
                <a:sym typeface="Arial"/>
              </a:rPr>
              <a:t>In order to be successful in oral communication, one needs</a:t>
            </a:r>
            <a:r>
              <a:rPr b="1" lang="en-US" sz="3200">
                <a:solidFill>
                  <a:schemeClr val="dk1"/>
                </a:solidFill>
                <a:latin typeface="Arial"/>
                <a:ea typeface="Arial"/>
                <a:cs typeface="Arial"/>
                <a:sym typeface="Arial"/>
              </a:rPr>
              <a:t> communication skills. </a:t>
            </a:r>
            <a:r>
              <a:rPr lang="en-US" sz="3200">
                <a:solidFill>
                  <a:schemeClr val="dk1"/>
                </a:solidFill>
                <a:latin typeface="Arial"/>
                <a:ea typeface="Arial"/>
                <a:cs typeface="Arial"/>
                <a:sym typeface="Arial"/>
              </a:rPr>
              <a:t>Essential among them are “social skills” or skills in co-operating with people. Social skills are also known as </a:t>
            </a:r>
            <a:r>
              <a:rPr b="1" lang="en-US" sz="3200">
                <a:solidFill>
                  <a:schemeClr val="dk1"/>
                </a:solidFill>
                <a:latin typeface="Arial"/>
                <a:ea typeface="Arial"/>
                <a:cs typeface="Arial"/>
                <a:sym typeface="Arial"/>
              </a:rPr>
              <a:t>co-operative skills </a:t>
            </a:r>
            <a:r>
              <a:rPr lang="en-US" sz="3200">
                <a:solidFill>
                  <a:schemeClr val="dk1"/>
                </a:solidFill>
                <a:latin typeface="Arial"/>
                <a:ea typeface="Arial"/>
                <a:cs typeface="Arial"/>
                <a:sym typeface="Arial"/>
              </a:rPr>
              <a:t>i.e. an ability to communicate effectively in a clear and laconic way. </a:t>
            </a:r>
            <a:endParaRPr sz="32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4" name="Shape 414"/>
        <p:cNvGrpSpPr/>
        <p:nvPr/>
      </p:nvGrpSpPr>
      <p:grpSpPr>
        <a:xfrm>
          <a:off x="0" y="0"/>
          <a:ext cx="0" cy="0"/>
          <a:chOff x="0" y="0"/>
          <a:chExt cx="0" cy="0"/>
        </a:xfrm>
      </p:grpSpPr>
      <p:sp>
        <p:nvSpPr>
          <p:cNvPr id="415" name="Google Shape;415;p24"/>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6" name="Google Shape;416;p24"/>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7" name="Google Shape;417;p24"/>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4"/>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4"/>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20000"/>
              </a:lnSpc>
              <a:spcBef>
                <a:spcPts val="0"/>
              </a:spcBef>
              <a:spcAft>
                <a:spcPts val="0"/>
              </a:spcAft>
              <a:buSzPts val="1800"/>
              <a:buNone/>
            </a:pPr>
            <a:r>
              <a:rPr lang="en-US"/>
              <a:t>Look at the picture on the left and give your partner commands to enable him/her to draw the same picture without seeing it. You are allowed to use the words such as “a straight line’, “a curve”, “on top”, “down the middle” etc. </a:t>
            </a:r>
            <a:endParaRPr b="1"/>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20" name="Google Shape;420;p24"/>
          <p:cNvSpPr/>
          <p:nvPr/>
        </p:nvSpPr>
        <p:spPr>
          <a:xfrm>
            <a:off x="3563367" y="396057"/>
            <a:ext cx="534633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dk1"/>
                </a:solidFill>
                <a:latin typeface="Arial"/>
                <a:ea typeface="Arial"/>
                <a:cs typeface="Arial"/>
                <a:sym typeface="Arial"/>
              </a:rPr>
              <a:t>Exploratory task 1.14</a:t>
            </a:r>
            <a:endParaRPr sz="4000">
              <a:solidFill>
                <a:schemeClr val="dk1"/>
              </a:solidFill>
              <a:latin typeface="Arial"/>
              <a:ea typeface="Arial"/>
              <a:cs typeface="Arial"/>
              <a:sym typeface="Arial"/>
            </a:endParaRPr>
          </a:p>
        </p:txBody>
      </p:sp>
      <p:pic>
        <p:nvPicPr>
          <p:cNvPr id="421" name="Google Shape;421;p24"/>
          <p:cNvPicPr preferRelativeResize="0"/>
          <p:nvPr/>
        </p:nvPicPr>
        <p:blipFill rotWithShape="1">
          <a:blip r:embed="rId4">
            <a:alphaModFix/>
          </a:blip>
          <a:srcRect b="0" l="0" r="0" t="0"/>
          <a:stretch/>
        </p:blipFill>
        <p:spPr>
          <a:xfrm>
            <a:off x="2622985" y="3049132"/>
            <a:ext cx="6710905" cy="341281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6" name="Shape 426"/>
        <p:cNvGrpSpPr/>
        <p:nvPr/>
      </p:nvGrpSpPr>
      <p:grpSpPr>
        <a:xfrm>
          <a:off x="0" y="0"/>
          <a:ext cx="0" cy="0"/>
          <a:chOff x="0" y="0"/>
          <a:chExt cx="0" cy="0"/>
        </a:xfrm>
      </p:grpSpPr>
      <p:sp>
        <p:nvSpPr>
          <p:cNvPr id="427" name="Google Shape;427;p25"/>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8" name="Google Shape;428;p25"/>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9" name="Google Shape;429;p25"/>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5"/>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5"/>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32" name="Google Shape;432;p25"/>
          <p:cNvSpPr/>
          <p:nvPr/>
        </p:nvSpPr>
        <p:spPr>
          <a:xfrm>
            <a:off x="1431153" y="1829261"/>
            <a:ext cx="9325429" cy="38164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Generally speaking there are </a:t>
            </a:r>
            <a:r>
              <a:rPr b="1" lang="en-US" sz="2800">
                <a:solidFill>
                  <a:schemeClr val="dk1"/>
                </a:solidFill>
                <a:latin typeface="Arial"/>
                <a:ea typeface="Arial"/>
                <a:cs typeface="Arial"/>
                <a:sym typeface="Arial"/>
              </a:rPr>
              <a:t>three major principles</a:t>
            </a:r>
            <a:r>
              <a:rPr lang="en-US" sz="2800">
                <a:solidFill>
                  <a:schemeClr val="dk1"/>
                </a:solidFill>
                <a:latin typeface="Arial"/>
                <a:ea typeface="Arial"/>
                <a:cs typeface="Arial"/>
                <a:sym typeface="Arial"/>
              </a:rPr>
              <a:t> (guiding rules) of teaching to speak. Teaching to speak is done through motivated </a:t>
            </a:r>
            <a:r>
              <a:rPr b="1" lang="en-US" sz="2800">
                <a:solidFill>
                  <a:schemeClr val="dk1"/>
                </a:solidFill>
                <a:latin typeface="Arial"/>
                <a:ea typeface="Arial"/>
                <a:cs typeface="Arial"/>
                <a:sym typeface="Arial"/>
              </a:rPr>
              <a:t>speaking for meaning. </a:t>
            </a:r>
            <a:r>
              <a:rPr lang="en-US" sz="2800">
                <a:solidFill>
                  <a:schemeClr val="dk1"/>
                </a:solidFill>
                <a:latin typeface="Arial"/>
                <a:ea typeface="Arial"/>
                <a:cs typeface="Arial"/>
                <a:sym typeface="Arial"/>
              </a:rPr>
              <a:t>Teaching to speak is done through </a:t>
            </a:r>
            <a:r>
              <a:rPr b="1" lang="en-US" sz="2800">
                <a:solidFill>
                  <a:schemeClr val="dk1"/>
                </a:solidFill>
                <a:latin typeface="Arial"/>
                <a:ea typeface="Arial"/>
                <a:cs typeface="Arial"/>
                <a:sym typeface="Arial"/>
              </a:rPr>
              <a:t>speaking for information. </a:t>
            </a:r>
            <a:r>
              <a:rPr lang="en-US" sz="2800">
                <a:solidFill>
                  <a:schemeClr val="dk1"/>
                </a:solidFill>
                <a:latin typeface="Arial"/>
                <a:ea typeface="Arial"/>
                <a:cs typeface="Arial"/>
                <a:sym typeface="Arial"/>
              </a:rPr>
              <a:t>Teaching to speak is done through </a:t>
            </a:r>
            <a:r>
              <a:rPr b="1" lang="en-US" sz="2800">
                <a:solidFill>
                  <a:schemeClr val="dk1"/>
                </a:solidFill>
                <a:latin typeface="Arial"/>
                <a:ea typeface="Arial"/>
                <a:cs typeface="Arial"/>
                <a:sym typeface="Arial"/>
              </a:rPr>
              <a:t>speaking for interaction. </a:t>
            </a:r>
            <a:r>
              <a:rPr lang="en-US" sz="2800">
                <a:solidFill>
                  <a:schemeClr val="dk1"/>
                </a:solidFill>
                <a:latin typeface="Arial"/>
                <a:ea typeface="Arial"/>
                <a:cs typeface="Arial"/>
                <a:sym typeface="Arial"/>
              </a:rPr>
              <a:t>(Littlewood, W.</a:t>
            </a:r>
            <a:r>
              <a:rPr b="1" lang="en-US" sz="2800">
                <a:solidFill>
                  <a:schemeClr val="dk1"/>
                </a:solidFill>
                <a:latin typeface="Arial"/>
                <a:ea typeface="Arial"/>
                <a:cs typeface="Arial"/>
                <a:sym typeface="Arial"/>
              </a:rPr>
              <a:t> </a:t>
            </a:r>
            <a:r>
              <a:rPr lang="en-US" sz="2800">
                <a:solidFill>
                  <a:schemeClr val="dk1"/>
                </a:solidFill>
                <a:latin typeface="Arial"/>
                <a:ea typeface="Arial"/>
                <a:cs typeface="Arial"/>
                <a:sym typeface="Arial"/>
              </a:rPr>
              <a:t>1981. Communicative Language Teaching: an Introduction. CUP). </a:t>
            </a:r>
            <a:endParaRPr sz="2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33" name="Google Shape;433;p25"/>
          <p:cNvSpPr txBox="1"/>
          <p:nvPr>
            <p:ph type="title"/>
          </p:nvPr>
        </p:nvSpPr>
        <p:spPr>
          <a:xfrm>
            <a:off x="2071439" y="299188"/>
            <a:ext cx="8235374" cy="12308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Input reading 2</a:t>
            </a:r>
            <a:br>
              <a:rPr b="1" lang="en-US" sz="4000"/>
            </a:br>
            <a:r>
              <a:rPr b="1" lang="en-US" sz="4000"/>
              <a:t>Teaching to speak</a:t>
            </a:r>
            <a:endParaRPr sz="4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8" name="Shape 438"/>
        <p:cNvGrpSpPr/>
        <p:nvPr/>
      </p:nvGrpSpPr>
      <p:grpSpPr>
        <a:xfrm>
          <a:off x="0" y="0"/>
          <a:ext cx="0" cy="0"/>
          <a:chOff x="0" y="0"/>
          <a:chExt cx="0" cy="0"/>
        </a:xfrm>
      </p:grpSpPr>
      <p:sp>
        <p:nvSpPr>
          <p:cNvPr id="439" name="Google Shape;439;p26"/>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0" name="Google Shape;440;p26"/>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1" name="Google Shape;441;p26"/>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6"/>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6"/>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44" name="Google Shape;444;p26"/>
          <p:cNvSpPr/>
          <p:nvPr/>
        </p:nvSpPr>
        <p:spPr>
          <a:xfrm>
            <a:off x="1431153" y="1397674"/>
            <a:ext cx="9325429" cy="406265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chemeClr val="dk1"/>
                </a:solidFill>
                <a:latin typeface="Arial"/>
                <a:ea typeface="Arial"/>
                <a:cs typeface="Arial"/>
                <a:sym typeface="Arial"/>
              </a:rPr>
              <a:t>Communicative exercises in teaching to speak </a:t>
            </a:r>
            <a:r>
              <a:rPr lang="en-US" sz="2400">
                <a:solidFill>
                  <a:schemeClr val="dk1"/>
                </a:solidFill>
                <a:latin typeface="Arial"/>
                <a:ea typeface="Arial"/>
                <a:cs typeface="Arial"/>
                <a:sym typeface="Arial"/>
              </a:rPr>
              <a:t>are organized as </a:t>
            </a:r>
            <a:r>
              <a:rPr b="1" lang="en-US" sz="2400">
                <a:solidFill>
                  <a:schemeClr val="dk1"/>
                </a:solidFill>
                <a:latin typeface="Arial"/>
                <a:ea typeface="Arial"/>
                <a:cs typeface="Arial"/>
                <a:sym typeface="Arial"/>
              </a:rPr>
              <a:t>information transfer</a:t>
            </a:r>
            <a:r>
              <a:rPr lang="en-US" sz="2400">
                <a:solidFill>
                  <a:schemeClr val="dk1"/>
                </a:solidFill>
                <a:latin typeface="Arial"/>
                <a:ea typeface="Arial"/>
                <a:cs typeface="Arial"/>
                <a:sym typeface="Arial"/>
              </a:rPr>
              <a:t> (extracting certain pieces of information from a non-verbal form e.g. a table, a graph, a map etc). Another type of exercises is </a:t>
            </a:r>
            <a:r>
              <a:rPr b="1" lang="en-US" sz="2400">
                <a:solidFill>
                  <a:schemeClr val="dk1"/>
                </a:solidFill>
                <a:latin typeface="Arial"/>
                <a:ea typeface="Arial"/>
                <a:cs typeface="Arial"/>
                <a:sym typeface="Arial"/>
              </a:rPr>
              <a:t>information gap</a:t>
            </a:r>
            <a:r>
              <a:rPr lang="en-US" sz="2400">
                <a:solidFill>
                  <a:schemeClr val="dk1"/>
                </a:solidFill>
                <a:latin typeface="Arial"/>
                <a:ea typeface="Arial"/>
                <a:cs typeface="Arial"/>
                <a:sym typeface="Arial"/>
              </a:rPr>
              <a:t> (information is conveyed from the person who possesses it to the one who lacks it). Information gap can take the form of a </a:t>
            </a:r>
            <a:r>
              <a:rPr b="1" lang="en-US" sz="2400">
                <a:solidFill>
                  <a:schemeClr val="dk1"/>
                </a:solidFill>
                <a:latin typeface="Arial"/>
                <a:ea typeface="Arial"/>
                <a:cs typeface="Arial"/>
                <a:sym typeface="Arial"/>
              </a:rPr>
              <a:t>jigsaw</a:t>
            </a:r>
            <a:r>
              <a:rPr lang="en-US" sz="2400">
                <a:solidFill>
                  <a:schemeClr val="dk1"/>
                </a:solidFill>
                <a:latin typeface="Arial"/>
                <a:ea typeface="Arial"/>
                <a:cs typeface="Arial"/>
                <a:sym typeface="Arial"/>
              </a:rPr>
              <a:t> (each learner has only some information, which is part of the whole and is to be brought together by means of oral communication) (Johnson, K. 2012. Five principles in a "communicative exercise type". Communicative Syllabus Design and Methodology. Prentice Hall. P. 163-175).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9" name="Shape 449"/>
        <p:cNvGrpSpPr/>
        <p:nvPr/>
      </p:nvGrpSpPr>
      <p:grpSpPr>
        <a:xfrm>
          <a:off x="0" y="0"/>
          <a:ext cx="0" cy="0"/>
          <a:chOff x="0" y="0"/>
          <a:chExt cx="0" cy="0"/>
        </a:xfrm>
      </p:grpSpPr>
      <p:sp>
        <p:nvSpPr>
          <p:cNvPr id="450" name="Google Shape;450;p27"/>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1" name="Google Shape;451;p27"/>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2" name="Google Shape;452;p27"/>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7"/>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7"/>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55" name="Google Shape;455;p27"/>
          <p:cNvSpPr/>
          <p:nvPr/>
        </p:nvSpPr>
        <p:spPr>
          <a:xfrm>
            <a:off x="1431153" y="620089"/>
            <a:ext cx="932542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Arial"/>
                <a:ea typeface="Arial"/>
                <a:cs typeface="Arial"/>
                <a:sym typeface="Arial"/>
              </a:rPr>
              <a:t>Communicative techniques</a:t>
            </a:r>
            <a:r>
              <a:rPr lang="en-US" sz="2400">
                <a:solidFill>
                  <a:schemeClr val="dk1"/>
                </a:solidFill>
                <a:latin typeface="Arial"/>
                <a:ea typeface="Arial"/>
                <a:cs typeface="Arial"/>
                <a:sym typeface="Arial"/>
              </a:rPr>
              <a:t> can be isolated as shown below:</a:t>
            </a:r>
            <a:endParaRPr sz="2400">
              <a:solidFill>
                <a:schemeClr val="dk1"/>
              </a:solidFill>
              <a:latin typeface="Arial"/>
              <a:ea typeface="Arial"/>
              <a:cs typeface="Arial"/>
              <a:sym typeface="Arial"/>
            </a:endParaRPr>
          </a:p>
        </p:txBody>
      </p:sp>
      <p:pic>
        <p:nvPicPr>
          <p:cNvPr id="456" name="Google Shape;456;p27"/>
          <p:cNvPicPr preferRelativeResize="0"/>
          <p:nvPr/>
        </p:nvPicPr>
        <p:blipFill rotWithShape="1">
          <a:blip r:embed="rId4">
            <a:alphaModFix/>
          </a:blip>
          <a:srcRect b="0" l="0" r="0" t="0"/>
          <a:stretch/>
        </p:blipFill>
        <p:spPr>
          <a:xfrm>
            <a:off x="1092200" y="1333500"/>
            <a:ext cx="10007600" cy="41910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1" name="Shape 461"/>
        <p:cNvGrpSpPr/>
        <p:nvPr/>
      </p:nvGrpSpPr>
      <p:grpSpPr>
        <a:xfrm>
          <a:off x="0" y="0"/>
          <a:ext cx="0" cy="0"/>
          <a:chOff x="0" y="0"/>
          <a:chExt cx="0" cy="0"/>
        </a:xfrm>
      </p:grpSpPr>
      <p:sp>
        <p:nvSpPr>
          <p:cNvPr id="462" name="Google Shape;462;p28"/>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3" name="Google Shape;463;p28"/>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4" name="Google Shape;464;p28"/>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8"/>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8"/>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67" name="Google Shape;467;p28"/>
          <p:cNvSpPr/>
          <p:nvPr/>
        </p:nvSpPr>
        <p:spPr>
          <a:xfrm>
            <a:off x="1431153" y="697933"/>
            <a:ext cx="9325429" cy="535531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chemeClr val="dk1"/>
                </a:solidFill>
                <a:latin typeface="Arial"/>
                <a:ea typeface="Arial"/>
                <a:cs typeface="Arial"/>
                <a:sym typeface="Arial"/>
              </a:rPr>
              <a:t>Communicative games</a:t>
            </a:r>
            <a:r>
              <a:rPr lang="en-US" sz="1800">
                <a:solidFill>
                  <a:schemeClr val="dk1"/>
                </a:solidFill>
                <a:latin typeface="Arial"/>
                <a:ea typeface="Arial"/>
                <a:cs typeface="Arial"/>
                <a:sym typeface="Arial"/>
              </a:rPr>
              <a:t> have a task, rules, participants, competition, winners (examples of communicative games can be found in Hadfield, J. 2017. Advanced Communicative Games. Nelson.  Wright, A., M. Betteridge and M. Buckby. 2014. Games for Language Learning. CUP). Games can be classified as follows:</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Information gap games (the winner is the first who compiles together all the necessary information from other participants)</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Matching, contrasting and comparing games (fitting, exchanging, collating, spotting differences)</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Sequencing games (the winner is the first who does the correct sequencing),</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Guessing games (the winner is the first who does the correct guess, e.g. "Who am I?", wearing a sticky label on one's forehead and asking questions about oneself)</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Community games (popular past-time games like “crosswords”,  “dominos” or “bingo” with a  language focus in mind),</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Attention games (the winner is the one who is most attentive in performing the tasks),</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Memory games (the winner is the one whose memory works best),</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General knowledge games (the winner is the best one at general knowledge quizzes</a:t>
            </a:r>
            <a:endParaRPr sz="18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Board games (a game organized between couples or groups of partners with a playing board, e.g. a grid and dice with a task in each box of the grid and the order of tasks determined by casting the dice)</a:t>
            </a:r>
            <a:endParaRPr sz="1800">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2" name="Shape 472"/>
        <p:cNvGrpSpPr/>
        <p:nvPr/>
      </p:nvGrpSpPr>
      <p:grpSpPr>
        <a:xfrm>
          <a:off x="0" y="0"/>
          <a:ext cx="0" cy="0"/>
          <a:chOff x="0" y="0"/>
          <a:chExt cx="0" cy="0"/>
        </a:xfrm>
      </p:grpSpPr>
      <p:sp>
        <p:nvSpPr>
          <p:cNvPr id="473" name="Google Shape;473;p29"/>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4" name="Google Shape;474;p29"/>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5" name="Google Shape;475;p29"/>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9"/>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9"/>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78" name="Google Shape;478;p29"/>
          <p:cNvSpPr/>
          <p:nvPr/>
        </p:nvSpPr>
        <p:spPr>
          <a:xfrm>
            <a:off x="1431153" y="1170034"/>
            <a:ext cx="9325429" cy="10772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chemeClr val="dk1"/>
                </a:solidFill>
                <a:latin typeface="Arial"/>
                <a:ea typeface="Arial"/>
                <a:cs typeface="Arial"/>
                <a:sym typeface="Arial"/>
              </a:rPr>
              <a:t>Run this typical “information-gap” activity and reflect on the procedure. </a:t>
            </a:r>
            <a:r>
              <a:rPr i="1" lang="en-US" sz="1600">
                <a:solidFill>
                  <a:schemeClr val="dk1"/>
                </a:solidFill>
                <a:latin typeface="Arial"/>
                <a:ea typeface="Arial"/>
                <a:cs typeface="Arial"/>
                <a:sym typeface="Arial"/>
              </a:rPr>
              <a:t>Student A is given the plan of an apartment. Student B has a blank sheet. Student A is to describe the plan of the apartment to student B without showing the sketch to him. Student B can ask comprehension-check questions. After the students have finished the task, the drawings are compared.</a:t>
            </a:r>
            <a:endParaRPr sz="1600">
              <a:solidFill>
                <a:schemeClr val="dk1"/>
              </a:solidFill>
              <a:latin typeface="Arial"/>
              <a:ea typeface="Arial"/>
              <a:cs typeface="Arial"/>
              <a:sym typeface="Arial"/>
            </a:endParaRPr>
          </a:p>
        </p:txBody>
      </p:sp>
      <p:sp>
        <p:nvSpPr>
          <p:cNvPr id="479" name="Google Shape;479;p29"/>
          <p:cNvSpPr txBox="1"/>
          <p:nvPr>
            <p:ph type="title"/>
          </p:nvPr>
        </p:nvSpPr>
        <p:spPr>
          <a:xfrm>
            <a:off x="2071439" y="299188"/>
            <a:ext cx="8235374" cy="80475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2.1</a:t>
            </a:r>
            <a:endParaRPr b="1" sz="4000"/>
          </a:p>
        </p:txBody>
      </p:sp>
      <p:pic>
        <p:nvPicPr>
          <p:cNvPr id="480" name="Google Shape;480;p29"/>
          <p:cNvPicPr preferRelativeResize="0"/>
          <p:nvPr/>
        </p:nvPicPr>
        <p:blipFill rotWithShape="1">
          <a:blip r:embed="rId4">
            <a:alphaModFix/>
          </a:blip>
          <a:srcRect b="0" l="0" r="0" t="0"/>
          <a:stretch/>
        </p:blipFill>
        <p:spPr>
          <a:xfrm>
            <a:off x="2071439" y="2207886"/>
            <a:ext cx="8086848" cy="4350926"/>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5" name="Shape 485"/>
        <p:cNvGrpSpPr/>
        <p:nvPr/>
      </p:nvGrpSpPr>
      <p:grpSpPr>
        <a:xfrm>
          <a:off x="0" y="0"/>
          <a:ext cx="0" cy="0"/>
          <a:chOff x="0" y="0"/>
          <a:chExt cx="0" cy="0"/>
        </a:xfrm>
      </p:grpSpPr>
      <p:sp>
        <p:nvSpPr>
          <p:cNvPr id="486" name="Google Shape;486;p30"/>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7" name="Google Shape;487;p30"/>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8" name="Google Shape;488;p30"/>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0"/>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0"/>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491" name="Google Shape;491;p30"/>
          <p:cNvSpPr/>
          <p:nvPr/>
        </p:nvSpPr>
        <p:spPr>
          <a:xfrm>
            <a:off x="1431153" y="1829261"/>
            <a:ext cx="9325429" cy="258532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Run the “jig-saw” activity to practice speaking. Student A has a text, which is the beginning of the text for student B. The two texts complement each other. Without showing the texts to each the learners ask each other “Yes-No” questions (comprehension-check questions are allowed too e.g. “Do you mean to say that …?) and pool the whole information together. Reflect on the procedure.</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92" name="Google Shape;492;p30"/>
          <p:cNvSpPr txBox="1"/>
          <p:nvPr>
            <p:ph type="title"/>
          </p:nvPr>
        </p:nvSpPr>
        <p:spPr>
          <a:xfrm>
            <a:off x="2071439" y="299188"/>
            <a:ext cx="8235374" cy="80475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2.2</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7" name="Shape 497"/>
        <p:cNvGrpSpPr/>
        <p:nvPr/>
      </p:nvGrpSpPr>
      <p:grpSpPr>
        <a:xfrm>
          <a:off x="0" y="0"/>
          <a:ext cx="0" cy="0"/>
          <a:chOff x="0" y="0"/>
          <a:chExt cx="0" cy="0"/>
        </a:xfrm>
      </p:grpSpPr>
      <p:sp>
        <p:nvSpPr>
          <p:cNvPr id="498" name="Google Shape;498;p31"/>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9" name="Google Shape;499;p31"/>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0" name="Google Shape;500;p31"/>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1"/>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1"/>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pic>
        <p:nvPicPr>
          <p:cNvPr id="503" name="Google Shape;503;p31"/>
          <p:cNvPicPr preferRelativeResize="0"/>
          <p:nvPr/>
        </p:nvPicPr>
        <p:blipFill rotWithShape="1">
          <a:blip r:embed="rId4">
            <a:alphaModFix/>
          </a:blip>
          <a:srcRect b="0" l="0" r="0" t="0"/>
          <a:stretch/>
        </p:blipFill>
        <p:spPr>
          <a:xfrm>
            <a:off x="1431153" y="335223"/>
            <a:ext cx="9275391" cy="618755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8" name="Shape 508"/>
        <p:cNvGrpSpPr/>
        <p:nvPr/>
      </p:nvGrpSpPr>
      <p:grpSpPr>
        <a:xfrm>
          <a:off x="0" y="0"/>
          <a:ext cx="0" cy="0"/>
          <a:chOff x="0" y="0"/>
          <a:chExt cx="0" cy="0"/>
        </a:xfrm>
      </p:grpSpPr>
      <p:sp>
        <p:nvSpPr>
          <p:cNvPr id="509" name="Google Shape;509;p32"/>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0" name="Google Shape;510;p32"/>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1" name="Google Shape;511;p32"/>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2"/>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2"/>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514" name="Google Shape;514;p32"/>
          <p:cNvSpPr/>
          <p:nvPr/>
        </p:nvSpPr>
        <p:spPr>
          <a:xfrm>
            <a:off x="1431153" y="1829261"/>
            <a:ext cx="9325429" cy="26776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Simulation activities are replicating reality for language study purposes. Simulation can take the form of role-play and problem solving. Role-plays can be based on roles and scenarios (Porter Ladousse, G. 1987. Role Play. OUP). Discussions are usually based on problems and opinions (Ur, P. 2011. Discussions that Work. CUP). </a:t>
            </a:r>
            <a:endParaRPr sz="2800">
              <a:solidFill>
                <a:schemeClr val="dk1"/>
              </a:solidFill>
              <a:latin typeface="Arial"/>
              <a:ea typeface="Arial"/>
              <a:cs typeface="Arial"/>
              <a:sym typeface="Arial"/>
            </a:endParaRPr>
          </a:p>
        </p:txBody>
      </p:sp>
      <p:sp>
        <p:nvSpPr>
          <p:cNvPr id="515" name="Google Shape;515;p32"/>
          <p:cNvSpPr txBox="1"/>
          <p:nvPr>
            <p:ph type="title"/>
          </p:nvPr>
        </p:nvSpPr>
        <p:spPr>
          <a:xfrm>
            <a:off x="2071439" y="299188"/>
            <a:ext cx="8235374" cy="80475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Simulation activities</a:t>
            </a:r>
            <a:endParaRPr sz="40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0" name="Shape 520"/>
        <p:cNvGrpSpPr/>
        <p:nvPr/>
      </p:nvGrpSpPr>
      <p:grpSpPr>
        <a:xfrm>
          <a:off x="0" y="0"/>
          <a:ext cx="0" cy="0"/>
          <a:chOff x="0" y="0"/>
          <a:chExt cx="0" cy="0"/>
        </a:xfrm>
      </p:grpSpPr>
      <p:sp>
        <p:nvSpPr>
          <p:cNvPr id="521" name="Google Shape;521;p33"/>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2" name="Google Shape;522;p33"/>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3" name="Google Shape;523;p33"/>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3"/>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3"/>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526" name="Google Shape;526;p33"/>
          <p:cNvSpPr/>
          <p:nvPr/>
        </p:nvSpPr>
        <p:spPr>
          <a:xfrm>
            <a:off x="1315723" y="1905506"/>
            <a:ext cx="9325429" cy="304698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chemeClr val="dk1"/>
                </a:solidFill>
                <a:latin typeface="Arial"/>
                <a:ea typeface="Arial"/>
                <a:cs typeface="Arial"/>
                <a:sym typeface="Arial"/>
              </a:rPr>
              <a:t>Role-play </a:t>
            </a:r>
            <a:r>
              <a:rPr lang="en-US" sz="2400">
                <a:solidFill>
                  <a:schemeClr val="dk1"/>
                </a:solidFill>
                <a:latin typeface="Arial"/>
                <a:ea typeface="Arial"/>
                <a:cs typeface="Arial"/>
                <a:sym typeface="Arial"/>
              </a:rPr>
              <a:t>can be described with at least four features: closeness (a plot can be very close to one's own experience or distant), situation (a situation can be very typical for every day or unlikely), realism (the circumstances can be realistic or imaginary), personality (the characters of the role-play can resemble the participants themselves or be alien to them) (After Byrne, D. 2016. Teaching Oral English. Longman. P. 117-118) </a:t>
            </a:r>
            <a:endParaRPr sz="2400">
              <a:solidFill>
                <a:schemeClr val="dk1"/>
              </a:solidFill>
              <a:latin typeface="Arial"/>
              <a:ea typeface="Arial"/>
              <a:cs typeface="Arial"/>
              <a:sym typeface="Arial"/>
            </a:endParaRPr>
          </a:p>
          <a:p>
            <a:pPr indent="0" lvl="0" marL="0" marR="0" rtl="0" algn="just">
              <a:spcBef>
                <a:spcPts val="0"/>
              </a:spcBef>
              <a:spcAft>
                <a:spcPts val="0"/>
              </a:spcAft>
              <a:buNone/>
            </a:pPr>
            <a:r>
              <a:t/>
            </a:r>
            <a:endParaRPr sz="2400">
              <a:solidFill>
                <a:schemeClr val="dk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1" name="Shape 531"/>
        <p:cNvGrpSpPr/>
        <p:nvPr/>
      </p:nvGrpSpPr>
      <p:grpSpPr>
        <a:xfrm>
          <a:off x="0" y="0"/>
          <a:ext cx="0" cy="0"/>
          <a:chOff x="0" y="0"/>
          <a:chExt cx="0" cy="0"/>
        </a:xfrm>
      </p:grpSpPr>
      <p:sp>
        <p:nvSpPr>
          <p:cNvPr id="532" name="Google Shape;532;p34"/>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33" name="Google Shape;533;p34"/>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34" name="Google Shape;534;p34"/>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4"/>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4"/>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537" name="Google Shape;537;p34"/>
          <p:cNvSpPr/>
          <p:nvPr/>
        </p:nvSpPr>
        <p:spPr>
          <a:xfrm>
            <a:off x="1431153" y="1829261"/>
            <a:ext cx="9325429"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Role-play can be </a:t>
            </a:r>
            <a:r>
              <a:rPr b="1" lang="en-US" sz="2400">
                <a:solidFill>
                  <a:schemeClr val="dk1"/>
                </a:solidFill>
                <a:latin typeface="Arial"/>
                <a:ea typeface="Arial"/>
                <a:cs typeface="Arial"/>
                <a:sym typeface="Arial"/>
              </a:rPr>
              <a:t>controlled</a:t>
            </a:r>
            <a:r>
              <a:rPr lang="en-US" sz="2400">
                <a:solidFill>
                  <a:schemeClr val="dk1"/>
                </a:solidFill>
                <a:latin typeface="Arial"/>
                <a:ea typeface="Arial"/>
                <a:cs typeface="Arial"/>
                <a:sym typeface="Arial"/>
              </a:rPr>
              <a:t> (the participants are responsible for the language they use), semi-controlled (participants are partly expected to use the prescribed language), </a:t>
            </a:r>
            <a:r>
              <a:rPr b="1" lang="en-US" sz="2400">
                <a:solidFill>
                  <a:schemeClr val="dk1"/>
                </a:solidFill>
                <a:latin typeface="Arial"/>
                <a:ea typeface="Arial"/>
                <a:cs typeface="Arial"/>
                <a:sym typeface="Arial"/>
              </a:rPr>
              <a:t>free</a:t>
            </a:r>
            <a:r>
              <a:rPr lang="en-US" sz="2400">
                <a:solidFill>
                  <a:schemeClr val="dk1"/>
                </a:solidFill>
                <a:latin typeface="Arial"/>
                <a:ea typeface="Arial"/>
                <a:cs typeface="Arial"/>
                <a:sym typeface="Arial"/>
              </a:rPr>
              <a:t> (participants are responsible for the message not for the prescribed language, </a:t>
            </a:r>
            <a:r>
              <a:rPr b="1" lang="en-US" sz="2400">
                <a:solidFill>
                  <a:schemeClr val="dk1"/>
                </a:solidFill>
                <a:latin typeface="Arial"/>
                <a:ea typeface="Arial"/>
                <a:cs typeface="Arial"/>
                <a:sym typeface="Arial"/>
              </a:rPr>
              <a:t>small-scale</a:t>
            </a:r>
            <a:r>
              <a:rPr lang="en-US" sz="2400">
                <a:solidFill>
                  <a:schemeClr val="dk1"/>
                </a:solidFill>
                <a:latin typeface="Arial"/>
                <a:ea typeface="Arial"/>
                <a:cs typeface="Arial"/>
                <a:sym typeface="Arial"/>
              </a:rPr>
              <a:t> (lasting for a lesson or less) and  </a:t>
            </a:r>
            <a:r>
              <a:rPr b="1" lang="en-US" sz="2400">
                <a:solidFill>
                  <a:schemeClr val="dk1"/>
                </a:solidFill>
                <a:latin typeface="Arial"/>
                <a:ea typeface="Arial"/>
                <a:cs typeface="Arial"/>
                <a:sym typeface="Arial"/>
              </a:rPr>
              <a:t>large-scale</a:t>
            </a:r>
            <a:r>
              <a:rPr lang="en-US" sz="2400">
                <a:solidFill>
                  <a:schemeClr val="dk1"/>
                </a:solidFill>
                <a:latin typeface="Arial"/>
                <a:ea typeface="Arial"/>
                <a:cs typeface="Arial"/>
                <a:sym typeface="Arial"/>
              </a:rPr>
              <a:t> (lasting for more than a lesson or perhaps for the whole term)</a:t>
            </a:r>
            <a:r>
              <a:rPr b="1" lang="en-US"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2" name="Shape 542"/>
        <p:cNvGrpSpPr/>
        <p:nvPr/>
      </p:nvGrpSpPr>
      <p:grpSpPr>
        <a:xfrm>
          <a:off x="0" y="0"/>
          <a:ext cx="0" cy="0"/>
          <a:chOff x="0" y="0"/>
          <a:chExt cx="0" cy="0"/>
        </a:xfrm>
      </p:grpSpPr>
      <p:sp>
        <p:nvSpPr>
          <p:cNvPr id="543" name="Google Shape;543;p35"/>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44" name="Google Shape;544;p35"/>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45" name="Google Shape;545;p35"/>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5"/>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5"/>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pic>
        <p:nvPicPr>
          <p:cNvPr id="548" name="Google Shape;548;p35"/>
          <p:cNvPicPr preferRelativeResize="0"/>
          <p:nvPr/>
        </p:nvPicPr>
        <p:blipFill rotWithShape="1">
          <a:blip r:embed="rId4">
            <a:alphaModFix/>
          </a:blip>
          <a:srcRect b="0" l="0" r="0" t="0"/>
          <a:stretch/>
        </p:blipFill>
        <p:spPr>
          <a:xfrm>
            <a:off x="1225550" y="787400"/>
            <a:ext cx="9740900" cy="52832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3" name="Shape 553"/>
        <p:cNvGrpSpPr/>
        <p:nvPr/>
      </p:nvGrpSpPr>
      <p:grpSpPr>
        <a:xfrm>
          <a:off x="0" y="0"/>
          <a:ext cx="0" cy="0"/>
          <a:chOff x="0" y="0"/>
          <a:chExt cx="0" cy="0"/>
        </a:xfrm>
      </p:grpSpPr>
      <p:sp>
        <p:nvSpPr>
          <p:cNvPr id="554" name="Google Shape;554;p36"/>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55" name="Google Shape;555;p36"/>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56" name="Google Shape;556;p36"/>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6"/>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6"/>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559" name="Google Shape;559;p36"/>
          <p:cNvSpPr/>
          <p:nvPr/>
        </p:nvSpPr>
        <p:spPr>
          <a:xfrm>
            <a:off x="1431153" y="1829261"/>
            <a:ext cx="9325429" cy="163121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The task is done in a group of three. This role-play has a “hidden agenda”, i.e. the participants communicate in order to achieve a goal, which they never make explicit. Two participants act out a role-play according to the role-cards. The third participant is an observer and is to infer the “hidden agenda” from the overheard conversation (this participant should not see the role-cards!)</a:t>
            </a:r>
            <a:endParaRPr sz="2000">
              <a:solidFill>
                <a:schemeClr val="dk1"/>
              </a:solidFill>
              <a:latin typeface="Arial"/>
              <a:ea typeface="Arial"/>
              <a:cs typeface="Arial"/>
              <a:sym typeface="Arial"/>
            </a:endParaRPr>
          </a:p>
        </p:txBody>
      </p:sp>
      <p:sp>
        <p:nvSpPr>
          <p:cNvPr id="560" name="Google Shape;560;p36"/>
          <p:cNvSpPr txBox="1"/>
          <p:nvPr>
            <p:ph type="title"/>
          </p:nvPr>
        </p:nvSpPr>
        <p:spPr>
          <a:xfrm>
            <a:off x="2071439" y="299188"/>
            <a:ext cx="8235374" cy="80475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2.3</a:t>
            </a:r>
            <a:endParaRPr b="1" sz="4000"/>
          </a:p>
        </p:txBody>
      </p:sp>
      <p:pic>
        <p:nvPicPr>
          <p:cNvPr id="561" name="Google Shape;561;p36"/>
          <p:cNvPicPr preferRelativeResize="0"/>
          <p:nvPr/>
        </p:nvPicPr>
        <p:blipFill rotWithShape="1">
          <a:blip r:embed="rId4">
            <a:alphaModFix/>
          </a:blip>
          <a:srcRect b="0" l="0" r="0" t="0"/>
          <a:stretch/>
        </p:blipFill>
        <p:spPr>
          <a:xfrm>
            <a:off x="1113247" y="3585513"/>
            <a:ext cx="10090961" cy="218880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6" name="Shape 566"/>
        <p:cNvGrpSpPr/>
        <p:nvPr/>
      </p:nvGrpSpPr>
      <p:grpSpPr>
        <a:xfrm>
          <a:off x="0" y="0"/>
          <a:ext cx="0" cy="0"/>
          <a:chOff x="0" y="0"/>
          <a:chExt cx="0" cy="0"/>
        </a:xfrm>
      </p:grpSpPr>
      <p:sp>
        <p:nvSpPr>
          <p:cNvPr id="567" name="Google Shape;567;p37"/>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68" name="Google Shape;568;p37"/>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69" name="Google Shape;569;p37"/>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7"/>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7"/>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572" name="Google Shape;572;p37"/>
          <p:cNvSpPr/>
          <p:nvPr/>
        </p:nvSpPr>
        <p:spPr>
          <a:xfrm>
            <a:off x="1431153" y="1316436"/>
            <a:ext cx="9325429"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chemeClr val="dk1"/>
                </a:solidFill>
                <a:latin typeface="Arial"/>
                <a:ea typeface="Arial"/>
                <a:cs typeface="Arial"/>
                <a:sym typeface="Arial"/>
              </a:rPr>
              <a:t>Discussion </a:t>
            </a:r>
            <a:r>
              <a:rPr lang="en-US" sz="2400">
                <a:solidFill>
                  <a:schemeClr val="dk1"/>
                </a:solidFill>
                <a:latin typeface="Arial"/>
                <a:ea typeface="Arial"/>
                <a:cs typeface="Arial"/>
                <a:sym typeface="Arial"/>
              </a:rPr>
              <a:t>is a simulation of reality for study purposes with problem-raising task, co-operating or challenging viewpoints of participants, polarization of opinions, decision making and  problem resolution. </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b="1" lang="en-US"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Discussion can be organized as </a:t>
            </a:r>
            <a:r>
              <a:rPr b="1" lang="en-US" sz="2400">
                <a:solidFill>
                  <a:schemeClr val="dk1"/>
                </a:solidFill>
                <a:latin typeface="Arial"/>
                <a:ea typeface="Arial"/>
                <a:cs typeface="Arial"/>
                <a:sym typeface="Arial"/>
              </a:rPr>
              <a:t>pyramid discussion</a:t>
            </a:r>
            <a:r>
              <a:rPr lang="en-US" sz="2400">
                <a:solidFill>
                  <a:schemeClr val="dk1"/>
                </a:solidFill>
                <a:latin typeface="Arial"/>
                <a:ea typeface="Arial"/>
                <a:cs typeface="Arial"/>
                <a:sym typeface="Arial"/>
              </a:rPr>
              <a:t>. It means that a problem task is given to pairs of students. Once a pair has solved the problem, two pairs are put together to compare answers and to agree a joint solution to the problem. Then larger groups continue to discuss the problem and to work out a single solution. Finally</a:t>
            </a:r>
            <a:r>
              <a:rPr b="1" lang="en-US" sz="2400">
                <a:solidFill>
                  <a:schemeClr val="dk1"/>
                </a:solidFill>
                <a:latin typeface="Arial"/>
                <a:ea typeface="Arial"/>
                <a:cs typeface="Arial"/>
                <a:sym typeface="Arial"/>
              </a:rPr>
              <a:t> </a:t>
            </a:r>
            <a:r>
              <a:rPr lang="en-US" sz="2400">
                <a:solidFill>
                  <a:schemeClr val="dk1"/>
                </a:solidFill>
                <a:latin typeface="Arial"/>
                <a:ea typeface="Arial"/>
                <a:cs typeface="Arial"/>
                <a:sym typeface="Arial"/>
              </a:rPr>
              <a:t>a single variant for the whole of the class is worked out (Jordan, R. 1990. "Pyramid discussion. ELTJ 44/1. P. 48). </a:t>
            </a:r>
            <a:endParaRPr sz="2400">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7" name="Shape 577"/>
        <p:cNvGrpSpPr/>
        <p:nvPr/>
      </p:nvGrpSpPr>
      <p:grpSpPr>
        <a:xfrm>
          <a:off x="0" y="0"/>
          <a:ext cx="0" cy="0"/>
          <a:chOff x="0" y="0"/>
          <a:chExt cx="0" cy="0"/>
        </a:xfrm>
      </p:grpSpPr>
      <p:sp>
        <p:nvSpPr>
          <p:cNvPr id="578" name="Google Shape;578;p38"/>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9" name="Google Shape;579;p38"/>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0" name="Google Shape;580;p38"/>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8"/>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8"/>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pic>
        <p:nvPicPr>
          <p:cNvPr id="583" name="Google Shape;583;p38"/>
          <p:cNvPicPr preferRelativeResize="0"/>
          <p:nvPr/>
        </p:nvPicPr>
        <p:blipFill rotWithShape="1">
          <a:blip r:embed="rId4">
            <a:alphaModFix/>
          </a:blip>
          <a:srcRect b="0" l="0" r="0" t="0"/>
          <a:stretch/>
        </p:blipFill>
        <p:spPr>
          <a:xfrm>
            <a:off x="1222929" y="1343886"/>
            <a:ext cx="9871597" cy="394432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8" name="Shape 588"/>
        <p:cNvGrpSpPr/>
        <p:nvPr/>
      </p:nvGrpSpPr>
      <p:grpSpPr>
        <a:xfrm>
          <a:off x="0" y="0"/>
          <a:ext cx="0" cy="0"/>
          <a:chOff x="0" y="0"/>
          <a:chExt cx="0" cy="0"/>
        </a:xfrm>
      </p:grpSpPr>
      <p:sp>
        <p:nvSpPr>
          <p:cNvPr id="589" name="Google Shape;589;p39"/>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90" name="Google Shape;590;p39"/>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91" name="Google Shape;591;p39"/>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9"/>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9"/>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594" name="Google Shape;594;p39"/>
          <p:cNvSpPr/>
          <p:nvPr/>
        </p:nvSpPr>
        <p:spPr>
          <a:xfrm>
            <a:off x="1431153" y="1829261"/>
            <a:ext cx="9325429" cy="40011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Match the ways to set up a problem for discussion with the topics for discussion</a:t>
            </a:r>
            <a:endParaRPr sz="2000">
              <a:solidFill>
                <a:schemeClr val="dk1"/>
              </a:solidFill>
              <a:latin typeface="Arial"/>
              <a:ea typeface="Arial"/>
              <a:cs typeface="Arial"/>
              <a:sym typeface="Arial"/>
            </a:endParaRPr>
          </a:p>
        </p:txBody>
      </p:sp>
      <p:sp>
        <p:nvSpPr>
          <p:cNvPr id="595" name="Google Shape;595;p39"/>
          <p:cNvSpPr txBox="1"/>
          <p:nvPr>
            <p:ph type="title"/>
          </p:nvPr>
        </p:nvSpPr>
        <p:spPr>
          <a:xfrm>
            <a:off x="2071439" y="299188"/>
            <a:ext cx="8235374" cy="80475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SAQ 2.1</a:t>
            </a:r>
            <a:endParaRPr b="1" sz="4000"/>
          </a:p>
        </p:txBody>
      </p:sp>
      <p:pic>
        <p:nvPicPr>
          <p:cNvPr id="596" name="Google Shape;596;p39"/>
          <p:cNvPicPr preferRelativeResize="0"/>
          <p:nvPr/>
        </p:nvPicPr>
        <p:blipFill rotWithShape="1">
          <a:blip r:embed="rId4">
            <a:alphaModFix/>
          </a:blip>
          <a:srcRect b="0" l="0" r="0" t="0"/>
          <a:stretch/>
        </p:blipFill>
        <p:spPr>
          <a:xfrm>
            <a:off x="1208707" y="2618611"/>
            <a:ext cx="9770320" cy="241619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1" name="Shape 601"/>
        <p:cNvGrpSpPr/>
        <p:nvPr/>
      </p:nvGrpSpPr>
      <p:grpSpPr>
        <a:xfrm>
          <a:off x="0" y="0"/>
          <a:ext cx="0" cy="0"/>
          <a:chOff x="0" y="0"/>
          <a:chExt cx="0" cy="0"/>
        </a:xfrm>
      </p:grpSpPr>
      <p:sp>
        <p:nvSpPr>
          <p:cNvPr id="602" name="Google Shape;602;p40"/>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03" name="Google Shape;603;p40"/>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04" name="Google Shape;604;p40"/>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40"/>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40"/>
          <p:cNvSpPr txBox="1"/>
          <p:nvPr>
            <p:ph idx="1" type="body"/>
          </p:nvPr>
        </p:nvSpPr>
        <p:spPr>
          <a:xfrm>
            <a:off x="1093278" y="1103943"/>
            <a:ext cx="9770320" cy="1141546"/>
          </a:xfrm>
          <a:prstGeom prst="rect">
            <a:avLst/>
          </a:prstGeom>
          <a:noFill/>
          <a:ln>
            <a:noFill/>
          </a:ln>
        </p:spPr>
        <p:txBody>
          <a:bodyPr anchorCtr="0" anchor="ctr" bIns="45700" lIns="91425" spcFirstLastPara="1" rIns="91425" wrap="square" tIns="45700">
            <a:normAutofit/>
          </a:bodyPr>
          <a:lstStyle/>
          <a:p>
            <a:pPr indent="0" lvl="0" marL="0" rtl="0" algn="just">
              <a:lnSpc>
                <a:spcPct val="100000"/>
              </a:lnSpc>
              <a:spcBef>
                <a:spcPts val="0"/>
              </a:spcBef>
              <a:spcAft>
                <a:spcPts val="0"/>
              </a:spcAft>
              <a:buSzPts val="1998"/>
              <a:buNone/>
            </a:pPr>
            <a:r>
              <a:rPr lang="en-US" sz="2220"/>
              <a:t>Students comment on the following proverbs and sayings that have the word “love”. After the activity the evaluation form is completed (1- no, 2 – in a way, 3 – yes)</a:t>
            </a:r>
            <a:endParaRPr sz="2220"/>
          </a:p>
        </p:txBody>
      </p:sp>
      <p:sp>
        <p:nvSpPr>
          <p:cNvPr id="607" name="Google Shape;607;p40"/>
          <p:cNvSpPr txBox="1"/>
          <p:nvPr>
            <p:ph type="title"/>
          </p:nvPr>
        </p:nvSpPr>
        <p:spPr>
          <a:xfrm>
            <a:off x="2071439" y="299188"/>
            <a:ext cx="8235374" cy="80475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a:buNone/>
            </a:pPr>
            <a:r>
              <a:rPr b="1" lang="en-US" sz="4000"/>
              <a:t>Exploratory task 2.4</a:t>
            </a:r>
            <a:endParaRPr b="1" sz="4000"/>
          </a:p>
        </p:txBody>
      </p:sp>
      <p:pic>
        <p:nvPicPr>
          <p:cNvPr id="608" name="Google Shape;608;p40"/>
          <p:cNvPicPr preferRelativeResize="0"/>
          <p:nvPr/>
        </p:nvPicPr>
        <p:blipFill rotWithShape="1">
          <a:blip r:embed="rId4">
            <a:alphaModFix/>
          </a:blip>
          <a:srcRect b="0" l="0" r="0" t="0"/>
          <a:stretch/>
        </p:blipFill>
        <p:spPr>
          <a:xfrm>
            <a:off x="1553479" y="2245489"/>
            <a:ext cx="9080777" cy="4171382"/>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3" name="Shape 613"/>
        <p:cNvGrpSpPr/>
        <p:nvPr/>
      </p:nvGrpSpPr>
      <p:grpSpPr>
        <a:xfrm>
          <a:off x="0" y="0"/>
          <a:ext cx="0" cy="0"/>
          <a:chOff x="0" y="0"/>
          <a:chExt cx="0" cy="0"/>
        </a:xfrm>
      </p:grpSpPr>
      <p:sp>
        <p:nvSpPr>
          <p:cNvPr id="614" name="Google Shape;614;p41"/>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15" name="Google Shape;615;p41"/>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16" name="Google Shape;616;p41"/>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41"/>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41"/>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619" name="Google Shape;619;p41"/>
          <p:cNvSpPr/>
          <p:nvPr/>
        </p:nvSpPr>
        <p:spPr>
          <a:xfrm>
            <a:off x="3354859" y="96869"/>
            <a:ext cx="506100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dk1"/>
                </a:solidFill>
                <a:latin typeface="Arial"/>
                <a:ea typeface="Arial"/>
                <a:cs typeface="Arial"/>
                <a:sym typeface="Arial"/>
              </a:rPr>
              <a:t>Exploratory task 2.5</a:t>
            </a:r>
            <a:endParaRPr sz="4000">
              <a:solidFill>
                <a:schemeClr val="dk1"/>
              </a:solidFill>
              <a:latin typeface="Arial"/>
              <a:ea typeface="Arial"/>
              <a:cs typeface="Arial"/>
              <a:sym typeface="Arial"/>
            </a:endParaRPr>
          </a:p>
        </p:txBody>
      </p:sp>
      <p:sp>
        <p:nvSpPr>
          <p:cNvPr id="620" name="Google Shape;620;p41"/>
          <p:cNvSpPr/>
          <p:nvPr/>
        </p:nvSpPr>
        <p:spPr>
          <a:xfrm>
            <a:off x="1280841" y="762003"/>
            <a:ext cx="10201543"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Arial"/>
                <a:ea typeface="Arial"/>
                <a:cs typeface="Arial"/>
                <a:sym typeface="Arial"/>
              </a:rPr>
              <a:t>The participants choose from the first three cards. They read the opinions, comment on them, debate with each other and go to the next card as prompted. At the end the participants discover whether they know American law on wearing seat belts in the cars or not</a:t>
            </a:r>
            <a:endParaRPr sz="1800">
              <a:solidFill>
                <a:schemeClr val="dk1"/>
              </a:solidFill>
              <a:latin typeface="Arial"/>
              <a:ea typeface="Arial"/>
              <a:cs typeface="Arial"/>
              <a:sym typeface="Arial"/>
            </a:endParaRPr>
          </a:p>
        </p:txBody>
      </p:sp>
      <p:graphicFrame>
        <p:nvGraphicFramePr>
          <p:cNvPr id="621" name="Google Shape;621;p41"/>
          <p:cNvGraphicFramePr/>
          <p:nvPr/>
        </p:nvGraphicFramePr>
        <p:xfrm>
          <a:off x="2403734" y="1736836"/>
          <a:ext cx="3000000" cy="3000000"/>
        </p:xfrm>
        <a:graphic>
          <a:graphicData uri="http://schemas.openxmlformats.org/drawingml/2006/table">
            <a:tbl>
              <a:tblPr>
                <a:noFill/>
                <a:tableStyleId>{4C9D88C0-3BA7-402E-ABF7-7A7C2B245637}</a:tableStyleId>
              </a:tblPr>
              <a:tblGrid>
                <a:gridCol w="2383125"/>
                <a:gridCol w="2383125"/>
                <a:gridCol w="2383125"/>
              </a:tblGrid>
              <a:tr h="759075">
                <a:tc>
                  <a:txBody>
                    <a:bodyPr/>
                    <a:lstStyle/>
                    <a:p>
                      <a:pPr indent="0" lvl="0" marL="0" marR="0" rtl="0" algn="just">
                        <a:spcBef>
                          <a:spcPts val="0"/>
                        </a:spcBef>
                        <a:spcAft>
                          <a:spcPts val="0"/>
                        </a:spcAft>
                        <a:buNone/>
                      </a:pPr>
                      <a:r>
                        <a:rPr lang="en-US" sz="1100" u="none" cap="none" strike="noStrike"/>
                        <a:t>1</a:t>
                      </a:r>
                      <a:endParaRPr sz="1100" u="none" cap="none" strike="noStrike"/>
                    </a:p>
                    <a:p>
                      <a:pPr indent="0" lvl="0" marL="0" marR="0" rtl="0" algn="just">
                        <a:spcBef>
                          <a:spcPts val="0"/>
                        </a:spcBef>
                        <a:spcAft>
                          <a:spcPts val="0"/>
                        </a:spcAft>
                        <a:buNone/>
                      </a:pPr>
                      <a:r>
                        <a:rPr lang="en-US" sz="1100" u="none" cap="none" strike="noStrike"/>
                        <a:t>Drivers must wear safety belts</a:t>
                      </a:r>
                      <a:endParaRPr sz="1100" u="none" cap="none" strike="noStrike"/>
                    </a:p>
                    <a:p>
                      <a:pPr indent="0" lvl="0" marL="0" marR="0" rtl="0" algn="just">
                        <a:spcBef>
                          <a:spcPts val="0"/>
                        </a:spcBef>
                        <a:spcAft>
                          <a:spcPts val="0"/>
                        </a:spcAft>
                        <a:buNone/>
                      </a:pPr>
                      <a:r>
                        <a:rPr lang="en-US" sz="1100" u="none" cap="none" strike="noStrike"/>
                        <a:t>Go to card 4</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2</a:t>
                      </a:r>
                      <a:endParaRPr sz="1100" u="none" cap="none" strike="noStrike"/>
                    </a:p>
                    <a:p>
                      <a:pPr indent="0" lvl="0" marL="0" marR="0" rtl="0" algn="just">
                        <a:spcBef>
                          <a:spcPts val="0"/>
                        </a:spcBef>
                        <a:spcAft>
                          <a:spcPts val="0"/>
                        </a:spcAft>
                        <a:buNone/>
                      </a:pPr>
                      <a:r>
                        <a:rPr lang="en-US" sz="1100" u="none" cap="none" strike="noStrike"/>
                        <a:t>Drivers may wish to wear safety belts</a:t>
                      </a:r>
                      <a:endParaRPr sz="1100" u="none" cap="none" strike="noStrike"/>
                    </a:p>
                    <a:p>
                      <a:pPr indent="0" lvl="0" marL="0" marR="0" rtl="0" algn="just">
                        <a:spcBef>
                          <a:spcPts val="0"/>
                        </a:spcBef>
                        <a:spcAft>
                          <a:spcPts val="0"/>
                        </a:spcAft>
                        <a:buNone/>
                      </a:pPr>
                      <a:r>
                        <a:rPr lang="en-US" sz="1100" u="none" cap="none" strike="noStrike"/>
                        <a:t>Go to card 5</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3</a:t>
                      </a:r>
                      <a:endParaRPr sz="1100" u="none" cap="none" strike="noStrike"/>
                    </a:p>
                    <a:p>
                      <a:pPr indent="0" lvl="0" marL="0" marR="0" rtl="0" algn="just">
                        <a:spcBef>
                          <a:spcPts val="0"/>
                        </a:spcBef>
                        <a:spcAft>
                          <a:spcPts val="0"/>
                        </a:spcAft>
                        <a:buNone/>
                      </a:pPr>
                      <a:r>
                        <a:rPr lang="en-US" sz="1100" u="none" cap="none" strike="noStrike"/>
                        <a:t>Drivers may not wear safety belts</a:t>
                      </a:r>
                      <a:endParaRPr sz="1100" u="none" cap="none" strike="noStrike"/>
                    </a:p>
                    <a:p>
                      <a:pPr indent="0" lvl="0" marL="0" marR="0" rtl="0" algn="just">
                        <a:spcBef>
                          <a:spcPts val="0"/>
                        </a:spcBef>
                        <a:spcAft>
                          <a:spcPts val="0"/>
                        </a:spcAft>
                        <a:buNone/>
                      </a:pPr>
                      <a:r>
                        <a:rPr lang="en-US" sz="1100" u="none" cap="none" strike="noStrike"/>
                        <a:t>Go to card 6</a:t>
                      </a:r>
                      <a:endParaRPr sz="1100" u="none" cap="none" strike="noStrike">
                        <a:latin typeface="Times New Roman"/>
                        <a:ea typeface="Times New Roman"/>
                        <a:cs typeface="Times New Roman"/>
                        <a:sym typeface="Times New Roman"/>
                      </a:endParaRPr>
                    </a:p>
                  </a:txBody>
                  <a:tcPr marT="0" marB="0" marR="65175" marL="65175"/>
                </a:tc>
              </a:tr>
              <a:tr h="948825">
                <a:tc>
                  <a:txBody>
                    <a:bodyPr/>
                    <a:lstStyle/>
                    <a:p>
                      <a:pPr indent="0" lvl="0" marL="0" marR="0" rtl="0" algn="just">
                        <a:spcBef>
                          <a:spcPts val="0"/>
                        </a:spcBef>
                        <a:spcAft>
                          <a:spcPts val="0"/>
                        </a:spcAft>
                        <a:buNone/>
                      </a:pPr>
                      <a:r>
                        <a:rPr lang="en-US" sz="1100" u="none" cap="none" strike="noStrike"/>
                        <a:t>4</a:t>
                      </a:r>
                      <a:endParaRPr sz="1100" u="none" cap="none" strike="noStrike"/>
                    </a:p>
                    <a:p>
                      <a:pPr indent="0" lvl="0" marL="0" marR="0" rtl="0" algn="just">
                        <a:spcBef>
                          <a:spcPts val="0"/>
                        </a:spcBef>
                        <a:spcAft>
                          <a:spcPts val="0"/>
                        </a:spcAft>
                        <a:buNone/>
                      </a:pPr>
                      <a:r>
                        <a:rPr lang="en-US" sz="1100" u="none" cap="none" strike="noStrike"/>
                        <a:t>Drivers must take care of their and passengers’ lives</a:t>
                      </a:r>
                      <a:endParaRPr sz="1100" u="none" cap="none" strike="noStrike"/>
                    </a:p>
                    <a:p>
                      <a:pPr indent="0" lvl="0" marL="0" marR="0" rtl="0" algn="just">
                        <a:spcBef>
                          <a:spcPts val="0"/>
                        </a:spcBef>
                        <a:spcAft>
                          <a:spcPts val="0"/>
                        </a:spcAft>
                        <a:buNone/>
                      </a:pPr>
                      <a:r>
                        <a:rPr lang="en-US" sz="1100" u="none" cap="none" strike="noStrike"/>
                        <a:t>Go to card 7</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5</a:t>
                      </a:r>
                      <a:endParaRPr sz="1100" u="none" cap="none" strike="noStrike"/>
                    </a:p>
                    <a:p>
                      <a:pPr indent="0" lvl="0" marL="0" marR="0" rtl="0" algn="just">
                        <a:spcBef>
                          <a:spcPts val="0"/>
                        </a:spcBef>
                        <a:spcAft>
                          <a:spcPts val="0"/>
                        </a:spcAft>
                        <a:buNone/>
                      </a:pPr>
                      <a:r>
                        <a:rPr lang="en-US" sz="1100" u="none" cap="none" strike="noStrike"/>
                        <a:t>Drivers can decide on whether to protect their lives with belts or not</a:t>
                      </a:r>
                      <a:endParaRPr sz="1100" u="none" cap="none" strike="noStrike"/>
                    </a:p>
                    <a:p>
                      <a:pPr indent="0" lvl="0" marL="0" marR="0" rtl="0" algn="just">
                        <a:spcBef>
                          <a:spcPts val="0"/>
                        </a:spcBef>
                        <a:spcAft>
                          <a:spcPts val="0"/>
                        </a:spcAft>
                        <a:buNone/>
                      </a:pPr>
                      <a:r>
                        <a:rPr lang="en-US" sz="1100" u="none" cap="none" strike="noStrike"/>
                        <a:t>Go to cart 8</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6</a:t>
                      </a:r>
                      <a:endParaRPr sz="1100" u="none" cap="none" strike="noStrike"/>
                    </a:p>
                    <a:p>
                      <a:pPr indent="0" lvl="0" marL="0" marR="0" rtl="0" algn="just">
                        <a:spcBef>
                          <a:spcPts val="0"/>
                        </a:spcBef>
                        <a:spcAft>
                          <a:spcPts val="0"/>
                        </a:spcAft>
                        <a:buNone/>
                      </a:pPr>
                      <a:r>
                        <a:rPr lang="en-US" sz="1100" u="none" cap="none" strike="noStrike"/>
                        <a:t>Drivers are not obliged to protect their own and passengers’ lives</a:t>
                      </a:r>
                      <a:endParaRPr sz="1100" u="none" cap="none" strike="noStrike"/>
                    </a:p>
                    <a:p>
                      <a:pPr indent="0" lvl="0" marL="0" marR="0" rtl="0" algn="just">
                        <a:spcBef>
                          <a:spcPts val="0"/>
                        </a:spcBef>
                        <a:spcAft>
                          <a:spcPts val="0"/>
                        </a:spcAft>
                        <a:buNone/>
                      </a:pPr>
                      <a:r>
                        <a:rPr lang="en-US" sz="1100" u="none" cap="none" strike="noStrike"/>
                        <a:t>Go to card 9</a:t>
                      </a:r>
                      <a:endParaRPr sz="1100" u="none" cap="none" strike="noStrike">
                        <a:latin typeface="Times New Roman"/>
                        <a:ea typeface="Times New Roman"/>
                        <a:cs typeface="Times New Roman"/>
                        <a:sym typeface="Times New Roman"/>
                      </a:endParaRPr>
                    </a:p>
                  </a:txBody>
                  <a:tcPr marT="0" marB="0" marR="65175" marL="65175"/>
                </a:tc>
              </a:tr>
              <a:tr h="948825">
                <a:tc>
                  <a:txBody>
                    <a:bodyPr/>
                    <a:lstStyle/>
                    <a:p>
                      <a:pPr indent="0" lvl="0" marL="0" marR="0" rtl="0" algn="just">
                        <a:spcBef>
                          <a:spcPts val="0"/>
                        </a:spcBef>
                        <a:spcAft>
                          <a:spcPts val="0"/>
                        </a:spcAft>
                        <a:buNone/>
                      </a:pPr>
                      <a:r>
                        <a:rPr lang="en-US" sz="1100" u="none" cap="none" strike="noStrike"/>
                        <a:t>7</a:t>
                      </a:r>
                      <a:endParaRPr sz="1100" u="none" cap="none" strike="noStrike"/>
                    </a:p>
                    <a:p>
                      <a:pPr indent="0" lvl="0" marL="0" marR="0" rtl="0" algn="just">
                        <a:spcBef>
                          <a:spcPts val="0"/>
                        </a:spcBef>
                        <a:spcAft>
                          <a:spcPts val="0"/>
                        </a:spcAft>
                        <a:buNone/>
                      </a:pPr>
                      <a:r>
                        <a:rPr lang="en-US" sz="1100" u="none" cap="none" strike="noStrike"/>
                        <a:t>Police will ticket the driver without a safety belt</a:t>
                      </a:r>
                      <a:endParaRPr sz="1100" u="none" cap="none" strike="noStrike"/>
                    </a:p>
                    <a:p>
                      <a:pPr indent="0" lvl="0" marL="0" marR="0" rtl="0" algn="just">
                        <a:spcBef>
                          <a:spcPts val="0"/>
                        </a:spcBef>
                        <a:spcAft>
                          <a:spcPts val="0"/>
                        </a:spcAft>
                        <a:buNone/>
                      </a:pPr>
                      <a:r>
                        <a:rPr lang="en-US" sz="1100" u="none" cap="none" strike="noStrike"/>
                        <a:t>Go to card 10</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8</a:t>
                      </a:r>
                      <a:endParaRPr sz="1100" u="none" cap="none" strike="noStrike"/>
                    </a:p>
                    <a:p>
                      <a:pPr indent="0" lvl="0" marL="0" marR="0" rtl="0" algn="just">
                        <a:spcBef>
                          <a:spcPts val="0"/>
                        </a:spcBef>
                        <a:spcAft>
                          <a:spcPts val="0"/>
                        </a:spcAft>
                        <a:buNone/>
                      </a:pPr>
                      <a:r>
                        <a:rPr lang="en-US" sz="1100" u="none" cap="none" strike="noStrike"/>
                        <a:t>The police will only stop the driver for speeding up</a:t>
                      </a:r>
                      <a:endParaRPr sz="1100" u="none" cap="none" strike="noStrike"/>
                    </a:p>
                    <a:p>
                      <a:pPr indent="0" lvl="0" marL="0" marR="0" rtl="0" algn="just">
                        <a:spcBef>
                          <a:spcPts val="0"/>
                        </a:spcBef>
                        <a:spcAft>
                          <a:spcPts val="0"/>
                        </a:spcAft>
                        <a:buNone/>
                      </a:pPr>
                      <a:r>
                        <a:rPr lang="en-US" sz="1100" u="none" cap="none" strike="noStrike"/>
                        <a:t>Go to card 11</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9</a:t>
                      </a:r>
                      <a:endParaRPr sz="1100" u="none" cap="none" strike="noStrike"/>
                    </a:p>
                    <a:p>
                      <a:pPr indent="0" lvl="0" marL="0" marR="0" rtl="0" algn="just">
                        <a:spcBef>
                          <a:spcPts val="0"/>
                        </a:spcBef>
                        <a:spcAft>
                          <a:spcPts val="0"/>
                        </a:spcAft>
                        <a:buNone/>
                      </a:pPr>
                      <a:r>
                        <a:rPr lang="en-US" sz="1100" u="none" cap="none" strike="noStrike"/>
                        <a:t>A driver can’t be punished for not wearing safety belts</a:t>
                      </a:r>
                      <a:endParaRPr sz="1100" u="none" cap="none" strike="noStrike"/>
                    </a:p>
                    <a:p>
                      <a:pPr indent="0" lvl="0" marL="0" marR="0" rtl="0" algn="just">
                        <a:spcBef>
                          <a:spcPts val="0"/>
                        </a:spcBef>
                        <a:spcAft>
                          <a:spcPts val="0"/>
                        </a:spcAft>
                        <a:buNone/>
                      </a:pPr>
                      <a:r>
                        <a:rPr lang="en-US" sz="1100" u="none" cap="none" strike="noStrike"/>
                        <a:t>Go to card 12</a:t>
                      </a:r>
                      <a:endParaRPr sz="1100" u="none" cap="none" strike="noStrike">
                        <a:latin typeface="Times New Roman"/>
                        <a:ea typeface="Times New Roman"/>
                        <a:cs typeface="Times New Roman"/>
                        <a:sym typeface="Times New Roman"/>
                      </a:endParaRPr>
                    </a:p>
                  </a:txBody>
                  <a:tcPr marT="0" marB="0" marR="65175" marL="65175"/>
                </a:tc>
              </a:tr>
              <a:tr h="948825">
                <a:tc>
                  <a:txBody>
                    <a:bodyPr/>
                    <a:lstStyle/>
                    <a:p>
                      <a:pPr indent="0" lvl="0" marL="0" marR="0" rtl="0" algn="just">
                        <a:spcBef>
                          <a:spcPts val="0"/>
                        </a:spcBef>
                        <a:spcAft>
                          <a:spcPts val="0"/>
                        </a:spcAft>
                        <a:buNone/>
                      </a:pPr>
                      <a:r>
                        <a:rPr lang="en-US" sz="1100" u="none" cap="none" strike="noStrike"/>
                        <a:t>10</a:t>
                      </a:r>
                      <a:endParaRPr sz="1100" u="none" cap="none" strike="noStrike"/>
                    </a:p>
                    <a:p>
                      <a:pPr indent="0" lvl="0" marL="0" marR="0" rtl="0" algn="just">
                        <a:spcBef>
                          <a:spcPts val="0"/>
                        </a:spcBef>
                        <a:spcAft>
                          <a:spcPts val="0"/>
                        </a:spcAft>
                        <a:buNone/>
                      </a:pPr>
                      <a:r>
                        <a:rPr lang="en-US" sz="1100" u="none" cap="none" strike="noStrike"/>
                        <a:t>Ticketing drivers for not wearing safety belts is against USA law</a:t>
                      </a:r>
                      <a:endParaRPr sz="1100" u="none" cap="none" strike="noStrike"/>
                    </a:p>
                    <a:p>
                      <a:pPr indent="0" lvl="0" marL="0" marR="0" rtl="0" algn="just">
                        <a:spcBef>
                          <a:spcPts val="0"/>
                        </a:spcBef>
                        <a:spcAft>
                          <a:spcPts val="0"/>
                        </a:spcAft>
                        <a:buNone/>
                      </a:pPr>
                      <a:r>
                        <a:rPr lang="en-US" sz="1100" u="none" cap="none" strike="noStrike"/>
                        <a:t>Go to card 13</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11</a:t>
                      </a:r>
                      <a:endParaRPr sz="1100" u="none" cap="none" strike="noStrike"/>
                    </a:p>
                    <a:p>
                      <a:pPr indent="0" lvl="0" marL="0" marR="0" rtl="0" algn="just">
                        <a:spcBef>
                          <a:spcPts val="0"/>
                        </a:spcBef>
                        <a:spcAft>
                          <a:spcPts val="0"/>
                        </a:spcAft>
                        <a:buNone/>
                      </a:pPr>
                      <a:r>
                        <a:rPr lang="en-US" sz="1100" u="none" cap="none" strike="noStrike"/>
                        <a:t>If the car is pulled over, the driver can be ticketed for no safety belt</a:t>
                      </a:r>
                      <a:endParaRPr sz="1100" u="none" cap="none" strike="noStrike"/>
                    </a:p>
                    <a:p>
                      <a:pPr indent="0" lvl="0" marL="0" marR="0" rtl="0" algn="just">
                        <a:spcBef>
                          <a:spcPts val="0"/>
                        </a:spcBef>
                        <a:spcAft>
                          <a:spcPts val="0"/>
                        </a:spcAft>
                        <a:buNone/>
                      </a:pPr>
                      <a:r>
                        <a:rPr lang="en-US" sz="1100" u="none" cap="none" strike="noStrike"/>
                        <a:t>Go to card 14</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12</a:t>
                      </a:r>
                      <a:endParaRPr sz="1100" u="none" cap="none" strike="noStrike"/>
                    </a:p>
                    <a:p>
                      <a:pPr indent="0" lvl="0" marL="0" marR="0" rtl="0" algn="just">
                        <a:spcBef>
                          <a:spcPts val="0"/>
                        </a:spcBef>
                        <a:spcAft>
                          <a:spcPts val="0"/>
                        </a:spcAft>
                        <a:buNone/>
                      </a:pPr>
                      <a:r>
                        <a:rPr lang="en-US" sz="1100" u="none" cap="none" strike="noStrike"/>
                        <a:t>If the car is pulled over, the driver is ticketed for speeding up only</a:t>
                      </a:r>
                      <a:endParaRPr sz="1100" u="none" cap="none" strike="noStrike"/>
                    </a:p>
                    <a:p>
                      <a:pPr indent="0" lvl="0" marL="0" marR="0" rtl="0" algn="just">
                        <a:spcBef>
                          <a:spcPts val="0"/>
                        </a:spcBef>
                        <a:spcAft>
                          <a:spcPts val="0"/>
                        </a:spcAft>
                        <a:buNone/>
                      </a:pPr>
                      <a:r>
                        <a:rPr lang="en-US" sz="1100" u="none" cap="none" strike="noStrike"/>
                        <a:t>Go to card 15</a:t>
                      </a:r>
                      <a:endParaRPr sz="1100" u="none" cap="none" strike="noStrike">
                        <a:latin typeface="Times New Roman"/>
                        <a:ea typeface="Times New Roman"/>
                        <a:cs typeface="Times New Roman"/>
                        <a:sym typeface="Times New Roman"/>
                      </a:endParaRPr>
                    </a:p>
                  </a:txBody>
                  <a:tcPr marT="0" marB="0" marR="65175" marL="65175"/>
                </a:tc>
              </a:tr>
              <a:tr h="759075">
                <a:tc>
                  <a:txBody>
                    <a:bodyPr/>
                    <a:lstStyle/>
                    <a:p>
                      <a:pPr indent="0" lvl="0" marL="0" marR="0" rtl="0" algn="just">
                        <a:spcBef>
                          <a:spcPts val="0"/>
                        </a:spcBef>
                        <a:spcAft>
                          <a:spcPts val="0"/>
                        </a:spcAft>
                        <a:buNone/>
                      </a:pPr>
                      <a:r>
                        <a:rPr lang="en-US" sz="1100" u="none" cap="none" strike="noStrike"/>
                        <a:t>13</a:t>
                      </a:r>
                      <a:endParaRPr sz="1100" u="none" cap="none" strike="noStrike"/>
                    </a:p>
                    <a:p>
                      <a:pPr indent="0" lvl="0" marL="0" marR="0" rtl="0" algn="just">
                        <a:spcBef>
                          <a:spcPts val="0"/>
                        </a:spcBef>
                        <a:spcAft>
                          <a:spcPts val="0"/>
                        </a:spcAft>
                        <a:buNone/>
                      </a:pPr>
                      <a:r>
                        <a:rPr lang="en-US" sz="1100" u="none" cap="none" strike="noStrike"/>
                        <a:t>You should know USA law better</a:t>
                      </a:r>
                      <a:endParaRPr sz="1100" u="none" cap="none" strike="noStrike"/>
                    </a:p>
                    <a:p>
                      <a:pPr indent="0" lvl="0" marL="0" marR="0" rtl="0" algn="just">
                        <a:spcBef>
                          <a:spcPts val="0"/>
                        </a:spcBef>
                        <a:spcAft>
                          <a:spcPts val="0"/>
                        </a:spcAft>
                        <a:buNone/>
                      </a:pPr>
                      <a:r>
                        <a:rPr lang="en-US" sz="1100" u="none" cap="none" strike="noStrike"/>
                        <a:t>Read the driving code</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14</a:t>
                      </a:r>
                      <a:endParaRPr sz="1100" u="none" cap="none" strike="noStrike"/>
                    </a:p>
                    <a:p>
                      <a:pPr indent="0" lvl="0" marL="0" marR="0" rtl="0" algn="just">
                        <a:spcBef>
                          <a:spcPts val="0"/>
                        </a:spcBef>
                        <a:spcAft>
                          <a:spcPts val="0"/>
                        </a:spcAft>
                        <a:buNone/>
                      </a:pPr>
                      <a:r>
                        <a:rPr lang="en-US" sz="1100" u="none" cap="none" strike="noStrike"/>
                        <a:t>You know USA driving code</a:t>
                      </a:r>
                      <a:endParaRPr sz="1100" u="none" cap="none" strike="noStrike"/>
                    </a:p>
                    <a:p>
                      <a:pPr indent="0" lvl="0" marL="0" marR="0" rtl="0" algn="just">
                        <a:spcBef>
                          <a:spcPts val="0"/>
                        </a:spcBef>
                        <a:spcAft>
                          <a:spcPts val="0"/>
                        </a:spcAft>
                        <a:buNone/>
                      </a:pPr>
                      <a:r>
                        <a:rPr lang="en-US" sz="1100" u="none" cap="none" strike="noStrike"/>
                        <a:t>Safe ride!</a:t>
                      </a:r>
                      <a:endParaRPr sz="1100" u="none" cap="none" strike="noStrike">
                        <a:latin typeface="Times New Roman"/>
                        <a:ea typeface="Times New Roman"/>
                        <a:cs typeface="Times New Roman"/>
                        <a:sym typeface="Times New Roman"/>
                      </a:endParaRPr>
                    </a:p>
                  </a:txBody>
                  <a:tcPr marT="0" marB="0" marR="65175" marL="65175"/>
                </a:tc>
                <a:tc>
                  <a:txBody>
                    <a:bodyPr/>
                    <a:lstStyle/>
                    <a:p>
                      <a:pPr indent="0" lvl="0" marL="0" marR="0" rtl="0" algn="just">
                        <a:spcBef>
                          <a:spcPts val="0"/>
                        </a:spcBef>
                        <a:spcAft>
                          <a:spcPts val="0"/>
                        </a:spcAft>
                        <a:buNone/>
                      </a:pPr>
                      <a:r>
                        <a:rPr lang="en-US" sz="1100" u="none" cap="none" strike="noStrike"/>
                        <a:t>15</a:t>
                      </a:r>
                      <a:endParaRPr sz="1100" u="none" cap="none" strike="noStrike"/>
                    </a:p>
                    <a:p>
                      <a:pPr indent="0" lvl="0" marL="0" marR="0" rtl="0" algn="just">
                        <a:spcBef>
                          <a:spcPts val="0"/>
                        </a:spcBef>
                        <a:spcAft>
                          <a:spcPts val="0"/>
                        </a:spcAft>
                        <a:buNone/>
                      </a:pPr>
                      <a:r>
                        <a:rPr lang="en-US" sz="1100" u="none" cap="none" strike="noStrike"/>
                        <a:t>You should know USA law better</a:t>
                      </a:r>
                      <a:endParaRPr sz="1100" u="none" cap="none" strike="noStrike"/>
                    </a:p>
                    <a:p>
                      <a:pPr indent="0" lvl="0" marL="0" marR="0" rtl="0" algn="just">
                        <a:spcBef>
                          <a:spcPts val="0"/>
                        </a:spcBef>
                        <a:spcAft>
                          <a:spcPts val="0"/>
                        </a:spcAft>
                        <a:buNone/>
                      </a:pPr>
                      <a:r>
                        <a:rPr lang="en-US" sz="1100" u="none" cap="none" strike="noStrike"/>
                        <a:t>Read the driving code</a:t>
                      </a:r>
                      <a:endParaRPr sz="1100" u="none" cap="none" strike="noStrike">
                        <a:latin typeface="Times New Roman"/>
                        <a:ea typeface="Times New Roman"/>
                        <a:cs typeface="Times New Roman"/>
                        <a:sym typeface="Times New Roman"/>
                      </a:endParaRPr>
                    </a:p>
                  </a:txBody>
                  <a:tcPr marT="0" marB="0" marR="65175" marL="65175"/>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6" name="Shape 626"/>
        <p:cNvGrpSpPr/>
        <p:nvPr/>
      </p:nvGrpSpPr>
      <p:grpSpPr>
        <a:xfrm>
          <a:off x="0" y="0"/>
          <a:ext cx="0" cy="0"/>
          <a:chOff x="0" y="0"/>
          <a:chExt cx="0" cy="0"/>
        </a:xfrm>
      </p:grpSpPr>
      <p:sp>
        <p:nvSpPr>
          <p:cNvPr id="627" name="Google Shape;627;p42"/>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28" name="Google Shape;628;p42"/>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29" name="Google Shape;629;p42"/>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42"/>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42"/>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632" name="Google Shape;632;p42"/>
          <p:cNvGraphicFramePr/>
          <p:nvPr/>
        </p:nvGraphicFramePr>
        <p:xfrm>
          <a:off x="1715031" y="2509284"/>
          <a:ext cx="3000000" cy="3000000"/>
        </p:xfrm>
        <a:graphic>
          <a:graphicData uri="http://schemas.openxmlformats.org/drawingml/2006/table">
            <a:tbl>
              <a:tblPr>
                <a:noFill/>
                <a:tableStyleId>{4C9D88C0-3BA7-402E-ABF7-7A7C2B245637}</a:tableStyleId>
              </a:tblPr>
              <a:tblGrid>
                <a:gridCol w="5408775"/>
                <a:gridCol w="1403525"/>
              </a:tblGrid>
              <a:tr h="428075">
                <a:tc>
                  <a:txBody>
                    <a:bodyPr/>
                    <a:lstStyle/>
                    <a:p>
                      <a:pPr indent="0" lvl="0" marL="0" marR="0" rtl="0" algn="ctr">
                        <a:spcBef>
                          <a:spcPts val="0"/>
                        </a:spcBef>
                        <a:spcAft>
                          <a:spcPts val="0"/>
                        </a:spcAft>
                        <a:buNone/>
                      </a:pPr>
                      <a:r>
                        <a:rPr lang="en-US" sz="1200" u="none" cap="none" strike="noStrike"/>
                        <a:t>Items of evaluation</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Yes or No</a:t>
                      </a:r>
                      <a:endParaRPr sz="1000" u="none" cap="none" strike="noStrike">
                        <a:latin typeface="Times New Roman"/>
                        <a:ea typeface="Times New Roman"/>
                        <a:cs typeface="Times New Roman"/>
                        <a:sym typeface="Times New Roman"/>
                      </a:endParaRPr>
                    </a:p>
                  </a:txBody>
                  <a:tcPr marT="0" marB="0" marR="68575" marL="68575"/>
                </a:tc>
              </a:tr>
              <a:tr h="4280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Language goal (what language is to be learned) is clear</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r h="4280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Instruction to the activity is concrete</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r h="4280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Language of the activity is comprehensible</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r h="4280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The procedure is motivating and interesting</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r h="4280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The activity is mind-broadening</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r h="4280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The activity fits well within the time limits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r h="8561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I will use this type of running discussions with my learners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633" name="Google Shape;633;p42"/>
          <p:cNvSpPr/>
          <p:nvPr/>
        </p:nvSpPr>
        <p:spPr>
          <a:xfrm>
            <a:off x="1493035" y="495975"/>
            <a:ext cx="9605687" cy="1754326"/>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Evaluation form</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Presentation</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Presentation is a structured individual or group talk made for the audience. Presentation is done in the following </a:t>
            </a:r>
            <a:r>
              <a:rPr b="1" i="0" lang="en-US" sz="1800" u="none" cap="none" strike="noStrike">
                <a:solidFill>
                  <a:schemeClr val="dk1"/>
                </a:solidFill>
                <a:latin typeface="Arial"/>
                <a:ea typeface="Arial"/>
                <a:cs typeface="Arial"/>
                <a:sym typeface="Arial"/>
              </a:rPr>
              <a:t>stages</a:t>
            </a:r>
            <a:r>
              <a:rPr b="0" i="0" lang="en-US" sz="1800" u="none" cap="none" strike="noStrike">
                <a:solidFill>
                  <a:schemeClr val="dk1"/>
                </a:solidFill>
                <a:latin typeface="Arial"/>
                <a:ea typeface="Arial"/>
                <a:cs typeface="Arial"/>
                <a:sym typeface="Arial"/>
              </a:rPr>
              <a:t>: introducing the subject and the team, performing the scenario of the presentation, receiving feedback. There are certain </a:t>
            </a:r>
            <a:r>
              <a:rPr b="1" i="0" lang="en-US" sz="1800" u="none" cap="none" strike="noStrike">
                <a:solidFill>
                  <a:schemeClr val="dk1"/>
                </a:solidFill>
                <a:latin typeface="Arial"/>
                <a:ea typeface="Arial"/>
                <a:cs typeface="Arial"/>
                <a:sym typeface="Arial"/>
              </a:rPr>
              <a:t>presentation techniques</a:t>
            </a:r>
            <a:r>
              <a:rPr b="0" i="0" lang="en-US" sz="1800" u="none" cap="none" strike="noStrike">
                <a:solidFill>
                  <a:schemeClr val="dk1"/>
                </a:solidFill>
                <a:latin typeface="Arial"/>
                <a:ea typeface="Arial"/>
                <a:cs typeface="Arial"/>
                <a:sym typeface="Arial"/>
              </a:rPr>
              <a:t> to keep the audience interested during the performance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8" name="Shape 638"/>
        <p:cNvGrpSpPr/>
        <p:nvPr/>
      </p:nvGrpSpPr>
      <p:grpSpPr>
        <a:xfrm>
          <a:off x="0" y="0"/>
          <a:ext cx="0" cy="0"/>
          <a:chOff x="0" y="0"/>
          <a:chExt cx="0" cy="0"/>
        </a:xfrm>
      </p:grpSpPr>
      <p:sp>
        <p:nvSpPr>
          <p:cNvPr id="639" name="Google Shape;639;ga91eadafaf_0_0"/>
          <p:cNvSpPr txBox="1"/>
          <p:nvPr>
            <p:ph type="title"/>
          </p:nvPr>
        </p:nvSpPr>
        <p:spPr>
          <a:xfrm>
            <a:off x="2611808" y="808056"/>
            <a:ext cx="7958400" cy="10773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40" name="Google Shape;640;ga91eadafaf_0_0"/>
          <p:cNvSpPr txBox="1"/>
          <p:nvPr>
            <p:ph idx="1" type="body"/>
          </p:nvPr>
        </p:nvSpPr>
        <p:spPr>
          <a:xfrm>
            <a:off x="2773599" y="2052116"/>
            <a:ext cx="7796400" cy="3997800"/>
          </a:xfrm>
          <a:prstGeom prst="rect">
            <a:avLst/>
          </a:prstGeom>
        </p:spPr>
        <p:txBody>
          <a:bodyPr anchorCtr="0" anchor="ctr" bIns="45700" lIns="91425" spcFirstLastPara="1" rIns="91425" wrap="square" tIns="45700">
            <a:noAutofit/>
          </a:bodyPr>
          <a:lstStyle/>
          <a:p>
            <a:pPr indent="0" lvl="0" marL="0" rtl="0" algn="l">
              <a:spcBef>
                <a:spcPts val="1000"/>
              </a:spcBef>
              <a:spcAft>
                <a:spcPts val="600"/>
              </a:spcAft>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5" name="Shape 645"/>
        <p:cNvGrpSpPr/>
        <p:nvPr/>
      </p:nvGrpSpPr>
      <p:grpSpPr>
        <a:xfrm>
          <a:off x="0" y="0"/>
          <a:ext cx="0" cy="0"/>
          <a:chOff x="0" y="0"/>
          <a:chExt cx="0" cy="0"/>
        </a:xfrm>
      </p:grpSpPr>
      <p:sp>
        <p:nvSpPr>
          <p:cNvPr id="646" name="Google Shape;646;p43"/>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47" name="Google Shape;647;p43"/>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48" name="Google Shape;648;p43"/>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43"/>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43"/>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651" name="Google Shape;651;p43"/>
          <p:cNvSpPr/>
          <p:nvPr/>
        </p:nvSpPr>
        <p:spPr>
          <a:xfrm>
            <a:off x="3671814" y="161549"/>
            <a:ext cx="506100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dk1"/>
                </a:solidFill>
                <a:latin typeface="Arial"/>
                <a:ea typeface="Arial"/>
                <a:cs typeface="Arial"/>
                <a:sym typeface="Arial"/>
              </a:rPr>
              <a:t>Exploratory task 2.6</a:t>
            </a:r>
            <a:endParaRPr sz="4000">
              <a:solidFill>
                <a:schemeClr val="dk1"/>
              </a:solidFill>
              <a:latin typeface="Arial"/>
              <a:ea typeface="Arial"/>
              <a:cs typeface="Arial"/>
              <a:sym typeface="Arial"/>
            </a:endParaRPr>
          </a:p>
        </p:txBody>
      </p:sp>
      <p:graphicFrame>
        <p:nvGraphicFramePr>
          <p:cNvPr id="652" name="Google Shape;652;p43"/>
          <p:cNvGraphicFramePr/>
          <p:nvPr/>
        </p:nvGraphicFramePr>
        <p:xfrm>
          <a:off x="2072209" y="2476370"/>
          <a:ext cx="3000000" cy="3000000"/>
        </p:xfrm>
        <a:graphic>
          <a:graphicData uri="http://schemas.openxmlformats.org/drawingml/2006/table">
            <a:tbl>
              <a:tblPr>
                <a:noFill/>
                <a:tableStyleId>{4C9D88C0-3BA7-402E-ABF7-7A7C2B245637}</a:tableStyleId>
              </a:tblPr>
              <a:tblGrid>
                <a:gridCol w="4232325"/>
                <a:gridCol w="4232325"/>
              </a:tblGrid>
              <a:tr h="325175">
                <a:tc>
                  <a:txBody>
                    <a:bodyPr/>
                    <a:lstStyle/>
                    <a:p>
                      <a:pPr indent="0" lvl="0" marL="0" marR="0" rtl="0" algn="ctr">
                        <a:spcBef>
                          <a:spcPts val="0"/>
                        </a:spcBef>
                        <a:spcAft>
                          <a:spcPts val="0"/>
                        </a:spcAft>
                        <a:buNone/>
                      </a:pPr>
                      <a:r>
                        <a:rPr lang="en-US" sz="1200" u="none" cap="none" strike="noStrike"/>
                        <a:t>Techniques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Examples</a:t>
                      </a:r>
                      <a:endParaRPr sz="1000" u="none" cap="none" strike="noStrike">
                        <a:latin typeface="Times New Roman"/>
                        <a:ea typeface="Times New Roman"/>
                        <a:cs typeface="Times New Roman"/>
                        <a:sym typeface="Times New Roman"/>
                      </a:endParaRPr>
                    </a:p>
                  </a:txBody>
                  <a:tcPr marT="0" marB="0" marR="68575" marL="68575"/>
                </a:tc>
              </a:tr>
              <a:tr h="3251700">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Ruin expectations of the audience </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use examples</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Show illustrations</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Ask the audience for feed-back</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Encourage the audience to think</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Contrast views</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Modulate your voice</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Highlight the message</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Close down effectively</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653" name="Google Shape;653;p43"/>
          <p:cNvSpPr/>
          <p:nvPr/>
        </p:nvSpPr>
        <p:spPr>
          <a:xfrm>
            <a:off x="1328402" y="880656"/>
            <a:ext cx="9901555" cy="1200329"/>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Choose the subject of your own presentation and give examples of how you are going to keep the audience interested</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It is often useful to give the learners the </a:t>
            </a:r>
            <a:r>
              <a:rPr b="1" i="0" lang="en-US" sz="1800" u="none" cap="none" strike="noStrike">
                <a:solidFill>
                  <a:schemeClr val="dk1"/>
                </a:solidFill>
                <a:latin typeface="Arial"/>
                <a:ea typeface="Arial"/>
                <a:cs typeface="Arial"/>
                <a:sym typeface="Arial"/>
              </a:rPr>
              <a:t>cues, </a:t>
            </a:r>
            <a:r>
              <a:rPr b="0" i="0" lang="en-US" sz="1800" u="none" cap="none" strike="noStrike">
                <a:solidFill>
                  <a:schemeClr val="dk1"/>
                </a:solidFill>
                <a:latin typeface="Arial"/>
                <a:ea typeface="Arial"/>
                <a:cs typeface="Arial"/>
                <a:sym typeface="Arial"/>
              </a:rPr>
              <a:t>from which they can speak. Types of cues in a variety of speaking tasks include </a:t>
            </a:r>
            <a:r>
              <a:rPr b="1" i="0" lang="en-US" sz="1800" u="none" cap="none" strike="noStrike">
                <a:solidFill>
                  <a:schemeClr val="dk1"/>
                </a:solidFill>
                <a:latin typeface="Arial"/>
                <a:ea typeface="Arial"/>
                <a:cs typeface="Arial"/>
                <a:sym typeface="Arial"/>
              </a:rPr>
              <a:t>cards, notes, table of data and graphs, mind-maps, plans.</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8" name="Shape 658"/>
        <p:cNvGrpSpPr/>
        <p:nvPr/>
      </p:nvGrpSpPr>
      <p:grpSpPr>
        <a:xfrm>
          <a:off x="0" y="0"/>
          <a:ext cx="0" cy="0"/>
          <a:chOff x="0" y="0"/>
          <a:chExt cx="0" cy="0"/>
        </a:xfrm>
      </p:grpSpPr>
      <p:sp>
        <p:nvSpPr>
          <p:cNvPr id="659" name="Google Shape;659;p44"/>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60" name="Google Shape;660;p44"/>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61" name="Google Shape;661;p44"/>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44"/>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44"/>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l">
              <a:lnSpc>
                <a:spcPct val="12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664" name="Google Shape;664;p44"/>
          <p:cNvGraphicFramePr/>
          <p:nvPr/>
        </p:nvGraphicFramePr>
        <p:xfrm>
          <a:off x="1764915" y="1776541"/>
          <a:ext cx="3000000" cy="3000000"/>
        </p:xfrm>
        <a:graphic>
          <a:graphicData uri="http://schemas.openxmlformats.org/drawingml/2006/table">
            <a:tbl>
              <a:tblPr>
                <a:noFill/>
                <a:tableStyleId>{4C9D88C0-3BA7-402E-ABF7-7A7C2B245637}</a:tableStyleId>
              </a:tblPr>
              <a:tblGrid>
                <a:gridCol w="9098675"/>
              </a:tblGrid>
              <a:tr h="152400">
                <a:tc>
                  <a:txBody>
                    <a:bodyPr/>
                    <a:lstStyle/>
                    <a:p>
                      <a:pPr indent="0" lvl="0" marL="0" marR="0" rtl="0" algn="just">
                        <a:spcBef>
                          <a:spcPts val="0"/>
                        </a:spcBef>
                        <a:spcAft>
                          <a:spcPts val="0"/>
                        </a:spcAft>
                        <a:buNone/>
                      </a:pPr>
                      <a:r>
                        <a:rPr lang="en-US" sz="1200" u="none" cap="none" strike="noStrike"/>
                        <a:t>You want to sell the old computer that is actually in good condition. Sound enthusiastic. Describe what successes you have achieved working with this PC. Describe how nice this small screen is. The keyboard thought old is very soft. The computer memory is limited but it is much bigger than human memory. The machine is slow but you have time to stop and think instead etc</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graphicFrame>
        <p:nvGraphicFramePr>
          <p:cNvPr id="665" name="Google Shape;665;p44"/>
          <p:cNvGraphicFramePr/>
          <p:nvPr/>
        </p:nvGraphicFramePr>
        <p:xfrm>
          <a:off x="1764915" y="2697480"/>
          <a:ext cx="3000000" cy="3000000"/>
        </p:xfrm>
        <a:graphic>
          <a:graphicData uri="http://schemas.openxmlformats.org/drawingml/2006/table">
            <a:tbl>
              <a:tblPr>
                <a:noFill/>
                <a:tableStyleId>{4C9D88C0-3BA7-402E-ABF7-7A7C2B245637}</a:tableStyleId>
              </a:tblPr>
              <a:tblGrid>
                <a:gridCol w="9098675"/>
              </a:tblGrid>
              <a:tr h="152400">
                <a:tc>
                  <a:txBody>
                    <a:bodyPr/>
                    <a:lstStyle/>
                    <a:p>
                      <a:pPr indent="0" lvl="0" marL="0" marR="0" rtl="0" algn="just">
                        <a:spcBef>
                          <a:spcPts val="0"/>
                        </a:spcBef>
                        <a:spcAft>
                          <a:spcPts val="0"/>
                        </a:spcAft>
                        <a:buNone/>
                      </a:pPr>
                      <a:r>
                        <a:rPr lang="en-US" sz="1200" u="none" cap="none" strike="noStrike"/>
                        <a:t>You want to speak about gender differences. Here are your notes: women live longer, more often unemployed, less often become prisoners, marry younger, less likely to die of heart attacks, smoke a lot, more men in politics, pilots, miners, soldiers, priests (now changing),  less men beauticians and nurses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666" name="Google Shape;666;p44"/>
          <p:cNvSpPr/>
          <p:nvPr/>
        </p:nvSpPr>
        <p:spPr>
          <a:xfrm>
            <a:off x="3555289" y="361973"/>
            <a:ext cx="5061001" cy="938719"/>
          </a:xfrm>
          <a:prstGeom prst="rect">
            <a:avLst/>
          </a:prstGeom>
          <a:noFill/>
          <a:ln>
            <a:noFill/>
          </a:ln>
        </p:spPr>
        <p:txBody>
          <a:bodyPr anchorCtr="0" anchor="ctr" bIns="0" lIns="91425" spcFirstLastPara="1" rIns="91425" wrap="square" tIns="45700">
            <a:spAutoFit/>
          </a:bodyPr>
          <a:lstStyle/>
          <a:p>
            <a:pPr indent="0" lvl="0" marL="0" marR="0" rtl="0" algn="just">
              <a:lnSpc>
                <a:spcPct val="100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Exploratory task 2.7</a:t>
            </a:r>
            <a:endParaRPr b="0" i="0" sz="40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667" name="Google Shape;667;p44"/>
          <p:cNvSpPr/>
          <p:nvPr/>
        </p:nvSpPr>
        <p:spPr>
          <a:xfrm>
            <a:off x="1764914" y="1136203"/>
            <a:ext cx="9098683" cy="424731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Arial"/>
                <a:ea typeface="Arial"/>
                <a:cs typeface="Arial"/>
                <a:sym typeface="Arial"/>
              </a:rPr>
              <a:t>Speak from the following cues and say which cue you liked most of all and why.</a:t>
            </a:r>
            <a:endParaRPr/>
          </a:p>
          <a:p>
            <a:pPr indent="0" lvl="0" marL="0" marR="0" rtl="0" algn="just">
              <a:spcBef>
                <a:spcPts val="0"/>
              </a:spcBef>
              <a:spcAft>
                <a:spcPts val="0"/>
              </a:spcAft>
              <a:buNone/>
            </a:pPr>
            <a:r>
              <a:rPr b="1" lang="en-US" sz="1800">
                <a:solidFill>
                  <a:schemeClr val="dk1"/>
                </a:solidFill>
                <a:latin typeface="Arial"/>
                <a:ea typeface="Arial"/>
                <a:cs typeface="Arial"/>
                <a:sym typeface="Arial"/>
              </a:rPr>
              <a:t>Cue 1</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rPr b="1" lang="en-US" sz="1800">
                <a:solidFill>
                  <a:schemeClr val="dk1"/>
                </a:solidFill>
                <a:latin typeface="Arial"/>
                <a:ea typeface="Arial"/>
                <a:cs typeface="Arial"/>
                <a:sym typeface="Arial"/>
              </a:rPr>
              <a:t>Cue 2</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rPr b="1" lang="en-US" sz="1800">
                <a:solidFill>
                  <a:schemeClr val="dk1"/>
                </a:solidFill>
                <a:latin typeface="Arial"/>
                <a:ea typeface="Arial"/>
                <a:cs typeface="Arial"/>
                <a:sym typeface="Arial"/>
              </a:rPr>
              <a:t>Cue 3</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a:solidFill>
                <a:schemeClr val="dk1"/>
              </a:solidFill>
              <a:latin typeface="Arial"/>
              <a:ea typeface="Arial"/>
              <a:cs typeface="Arial"/>
              <a:sym typeface="Arial"/>
            </a:endParaRPr>
          </a:p>
          <a:p>
            <a:pPr indent="0" lvl="0" marL="0" marR="0" rtl="0" algn="just">
              <a:spcBef>
                <a:spcPts val="0"/>
              </a:spcBef>
              <a:spcAft>
                <a:spcPts val="0"/>
              </a:spcAft>
              <a:buNone/>
            </a:pPr>
            <a:r>
              <a:t/>
            </a:r>
            <a:endParaRPr sz="1800">
              <a:solidFill>
                <a:schemeClr val="dk1"/>
              </a:solidFill>
              <a:latin typeface="Arial"/>
              <a:ea typeface="Arial"/>
              <a:cs typeface="Arial"/>
              <a:sym typeface="Arial"/>
            </a:endParaRPr>
          </a:p>
        </p:txBody>
      </p:sp>
      <p:graphicFrame>
        <p:nvGraphicFramePr>
          <p:cNvPr id="668" name="Google Shape;668;p44"/>
          <p:cNvGraphicFramePr/>
          <p:nvPr/>
        </p:nvGraphicFramePr>
        <p:xfrm>
          <a:off x="1764913" y="3900166"/>
          <a:ext cx="3000000" cy="3000000"/>
        </p:xfrm>
        <a:graphic>
          <a:graphicData uri="http://schemas.openxmlformats.org/drawingml/2006/table">
            <a:tbl>
              <a:tblPr>
                <a:noFill/>
                <a:tableStyleId>{4C9D88C0-3BA7-402E-ABF7-7A7C2B245637}</a:tableStyleId>
              </a:tblPr>
              <a:tblGrid>
                <a:gridCol w="5415275"/>
              </a:tblGrid>
              <a:tr h="152400">
                <a:tc>
                  <a:txBody>
                    <a:bodyPr/>
                    <a:lstStyle/>
                    <a:p>
                      <a:pPr indent="0" lvl="0" marL="0" marR="0" rtl="0" algn="just">
                        <a:spcBef>
                          <a:spcPts val="0"/>
                        </a:spcBef>
                        <a:spcAft>
                          <a:spcPts val="0"/>
                        </a:spcAft>
                        <a:buNone/>
                      </a:pPr>
                      <a:r>
                        <a:rPr lang="en-US" sz="1200" u="none" cap="none" strike="noStrike"/>
                        <a:t>You want to speak about pay-and-prestige of different professions. Use the graph (you can question the graph if necessary):</a:t>
                      </a:r>
                      <a:endParaRPr sz="1000" u="none" cap="none" strike="noStrike"/>
                    </a:p>
                    <a:p>
                      <a:pPr indent="0" lvl="0" marL="0" marR="0" rtl="0" algn="just">
                        <a:spcBef>
                          <a:spcPts val="0"/>
                        </a:spcBef>
                        <a:spcAft>
                          <a:spcPts val="0"/>
                        </a:spcAft>
                        <a:buNone/>
                      </a:pPr>
                      <a:r>
                        <a:rPr lang="en-US" sz="1000" u="none" cap="none" strike="noStrike"/>
                        <a:t>                               High                  e</a:t>
                      </a:r>
                      <a:endParaRPr sz="1000" u="none" cap="none" strike="noStrike"/>
                    </a:p>
                    <a:p>
                      <a:pPr indent="0" lvl="0" marL="0" marR="0" rtl="0" algn="just">
                        <a:spcBef>
                          <a:spcPts val="0"/>
                        </a:spcBef>
                        <a:spcAft>
                          <a:spcPts val="0"/>
                        </a:spcAft>
                        <a:buNone/>
                      </a:pPr>
                      <a:r>
                        <a:rPr lang="en-US" sz="1200" u="none" cap="none" strike="noStrike"/>
                        <a:t>                                           b        d  </a:t>
                      </a:r>
                      <a:endParaRPr sz="1000" u="none" cap="none" strike="noStrike"/>
                    </a:p>
                    <a:p>
                      <a:pPr indent="0" lvl="0" marL="0" marR="0" rtl="0" algn="just">
                        <a:spcBef>
                          <a:spcPts val="0"/>
                        </a:spcBef>
                        <a:spcAft>
                          <a:spcPts val="0"/>
                        </a:spcAft>
                        <a:buNone/>
                      </a:pPr>
                      <a:r>
                        <a:rPr lang="en-US" sz="1200" u="none" cap="none" strike="noStrike"/>
                        <a:t>                    Prestige       a       c</a:t>
                      </a:r>
                      <a:endParaRPr sz="1000" u="none" cap="none" strike="noStrike"/>
                    </a:p>
                    <a:p>
                      <a:pPr indent="0" lvl="0" marL="0" marR="0" rtl="0" algn="just">
                        <a:spcBef>
                          <a:spcPts val="0"/>
                        </a:spcBef>
                        <a:spcAft>
                          <a:spcPts val="0"/>
                        </a:spcAft>
                        <a:buNone/>
                      </a:pPr>
                      <a:r>
                        <a:rPr lang="en-US" sz="1200" u="none" cap="none" strike="noStrike"/>
                        <a:t> </a:t>
                      </a:r>
                      <a:endParaRPr sz="1000" u="none" cap="none" strike="noStrike"/>
                    </a:p>
                    <a:p>
                      <a:pPr indent="0" lvl="0" marL="0" marR="0" rtl="0" algn="just">
                        <a:spcBef>
                          <a:spcPts val="0"/>
                        </a:spcBef>
                        <a:spcAft>
                          <a:spcPts val="0"/>
                        </a:spcAft>
                        <a:buNone/>
                      </a:pPr>
                      <a:r>
                        <a:rPr lang="en-US" sz="1200" u="none" cap="none" strike="noStrike"/>
                        <a:t>                           Low                      High</a:t>
                      </a:r>
                      <a:endParaRPr sz="1000" u="none" cap="none" strike="noStrike"/>
                    </a:p>
                    <a:p>
                      <a:pPr indent="0" lvl="0" marL="0" marR="0" rtl="0" algn="just">
                        <a:spcBef>
                          <a:spcPts val="0"/>
                        </a:spcBef>
                        <a:spcAft>
                          <a:spcPts val="0"/>
                        </a:spcAft>
                        <a:buNone/>
                      </a:pPr>
                      <a:r>
                        <a:rPr lang="en-US" sz="1200" u="none" cap="none" strike="noStrike"/>
                        <a:t>                                           Pay</a:t>
                      </a:r>
                      <a:endParaRPr sz="1000" u="none" cap="none" strike="noStrike"/>
                    </a:p>
                    <a:p>
                      <a:pPr indent="0" lvl="0" marL="0" marR="0" rtl="0" algn="just">
                        <a:spcBef>
                          <a:spcPts val="0"/>
                        </a:spcBef>
                        <a:spcAft>
                          <a:spcPts val="0"/>
                        </a:spcAft>
                        <a:buNone/>
                      </a:pPr>
                      <a:r>
                        <a:rPr lang="en-US" sz="1200" u="none" cap="none" strike="noStrike"/>
                        <a:t>a  teachers, b doctors, c officers, d – lowers, e – bankers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cxnSp>
        <p:nvCxnSpPr>
          <p:cNvPr id="669" name="Google Shape;669;p44"/>
          <p:cNvCxnSpPr/>
          <p:nvPr/>
        </p:nvCxnSpPr>
        <p:spPr>
          <a:xfrm>
            <a:off x="3362768" y="4399221"/>
            <a:ext cx="0" cy="639763"/>
          </a:xfrm>
          <a:prstGeom prst="straightConnector1">
            <a:avLst/>
          </a:prstGeom>
          <a:noFill/>
          <a:ln cap="flat" cmpd="sng" w="9525">
            <a:solidFill>
              <a:srgbClr val="000000"/>
            </a:solidFill>
            <a:prstDash val="solid"/>
            <a:round/>
            <a:headEnd len="med" w="med" type="none"/>
            <a:tailEnd len="med" w="med" type="none"/>
          </a:ln>
        </p:spPr>
      </p:cxnSp>
      <p:cxnSp>
        <p:nvCxnSpPr>
          <p:cNvPr id="670" name="Google Shape;670;p44"/>
          <p:cNvCxnSpPr/>
          <p:nvPr/>
        </p:nvCxnSpPr>
        <p:spPr>
          <a:xfrm>
            <a:off x="3366644" y="5038984"/>
            <a:ext cx="823912" cy="0"/>
          </a:xfrm>
          <a:prstGeom prst="straightConnector1">
            <a:avLst/>
          </a:prstGeom>
          <a:noFill/>
          <a:ln cap="flat" cmpd="sng" w="9525">
            <a:solidFill>
              <a:srgbClr val="000000"/>
            </a:solidFill>
            <a:prstDash val="solid"/>
            <a:round/>
            <a:headEnd len="med" w="med" type="none"/>
            <a:tailEnd len="med" w="med" type="none"/>
          </a:ln>
        </p:spPr>
      </p:cxn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5" name="Shape 675"/>
        <p:cNvGrpSpPr/>
        <p:nvPr/>
      </p:nvGrpSpPr>
      <p:grpSpPr>
        <a:xfrm>
          <a:off x="0" y="0"/>
          <a:ext cx="0" cy="0"/>
          <a:chOff x="0" y="0"/>
          <a:chExt cx="0" cy="0"/>
        </a:xfrm>
      </p:grpSpPr>
      <p:sp>
        <p:nvSpPr>
          <p:cNvPr id="676" name="Google Shape;676;p45"/>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77" name="Google Shape;677;p45"/>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78" name="Google Shape;678;p45"/>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45"/>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45"/>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681" name="Google Shape;681;p45"/>
          <p:cNvGraphicFramePr/>
          <p:nvPr/>
        </p:nvGraphicFramePr>
        <p:xfrm>
          <a:off x="1926216" y="1007108"/>
          <a:ext cx="3000000" cy="3000000"/>
        </p:xfrm>
        <a:graphic>
          <a:graphicData uri="http://schemas.openxmlformats.org/drawingml/2006/table">
            <a:tbl>
              <a:tblPr>
                <a:noFill/>
                <a:tableStyleId>{4C9D88C0-3BA7-402E-ABF7-7A7C2B245637}</a:tableStyleId>
              </a:tblPr>
              <a:tblGrid>
                <a:gridCol w="5415275"/>
              </a:tblGrid>
              <a:tr h="152400">
                <a:tc>
                  <a:txBody>
                    <a:bodyPr/>
                    <a:lstStyle/>
                    <a:p>
                      <a:pPr indent="0" lvl="0" marL="0" marR="0" rtl="0" algn="just">
                        <a:spcBef>
                          <a:spcPts val="0"/>
                        </a:spcBef>
                        <a:spcAft>
                          <a:spcPts val="0"/>
                        </a:spcAft>
                        <a:buNone/>
                      </a:pPr>
                      <a:r>
                        <a:rPr lang="en-US" sz="1200" u="none" cap="none" strike="noStrike"/>
                        <a:t>You will speak about life in the village using the mind map:</a:t>
                      </a:r>
                      <a:endParaRPr sz="1000" u="none" cap="none" strike="noStrike"/>
                    </a:p>
                    <a:p>
                      <a:pPr indent="0" lvl="0" marL="0" marR="0" rtl="0" algn="just">
                        <a:spcBef>
                          <a:spcPts val="0"/>
                        </a:spcBef>
                        <a:spcAft>
                          <a:spcPts val="0"/>
                        </a:spcAft>
                        <a:buNone/>
                      </a:pPr>
                      <a:r>
                        <a:rPr lang="en-US" sz="1200" u="none" cap="none" strike="noStrike"/>
                        <a:t> </a:t>
                      </a:r>
                      <a:endParaRPr sz="1000" u="none" cap="none" strike="noStrike"/>
                    </a:p>
                    <a:p>
                      <a:pPr indent="0" lvl="0" marL="0" marR="0" rtl="0" algn="just">
                        <a:spcBef>
                          <a:spcPts val="0"/>
                        </a:spcBef>
                        <a:spcAft>
                          <a:spcPts val="0"/>
                        </a:spcAft>
                        <a:buNone/>
                      </a:pPr>
                      <a:r>
                        <a:rPr lang="en-US" sz="1200" u="none" cap="none" strike="noStrike"/>
                        <a:t>                                     Solitude                         Informal clothing</a:t>
                      </a:r>
                      <a:endParaRPr sz="1000" u="none" cap="none" strike="noStrike"/>
                    </a:p>
                    <a:p>
                      <a:pPr indent="0" lvl="0" marL="0" marR="0" rtl="0" algn="just">
                        <a:spcBef>
                          <a:spcPts val="0"/>
                        </a:spcBef>
                        <a:spcAft>
                          <a:spcPts val="0"/>
                        </a:spcAft>
                        <a:buNone/>
                      </a:pPr>
                      <a:r>
                        <a:rPr lang="en-US" sz="1200" u="none" cap="none" strike="noStrike"/>
                        <a:t> </a:t>
                      </a:r>
                      <a:endParaRPr sz="1000" u="none" cap="none" strike="noStrike"/>
                    </a:p>
                    <a:p>
                      <a:pPr indent="0" lvl="0" marL="0" marR="0" rtl="0" algn="ctr">
                        <a:spcBef>
                          <a:spcPts val="0"/>
                        </a:spcBef>
                        <a:spcAft>
                          <a:spcPts val="0"/>
                        </a:spcAft>
                        <a:buNone/>
                      </a:pPr>
                      <a:r>
                        <a:rPr lang="en-US" sz="1200" u="none" cap="none" strike="noStrike"/>
                        <a:t>Life in the village</a:t>
                      </a:r>
                      <a:endParaRPr sz="1200" u="none" cap="none" strike="noStrike"/>
                    </a:p>
                    <a:p>
                      <a:pPr indent="0" lvl="0" marL="0" marR="0" rtl="0" algn="just">
                        <a:spcBef>
                          <a:spcPts val="0"/>
                        </a:spcBef>
                        <a:spcAft>
                          <a:spcPts val="0"/>
                        </a:spcAft>
                        <a:buNone/>
                      </a:pPr>
                      <a:r>
                        <a:rPr lang="en-US" sz="1200" u="none" cap="none" strike="noStrike"/>
                        <a:t> </a:t>
                      </a:r>
                      <a:endParaRPr sz="1000" u="none" cap="none" strike="noStrike"/>
                    </a:p>
                    <a:p>
                      <a:pPr indent="0" lvl="0" marL="0" marR="0" rtl="0" algn="just">
                        <a:spcBef>
                          <a:spcPts val="0"/>
                        </a:spcBef>
                        <a:spcAft>
                          <a:spcPts val="0"/>
                        </a:spcAft>
                        <a:buNone/>
                      </a:pPr>
                      <a:r>
                        <a:rPr lang="en-US" sz="1200" u="none" cap="none" strike="noStrike"/>
                        <a:t>                                  Lack of amenities                Beauty of nature</a:t>
                      </a:r>
                      <a:endParaRPr sz="1000" u="none" cap="none" strike="noStrike"/>
                    </a:p>
                    <a:p>
                      <a:pPr indent="0" lvl="0" marL="0" marR="0" rtl="0" algn="just">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graphicFrame>
        <p:nvGraphicFramePr>
          <p:cNvPr id="682" name="Google Shape;682;p45"/>
          <p:cNvGraphicFramePr/>
          <p:nvPr/>
        </p:nvGraphicFramePr>
        <p:xfrm>
          <a:off x="1867648" y="3594315"/>
          <a:ext cx="3000000" cy="3000000"/>
        </p:xfrm>
        <a:graphic>
          <a:graphicData uri="http://schemas.openxmlformats.org/drawingml/2006/table">
            <a:tbl>
              <a:tblPr>
                <a:noFill/>
                <a:tableStyleId>{4C9D88C0-3BA7-402E-ABF7-7A7C2B245637}</a:tableStyleId>
              </a:tblPr>
              <a:tblGrid>
                <a:gridCol w="6209550"/>
              </a:tblGrid>
              <a:tr h="2022725">
                <a:tc>
                  <a:txBody>
                    <a:bodyPr/>
                    <a:lstStyle/>
                    <a:p>
                      <a:pPr indent="0" lvl="0" marL="0" marR="0" rtl="0" algn="just">
                        <a:spcBef>
                          <a:spcPts val="0"/>
                        </a:spcBef>
                        <a:spcAft>
                          <a:spcPts val="0"/>
                        </a:spcAft>
                        <a:buNone/>
                      </a:pPr>
                      <a:r>
                        <a:rPr lang="en-US" sz="1200" u="none" cap="none" strike="noStrike"/>
                        <a:t>You will speak about advertisements on TV according to the plan:</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Give an introductory phrase</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Describe an ad that you like</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Describe an ad that you dislike</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What do you find irritating about the ads on TV?</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Make suggestions</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cxnSp>
        <p:nvCxnSpPr>
          <p:cNvPr id="683" name="Google Shape;683;p45"/>
          <p:cNvCxnSpPr/>
          <p:nvPr/>
        </p:nvCxnSpPr>
        <p:spPr>
          <a:xfrm rot="10800000">
            <a:off x="4117437" y="1516767"/>
            <a:ext cx="457200" cy="274637"/>
          </a:xfrm>
          <a:prstGeom prst="straightConnector1">
            <a:avLst/>
          </a:prstGeom>
          <a:noFill/>
          <a:ln cap="flat" cmpd="sng" w="9525">
            <a:solidFill>
              <a:srgbClr val="000000"/>
            </a:solidFill>
            <a:prstDash val="solid"/>
            <a:round/>
            <a:headEnd len="med" w="med" type="none"/>
            <a:tailEnd len="med" w="med" type="none"/>
          </a:ln>
        </p:spPr>
      </p:cxnSp>
      <p:cxnSp>
        <p:nvCxnSpPr>
          <p:cNvPr id="684" name="Google Shape;684;p45"/>
          <p:cNvCxnSpPr/>
          <p:nvPr/>
        </p:nvCxnSpPr>
        <p:spPr>
          <a:xfrm flipH="1" rot="10800000">
            <a:off x="5333309" y="1554478"/>
            <a:ext cx="365125" cy="184150"/>
          </a:xfrm>
          <a:prstGeom prst="straightConnector1">
            <a:avLst/>
          </a:prstGeom>
          <a:noFill/>
          <a:ln cap="flat" cmpd="sng" w="9525">
            <a:solidFill>
              <a:srgbClr val="000000"/>
            </a:solidFill>
            <a:prstDash val="solid"/>
            <a:round/>
            <a:headEnd len="med" w="med" type="none"/>
            <a:tailEnd len="med" w="med" type="none"/>
          </a:ln>
        </p:spPr>
      </p:cxnSp>
      <p:cxnSp>
        <p:nvCxnSpPr>
          <p:cNvPr id="685" name="Google Shape;685;p45"/>
          <p:cNvCxnSpPr/>
          <p:nvPr/>
        </p:nvCxnSpPr>
        <p:spPr>
          <a:xfrm flipH="1">
            <a:off x="3691608" y="1935461"/>
            <a:ext cx="457200" cy="182562"/>
          </a:xfrm>
          <a:prstGeom prst="straightConnector1">
            <a:avLst/>
          </a:prstGeom>
          <a:noFill/>
          <a:ln cap="flat" cmpd="sng" w="9525">
            <a:solidFill>
              <a:srgbClr val="000000"/>
            </a:solidFill>
            <a:prstDash val="solid"/>
            <a:round/>
            <a:headEnd len="med" w="med" type="none"/>
            <a:tailEnd len="med" w="med" type="none"/>
          </a:ln>
        </p:spPr>
      </p:cxnSp>
      <p:cxnSp>
        <p:nvCxnSpPr>
          <p:cNvPr id="686" name="Google Shape;686;p45"/>
          <p:cNvCxnSpPr/>
          <p:nvPr/>
        </p:nvCxnSpPr>
        <p:spPr>
          <a:xfrm>
            <a:off x="5287952" y="1935461"/>
            <a:ext cx="457200" cy="182562"/>
          </a:xfrm>
          <a:prstGeom prst="straightConnector1">
            <a:avLst/>
          </a:prstGeom>
          <a:noFill/>
          <a:ln cap="flat" cmpd="sng" w="9525">
            <a:solidFill>
              <a:srgbClr val="000000"/>
            </a:solidFill>
            <a:prstDash val="solid"/>
            <a:round/>
            <a:headEnd len="med" w="med" type="none"/>
            <a:tailEnd len="med" w="med" type="none"/>
          </a:ln>
        </p:spPr>
      </p:cxnSp>
      <p:sp>
        <p:nvSpPr>
          <p:cNvPr id="687" name="Google Shape;687;p45"/>
          <p:cNvSpPr/>
          <p:nvPr/>
        </p:nvSpPr>
        <p:spPr>
          <a:xfrm>
            <a:off x="1867650" y="349662"/>
            <a:ext cx="813043" cy="369332"/>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Cue 4</a:t>
            </a:r>
            <a:endParaRPr b="0" i="0" sz="1800" u="none" cap="none" strike="noStrike">
              <a:solidFill>
                <a:schemeClr val="dk1"/>
              </a:solidFill>
              <a:latin typeface="Arial"/>
              <a:ea typeface="Arial"/>
              <a:cs typeface="Arial"/>
              <a:sym typeface="Arial"/>
            </a:endParaRPr>
          </a:p>
        </p:txBody>
      </p:sp>
      <p:sp>
        <p:nvSpPr>
          <p:cNvPr id="688" name="Google Shape;688;p45"/>
          <p:cNvSpPr/>
          <p:nvPr/>
        </p:nvSpPr>
        <p:spPr>
          <a:xfrm>
            <a:off x="1867649" y="2644170"/>
            <a:ext cx="813043" cy="784830"/>
          </a:xfrm>
          <a:prstGeom prst="rect">
            <a:avLst/>
          </a:prstGeom>
          <a:noFill/>
          <a:ln>
            <a:noFill/>
          </a:ln>
        </p:spPr>
        <p:txBody>
          <a:bodyPr anchorCtr="0" anchor="ctr" bIns="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t/>
            </a:r>
            <a:endParaRPr b="1"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Cue 5</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93" name="Shape 693"/>
        <p:cNvGrpSpPr/>
        <p:nvPr/>
      </p:nvGrpSpPr>
      <p:grpSpPr>
        <a:xfrm>
          <a:off x="0" y="0"/>
          <a:ext cx="0" cy="0"/>
          <a:chOff x="0" y="0"/>
          <a:chExt cx="0" cy="0"/>
        </a:xfrm>
      </p:grpSpPr>
      <p:sp>
        <p:nvSpPr>
          <p:cNvPr id="694" name="Google Shape;694;p46"/>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95" name="Google Shape;695;p46"/>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96" name="Google Shape;696;p46"/>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46"/>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46"/>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699" name="Google Shape;699;p46"/>
          <p:cNvSpPr/>
          <p:nvPr/>
        </p:nvSpPr>
        <p:spPr>
          <a:xfrm>
            <a:off x="3563367" y="198029"/>
            <a:ext cx="506100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dk1"/>
                </a:solidFill>
                <a:latin typeface="Arial"/>
                <a:ea typeface="Arial"/>
                <a:cs typeface="Arial"/>
                <a:sym typeface="Arial"/>
              </a:rPr>
              <a:t>Exploratory task 2.8</a:t>
            </a:r>
            <a:endParaRPr sz="4000">
              <a:solidFill>
                <a:schemeClr val="dk1"/>
              </a:solidFill>
              <a:latin typeface="Arial"/>
              <a:ea typeface="Arial"/>
              <a:cs typeface="Arial"/>
              <a:sym typeface="Arial"/>
            </a:endParaRPr>
          </a:p>
        </p:txBody>
      </p:sp>
      <p:graphicFrame>
        <p:nvGraphicFramePr>
          <p:cNvPr id="700" name="Google Shape;700;p46"/>
          <p:cNvGraphicFramePr/>
          <p:nvPr/>
        </p:nvGraphicFramePr>
        <p:xfrm>
          <a:off x="2073349" y="2328530"/>
          <a:ext cx="3000000" cy="3000000"/>
        </p:xfrm>
        <a:graphic>
          <a:graphicData uri="http://schemas.openxmlformats.org/drawingml/2006/table">
            <a:tbl>
              <a:tblPr>
                <a:noFill/>
                <a:tableStyleId>{4C9D88C0-3BA7-402E-ABF7-7A7C2B245637}</a:tableStyleId>
              </a:tblPr>
              <a:tblGrid>
                <a:gridCol w="5285900"/>
                <a:gridCol w="2911800"/>
              </a:tblGrid>
              <a:tr h="388550">
                <a:tc>
                  <a:txBody>
                    <a:bodyPr/>
                    <a:lstStyle/>
                    <a:p>
                      <a:pPr indent="0" lvl="0" marL="0" marR="0" rtl="0" algn="ctr">
                        <a:spcBef>
                          <a:spcPts val="0"/>
                        </a:spcBef>
                        <a:spcAft>
                          <a:spcPts val="0"/>
                        </a:spcAft>
                        <a:buNone/>
                      </a:pPr>
                      <a:r>
                        <a:rPr lang="en-US" sz="1200" u="none" cap="none" strike="noStrike"/>
                        <a:t>Techniques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Social skills</a:t>
                      </a:r>
                      <a:endParaRPr sz="1000" u="none" cap="none" strike="noStrike">
                        <a:latin typeface="Times New Roman"/>
                        <a:ea typeface="Times New Roman"/>
                        <a:cs typeface="Times New Roman"/>
                        <a:sym typeface="Times New Roman"/>
                      </a:endParaRPr>
                    </a:p>
                  </a:txBody>
                  <a:tcPr marT="0" marB="0" marR="68575" marL="68575"/>
                </a:tc>
              </a:tr>
              <a:tr h="3496875">
                <a:tc>
                  <a:txBody>
                    <a:bodyPr/>
                    <a:lstStyle/>
                    <a:p>
                      <a:pPr indent="-342900" lvl="0" marL="342900" marR="0" rtl="0" algn="just">
                        <a:spcBef>
                          <a:spcPts val="0"/>
                        </a:spcBef>
                        <a:spcAft>
                          <a:spcPts val="0"/>
                        </a:spcAft>
                        <a:buClr>
                          <a:schemeClr val="dk1"/>
                        </a:buClr>
                        <a:buSzPts val="1200"/>
                        <a:buFont typeface="Noto Sans Symbols"/>
                        <a:buChar char="♦"/>
                      </a:pPr>
                      <a:r>
                        <a:rPr lang="en-US" sz="1200" u="none" cap="none" strike="noStrike"/>
                        <a:t>Strip stories (telling a story by saying an episode by each student in turn)</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Viewing through other people's eyes (saying what others might think and feel about the subject)</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Rally (practicing public addresses)</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Conflict resolution (practicing the way to intervene in conflict situations)</a:t>
                      </a:r>
                      <a:endParaRPr sz="1000" u="none" cap="none" strike="noStrike"/>
                    </a:p>
                    <a:p>
                      <a:pPr indent="-342900" lvl="0" marL="342900" marR="0" rtl="0" algn="just">
                        <a:spcBef>
                          <a:spcPts val="0"/>
                        </a:spcBef>
                        <a:spcAft>
                          <a:spcPts val="0"/>
                        </a:spcAft>
                        <a:buClr>
                          <a:schemeClr val="dk1"/>
                        </a:buClr>
                        <a:buSzPts val="1200"/>
                        <a:buFont typeface="Noto Sans Symbols"/>
                        <a:buChar char="♦"/>
                      </a:pPr>
                      <a:r>
                        <a:rPr lang="en-US" sz="1200" u="none" cap="none" strike="noStrike"/>
                        <a:t>Friendly chat</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701" name="Google Shape;701;p46"/>
          <p:cNvSpPr/>
          <p:nvPr/>
        </p:nvSpPr>
        <p:spPr>
          <a:xfrm>
            <a:off x="1516976" y="943254"/>
            <a:ext cx="9770320" cy="1477328"/>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Consider the following techniques to develop social skills in learners and say what social skills can be developed with their help:</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Taking part in oral communication is </a:t>
            </a:r>
            <a:r>
              <a:rPr b="1" i="0" lang="en-US" sz="1800" u="none" cap="none" strike="noStrike">
                <a:solidFill>
                  <a:schemeClr val="dk1"/>
                </a:solidFill>
                <a:latin typeface="Arial"/>
                <a:ea typeface="Arial"/>
                <a:cs typeface="Arial"/>
                <a:sym typeface="Arial"/>
              </a:rPr>
              <a:t>not guaranteed against cognitive problems</a:t>
            </a:r>
            <a:r>
              <a:rPr b="0" i="0" lang="en-US" sz="1800" u="none" cap="none" strike="noStrike">
                <a:solidFill>
                  <a:schemeClr val="dk1"/>
                </a:solidFill>
                <a:latin typeface="Arial"/>
                <a:ea typeface="Arial"/>
                <a:cs typeface="Arial"/>
                <a:sym typeface="Arial"/>
              </a:rPr>
              <a:t>. There are ways of resolving the difficulties that the learners can experience during the speaking tasks</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06" name="Shape 706"/>
        <p:cNvGrpSpPr/>
        <p:nvPr/>
      </p:nvGrpSpPr>
      <p:grpSpPr>
        <a:xfrm>
          <a:off x="0" y="0"/>
          <a:ext cx="0" cy="0"/>
          <a:chOff x="0" y="0"/>
          <a:chExt cx="0" cy="0"/>
        </a:xfrm>
      </p:grpSpPr>
      <p:sp>
        <p:nvSpPr>
          <p:cNvPr id="707" name="Google Shape;707;p47"/>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08" name="Google Shape;708;p47"/>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09" name="Google Shape;709;p47"/>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47"/>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7"/>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712" name="Google Shape;712;p47"/>
          <p:cNvSpPr/>
          <p:nvPr/>
        </p:nvSpPr>
        <p:spPr>
          <a:xfrm>
            <a:off x="3758661" y="299188"/>
            <a:ext cx="4674678"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4000">
                <a:solidFill>
                  <a:schemeClr val="dk1"/>
                </a:solidFill>
                <a:latin typeface="Times New Roman"/>
                <a:ea typeface="Times New Roman"/>
                <a:cs typeface="Times New Roman"/>
                <a:sym typeface="Times New Roman"/>
              </a:rPr>
              <a:t>Exploratory task 2.9</a:t>
            </a:r>
            <a:endParaRPr b="1" sz="4000">
              <a:solidFill>
                <a:schemeClr val="dk1"/>
              </a:solidFill>
              <a:latin typeface="Times New Roman"/>
              <a:ea typeface="Times New Roman"/>
              <a:cs typeface="Times New Roman"/>
              <a:sym typeface="Times New Roman"/>
            </a:endParaRPr>
          </a:p>
        </p:txBody>
      </p:sp>
      <p:graphicFrame>
        <p:nvGraphicFramePr>
          <p:cNvPr id="713" name="Google Shape;713;p47"/>
          <p:cNvGraphicFramePr/>
          <p:nvPr/>
        </p:nvGraphicFramePr>
        <p:xfrm>
          <a:off x="1722473" y="1653331"/>
          <a:ext cx="3000000" cy="3000000"/>
        </p:xfrm>
        <a:graphic>
          <a:graphicData uri="http://schemas.openxmlformats.org/drawingml/2006/table">
            <a:tbl>
              <a:tblPr>
                <a:noFill/>
                <a:tableStyleId>{4C9D88C0-3BA7-402E-ABF7-7A7C2B245637}</a:tableStyleId>
              </a:tblPr>
              <a:tblGrid>
                <a:gridCol w="2684875"/>
                <a:gridCol w="5480925"/>
              </a:tblGrid>
              <a:tr h="372800">
                <a:tc>
                  <a:txBody>
                    <a:bodyPr/>
                    <a:lstStyle/>
                    <a:p>
                      <a:pPr indent="0" lvl="0" marL="0" marR="0" rtl="0" algn="ctr">
                        <a:spcBef>
                          <a:spcPts val="0"/>
                        </a:spcBef>
                        <a:spcAft>
                          <a:spcPts val="0"/>
                        </a:spcAft>
                        <a:buNone/>
                      </a:pPr>
                      <a:r>
                        <a:rPr lang="en-US" sz="1200" u="none" cap="none" strike="noStrike"/>
                        <a:t>Learner difficulties </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Remedy</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Can't finish the talk </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000"/>
                        <a:buFont typeface="Arial"/>
                        <a:buAutoNum type="alphaUcPeriod"/>
                      </a:pPr>
                      <a:r>
                        <a:rPr lang="en-US" sz="1000" u="none" cap="none" strike="noStrike"/>
                        <a:t>Introduce competition</a:t>
                      </a:r>
                      <a:endParaRPr b="1" sz="1000" u="none" cap="none" strike="noStrike">
                        <a:latin typeface="Calibri"/>
                        <a:ea typeface="Calibri"/>
                        <a:cs typeface="Calibri"/>
                        <a:sym typeface="Calibri"/>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Can't start the talk</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Offer the beginning of the talk</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Cheat in games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Give language chunks</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Lack ideas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Focus on turn-taking</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Lack enthusiasm</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000"/>
                        <a:buFont typeface="Arial"/>
                        <a:buAutoNum type="alphaUcPeriod"/>
                      </a:pPr>
                      <a:r>
                        <a:rPr lang="en-US" sz="1000" u="none" cap="none" strike="noStrike"/>
                        <a:t>Set the time limits</a:t>
                      </a:r>
                      <a:endParaRPr b="1" sz="1000" u="none" cap="none" strike="noStrike">
                        <a:latin typeface="Calibri"/>
                        <a:ea typeface="Calibri"/>
                        <a:cs typeface="Calibri"/>
                        <a:sym typeface="Calibri"/>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Lack language</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Focus on the rules of the game</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Losing thread</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Highlight the goal</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Lack  interaction</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Create an information gap</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Switch code </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Introduce fines for using L1</a:t>
                      </a:r>
                      <a:endParaRPr sz="1000" u="none" cap="none" strike="noStrike">
                        <a:latin typeface="Times New Roman"/>
                        <a:ea typeface="Times New Roman"/>
                        <a:cs typeface="Times New Roman"/>
                        <a:sym typeface="Times New Roman"/>
                      </a:endParaRPr>
                    </a:p>
                  </a:txBody>
                  <a:tcPr marT="0" marB="0" marR="68575" marL="68575"/>
                </a:tc>
              </a:tr>
              <a:tr h="372800">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Time abuse</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lphaUcPeriod"/>
                      </a:pPr>
                      <a:r>
                        <a:rPr lang="en-US" sz="1200" u="none" cap="none" strike="noStrike"/>
                        <a:t>Brainstorm in small groups</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714" name="Google Shape;714;p47"/>
          <p:cNvSpPr/>
          <p:nvPr/>
        </p:nvSpPr>
        <p:spPr>
          <a:xfrm>
            <a:off x="1476435" y="897793"/>
            <a:ext cx="6102560" cy="784830"/>
          </a:xfrm>
          <a:prstGeom prst="rect">
            <a:avLst/>
          </a:prstGeom>
          <a:noFill/>
          <a:ln>
            <a:noFill/>
          </a:ln>
        </p:spPr>
        <p:txBody>
          <a:bodyPr anchorCtr="0" anchor="ctr" bIns="0" lIns="2285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t/>
            </a:r>
            <a:endParaRPr b="1"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Match the learner difficulties and the “remedies” for them</a:t>
            </a:r>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9" name="Shape 719"/>
        <p:cNvGrpSpPr/>
        <p:nvPr/>
      </p:nvGrpSpPr>
      <p:grpSpPr>
        <a:xfrm>
          <a:off x="0" y="0"/>
          <a:ext cx="0" cy="0"/>
          <a:chOff x="0" y="0"/>
          <a:chExt cx="0" cy="0"/>
        </a:xfrm>
      </p:grpSpPr>
      <p:sp>
        <p:nvSpPr>
          <p:cNvPr id="720" name="Google Shape;720;p48"/>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21" name="Google Shape;721;p48"/>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22" name="Google Shape;722;p48"/>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48"/>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8"/>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725" name="Google Shape;725;p48"/>
          <p:cNvSpPr/>
          <p:nvPr/>
        </p:nvSpPr>
        <p:spPr>
          <a:xfrm>
            <a:off x="3670448" y="9404"/>
            <a:ext cx="5415280"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4000">
                <a:solidFill>
                  <a:schemeClr val="dk1"/>
                </a:solidFill>
                <a:latin typeface="Times New Roman"/>
                <a:ea typeface="Times New Roman"/>
                <a:cs typeface="Times New Roman"/>
                <a:sym typeface="Times New Roman"/>
              </a:rPr>
              <a:t>Exploratory task 2.10</a:t>
            </a:r>
            <a:endParaRPr b="1" sz="4000">
              <a:solidFill>
                <a:schemeClr val="dk1"/>
              </a:solidFill>
              <a:latin typeface="Times New Roman"/>
              <a:ea typeface="Times New Roman"/>
              <a:cs typeface="Times New Roman"/>
              <a:sym typeface="Times New Roman"/>
            </a:endParaRPr>
          </a:p>
        </p:txBody>
      </p:sp>
      <p:graphicFrame>
        <p:nvGraphicFramePr>
          <p:cNvPr id="726" name="Google Shape;726;p48"/>
          <p:cNvGraphicFramePr/>
          <p:nvPr/>
        </p:nvGraphicFramePr>
        <p:xfrm>
          <a:off x="2036126" y="1970479"/>
          <a:ext cx="3000000" cy="3000000"/>
        </p:xfrm>
        <a:graphic>
          <a:graphicData uri="http://schemas.openxmlformats.org/drawingml/2006/table">
            <a:tbl>
              <a:tblPr>
                <a:noFill/>
                <a:tableStyleId>{4C9D88C0-3BA7-402E-ABF7-7A7C2B245637}</a:tableStyleId>
              </a:tblPr>
              <a:tblGrid>
                <a:gridCol w="6317425"/>
                <a:gridCol w="2366500"/>
              </a:tblGrid>
              <a:tr h="226825">
                <a:tc>
                  <a:txBody>
                    <a:bodyPr/>
                    <a:lstStyle/>
                    <a:p>
                      <a:pPr indent="0" lvl="0" marL="0" marR="0" rtl="0" algn="ctr">
                        <a:spcBef>
                          <a:spcPts val="0"/>
                        </a:spcBef>
                        <a:spcAft>
                          <a:spcPts val="0"/>
                        </a:spcAft>
                        <a:buNone/>
                      </a:pPr>
                      <a:r>
                        <a:rPr lang="en-US" sz="1200" u="none" cap="none" strike="noStrike"/>
                        <a:t>Task</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Phase</a:t>
                      </a:r>
                      <a:endParaRPr sz="1000" u="none" cap="none" strike="noStrike">
                        <a:latin typeface="Times New Roman"/>
                        <a:ea typeface="Times New Roman"/>
                        <a:cs typeface="Times New Roman"/>
                        <a:sym typeface="Times New Roman"/>
                      </a:endParaRPr>
                    </a:p>
                  </a:txBody>
                  <a:tcPr marT="0" marB="0" marR="68575" marL="68575"/>
                </a:tc>
              </a:tr>
              <a:tr h="3855950">
                <a:tc>
                  <a:txBody>
                    <a:bodyPr/>
                    <a:lstStyle/>
                    <a:p>
                      <a:pPr indent="0" lvl="0" marL="0" marR="0" rtl="0" algn="just">
                        <a:spcBef>
                          <a:spcPts val="0"/>
                        </a:spcBef>
                        <a:spcAft>
                          <a:spcPts val="0"/>
                        </a:spcAft>
                        <a:buNone/>
                      </a:pPr>
                      <a:r>
                        <a:rPr lang="en-US" sz="1200" u="none" cap="none" strike="noStrike"/>
                        <a:t>A/ What words and phrases have been used to describe what the man felt?</a:t>
                      </a:r>
                      <a:endParaRPr sz="1000" u="none" cap="none" strike="noStrike"/>
                    </a:p>
                    <a:p>
                      <a:pPr indent="0" lvl="0" marL="0" marR="0" rtl="0" algn="just">
                        <a:spcBef>
                          <a:spcPts val="0"/>
                        </a:spcBef>
                        <a:spcAft>
                          <a:spcPts val="0"/>
                        </a:spcAft>
                        <a:buNone/>
                      </a:pPr>
                      <a:r>
                        <a:rPr lang="en-US" sz="1200" u="none" cap="none" strike="noStrike"/>
                        <a:t>B/ Write a note that the man had left before deciding to take his own life</a:t>
                      </a:r>
                      <a:endParaRPr sz="1000" u="none" cap="none" strike="noStrike"/>
                    </a:p>
                    <a:p>
                      <a:pPr indent="0" lvl="0" marL="0" marR="0" rtl="0" algn="just">
                        <a:spcBef>
                          <a:spcPts val="0"/>
                        </a:spcBef>
                        <a:spcAft>
                          <a:spcPts val="0"/>
                        </a:spcAft>
                        <a:buNone/>
                      </a:pPr>
                      <a:r>
                        <a:rPr lang="en-US" sz="1200" u="none" cap="none" strike="noStrike"/>
                        <a:t>C/ Why do you think the man is standing on the edge of the roof? (the photo is demonstrated to the learners)</a:t>
                      </a:r>
                      <a:endParaRPr sz="1000" u="none" cap="none" strike="noStrike"/>
                    </a:p>
                    <a:p>
                      <a:pPr indent="0" lvl="0" marL="0" marR="0" rtl="0" algn="just">
                        <a:spcBef>
                          <a:spcPts val="0"/>
                        </a:spcBef>
                        <a:spcAft>
                          <a:spcPts val="0"/>
                        </a:spcAft>
                        <a:buNone/>
                      </a:pPr>
                      <a:r>
                        <a:rPr lang="en-US" sz="1200" u="none" cap="none" strike="noStrike"/>
                        <a:t>D/ Why do you think the man is thrusting himself down? (the photo is demonstrated to the learners)</a:t>
                      </a:r>
                      <a:endParaRPr sz="1000" u="none" cap="none" strike="noStrike"/>
                    </a:p>
                    <a:p>
                      <a:pPr indent="0" lvl="0" marL="0" marR="0" rtl="0" algn="just">
                        <a:spcBef>
                          <a:spcPts val="0"/>
                        </a:spcBef>
                        <a:spcAft>
                          <a:spcPts val="0"/>
                        </a:spcAft>
                        <a:buNone/>
                      </a:pPr>
                      <a:r>
                        <a:rPr lang="en-US" sz="1200" u="none" cap="none" strike="noStrike"/>
                        <a:t>E/ Do you think the man might have a sense of adventure?</a:t>
                      </a:r>
                      <a:endParaRPr sz="1000" u="none" cap="none" strike="noStrike"/>
                    </a:p>
                    <a:p>
                      <a:pPr indent="0" lvl="0" marL="0" marR="0" rtl="0" algn="just">
                        <a:spcBef>
                          <a:spcPts val="0"/>
                        </a:spcBef>
                        <a:spcAft>
                          <a:spcPts val="0"/>
                        </a:spcAft>
                        <a:buNone/>
                      </a:pPr>
                      <a:r>
                        <a:rPr lang="en-US" sz="1200" u="none" cap="none" strike="noStrike"/>
                        <a:t>F/ What type of character one needs to jump down from the top of the high-rising building?</a:t>
                      </a:r>
                      <a:endParaRPr sz="1000" u="none" cap="none" strike="noStrike"/>
                    </a:p>
                    <a:p>
                      <a:pPr indent="0" lvl="0" marL="0" marR="0" rtl="0" algn="just">
                        <a:spcBef>
                          <a:spcPts val="0"/>
                        </a:spcBef>
                        <a:spcAft>
                          <a:spcPts val="0"/>
                        </a:spcAft>
                        <a:buNone/>
                      </a:pPr>
                      <a:r>
                        <a:rPr lang="en-US" sz="1200" u="none" cap="none" strike="noStrike"/>
                        <a:t>G/  Discuss in small groups the reasons why people decide on taking their own lives and produce a list or reasons.  </a:t>
                      </a:r>
                      <a:endParaRPr sz="1000" u="none" cap="none" strike="noStrike"/>
                    </a:p>
                    <a:p>
                      <a:pPr indent="0" lvl="0" marL="0" marR="0" rtl="0" algn="just">
                        <a:spcBef>
                          <a:spcPts val="0"/>
                        </a:spcBef>
                        <a:spcAft>
                          <a:spcPts val="0"/>
                        </a:spcAft>
                        <a:buNone/>
                      </a:pPr>
                      <a:r>
                        <a:rPr lang="en-US" sz="1200" u="none" cap="none" strike="noStrike"/>
                        <a:t>H/ Share the results of discussion with other small groups.</a:t>
                      </a:r>
                      <a:endParaRPr sz="1000" u="none" cap="none" strike="noStrike">
                        <a:latin typeface="Times New Roman"/>
                        <a:ea typeface="Times New Roman"/>
                        <a:cs typeface="Times New Roman"/>
                        <a:sym typeface="Times New Roman"/>
                      </a:endParaRPr>
                    </a:p>
                  </a:txBody>
                  <a:tcPr marT="0" marB="0" marR="68575" marL="68575"/>
                </a:tc>
                <a:tc>
                  <a:txBody>
                    <a:bodyPr/>
                    <a:lstStyle/>
                    <a:p>
                      <a:pPr indent="-342900" lvl="0" marL="342900" marR="0" rtl="0" algn="just">
                        <a:spcBef>
                          <a:spcPts val="0"/>
                        </a:spcBef>
                        <a:spcAft>
                          <a:spcPts val="0"/>
                        </a:spcAft>
                        <a:buClr>
                          <a:schemeClr val="dk1"/>
                        </a:buClr>
                        <a:buSzPts val="1200"/>
                        <a:buFont typeface="Arial"/>
                        <a:buAutoNum type="arabicPeriod"/>
                      </a:pPr>
                      <a:r>
                        <a:rPr lang="en-US" sz="1200" u="none" cap="none" strike="noStrike"/>
                        <a:t>Pre-speaking</a:t>
                      </a:r>
                      <a:endParaRPr sz="1000" u="none" cap="none" strike="noStrike"/>
                    </a:p>
                    <a:p>
                      <a:pPr indent="-342900" lvl="0" marL="342900" marR="0" rtl="0" algn="just">
                        <a:spcBef>
                          <a:spcPts val="0"/>
                        </a:spcBef>
                        <a:spcAft>
                          <a:spcPts val="0"/>
                        </a:spcAft>
                        <a:buClr>
                          <a:schemeClr val="dk1"/>
                        </a:buClr>
                        <a:buSzPts val="1200"/>
                        <a:buFont typeface="Arial"/>
                        <a:buAutoNum type="arabicPeriod"/>
                      </a:pPr>
                      <a:r>
                        <a:rPr lang="en-US" sz="1200" u="none" cap="none" strike="noStrike"/>
                        <a:t>While-speaking</a:t>
                      </a:r>
                      <a:endParaRPr sz="1000" u="none" cap="none" strike="noStrike"/>
                    </a:p>
                    <a:p>
                      <a:pPr indent="-342900" lvl="0" marL="342900" marR="0" rtl="0" algn="just">
                        <a:spcBef>
                          <a:spcPts val="0"/>
                        </a:spcBef>
                        <a:spcAft>
                          <a:spcPts val="0"/>
                        </a:spcAft>
                        <a:buClr>
                          <a:schemeClr val="dk1"/>
                        </a:buClr>
                        <a:buSzPts val="1200"/>
                        <a:buFont typeface="Arial"/>
                        <a:buAutoNum type="arabicPeriod"/>
                      </a:pPr>
                      <a:r>
                        <a:rPr lang="en-US" sz="1200" u="none" cap="none" strike="noStrike"/>
                        <a:t>Post-speaking</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727" name="Google Shape;727;p48"/>
          <p:cNvSpPr/>
          <p:nvPr/>
        </p:nvSpPr>
        <p:spPr>
          <a:xfrm>
            <a:off x="1531089" y="747961"/>
            <a:ext cx="9567634" cy="92333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Refer the following tasks to either pre-speaking, while-speaking or post-speaking activities. (The learners are shown a photo, on which a man is ready to jump down from the roof of a high-rising building)</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32" name="Shape 732"/>
        <p:cNvGrpSpPr/>
        <p:nvPr/>
      </p:nvGrpSpPr>
      <p:grpSpPr>
        <a:xfrm>
          <a:off x="0" y="0"/>
          <a:ext cx="0" cy="0"/>
          <a:chOff x="0" y="0"/>
          <a:chExt cx="0" cy="0"/>
        </a:xfrm>
      </p:grpSpPr>
      <p:sp>
        <p:nvSpPr>
          <p:cNvPr id="733" name="Google Shape;733;p49"/>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4" name="Google Shape;734;p49"/>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5" name="Google Shape;735;p49"/>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9"/>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49"/>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graphicFrame>
        <p:nvGraphicFramePr>
          <p:cNvPr id="738" name="Google Shape;738;p49"/>
          <p:cNvGraphicFramePr/>
          <p:nvPr/>
        </p:nvGraphicFramePr>
        <p:xfrm>
          <a:off x="1926216" y="1553667"/>
          <a:ext cx="3000000" cy="3000000"/>
        </p:xfrm>
        <a:graphic>
          <a:graphicData uri="http://schemas.openxmlformats.org/drawingml/2006/table">
            <a:tbl>
              <a:tblPr>
                <a:noFill/>
                <a:tableStyleId>{4C9D88C0-3BA7-402E-ABF7-7A7C2B245637}</a:tableStyleId>
              </a:tblPr>
              <a:tblGrid>
                <a:gridCol w="1142725"/>
                <a:gridCol w="3428175"/>
                <a:gridCol w="4050375"/>
              </a:tblGrid>
              <a:tr h="574000">
                <a:tc>
                  <a:txBody>
                    <a:bodyPr/>
                    <a:lstStyle/>
                    <a:p>
                      <a:pPr indent="0" lvl="0" marL="0" marR="0" rtl="0" algn="ctr">
                        <a:spcBef>
                          <a:spcPts val="0"/>
                        </a:spcBef>
                        <a:spcAft>
                          <a:spcPts val="0"/>
                        </a:spcAft>
                        <a:buNone/>
                      </a:pPr>
                      <a:r>
                        <a:rPr lang="en-US" sz="1200" u="none" cap="none" strike="noStrike"/>
                        <a:t>Phase </a:t>
                      </a:r>
                      <a:endParaRPr sz="1000" u="none" cap="none" strike="noStrike">
                        <a:latin typeface="Times New Roman"/>
                        <a:ea typeface="Times New Roman"/>
                        <a:cs typeface="Times New Roman"/>
                        <a:sym typeface="Times New Roman"/>
                      </a:endParaRPr>
                    </a:p>
                  </a:txBody>
                  <a:tcPr marT="0" marB="0" marR="68575" marL="68575"/>
                </a:tc>
                <a:tc gridSpan="2">
                  <a:txBody>
                    <a:bodyPr/>
                    <a:lstStyle/>
                    <a:p>
                      <a:pPr indent="0" lvl="0" marL="0" marR="0" rtl="0" algn="ctr">
                        <a:spcBef>
                          <a:spcPts val="0"/>
                        </a:spcBef>
                        <a:spcAft>
                          <a:spcPts val="0"/>
                        </a:spcAft>
                        <a:buNone/>
                      </a:pPr>
                      <a:r>
                        <a:rPr lang="en-US" sz="1200" u="none" cap="none" strike="noStrike"/>
                        <a:t>Procedure</a:t>
                      </a:r>
                      <a:endParaRPr sz="1000" u="none" cap="none" strike="noStrike">
                        <a:latin typeface="Times New Roman"/>
                        <a:ea typeface="Times New Roman"/>
                        <a:cs typeface="Times New Roman"/>
                        <a:sym typeface="Times New Roman"/>
                      </a:endParaRPr>
                    </a:p>
                  </a:txBody>
                  <a:tcPr marT="0" marB="0" marR="68575" marL="68575"/>
                </a:tc>
                <a:tc hMerge="1"/>
              </a:tr>
              <a:tr h="574000">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Teacher</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Learners</a:t>
                      </a:r>
                      <a:endParaRPr sz="1000" u="none" cap="none" strike="noStrike">
                        <a:latin typeface="Times New Roman"/>
                        <a:ea typeface="Times New Roman"/>
                        <a:cs typeface="Times New Roman"/>
                        <a:sym typeface="Times New Roman"/>
                      </a:endParaRPr>
                    </a:p>
                  </a:txBody>
                  <a:tcPr marT="0" marB="0" marR="68575" marL="68575"/>
                </a:tc>
              </a:tr>
              <a:tr h="3443975">
                <a:tc>
                  <a:txBody>
                    <a:bodyPr/>
                    <a:lstStyle/>
                    <a:p>
                      <a:pPr indent="0" lvl="0" marL="0" marR="0" rtl="0" algn="ctr">
                        <a:spcBef>
                          <a:spcPts val="0"/>
                        </a:spcBef>
                        <a:spcAft>
                          <a:spcPts val="0"/>
                        </a:spcAft>
                        <a:buNone/>
                      </a:pPr>
                      <a:r>
                        <a:rPr lang="en-US" sz="1200" u="none" cap="none" strike="noStrike"/>
                        <a:t>Pre- activity</a:t>
                      </a:r>
                      <a:endParaRPr sz="1000" u="none" cap="none" strike="noStrike"/>
                    </a:p>
                    <a:p>
                      <a:pPr indent="0" lvl="0" marL="0" marR="0" rtl="0" algn="ctr">
                        <a:spcBef>
                          <a:spcPts val="0"/>
                        </a:spcBef>
                        <a:spcAft>
                          <a:spcPts val="0"/>
                        </a:spcAft>
                        <a:buNone/>
                      </a:pPr>
                      <a:r>
                        <a:rPr lang="en-US" sz="1200" u="none" cap="none" strike="noStrike"/>
                        <a:t>While-activity</a:t>
                      </a:r>
                      <a:endParaRPr sz="1000" u="none" cap="none" strike="noStrike"/>
                    </a:p>
                    <a:p>
                      <a:pPr indent="0" lvl="0" marL="0" marR="0" rtl="0" algn="ctr">
                        <a:spcBef>
                          <a:spcPts val="0"/>
                        </a:spcBef>
                        <a:spcAft>
                          <a:spcPts val="0"/>
                        </a:spcAft>
                        <a:buNone/>
                      </a:pPr>
                      <a:r>
                        <a:rPr lang="en-US" sz="1200" u="none" cap="none" strike="noStrike"/>
                        <a:t>Post-activity</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200" u="none" cap="none" strike="noStrike"/>
                        <a:t> </a:t>
                      </a:r>
                      <a:endParaRPr sz="1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739" name="Google Shape;739;p49"/>
          <p:cNvSpPr/>
          <p:nvPr/>
        </p:nvSpPr>
        <p:spPr>
          <a:xfrm>
            <a:off x="1232890" y="396057"/>
            <a:ext cx="10239021"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4000">
                <a:solidFill>
                  <a:schemeClr val="dk1"/>
                </a:solidFill>
                <a:latin typeface="Times New Roman"/>
                <a:ea typeface="Times New Roman"/>
                <a:cs typeface="Times New Roman"/>
                <a:sym typeface="Times New Roman"/>
              </a:rPr>
              <a:t>Framework for the description of the activity:</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44" name="Shape 744"/>
        <p:cNvGrpSpPr/>
        <p:nvPr/>
      </p:nvGrpSpPr>
      <p:grpSpPr>
        <a:xfrm>
          <a:off x="0" y="0"/>
          <a:ext cx="0" cy="0"/>
          <a:chOff x="0" y="0"/>
          <a:chExt cx="0" cy="0"/>
        </a:xfrm>
      </p:grpSpPr>
      <p:sp>
        <p:nvSpPr>
          <p:cNvPr id="745" name="Google Shape;745;p50"/>
          <p:cNvSpPr/>
          <p:nvPr/>
        </p:nvSpPr>
        <p:spPr>
          <a:xfrm>
            <a:off x="-2132" y="0"/>
            <a:ext cx="12192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46" name="Google Shape;746;p50"/>
          <p:cNvSpPr/>
          <p:nvPr/>
        </p:nvSpPr>
        <p:spPr>
          <a:xfrm>
            <a:off x="0" y="0"/>
            <a:ext cx="11396868"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47" name="Google Shape;747;p50"/>
          <p:cNvSpPr/>
          <p:nvPr/>
        </p:nvSpPr>
        <p:spPr>
          <a:xfrm>
            <a:off x="0" y="0"/>
            <a:ext cx="96417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50"/>
          <p:cNvSpPr/>
          <p:nvPr/>
        </p:nvSpPr>
        <p:spPr>
          <a:xfrm>
            <a:off x="962042" y="0"/>
            <a:ext cx="45719"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50"/>
          <p:cNvSpPr txBox="1"/>
          <p:nvPr>
            <p:ph idx="1" type="body"/>
          </p:nvPr>
        </p:nvSpPr>
        <p:spPr>
          <a:xfrm>
            <a:off x="1093278" y="1103943"/>
            <a:ext cx="9770320" cy="4949302"/>
          </a:xfrm>
          <a:prstGeom prst="rect">
            <a:avLst/>
          </a:prstGeom>
          <a:noFill/>
          <a:ln>
            <a:noFill/>
          </a:ln>
        </p:spPr>
        <p:txBody>
          <a:bodyPr anchorCtr="0" anchor="ctr" bIns="45700" lIns="91425" spcFirstLastPara="1" rIns="91425" wrap="square" tIns="45700">
            <a:normAutofit/>
          </a:bodyPr>
          <a:lstStyle/>
          <a:p>
            <a:pPr indent="0" lvl="0" marL="0" rtl="0" algn="just">
              <a:lnSpc>
                <a:spcPct val="170000"/>
              </a:lnSpc>
              <a:spcBef>
                <a:spcPts val="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l">
              <a:lnSpc>
                <a:spcPct val="120000"/>
              </a:lnSpc>
              <a:spcBef>
                <a:spcPts val="1600"/>
              </a:spcBef>
              <a:spcAft>
                <a:spcPts val="0"/>
              </a:spcAft>
              <a:buSzPts val="1800"/>
              <a:buNone/>
            </a:pPr>
            <a:r>
              <a:t/>
            </a:r>
            <a:endParaRPr/>
          </a:p>
          <a:p>
            <a:pPr indent="0" lvl="0" marL="0" rtl="0" algn="just">
              <a:lnSpc>
                <a:spcPct val="120000"/>
              </a:lnSpc>
              <a:spcBef>
                <a:spcPts val="1600"/>
              </a:spcBef>
              <a:spcAft>
                <a:spcPts val="0"/>
              </a:spcAft>
              <a:buSzPts val="2160"/>
              <a:buNone/>
            </a:pPr>
            <a:r>
              <a:t/>
            </a:r>
            <a:endParaRPr sz="2400"/>
          </a:p>
        </p:txBody>
      </p:sp>
      <p:sp>
        <p:nvSpPr>
          <p:cNvPr id="750" name="Google Shape;750;p50"/>
          <p:cNvSpPr/>
          <p:nvPr/>
        </p:nvSpPr>
        <p:spPr>
          <a:xfrm>
            <a:off x="1328402" y="510363"/>
            <a:ext cx="9535196" cy="258532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Integrated task </a:t>
            </a:r>
            <a:r>
              <a:rPr lang="en-US" sz="1800">
                <a:solidFill>
                  <a:schemeClr val="dk1"/>
                </a:solidFill>
                <a:latin typeface="Times New Roman"/>
                <a:ea typeface="Times New Roman"/>
                <a:cs typeface="Times New Roman"/>
                <a:sym typeface="Times New Roman"/>
              </a:rPr>
              <a:t>(to be done in the classroom or with the peers)</a:t>
            </a:r>
            <a:endParaRPr b="1" sz="18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Clarify your goal of teaching</a:t>
            </a:r>
            <a:endParaRPr sz="1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Describe your teaching situation</a:t>
            </a:r>
            <a:endParaRPr sz="1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Give details of the activity to teach speaking</a:t>
            </a:r>
            <a:endParaRPr sz="1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Provide transcripts of how the activity went on</a:t>
            </a:r>
            <a:endParaRPr sz="1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Comment on the teaching procedure</a:t>
            </a:r>
            <a:endParaRPr sz="1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Suggest ways to improve the teaching process</a:t>
            </a:r>
            <a:endParaRPr sz="1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Draw conclusions</a:t>
            </a:r>
            <a:endParaRPr sz="1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Мэдисон">
  <a:themeElements>
    <a:clrScheme name="Madison">
      <a:dk1>
        <a:srgbClr val="000000"/>
      </a:dk1>
      <a:lt1>
        <a:srgbClr val="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Мэдисон">
  <a:themeElements>
    <a:clrScheme name="Madison">
      <a:dk1>
        <a:srgbClr val="000000"/>
      </a:dk1>
      <a:lt1>
        <a:srgbClr val="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Тема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2020-11-23T19:40:29Z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