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Lst>
  <p:sldSz cy="6858000" cx="12192000"/>
  <p:notesSz cx="6858000" cy="9144000"/>
  <p:embeddedFontLst>
    <p:embeddedFont>
      <p:font typeface="Corbel"/>
      <p:regular r:id="rId58"/>
      <p:bold r:id="rId59"/>
      <p:italic r:id="rId60"/>
      <p:boldItalic r:id="rId6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64">
          <p15:clr>
            <a:srgbClr val="A4A3A4"/>
          </p15:clr>
        </p15:guide>
        <p15:guide id="3" pos="408">
          <p15:clr>
            <a:srgbClr val="A4A3A4"/>
          </p15:clr>
        </p15:guide>
        <p15:guide id="4" orient="horz" pos="432">
          <p15:clr>
            <a:srgbClr val="A4A3A4"/>
          </p15:clr>
        </p15:guide>
        <p15:guide id="5" pos="7272">
          <p15:clr>
            <a:srgbClr val="A4A3A4"/>
          </p15:clr>
        </p15:guide>
      </p15:sldGuideLst>
    </p:ext>
    <p:ext uri="http://customooxmlschemas.google.com/">
      <go:slidesCustomData xmlns:go="http://customooxmlschemas.google.com/" r:id="rId62" roundtripDataSignature="AMtx7mglW19+RBG2u0lxzfGDYPwOqJBwk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F83043B-24FF-4DA1-AAAD-695A57D43BC9}">
  <a:tblStyle styleId="{3F83043B-24FF-4DA1-AAAD-695A57D43BC9}" styleName="Table_0">
    <a:wholeTbl>
      <a:tcTxStyle b="off" i="off">
        <a:font>
          <a:latin typeface="Calibri Light"/>
          <a:ea typeface="Calibri Light"/>
          <a:cs typeface="Calibri Light"/>
        </a:font>
        <a:schemeClr val="dk1"/>
      </a:tcTxStyle>
      <a:tcStyle>
        <a:tcBdr>
          <a:left>
            <a:ln cap="flat" cmpd="sng" w="9525">
              <a:solidFill>
                <a:schemeClr val="accent4"/>
              </a:solidFill>
              <a:prstDash val="solid"/>
              <a:round/>
              <a:headEnd len="sm" w="sm" type="none"/>
              <a:tailEnd len="sm" w="sm" type="none"/>
            </a:ln>
          </a:left>
          <a:right>
            <a:ln cap="flat" cmpd="sng" w="9525">
              <a:solidFill>
                <a:schemeClr val="accent4"/>
              </a:solidFill>
              <a:prstDash val="solid"/>
              <a:round/>
              <a:headEnd len="sm" w="sm" type="none"/>
              <a:tailEnd len="sm" w="sm" type="none"/>
            </a:ln>
          </a:right>
          <a:top>
            <a:ln cap="flat" cmpd="sng" w="9525">
              <a:solidFill>
                <a:schemeClr val="accent4"/>
              </a:solidFill>
              <a:prstDash val="solid"/>
              <a:round/>
              <a:headEnd len="sm" w="sm" type="none"/>
              <a:tailEnd len="sm" w="sm" type="none"/>
            </a:ln>
          </a:top>
          <a:bottom>
            <a:ln cap="flat" cmpd="sng" w="9525">
              <a:solidFill>
                <a:schemeClr val="accent4"/>
              </a:solidFill>
              <a:prstDash val="solid"/>
              <a:round/>
              <a:headEnd len="sm" w="sm" type="none"/>
              <a:tailEnd len="sm" w="sm" type="none"/>
            </a:ln>
          </a:bottom>
          <a:insideH>
            <a:ln cap="flat" cmpd="sng" w="9525">
              <a:solidFill>
                <a:schemeClr val="accent4"/>
              </a:solidFill>
              <a:prstDash val="solid"/>
              <a:round/>
              <a:headEnd len="sm" w="sm" type="none"/>
              <a:tailEnd len="sm" w="sm" type="none"/>
            </a:ln>
          </a:insideH>
          <a:insideV>
            <a:ln cap="flat" cmpd="sng" w="9525">
              <a:solidFill>
                <a:schemeClr val="accent4"/>
              </a:solidFill>
              <a:prstDash val="solid"/>
              <a:round/>
              <a:headEnd len="sm" w="sm" type="none"/>
              <a:tailEnd len="sm" w="sm" type="none"/>
            </a:ln>
          </a:insideV>
        </a:tcBdr>
        <a:fill>
          <a:solidFill>
            <a:srgbClr val="FFFFFF">
              <a:alpha val="0"/>
            </a:srgbClr>
          </a:solidFill>
        </a:fill>
      </a:tcStyle>
    </a:wholeTbl>
    <a:band1H>
      <a:tcTxStyle/>
      <a:tcStyle>
        <a:fill>
          <a:solidFill>
            <a:schemeClr val="accent4">
              <a:alpha val="40000"/>
            </a:schemeClr>
          </a:solidFill>
        </a:fill>
      </a:tcStyle>
    </a:band1H>
    <a:band2H>
      <a:tcTxStyle/>
    </a:band2H>
    <a:band1V>
      <a:tcTxStyle/>
      <a:tcStyle>
        <a:tcBdr>
          <a:top>
            <a:ln cap="flat" cmpd="sng" w="9525">
              <a:solidFill>
                <a:schemeClr val="accent4"/>
              </a:solidFill>
              <a:prstDash val="solid"/>
              <a:round/>
              <a:headEnd len="sm" w="sm" type="none"/>
              <a:tailEnd len="sm" w="sm" type="none"/>
            </a:ln>
          </a:top>
          <a:bottom>
            <a:ln cap="flat" cmpd="sng" w="9525">
              <a:solidFill>
                <a:schemeClr val="accent4"/>
              </a:solidFill>
              <a:prstDash val="solid"/>
              <a:round/>
              <a:headEnd len="sm" w="sm" type="none"/>
              <a:tailEnd len="sm" w="sm" type="none"/>
            </a:ln>
          </a:bottom>
        </a:tcBdr>
        <a:fill>
          <a:solidFill>
            <a:schemeClr val="accent4">
              <a:alpha val="40000"/>
            </a:schemeClr>
          </a:solidFill>
        </a:fill>
      </a:tcStyle>
    </a:band1V>
    <a:band2V>
      <a:tcTxStyle/>
    </a:band2V>
    <a:lastCol>
      <a:tcTxStyle b="on" i="off"/>
      <a:tcStyle>
        <a:tcBdr>
          <a:left>
            <a:ln cap="flat" cmpd="sng" w="9525">
              <a:solidFill>
                <a:schemeClr val="accent4"/>
              </a:solidFill>
              <a:prstDash val="solid"/>
              <a:round/>
              <a:headEnd len="sm" w="sm" type="none"/>
              <a:tailEnd len="sm" w="sm" type="none"/>
            </a:ln>
          </a:left>
          <a:right>
            <a:ln cap="flat" cmpd="sng" w="9525">
              <a:solidFill>
                <a:schemeClr val="accent4"/>
              </a:solidFill>
              <a:prstDash val="solid"/>
              <a:round/>
              <a:headEnd len="sm" w="sm" type="none"/>
              <a:tailEnd len="sm" w="sm" type="none"/>
            </a:ln>
          </a:right>
          <a:top>
            <a:ln cap="flat" cmpd="sng" w="9525">
              <a:solidFill>
                <a:schemeClr val="accent4"/>
              </a:solidFill>
              <a:prstDash val="solid"/>
              <a:round/>
              <a:headEnd len="sm" w="sm" type="none"/>
              <a:tailEnd len="sm" w="sm" type="none"/>
            </a:ln>
          </a:top>
          <a:bottom>
            <a:ln cap="flat" cmpd="sng" w="9525">
              <a:solidFill>
                <a:schemeClr val="accent4"/>
              </a:solidFill>
              <a:prstDash val="solid"/>
              <a:round/>
              <a:headEnd len="sm" w="sm" type="none"/>
              <a:tailEnd len="sm" w="sm" type="none"/>
            </a:ln>
          </a:bottom>
          <a:insideH>
            <a:ln cap="flat" cmpd="sng" w="9525">
              <a:solidFill>
                <a:schemeClr val="accent4"/>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tcStyle>
    </a:lastCol>
    <a:firstCol>
      <a:tcTxStyle b="on" i="off"/>
      <a:tcStyle>
        <a:tcBdr>
          <a:left>
            <a:ln cap="flat" cmpd="sng" w="9525">
              <a:solidFill>
                <a:schemeClr val="accent4"/>
              </a:solidFill>
              <a:prstDash val="solid"/>
              <a:round/>
              <a:headEnd len="sm" w="sm" type="none"/>
              <a:tailEnd len="sm" w="sm" type="none"/>
            </a:ln>
          </a:left>
          <a:right>
            <a:ln cap="flat" cmpd="sng" w="9525">
              <a:solidFill>
                <a:schemeClr val="accent4"/>
              </a:solidFill>
              <a:prstDash val="solid"/>
              <a:round/>
              <a:headEnd len="sm" w="sm" type="none"/>
              <a:tailEnd len="sm" w="sm" type="none"/>
            </a:ln>
          </a:right>
          <a:top>
            <a:ln cap="flat" cmpd="sng" w="9525">
              <a:solidFill>
                <a:schemeClr val="accent4"/>
              </a:solidFill>
              <a:prstDash val="solid"/>
              <a:round/>
              <a:headEnd len="sm" w="sm" type="none"/>
              <a:tailEnd len="sm" w="sm" type="none"/>
            </a:ln>
          </a:top>
          <a:bottom>
            <a:ln cap="flat" cmpd="sng" w="9525">
              <a:solidFill>
                <a:schemeClr val="accent4"/>
              </a:solidFill>
              <a:prstDash val="solid"/>
              <a:round/>
              <a:headEnd len="sm" w="sm" type="none"/>
              <a:tailEnd len="sm" w="sm" type="none"/>
            </a:ln>
          </a:bottom>
          <a:insideH>
            <a:ln cap="flat" cmpd="sng" w="9525">
              <a:solidFill>
                <a:schemeClr val="accent4"/>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tcStyle>
    </a:firstCol>
    <a:lastRow>
      <a:tcTxStyle b="on" i="off"/>
      <a:tcStyle>
        <a:tcBdr>
          <a:left>
            <a:ln cap="flat" cmpd="sng" w="9525">
              <a:solidFill>
                <a:schemeClr val="accent4"/>
              </a:solidFill>
              <a:prstDash val="solid"/>
              <a:round/>
              <a:headEnd len="sm" w="sm" type="none"/>
              <a:tailEnd len="sm" w="sm" type="none"/>
            </a:ln>
          </a:left>
          <a:right>
            <a:ln cap="flat" cmpd="sng" w="9525">
              <a:solidFill>
                <a:schemeClr val="accent4"/>
              </a:solidFill>
              <a:prstDash val="solid"/>
              <a:round/>
              <a:headEnd len="sm" w="sm" type="none"/>
              <a:tailEnd len="sm" w="sm" type="none"/>
            </a:ln>
          </a:right>
          <a:top>
            <a:ln cap="flat" cmpd="sng" w="9525">
              <a:solidFill>
                <a:schemeClr val="accent4"/>
              </a:solidFill>
              <a:prstDash val="solid"/>
              <a:round/>
              <a:headEnd len="sm" w="sm" type="none"/>
              <a:tailEnd len="sm" w="sm" type="none"/>
            </a:ln>
          </a:top>
          <a:bottom>
            <a:ln cap="flat" cmpd="sng" w="9525">
              <a:solidFill>
                <a:schemeClr val="accent4"/>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lastRow>
    <a:seCell>
      <a:tcTxStyle/>
    </a:seCell>
    <a:swCell>
      <a:tcTxStyle/>
    </a:swCell>
    <a:firstRow>
      <a:tcTxStyle b="on" i="off">
        <a:font>
          <a:latin typeface="Calibri Light"/>
          <a:ea typeface="Calibri Light"/>
          <a:cs typeface="Calibri Light"/>
        </a:font>
        <a:schemeClr val="lt1"/>
      </a:tcTxStyle>
      <a:tcStyle>
        <a:tcBdr>
          <a:left>
            <a:ln cap="flat" cmpd="sng" w="9525">
              <a:solidFill>
                <a:schemeClr val="accent4"/>
              </a:solidFill>
              <a:prstDash val="solid"/>
              <a:round/>
              <a:headEnd len="sm" w="sm" type="none"/>
              <a:tailEnd len="sm" w="sm" type="none"/>
            </a:ln>
          </a:left>
          <a:right>
            <a:ln cap="flat" cmpd="sng" w="9525">
              <a:solidFill>
                <a:schemeClr val="accent4"/>
              </a:solidFill>
              <a:prstDash val="solid"/>
              <a:round/>
              <a:headEnd len="sm" w="sm" type="none"/>
              <a:tailEnd len="sm" w="sm" type="none"/>
            </a:ln>
          </a:right>
          <a:top>
            <a:ln cap="flat" cmpd="sng" w="9525">
              <a:solidFill>
                <a:schemeClr val="accent4"/>
              </a:solidFill>
              <a:prstDash val="solid"/>
              <a:round/>
              <a:headEnd len="sm" w="sm" type="none"/>
              <a:tailEnd len="sm" w="sm" type="none"/>
            </a:ln>
          </a:top>
          <a:bottom>
            <a:ln cap="flat" cmpd="sng" w="9525">
              <a:solidFill>
                <a:schemeClr val="lt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chemeClr val="accent4"/>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64"/>
        <p:guide pos="408"/>
        <p:guide pos="432" orient="horz"/>
        <p:guide pos="7272"/>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customschemas.google.com/relationships/presentationmetadata" Target="metadata"/><Relationship Id="rId61" Type="http://schemas.openxmlformats.org/officeDocument/2006/relationships/font" Target="fonts/Corbel-boldItalic.fntdata"/><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60" Type="http://schemas.openxmlformats.org/officeDocument/2006/relationships/font" Target="fonts/Corbel-italic.fnt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font" Target="fonts/Corbel-bold.fntdata"/><Relationship Id="rId14" Type="http://schemas.openxmlformats.org/officeDocument/2006/relationships/slide" Target="slides/slide8.xml"/><Relationship Id="rId58" Type="http://schemas.openxmlformats.org/officeDocument/2006/relationships/font" Target="fonts/Corbel-regular.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5" name="Google Shape;16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6" name="Google Shape;176;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7" name="Google Shape;187;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3" name="Google Shape;20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9" name="Google Shape;219;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5" name="Google Shape;235;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1" name="Google Shape;251;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7" name="Google Shape;267;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2" name="Google Shape;282;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7" name="Google Shape;297;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2" name="Google Shape;312;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8" name="Google Shape;328;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3" name="Google Shape;343;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0" name="Google Shape;350;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7" name="Google Shape;357;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2" name="Google Shape;372;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7" name="Google Shape;387;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2" name="Google Shape;402;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7" name="Google Shape;417;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2" name="Google Shape;432;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3" name="Google Shape;433;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7" name="Google Shape;447;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2" name="Google Shape;462;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3" name="Google Shape;463;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7" name="Google Shape;477;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8" name="Google Shape;478;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2" name="Google Shape;492;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3" name="Google Shape;493;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7" name="Google Shape;507;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8" name="Google Shape;508;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3" name="Google Shape;523;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4" name="Google Shape;524;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9" name="Google Shape;539;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0" name="Google Shape;540;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5" name="Google Shape;555;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6" name="Google Shape;556;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1" name="Google Shape;571;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2" name="Google Shape;572;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5" name="Shape 585"/>
        <p:cNvGrpSpPr/>
        <p:nvPr/>
      </p:nvGrpSpPr>
      <p:grpSpPr>
        <a:xfrm>
          <a:off x="0" y="0"/>
          <a:ext cx="0" cy="0"/>
          <a:chOff x="0" y="0"/>
          <a:chExt cx="0" cy="0"/>
        </a:xfrm>
      </p:grpSpPr>
      <p:sp>
        <p:nvSpPr>
          <p:cNvPr id="586" name="Google Shape;58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7" name="Google Shape;587;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8" name="Google Shape;588;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1" name="Shape 601"/>
        <p:cNvGrpSpPr/>
        <p:nvPr/>
      </p:nvGrpSpPr>
      <p:grpSpPr>
        <a:xfrm>
          <a:off x="0" y="0"/>
          <a:ext cx="0" cy="0"/>
          <a:chOff x="0" y="0"/>
          <a:chExt cx="0" cy="0"/>
        </a:xfrm>
      </p:grpSpPr>
      <p:sp>
        <p:nvSpPr>
          <p:cNvPr id="602" name="Google Shape;602;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3" name="Google Shape;603;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4" name="Google Shape;604;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9" name="Google Shape;619;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0" name="Google Shape;620;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3" name="Shape 633"/>
        <p:cNvGrpSpPr/>
        <p:nvPr/>
      </p:nvGrpSpPr>
      <p:grpSpPr>
        <a:xfrm>
          <a:off x="0" y="0"/>
          <a:ext cx="0" cy="0"/>
          <a:chOff x="0" y="0"/>
          <a:chExt cx="0" cy="0"/>
        </a:xfrm>
      </p:grpSpPr>
      <p:sp>
        <p:nvSpPr>
          <p:cNvPr id="634" name="Google Shape;63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5" name="Google Shape;635;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6" name="Google Shape;636;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7" name="Google Shape;657;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8" name="Google Shape;658;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72" name="Google Shape;672;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3" name="Google Shape;673;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5" name="Shape 685"/>
        <p:cNvGrpSpPr/>
        <p:nvPr/>
      </p:nvGrpSpPr>
      <p:grpSpPr>
        <a:xfrm>
          <a:off x="0" y="0"/>
          <a:ext cx="0" cy="0"/>
          <a:chOff x="0" y="0"/>
          <a:chExt cx="0" cy="0"/>
        </a:xfrm>
      </p:grpSpPr>
      <p:sp>
        <p:nvSpPr>
          <p:cNvPr id="686" name="Google Shape;686;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7" name="Google Shape;687;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8" name="Google Shape;688;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0" name="Shape 700"/>
        <p:cNvGrpSpPr/>
        <p:nvPr/>
      </p:nvGrpSpPr>
      <p:grpSpPr>
        <a:xfrm>
          <a:off x="0" y="0"/>
          <a:ext cx="0" cy="0"/>
          <a:chOff x="0" y="0"/>
          <a:chExt cx="0" cy="0"/>
        </a:xfrm>
      </p:grpSpPr>
      <p:sp>
        <p:nvSpPr>
          <p:cNvPr id="701" name="Google Shape;701;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2" name="Google Shape;702;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3" name="Google Shape;703;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7" name="Google Shape;717;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8" name="Google Shape;718;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0" name="Shape 730"/>
        <p:cNvGrpSpPr/>
        <p:nvPr/>
      </p:nvGrpSpPr>
      <p:grpSpPr>
        <a:xfrm>
          <a:off x="0" y="0"/>
          <a:ext cx="0" cy="0"/>
          <a:chOff x="0" y="0"/>
          <a:chExt cx="0" cy="0"/>
        </a:xfrm>
      </p:grpSpPr>
      <p:sp>
        <p:nvSpPr>
          <p:cNvPr id="731" name="Google Shape;73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2" name="Google Shape;732;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3" name="Google Shape;733;p3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5" name="Shape 745"/>
        <p:cNvGrpSpPr/>
        <p:nvPr/>
      </p:nvGrpSpPr>
      <p:grpSpPr>
        <a:xfrm>
          <a:off x="0" y="0"/>
          <a:ext cx="0" cy="0"/>
          <a:chOff x="0" y="0"/>
          <a:chExt cx="0" cy="0"/>
        </a:xfrm>
      </p:grpSpPr>
      <p:sp>
        <p:nvSpPr>
          <p:cNvPr id="746" name="Google Shape;746;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7" name="Google Shape;747;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8" name="Google Shape;748;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0" name="Shape 760"/>
        <p:cNvGrpSpPr/>
        <p:nvPr/>
      </p:nvGrpSpPr>
      <p:grpSpPr>
        <a:xfrm>
          <a:off x="0" y="0"/>
          <a:ext cx="0" cy="0"/>
          <a:chOff x="0" y="0"/>
          <a:chExt cx="0" cy="0"/>
        </a:xfrm>
      </p:grpSpPr>
      <p:sp>
        <p:nvSpPr>
          <p:cNvPr id="761" name="Google Shape;761;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62" name="Google Shape;762;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3" name="Google Shape;763;p4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5" name="Shape 775"/>
        <p:cNvGrpSpPr/>
        <p:nvPr/>
      </p:nvGrpSpPr>
      <p:grpSpPr>
        <a:xfrm>
          <a:off x="0" y="0"/>
          <a:ext cx="0" cy="0"/>
          <a:chOff x="0" y="0"/>
          <a:chExt cx="0" cy="0"/>
        </a:xfrm>
      </p:grpSpPr>
      <p:sp>
        <p:nvSpPr>
          <p:cNvPr id="776" name="Google Shape;776;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77" name="Google Shape;777;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8" name="Google Shape;778;p4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0" name="Shape 790"/>
        <p:cNvGrpSpPr/>
        <p:nvPr/>
      </p:nvGrpSpPr>
      <p:grpSpPr>
        <a:xfrm>
          <a:off x="0" y="0"/>
          <a:ext cx="0" cy="0"/>
          <a:chOff x="0" y="0"/>
          <a:chExt cx="0" cy="0"/>
        </a:xfrm>
      </p:grpSpPr>
      <p:sp>
        <p:nvSpPr>
          <p:cNvPr id="791" name="Google Shape;791;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92" name="Google Shape;792;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3" name="Google Shape;793;p4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5" name="Shape 805"/>
        <p:cNvGrpSpPr/>
        <p:nvPr/>
      </p:nvGrpSpPr>
      <p:grpSpPr>
        <a:xfrm>
          <a:off x="0" y="0"/>
          <a:ext cx="0" cy="0"/>
          <a:chOff x="0" y="0"/>
          <a:chExt cx="0" cy="0"/>
        </a:xfrm>
      </p:grpSpPr>
      <p:sp>
        <p:nvSpPr>
          <p:cNvPr id="806" name="Google Shape;806;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07" name="Google Shape;807;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8" name="Google Shape;808;p4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0" name="Shape 820"/>
        <p:cNvGrpSpPr/>
        <p:nvPr/>
      </p:nvGrpSpPr>
      <p:grpSpPr>
        <a:xfrm>
          <a:off x="0" y="0"/>
          <a:ext cx="0" cy="0"/>
          <a:chOff x="0" y="0"/>
          <a:chExt cx="0" cy="0"/>
        </a:xfrm>
      </p:grpSpPr>
      <p:sp>
        <p:nvSpPr>
          <p:cNvPr id="821" name="Google Shape;821;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22" name="Google Shape;822;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3" name="Google Shape;823;p4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5" name="Shape 835"/>
        <p:cNvGrpSpPr/>
        <p:nvPr/>
      </p:nvGrpSpPr>
      <p:grpSpPr>
        <a:xfrm>
          <a:off x="0" y="0"/>
          <a:ext cx="0" cy="0"/>
          <a:chOff x="0" y="0"/>
          <a:chExt cx="0" cy="0"/>
        </a:xfrm>
      </p:grpSpPr>
      <p:sp>
        <p:nvSpPr>
          <p:cNvPr id="836" name="Google Shape;836;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37" name="Google Shape;837;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8" name="Google Shape;838;p4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0" name="Shape 850"/>
        <p:cNvGrpSpPr/>
        <p:nvPr/>
      </p:nvGrpSpPr>
      <p:grpSpPr>
        <a:xfrm>
          <a:off x="0" y="0"/>
          <a:ext cx="0" cy="0"/>
          <a:chOff x="0" y="0"/>
          <a:chExt cx="0" cy="0"/>
        </a:xfrm>
      </p:grpSpPr>
      <p:sp>
        <p:nvSpPr>
          <p:cNvPr id="851" name="Google Shape;851;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2" name="Google Shape;852;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3" name="Google Shape;853;p4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5" name="Shape 865"/>
        <p:cNvGrpSpPr/>
        <p:nvPr/>
      </p:nvGrpSpPr>
      <p:grpSpPr>
        <a:xfrm>
          <a:off x="0" y="0"/>
          <a:ext cx="0" cy="0"/>
          <a:chOff x="0" y="0"/>
          <a:chExt cx="0" cy="0"/>
        </a:xfrm>
      </p:grpSpPr>
      <p:sp>
        <p:nvSpPr>
          <p:cNvPr id="866" name="Google Shape;866;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7" name="Google Shape;867;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8" name="Google Shape;868;p4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1" name="Shape 881"/>
        <p:cNvGrpSpPr/>
        <p:nvPr/>
      </p:nvGrpSpPr>
      <p:grpSpPr>
        <a:xfrm>
          <a:off x="0" y="0"/>
          <a:ext cx="0" cy="0"/>
          <a:chOff x="0" y="0"/>
          <a:chExt cx="0" cy="0"/>
        </a:xfrm>
      </p:grpSpPr>
      <p:sp>
        <p:nvSpPr>
          <p:cNvPr id="882" name="Google Shape;882;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83" name="Google Shape;883;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4" name="Google Shape;884;p4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6" name="Shape 896"/>
        <p:cNvGrpSpPr/>
        <p:nvPr/>
      </p:nvGrpSpPr>
      <p:grpSpPr>
        <a:xfrm>
          <a:off x="0" y="0"/>
          <a:ext cx="0" cy="0"/>
          <a:chOff x="0" y="0"/>
          <a:chExt cx="0" cy="0"/>
        </a:xfrm>
      </p:grpSpPr>
      <p:sp>
        <p:nvSpPr>
          <p:cNvPr id="897" name="Google Shape;897;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8" name="Google Shape;898;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9" name="Google Shape;899;p5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1" name="Shape 911"/>
        <p:cNvGrpSpPr/>
        <p:nvPr/>
      </p:nvGrpSpPr>
      <p:grpSpPr>
        <a:xfrm>
          <a:off x="0" y="0"/>
          <a:ext cx="0" cy="0"/>
          <a:chOff x="0" y="0"/>
          <a:chExt cx="0" cy="0"/>
        </a:xfrm>
      </p:grpSpPr>
      <p:sp>
        <p:nvSpPr>
          <p:cNvPr id="912" name="Google Shape;912;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3" name="Google Shape;913;p5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14" name="Google Shape;914;p5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_01">
  <p:cSld name="Заголовок_01">
    <p:spTree>
      <p:nvGrpSpPr>
        <p:cNvPr id="13" name="Shape 13"/>
        <p:cNvGrpSpPr/>
        <p:nvPr/>
      </p:nvGrpSpPr>
      <p:grpSpPr>
        <a:xfrm>
          <a:off x="0" y="0"/>
          <a:ext cx="0" cy="0"/>
          <a:chOff x="0" y="0"/>
          <a:chExt cx="0" cy="0"/>
        </a:xfrm>
      </p:grpSpPr>
      <p:sp>
        <p:nvSpPr>
          <p:cNvPr id="14" name="Google Shape;14;p53"/>
          <p:cNvSpPr/>
          <p:nvPr/>
        </p:nvSpPr>
        <p:spPr>
          <a:xfrm>
            <a:off x="6676569" y="0"/>
            <a:ext cx="3522381" cy="6858000"/>
          </a:xfrm>
          <a:custGeom>
            <a:rect b="b" l="l" r="r" t="t"/>
            <a:pathLst>
              <a:path extrusionOk="0" h="6858000" w="3522381">
                <a:moveTo>
                  <a:pt x="0" y="0"/>
                </a:moveTo>
                <a:lnTo>
                  <a:pt x="3522381" y="0"/>
                </a:lnTo>
                <a:lnTo>
                  <a:pt x="51547" y="6858000"/>
                </a:lnTo>
                <a:lnTo>
                  <a:pt x="0" y="6858000"/>
                </a:lnTo>
                <a:close/>
              </a:path>
            </a:pathLst>
          </a:custGeom>
          <a:solidFill>
            <a:srgbClr val="F2F2F2">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 name="Google Shape;15;p53"/>
          <p:cNvSpPr/>
          <p:nvPr>
            <p:ph idx="2" type="pic"/>
          </p:nvPr>
        </p:nvSpPr>
        <p:spPr>
          <a:xfrm>
            <a:off x="-1" y="0"/>
            <a:ext cx="6676568" cy="6858000"/>
          </a:xfrm>
          <a:prstGeom prst="rect">
            <a:avLst/>
          </a:prstGeom>
          <a:noFill/>
          <a:ln>
            <a:noFill/>
          </a:ln>
        </p:spPr>
        <p:txBody>
          <a:bodyPr anchorCtr="1" anchor="ctr" bIns="45700" lIns="91425" spcFirstLastPara="1" rIns="91425" wrap="square" tIns="45700">
            <a:normAutofit/>
          </a:bodyPr>
          <a:lstStyle>
            <a:lvl1pPr lvl="0" marR="0" rtl="0" algn="l">
              <a:lnSpc>
                <a:spcPct val="90000"/>
              </a:lnSpc>
              <a:spcBef>
                <a:spcPts val="1000"/>
              </a:spcBef>
              <a:spcAft>
                <a:spcPts val="0"/>
              </a:spcAft>
              <a:buClr>
                <a:schemeClr val="lt1"/>
              </a:buClr>
              <a:buSzPts val="2400"/>
              <a:buFont typeface="Arial"/>
              <a:buNone/>
              <a:defRPr b="0" i="0" sz="2400" u="none" cap="none" strike="noStrike">
                <a:solidFill>
                  <a:schemeClr val="lt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 name="Google Shape;16;p53"/>
          <p:cNvSpPr txBox="1"/>
          <p:nvPr>
            <p:ph type="ctrTitle"/>
          </p:nvPr>
        </p:nvSpPr>
        <p:spPr>
          <a:xfrm>
            <a:off x="7274144" y="1291772"/>
            <a:ext cx="4379976" cy="3611880"/>
          </a:xfrm>
          <a:prstGeom prst="rect">
            <a:avLst/>
          </a:prstGeom>
          <a:noFill/>
          <a:ln>
            <a:noFill/>
          </a:ln>
        </p:spPr>
        <p:txBody>
          <a:bodyPr anchorCtr="1" anchor="b" bIns="45700" lIns="91425" spcFirstLastPara="1" rIns="91425" wrap="square" tIns="45700">
            <a:noAutofit/>
          </a:bodyPr>
          <a:lstStyle>
            <a:lvl1pPr lvl="0" algn="l">
              <a:lnSpc>
                <a:spcPct val="90000"/>
              </a:lnSpc>
              <a:spcBef>
                <a:spcPts val="0"/>
              </a:spcBef>
              <a:spcAft>
                <a:spcPts val="0"/>
              </a:spcAft>
              <a:buClr>
                <a:schemeClr val="dk1"/>
              </a:buClr>
              <a:buSzPts val="4400"/>
              <a:buFont typeface="Corbe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3"/>
          <p:cNvSpPr txBox="1"/>
          <p:nvPr>
            <p:ph idx="1" type="subTitle"/>
          </p:nvPr>
        </p:nvSpPr>
        <p:spPr>
          <a:xfrm>
            <a:off x="7389079" y="5392401"/>
            <a:ext cx="4178808" cy="521208"/>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rgbClr val="B2606E"/>
              </a:buClr>
              <a:buSzPts val="1800"/>
              <a:buNone/>
              <a:defRPr sz="1800">
                <a:solidFill>
                  <a:srgbClr val="B2606E"/>
                </a:solidFil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grpSp>
        <p:nvGrpSpPr>
          <p:cNvPr id="18" name="Google Shape;18;p53"/>
          <p:cNvGrpSpPr/>
          <p:nvPr/>
        </p:nvGrpSpPr>
        <p:grpSpPr>
          <a:xfrm>
            <a:off x="9140346" y="5054600"/>
            <a:ext cx="676275" cy="114300"/>
            <a:chOff x="9330846" y="5054600"/>
            <a:chExt cx="676275" cy="114300"/>
          </a:xfrm>
        </p:grpSpPr>
        <p:sp>
          <p:nvSpPr>
            <p:cNvPr id="19" name="Google Shape;19;p53"/>
            <p:cNvSpPr/>
            <p:nvPr/>
          </p:nvSpPr>
          <p:spPr>
            <a:xfrm>
              <a:off x="9330846"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 name="Google Shape;20;p53"/>
            <p:cNvSpPr/>
            <p:nvPr/>
          </p:nvSpPr>
          <p:spPr>
            <a:xfrm>
              <a:off x="9518171"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 name="Google Shape;21;p53"/>
            <p:cNvSpPr/>
            <p:nvPr/>
          </p:nvSpPr>
          <p:spPr>
            <a:xfrm>
              <a:off x="9705496"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 name="Google Shape;22;p53"/>
            <p:cNvSpPr/>
            <p:nvPr/>
          </p:nvSpPr>
          <p:spPr>
            <a:xfrm>
              <a:off x="9892821"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 объект_2 (столбец)">
  <p:cSld name="01 объект_2 (столбец)">
    <p:spTree>
      <p:nvGrpSpPr>
        <p:cNvPr id="23" name="Shape 23"/>
        <p:cNvGrpSpPr/>
        <p:nvPr/>
      </p:nvGrpSpPr>
      <p:grpSpPr>
        <a:xfrm>
          <a:off x="0" y="0"/>
          <a:ext cx="0" cy="0"/>
          <a:chOff x="0" y="0"/>
          <a:chExt cx="0" cy="0"/>
        </a:xfrm>
      </p:grpSpPr>
      <p:sp>
        <p:nvSpPr>
          <p:cNvPr id="24" name="Google Shape;24;p54"/>
          <p:cNvSpPr/>
          <p:nvPr>
            <p:ph idx="2" type="pic"/>
          </p:nvPr>
        </p:nvSpPr>
        <p:spPr>
          <a:xfrm>
            <a:off x="6836125" y="0"/>
            <a:ext cx="5355875" cy="6858000"/>
          </a:xfrm>
          <a:prstGeom prst="rect">
            <a:avLst/>
          </a:prstGeom>
          <a:noFill/>
          <a:ln>
            <a:noFill/>
          </a:ln>
        </p:spPr>
        <p:txBody>
          <a:bodyPr anchorCtr="1" anchor="ctr" bIns="45700" lIns="91425" spcFirstLastPara="1" rIns="91425" wrap="square" tIns="45700">
            <a:normAutofit/>
          </a:bodyPr>
          <a:lstStyle>
            <a:lvl1pPr lvl="0" marR="0" rtl="0" algn="l">
              <a:lnSpc>
                <a:spcPct val="90000"/>
              </a:lnSpc>
              <a:spcBef>
                <a:spcPts val="10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5" name="Google Shape;25;p54"/>
          <p:cNvSpPr txBox="1"/>
          <p:nvPr>
            <p:ph idx="1" type="body"/>
          </p:nvPr>
        </p:nvSpPr>
        <p:spPr>
          <a:xfrm>
            <a:off x="4386558" y="2717803"/>
            <a:ext cx="2834640" cy="3368675"/>
          </a:xfrm>
          <a:prstGeom prst="rect">
            <a:avLst/>
          </a:prstGeom>
          <a:noFill/>
          <a:ln>
            <a:noFill/>
          </a:ln>
        </p:spPr>
        <p:txBody>
          <a:bodyPr anchorCtr="0" anchor="t" bIns="45700" lIns="0" spcFirstLastPara="1" rIns="0" wrap="square" tIns="45700">
            <a:noAutofit/>
          </a:bodyPr>
          <a:lstStyle>
            <a:lvl1pPr indent="-228600" lvl="0" marL="457200" algn="l">
              <a:lnSpc>
                <a:spcPct val="90000"/>
              </a:lnSpc>
              <a:spcBef>
                <a:spcPts val="1000"/>
              </a:spcBef>
              <a:spcAft>
                <a:spcPts val="0"/>
              </a:spcAft>
              <a:buClr>
                <a:schemeClr val="dk1"/>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54"/>
          <p:cNvSpPr txBox="1"/>
          <p:nvPr>
            <p:ph idx="3" type="body"/>
          </p:nvPr>
        </p:nvSpPr>
        <p:spPr>
          <a:xfrm>
            <a:off x="647700" y="2717803"/>
            <a:ext cx="2834640" cy="3368675"/>
          </a:xfrm>
          <a:prstGeom prst="rect">
            <a:avLst/>
          </a:prstGeom>
          <a:noFill/>
          <a:ln>
            <a:noFill/>
          </a:ln>
        </p:spPr>
        <p:txBody>
          <a:bodyPr anchorCtr="0" anchor="t" bIns="45700" lIns="0" spcFirstLastPara="1" rIns="0" wrap="square" tIns="45700">
            <a:noAutofit/>
          </a:bodyPr>
          <a:lstStyle>
            <a:lvl1pPr indent="-228600" lvl="0" marL="457200" algn="l">
              <a:lnSpc>
                <a:spcPct val="90000"/>
              </a:lnSpc>
              <a:spcBef>
                <a:spcPts val="1000"/>
              </a:spcBef>
              <a:spcAft>
                <a:spcPts val="0"/>
              </a:spcAft>
              <a:buClr>
                <a:schemeClr val="dk1"/>
              </a:buClr>
              <a:buSzPts val="1400"/>
              <a:buNone/>
              <a:defRPr sz="1400">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54"/>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chemeClr val="dk1"/>
              </a:buClr>
              <a:buSzPts val="2400"/>
              <a:buFont typeface="Corbel"/>
              <a:buNone/>
              <a:defRPr sz="2400">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54"/>
          <p:cNvSpPr txBox="1"/>
          <p:nvPr>
            <p:ph idx="4" type="body"/>
          </p:nvPr>
        </p:nvSpPr>
        <p:spPr>
          <a:xfrm>
            <a:off x="1906451" y="1981200"/>
            <a:ext cx="548640" cy="548640"/>
          </a:xfrm>
          <a:prstGeom prst="rect">
            <a:avLst/>
          </a:prstGeom>
          <a:noFill/>
          <a:ln>
            <a:noFill/>
          </a:ln>
        </p:spPr>
        <p:txBody>
          <a:bodyPr anchorCtr="0" anchor="ctr" bIns="0" lIns="0" spcFirstLastPara="1" rIns="0" wrap="square" tIns="0">
            <a:noAutofit/>
          </a:bodyPr>
          <a:lstStyle>
            <a:lvl1pPr indent="-228600" lvl="0" marL="457200" algn="ctr">
              <a:lnSpc>
                <a:spcPct val="90000"/>
              </a:lnSpc>
              <a:spcBef>
                <a:spcPts val="1000"/>
              </a:spcBef>
              <a:spcAft>
                <a:spcPts val="0"/>
              </a:spcAft>
              <a:buClr>
                <a:schemeClr val="dk1"/>
              </a:buClr>
              <a:buSzPts val="1400"/>
              <a:buNone/>
              <a:defRPr sz="1400"/>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 name="Google Shape;29;p54"/>
          <p:cNvSpPr txBox="1"/>
          <p:nvPr>
            <p:ph idx="5" type="body"/>
          </p:nvPr>
        </p:nvSpPr>
        <p:spPr>
          <a:xfrm>
            <a:off x="5645309" y="1981200"/>
            <a:ext cx="548640" cy="548640"/>
          </a:xfrm>
          <a:prstGeom prst="rect">
            <a:avLst/>
          </a:prstGeom>
          <a:noFill/>
          <a:ln>
            <a:noFill/>
          </a:ln>
        </p:spPr>
        <p:txBody>
          <a:bodyPr anchorCtr="0" anchor="ctr" bIns="0" lIns="0" spcFirstLastPara="1" rIns="0" wrap="square" tIns="0">
            <a:noAutofit/>
          </a:bodyPr>
          <a:lstStyle>
            <a:lvl1pPr indent="-228600" lvl="0" marL="457200" algn="ctr">
              <a:lnSpc>
                <a:spcPct val="90000"/>
              </a:lnSpc>
              <a:spcBef>
                <a:spcPts val="1000"/>
              </a:spcBef>
              <a:spcAft>
                <a:spcPts val="0"/>
              </a:spcAft>
              <a:buClr>
                <a:schemeClr val="dk1"/>
              </a:buClr>
              <a:buSzPts val="1400"/>
              <a:buNone/>
              <a:defRPr sz="1400"/>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54"/>
          <p:cNvSpPr txBox="1"/>
          <p:nvPr>
            <p:ph idx="12" type="sldNum"/>
          </p:nvPr>
        </p:nvSpPr>
        <p:spPr>
          <a:xfrm>
            <a:off x="11091210" y="6189345"/>
            <a:ext cx="600974" cy="395243"/>
          </a:xfrm>
          <a:prstGeom prst="rect">
            <a:avLst/>
          </a:prstGeom>
          <a:noFill/>
          <a:ln>
            <a:noFill/>
          </a:ln>
        </p:spPr>
        <p:txBody>
          <a:bodyPr anchorCtr="0" anchor="ctr" bIns="0" lIns="0" spcFirstLastPara="1" rIns="0" wrap="square" tIns="0">
            <a:noAutofit/>
          </a:bodyPr>
          <a:lstStyle>
            <a:lvl1pPr indent="0" lvl="0" marL="0" marR="0" algn="ctr">
              <a:spcBef>
                <a:spcPts val="0"/>
              </a:spcBef>
              <a:buNone/>
              <a:defRPr b="0" i="0" sz="1200" u="none" cap="none" strike="noStrike">
                <a:solidFill>
                  <a:schemeClr val="lt1"/>
                </a:solidFill>
                <a:latin typeface="Calibri"/>
                <a:ea typeface="Calibri"/>
                <a:cs typeface="Calibri"/>
                <a:sym typeface="Calibri"/>
              </a:defRPr>
            </a:lvl1pPr>
            <a:lvl2pPr indent="0" lvl="1" marL="0" marR="0" algn="ctr">
              <a:spcBef>
                <a:spcPts val="0"/>
              </a:spcBef>
              <a:buNone/>
              <a:defRPr b="0" i="0" sz="1200" u="none" cap="none" strike="noStrike">
                <a:solidFill>
                  <a:schemeClr val="lt1"/>
                </a:solidFill>
                <a:latin typeface="Calibri"/>
                <a:ea typeface="Calibri"/>
                <a:cs typeface="Calibri"/>
                <a:sym typeface="Calibri"/>
              </a:defRPr>
            </a:lvl2pPr>
            <a:lvl3pPr indent="0" lvl="2" marL="0" marR="0" algn="ctr">
              <a:spcBef>
                <a:spcPts val="0"/>
              </a:spcBef>
              <a:buNone/>
              <a:defRPr b="0" i="0" sz="1200" u="none" cap="none" strike="noStrike">
                <a:solidFill>
                  <a:schemeClr val="lt1"/>
                </a:solidFill>
                <a:latin typeface="Calibri"/>
                <a:ea typeface="Calibri"/>
                <a:cs typeface="Calibri"/>
                <a:sym typeface="Calibri"/>
              </a:defRPr>
            </a:lvl3pPr>
            <a:lvl4pPr indent="0" lvl="3" marL="0" marR="0" algn="ctr">
              <a:spcBef>
                <a:spcPts val="0"/>
              </a:spcBef>
              <a:buNone/>
              <a:defRPr b="0" i="0" sz="1200" u="none" cap="none" strike="noStrike">
                <a:solidFill>
                  <a:schemeClr val="lt1"/>
                </a:solidFill>
                <a:latin typeface="Calibri"/>
                <a:ea typeface="Calibri"/>
                <a:cs typeface="Calibri"/>
                <a:sym typeface="Calibri"/>
              </a:defRPr>
            </a:lvl4pPr>
            <a:lvl5pPr indent="0" lvl="4" marL="0" marR="0" algn="ctr">
              <a:spcBef>
                <a:spcPts val="0"/>
              </a:spcBef>
              <a:buNone/>
              <a:defRPr b="0" i="0" sz="1200" u="none" cap="none" strike="noStrike">
                <a:solidFill>
                  <a:schemeClr val="lt1"/>
                </a:solidFill>
                <a:latin typeface="Calibri"/>
                <a:ea typeface="Calibri"/>
                <a:cs typeface="Calibri"/>
                <a:sym typeface="Calibri"/>
              </a:defRPr>
            </a:lvl5pPr>
            <a:lvl6pPr indent="0" lvl="5" marL="0" marR="0" algn="ctr">
              <a:spcBef>
                <a:spcPts val="0"/>
              </a:spcBef>
              <a:buNone/>
              <a:defRPr b="0" i="0" sz="1200" u="none" cap="none" strike="noStrike">
                <a:solidFill>
                  <a:schemeClr val="lt1"/>
                </a:solidFill>
                <a:latin typeface="Calibri"/>
                <a:ea typeface="Calibri"/>
                <a:cs typeface="Calibri"/>
                <a:sym typeface="Calibri"/>
              </a:defRPr>
            </a:lvl6pPr>
            <a:lvl7pPr indent="0" lvl="6" marL="0" marR="0" algn="ctr">
              <a:spcBef>
                <a:spcPts val="0"/>
              </a:spcBef>
              <a:buNone/>
              <a:defRPr b="0" i="0" sz="1200" u="none" cap="none" strike="noStrike">
                <a:solidFill>
                  <a:schemeClr val="lt1"/>
                </a:solidFill>
                <a:latin typeface="Calibri"/>
                <a:ea typeface="Calibri"/>
                <a:cs typeface="Calibri"/>
                <a:sym typeface="Calibri"/>
              </a:defRPr>
            </a:lvl7pPr>
            <a:lvl8pPr indent="0" lvl="7" marL="0" marR="0" algn="ctr">
              <a:spcBef>
                <a:spcPts val="0"/>
              </a:spcBef>
              <a:buNone/>
              <a:defRPr b="0" i="0" sz="1200" u="none" cap="none" strike="noStrike">
                <a:solidFill>
                  <a:schemeClr val="lt1"/>
                </a:solidFill>
                <a:latin typeface="Calibri"/>
                <a:ea typeface="Calibri"/>
                <a:cs typeface="Calibri"/>
                <a:sym typeface="Calibri"/>
              </a:defRPr>
            </a:lvl8pPr>
            <a:lvl9pPr indent="0" lvl="8" marL="0" marR="0" algn="ctr">
              <a:spcBef>
                <a:spcPts val="0"/>
              </a:spcBef>
              <a:buNone/>
              <a:defRPr b="0" i="0" sz="1200" u="none" cap="none" strike="noStrike">
                <a:solidFill>
                  <a:schemeClr val="lt1"/>
                </a:solidFill>
                <a:latin typeface="Calibri"/>
                <a:ea typeface="Calibri"/>
                <a:cs typeface="Calibri"/>
                <a:sym typeface="Calibri"/>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5 объект">
  <p:cSld name="05 объект">
    <p:spTree>
      <p:nvGrpSpPr>
        <p:cNvPr id="31" name="Shape 31"/>
        <p:cNvGrpSpPr/>
        <p:nvPr/>
      </p:nvGrpSpPr>
      <p:grpSpPr>
        <a:xfrm>
          <a:off x="0" y="0"/>
          <a:ext cx="0" cy="0"/>
          <a:chOff x="0" y="0"/>
          <a:chExt cx="0" cy="0"/>
        </a:xfrm>
      </p:grpSpPr>
      <p:sp>
        <p:nvSpPr>
          <p:cNvPr id="32" name="Google Shape;32;p55"/>
          <p:cNvSpPr txBox="1"/>
          <p:nvPr>
            <p:ph idx="1" type="body"/>
          </p:nvPr>
        </p:nvSpPr>
        <p:spPr>
          <a:xfrm>
            <a:off x="1562100" y="1733627"/>
            <a:ext cx="8534400" cy="4248073"/>
          </a:xfrm>
          <a:prstGeom prst="rect">
            <a:avLst/>
          </a:prstGeom>
          <a:noFill/>
          <a:ln>
            <a:noFill/>
          </a:ln>
        </p:spPr>
        <p:txBody>
          <a:bodyPr anchorCtr="0" anchor="t" bIns="45700" lIns="0" spcFirstLastPara="1" rIns="0" wrap="square" tIns="45700">
            <a:noAutofit/>
          </a:bodyPr>
          <a:lstStyle>
            <a:lvl1pPr indent="-317500" lvl="0" marL="457200" algn="l">
              <a:lnSpc>
                <a:spcPct val="90000"/>
              </a:lnSpc>
              <a:spcBef>
                <a:spcPts val="1000"/>
              </a:spcBef>
              <a:spcAft>
                <a:spcPts val="0"/>
              </a:spcAft>
              <a:buClr>
                <a:schemeClr val="dk1"/>
              </a:buClr>
              <a:buSzPts val="1400"/>
              <a:buChar char="•"/>
              <a:defRPr sz="1400">
                <a:solidFill>
                  <a:schemeClr val="dk1"/>
                </a:solidFill>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55"/>
          <p:cNvSpPr txBox="1"/>
          <p:nvPr>
            <p:ph type="title"/>
          </p:nvPr>
        </p:nvSpPr>
        <p:spPr>
          <a:xfrm>
            <a:off x="633186" y="557439"/>
            <a:ext cx="10815864" cy="830997"/>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chemeClr val="dk1"/>
              </a:buClr>
              <a:buSzPts val="2400"/>
              <a:buFont typeface="Corbel"/>
              <a:buNone/>
              <a:defRPr sz="2400">
                <a:solidFill>
                  <a:schemeClr val="dk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55"/>
          <p:cNvSpPr txBox="1"/>
          <p:nvPr>
            <p:ph idx="2" type="body"/>
          </p:nvPr>
        </p:nvSpPr>
        <p:spPr>
          <a:xfrm>
            <a:off x="647700" y="1733627"/>
            <a:ext cx="548640" cy="548640"/>
          </a:xfrm>
          <a:prstGeom prst="rect">
            <a:avLst/>
          </a:prstGeom>
          <a:noFill/>
          <a:ln>
            <a:noFill/>
          </a:ln>
        </p:spPr>
        <p:txBody>
          <a:bodyPr anchorCtr="0" anchor="ctr" bIns="0" lIns="0" spcFirstLastPara="1" rIns="0" wrap="square" tIns="0">
            <a:noAutofit/>
          </a:bodyPr>
          <a:lstStyle>
            <a:lvl1pPr indent="-228600" lvl="0" marL="457200" algn="ctr">
              <a:lnSpc>
                <a:spcPct val="90000"/>
              </a:lnSpc>
              <a:spcBef>
                <a:spcPts val="1000"/>
              </a:spcBef>
              <a:spcAft>
                <a:spcPts val="0"/>
              </a:spcAft>
              <a:buClr>
                <a:schemeClr val="dk1"/>
              </a:buClr>
              <a:buSzPts val="1400"/>
              <a:buNone/>
              <a:defRPr sz="14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grpSp>
        <p:nvGrpSpPr>
          <p:cNvPr id="35" name="Google Shape;35;p55"/>
          <p:cNvGrpSpPr/>
          <p:nvPr/>
        </p:nvGrpSpPr>
        <p:grpSpPr>
          <a:xfrm>
            <a:off x="0" y="6086479"/>
            <a:ext cx="12192000" cy="600974"/>
            <a:chOff x="0" y="6086479"/>
            <a:chExt cx="12192000" cy="600974"/>
          </a:xfrm>
        </p:grpSpPr>
        <p:sp>
          <p:nvSpPr>
            <p:cNvPr id="36" name="Google Shape;36;p55"/>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7" name="Google Shape;37;p55"/>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38" name="Google Shape;38;p55"/>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_02">
  <p:cSld name="Заголовок_02">
    <p:spTree>
      <p:nvGrpSpPr>
        <p:cNvPr id="39" name="Shape 39"/>
        <p:cNvGrpSpPr/>
        <p:nvPr/>
      </p:nvGrpSpPr>
      <p:grpSpPr>
        <a:xfrm>
          <a:off x="0" y="0"/>
          <a:ext cx="0" cy="0"/>
          <a:chOff x="0" y="0"/>
          <a:chExt cx="0" cy="0"/>
        </a:xfrm>
      </p:grpSpPr>
      <p:sp>
        <p:nvSpPr>
          <p:cNvPr id="40" name="Google Shape;40;p56"/>
          <p:cNvSpPr/>
          <p:nvPr/>
        </p:nvSpPr>
        <p:spPr>
          <a:xfrm>
            <a:off x="5512953" y="0"/>
            <a:ext cx="3522381" cy="6858000"/>
          </a:xfrm>
          <a:custGeom>
            <a:rect b="b" l="l" r="r" t="t"/>
            <a:pathLst>
              <a:path extrusionOk="0" h="6858000" w="3522381">
                <a:moveTo>
                  <a:pt x="0" y="0"/>
                </a:moveTo>
                <a:lnTo>
                  <a:pt x="3522381" y="0"/>
                </a:lnTo>
                <a:lnTo>
                  <a:pt x="51547" y="6858000"/>
                </a:lnTo>
                <a:lnTo>
                  <a:pt x="0" y="6858000"/>
                </a:lnTo>
                <a:close/>
              </a:path>
            </a:pathLst>
          </a:custGeom>
          <a:solidFill>
            <a:srgbClr val="F2F2F2">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1" name="Google Shape;41;p56"/>
          <p:cNvSpPr/>
          <p:nvPr>
            <p:ph idx="2" type="pic"/>
          </p:nvPr>
        </p:nvSpPr>
        <p:spPr>
          <a:xfrm>
            <a:off x="-1" y="0"/>
            <a:ext cx="5504688" cy="6858000"/>
          </a:xfrm>
          <a:prstGeom prst="rect">
            <a:avLst/>
          </a:prstGeom>
          <a:noFill/>
          <a:ln>
            <a:noFill/>
          </a:ln>
        </p:spPr>
        <p:txBody>
          <a:bodyPr anchorCtr="1" anchor="ctr" bIns="45700" lIns="91425" spcFirstLastPara="1" rIns="91425" wrap="square" tIns="45700">
            <a:normAutofit/>
          </a:bodyPr>
          <a:lstStyle>
            <a:lvl1pPr lvl="0" marR="0" rtl="0" algn="l">
              <a:lnSpc>
                <a:spcPct val="90000"/>
              </a:lnSpc>
              <a:spcBef>
                <a:spcPts val="1000"/>
              </a:spcBef>
              <a:spcAft>
                <a:spcPts val="0"/>
              </a:spcAft>
              <a:buClr>
                <a:schemeClr val="lt1"/>
              </a:buClr>
              <a:buSzPts val="2400"/>
              <a:buFont typeface="Arial"/>
              <a:buNone/>
              <a:defRPr b="0" i="0" sz="2400" u="none" cap="none" strike="noStrike">
                <a:solidFill>
                  <a:schemeClr val="lt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2" name="Google Shape;42;p56"/>
          <p:cNvSpPr txBox="1"/>
          <p:nvPr>
            <p:ph type="ctrTitle"/>
          </p:nvPr>
        </p:nvSpPr>
        <p:spPr>
          <a:xfrm>
            <a:off x="7274144" y="1291772"/>
            <a:ext cx="4379976" cy="3611880"/>
          </a:xfrm>
          <a:prstGeom prst="rect">
            <a:avLst/>
          </a:prstGeom>
          <a:noFill/>
          <a:ln>
            <a:noFill/>
          </a:ln>
        </p:spPr>
        <p:txBody>
          <a:bodyPr anchorCtr="1" anchor="b" bIns="45700" lIns="91425" spcFirstLastPara="1" rIns="91425" wrap="square" tIns="45700">
            <a:noAutofit/>
          </a:bodyPr>
          <a:lstStyle>
            <a:lvl1pPr lvl="0" algn="l">
              <a:lnSpc>
                <a:spcPct val="90000"/>
              </a:lnSpc>
              <a:spcBef>
                <a:spcPts val="0"/>
              </a:spcBef>
              <a:spcAft>
                <a:spcPts val="0"/>
              </a:spcAft>
              <a:buClr>
                <a:schemeClr val="dk1"/>
              </a:buClr>
              <a:buSzPts val="4400"/>
              <a:buFont typeface="Corbe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6"/>
          <p:cNvSpPr txBox="1"/>
          <p:nvPr>
            <p:ph idx="1" type="subTitle"/>
          </p:nvPr>
        </p:nvSpPr>
        <p:spPr>
          <a:xfrm>
            <a:off x="7389079" y="5392401"/>
            <a:ext cx="4178808" cy="521208"/>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rgbClr val="B2606E"/>
              </a:buClr>
              <a:buSzPts val="1800"/>
              <a:buNone/>
              <a:defRPr sz="1800">
                <a:solidFill>
                  <a:srgbClr val="B2606E"/>
                </a:solidFil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_03">
  <p:cSld name="Заголовок_03">
    <p:spTree>
      <p:nvGrpSpPr>
        <p:cNvPr id="44" name="Shape 44"/>
        <p:cNvGrpSpPr/>
        <p:nvPr/>
      </p:nvGrpSpPr>
      <p:grpSpPr>
        <a:xfrm>
          <a:off x="0" y="0"/>
          <a:ext cx="0" cy="0"/>
          <a:chOff x="0" y="0"/>
          <a:chExt cx="0" cy="0"/>
        </a:xfrm>
      </p:grpSpPr>
      <p:sp>
        <p:nvSpPr>
          <p:cNvPr id="45" name="Google Shape;45;p57"/>
          <p:cNvSpPr/>
          <p:nvPr>
            <p:ph idx="2" type="pic"/>
          </p:nvPr>
        </p:nvSpPr>
        <p:spPr>
          <a:xfrm>
            <a:off x="-2" y="0"/>
            <a:ext cx="12192000" cy="6858000"/>
          </a:xfrm>
          <a:prstGeom prst="rect">
            <a:avLst/>
          </a:prstGeom>
          <a:noFill/>
          <a:ln>
            <a:noFill/>
          </a:ln>
        </p:spPr>
        <p:txBody>
          <a:bodyPr anchorCtr="1" anchor="ctr" bIns="45700" lIns="91425" spcFirstLastPara="1" rIns="91425" wrap="square" tIns="45700">
            <a:normAutofit/>
          </a:bodyPr>
          <a:lstStyle>
            <a:lvl1pPr lvl="0" marR="0" rtl="0" algn="l">
              <a:lnSpc>
                <a:spcPct val="90000"/>
              </a:lnSpc>
              <a:spcBef>
                <a:spcPts val="1000"/>
              </a:spcBef>
              <a:spcAft>
                <a:spcPts val="0"/>
              </a:spcAft>
              <a:buClr>
                <a:schemeClr val="lt1"/>
              </a:buClr>
              <a:buSzPts val="2400"/>
              <a:buFont typeface="Arial"/>
              <a:buNone/>
              <a:defRPr b="0" i="0" sz="2400" u="none" cap="none" strike="noStrike">
                <a:solidFill>
                  <a:schemeClr val="lt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6" name="Google Shape;46;p57"/>
          <p:cNvSpPr txBox="1"/>
          <p:nvPr>
            <p:ph type="ctrTitle"/>
          </p:nvPr>
        </p:nvSpPr>
        <p:spPr>
          <a:xfrm>
            <a:off x="316020" y="2404234"/>
            <a:ext cx="5330038" cy="1746504"/>
          </a:xfrm>
          <a:prstGeom prst="rect">
            <a:avLst/>
          </a:prstGeom>
          <a:noFill/>
          <a:ln>
            <a:noFill/>
          </a:ln>
        </p:spPr>
        <p:txBody>
          <a:bodyPr anchorCtr="1" anchor="b" bIns="45700" lIns="0" spcFirstLastPara="1" rIns="0" wrap="square" tIns="45700">
            <a:noAutofit/>
          </a:bodyPr>
          <a:lstStyle>
            <a:lvl1pPr lvl="0" algn="l">
              <a:lnSpc>
                <a:spcPct val="90000"/>
              </a:lnSpc>
              <a:spcBef>
                <a:spcPts val="0"/>
              </a:spcBef>
              <a:spcAft>
                <a:spcPts val="0"/>
              </a:spcAft>
              <a:buClr>
                <a:schemeClr val="lt1"/>
              </a:buClr>
              <a:buSzPts val="4400"/>
              <a:buFont typeface="Corbe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57"/>
          <p:cNvSpPr txBox="1"/>
          <p:nvPr>
            <p:ph idx="1" type="subTitle"/>
          </p:nvPr>
        </p:nvSpPr>
        <p:spPr>
          <a:xfrm>
            <a:off x="453180" y="4553291"/>
            <a:ext cx="5049510" cy="521208"/>
          </a:xfrm>
          <a:prstGeom prst="rect">
            <a:avLst/>
          </a:prstGeom>
          <a:noFill/>
          <a:ln>
            <a:noFill/>
          </a:ln>
        </p:spPr>
        <p:txBody>
          <a:bodyPr anchorCtr="1" anchor="t" bIns="0" lIns="0" spcFirstLastPara="1" rIns="0" wrap="square" tIns="0">
            <a:noAutofit/>
          </a:bodyPr>
          <a:lstStyle>
            <a:lvl1pPr lvl="0" algn="l">
              <a:lnSpc>
                <a:spcPct val="100000"/>
              </a:lnSpc>
              <a:spcBef>
                <a:spcPts val="0"/>
              </a:spcBef>
              <a:spcAft>
                <a:spcPts val="0"/>
              </a:spcAft>
              <a:buClr>
                <a:schemeClr val="lt1"/>
              </a:buClr>
              <a:buSzPts val="2000"/>
              <a:buNone/>
              <a:defRPr sz="2000">
                <a:solidFill>
                  <a:schemeClr val="lt1"/>
                </a:solidFil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с изображением">
  <p:cSld name="Заголовок раздела с изображением">
    <p:spTree>
      <p:nvGrpSpPr>
        <p:cNvPr id="48" name="Shape 48"/>
        <p:cNvGrpSpPr/>
        <p:nvPr/>
      </p:nvGrpSpPr>
      <p:grpSpPr>
        <a:xfrm>
          <a:off x="0" y="0"/>
          <a:ext cx="0" cy="0"/>
          <a:chOff x="0" y="0"/>
          <a:chExt cx="0" cy="0"/>
        </a:xfrm>
      </p:grpSpPr>
      <p:sp>
        <p:nvSpPr>
          <p:cNvPr id="49" name="Google Shape;49;p58"/>
          <p:cNvSpPr/>
          <p:nvPr>
            <p:ph idx="2" type="pic"/>
          </p:nvPr>
        </p:nvSpPr>
        <p:spPr>
          <a:xfrm>
            <a:off x="-2" y="0"/>
            <a:ext cx="12192000" cy="6858000"/>
          </a:xfrm>
          <a:prstGeom prst="rect">
            <a:avLst/>
          </a:prstGeom>
          <a:noFill/>
          <a:ln>
            <a:noFill/>
          </a:ln>
        </p:spPr>
        <p:txBody>
          <a:bodyPr anchorCtr="1" anchor="ctr" bIns="45700" lIns="91425" spcFirstLastPara="1" rIns="91425" wrap="square" tIns="45700">
            <a:normAutofit/>
          </a:bodyPr>
          <a:lstStyle>
            <a:lvl1pPr lvl="0" marR="0" rtl="0" algn="l">
              <a:lnSpc>
                <a:spcPct val="90000"/>
              </a:lnSpc>
              <a:spcBef>
                <a:spcPts val="10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0" name="Google Shape;50;p58"/>
          <p:cNvSpPr txBox="1"/>
          <p:nvPr>
            <p:ph type="title"/>
          </p:nvPr>
        </p:nvSpPr>
        <p:spPr>
          <a:xfrm>
            <a:off x="4590288" y="2313432"/>
            <a:ext cx="6592824"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lt1"/>
              </a:buClr>
              <a:buSzPts val="6000"/>
              <a:buFont typeface="Corbel"/>
              <a:buNone/>
              <a:defRPr sz="6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8"/>
          <p:cNvSpPr txBox="1"/>
          <p:nvPr>
            <p:ph idx="1" type="body"/>
          </p:nvPr>
        </p:nvSpPr>
        <p:spPr>
          <a:xfrm>
            <a:off x="4590288" y="5193792"/>
            <a:ext cx="6592824" cy="97840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600"/>
              <a:buNone/>
              <a:defRPr sz="16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2 объект_3 (столбец)">
  <p:cSld name="02 объект_3 (столбец)">
    <p:spTree>
      <p:nvGrpSpPr>
        <p:cNvPr id="52" name="Shape 52"/>
        <p:cNvGrpSpPr/>
        <p:nvPr/>
      </p:nvGrpSpPr>
      <p:grpSpPr>
        <a:xfrm>
          <a:off x="0" y="0"/>
          <a:ext cx="0" cy="0"/>
          <a:chOff x="0" y="0"/>
          <a:chExt cx="0" cy="0"/>
        </a:xfrm>
      </p:grpSpPr>
      <p:sp>
        <p:nvSpPr>
          <p:cNvPr id="53" name="Google Shape;53;p59"/>
          <p:cNvSpPr/>
          <p:nvPr>
            <p:ph idx="2" type="pic"/>
          </p:nvPr>
        </p:nvSpPr>
        <p:spPr>
          <a:xfrm>
            <a:off x="1" y="0"/>
            <a:ext cx="12192000" cy="6858000"/>
          </a:xfrm>
          <a:prstGeom prst="rect">
            <a:avLst/>
          </a:prstGeom>
          <a:noFill/>
          <a:ln>
            <a:noFill/>
          </a:ln>
        </p:spPr>
        <p:txBody>
          <a:bodyPr anchorCtr="1" anchor="ctr" bIns="45700" lIns="91425" spcFirstLastPara="1" rIns="91425" wrap="square" tIns="45700">
            <a:normAutofit/>
          </a:bodyPr>
          <a:lstStyle>
            <a:lvl1pPr lvl="0" marR="0" rtl="0" algn="l">
              <a:lnSpc>
                <a:spcPct val="90000"/>
              </a:lnSpc>
              <a:spcBef>
                <a:spcPts val="10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4" name="Google Shape;54;p59"/>
          <p:cNvSpPr txBox="1"/>
          <p:nvPr>
            <p:ph idx="1" type="body"/>
          </p:nvPr>
        </p:nvSpPr>
        <p:spPr>
          <a:xfrm>
            <a:off x="3888842" y="2717803"/>
            <a:ext cx="2377440" cy="3368675"/>
          </a:xfrm>
          <a:prstGeom prst="rect">
            <a:avLst/>
          </a:prstGeom>
          <a:noFill/>
          <a:ln>
            <a:noFill/>
          </a:ln>
        </p:spPr>
        <p:txBody>
          <a:bodyPr anchorCtr="0" anchor="t" bIns="45700" lIns="0" spcFirstLastPara="1" rIns="0" wrap="square" tIns="45700">
            <a:noAutofit/>
          </a:bodyPr>
          <a:lstStyle>
            <a:lvl1pPr indent="-228600" lvl="0" marL="457200" algn="l">
              <a:lnSpc>
                <a:spcPct val="90000"/>
              </a:lnSpc>
              <a:spcBef>
                <a:spcPts val="1000"/>
              </a:spcBef>
              <a:spcAft>
                <a:spcPts val="0"/>
              </a:spcAft>
              <a:buClr>
                <a:srgbClr val="F2F2F2"/>
              </a:buClr>
              <a:buSzPts val="1400"/>
              <a:buNone/>
              <a:defRPr sz="1400">
                <a:solidFill>
                  <a:srgbClr val="F2F2F2"/>
                </a:solidFill>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59"/>
          <p:cNvSpPr txBox="1"/>
          <p:nvPr>
            <p:ph idx="3" type="body"/>
          </p:nvPr>
        </p:nvSpPr>
        <p:spPr>
          <a:xfrm>
            <a:off x="647700" y="2717803"/>
            <a:ext cx="2377440" cy="3368675"/>
          </a:xfrm>
          <a:prstGeom prst="rect">
            <a:avLst/>
          </a:prstGeom>
          <a:noFill/>
          <a:ln>
            <a:noFill/>
          </a:ln>
        </p:spPr>
        <p:txBody>
          <a:bodyPr anchorCtr="0" anchor="t" bIns="45700" lIns="0" spcFirstLastPara="1" rIns="0" wrap="square" tIns="45700">
            <a:noAutofit/>
          </a:bodyPr>
          <a:lstStyle>
            <a:lvl1pPr indent="-228600" lvl="0" marL="457200" algn="l">
              <a:lnSpc>
                <a:spcPct val="90000"/>
              </a:lnSpc>
              <a:spcBef>
                <a:spcPts val="1000"/>
              </a:spcBef>
              <a:spcAft>
                <a:spcPts val="0"/>
              </a:spcAft>
              <a:buClr>
                <a:srgbClr val="F2F2F2"/>
              </a:buClr>
              <a:buSzPts val="1400"/>
              <a:buNone/>
              <a:defRPr sz="1400">
                <a:solidFill>
                  <a:srgbClr val="F2F2F2"/>
                </a:solidFill>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59"/>
          <p:cNvSpPr txBox="1"/>
          <p:nvPr>
            <p:ph type="title"/>
          </p:nvPr>
        </p:nvSpPr>
        <p:spPr>
          <a:xfrm>
            <a:off x="633186" y="557439"/>
            <a:ext cx="10206264" cy="830997"/>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rgbClr val="F2F2F2"/>
              </a:buClr>
              <a:buSzPts val="2400"/>
              <a:buFont typeface="Corbel"/>
              <a:buNone/>
              <a:defRPr sz="2400">
                <a:solidFill>
                  <a:srgbClr val="F2F2F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59"/>
          <p:cNvSpPr txBox="1"/>
          <p:nvPr>
            <p:ph idx="4" type="body"/>
          </p:nvPr>
        </p:nvSpPr>
        <p:spPr>
          <a:xfrm>
            <a:off x="1562100" y="1981200"/>
            <a:ext cx="548640" cy="548640"/>
          </a:xfrm>
          <a:prstGeom prst="rect">
            <a:avLst/>
          </a:prstGeom>
          <a:noFill/>
          <a:ln>
            <a:noFill/>
          </a:ln>
        </p:spPr>
        <p:txBody>
          <a:bodyPr anchorCtr="0" anchor="ctr" bIns="0" lIns="0" spcFirstLastPara="1" rIns="0" wrap="square" tIns="0">
            <a:noAutofit/>
          </a:bodyPr>
          <a:lstStyle>
            <a:lvl1pPr indent="-228600" lvl="0" marL="457200" algn="ctr">
              <a:lnSpc>
                <a:spcPct val="90000"/>
              </a:lnSpc>
              <a:spcBef>
                <a:spcPts val="1000"/>
              </a:spcBef>
              <a:spcAft>
                <a:spcPts val="0"/>
              </a:spcAft>
              <a:buClr>
                <a:srgbClr val="F2F2F2"/>
              </a:buClr>
              <a:buSzPts val="1400"/>
              <a:buNone/>
              <a:defRPr sz="1400">
                <a:solidFill>
                  <a:srgbClr val="F2F2F2"/>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59"/>
          <p:cNvSpPr txBox="1"/>
          <p:nvPr>
            <p:ph idx="5" type="body"/>
          </p:nvPr>
        </p:nvSpPr>
        <p:spPr>
          <a:xfrm>
            <a:off x="4803242" y="1981200"/>
            <a:ext cx="548640" cy="548640"/>
          </a:xfrm>
          <a:prstGeom prst="rect">
            <a:avLst/>
          </a:prstGeom>
          <a:noFill/>
          <a:ln>
            <a:noFill/>
          </a:ln>
        </p:spPr>
        <p:txBody>
          <a:bodyPr anchorCtr="0" anchor="ctr" bIns="0" lIns="0" spcFirstLastPara="1" rIns="0" wrap="square" tIns="0">
            <a:noAutofit/>
          </a:bodyPr>
          <a:lstStyle>
            <a:lvl1pPr indent="-228600" lvl="0" marL="457200" algn="ctr">
              <a:lnSpc>
                <a:spcPct val="90000"/>
              </a:lnSpc>
              <a:spcBef>
                <a:spcPts val="1000"/>
              </a:spcBef>
              <a:spcAft>
                <a:spcPts val="0"/>
              </a:spcAft>
              <a:buClr>
                <a:srgbClr val="F2F2F2"/>
              </a:buClr>
              <a:buSzPts val="1400"/>
              <a:buNone/>
              <a:defRPr sz="1400">
                <a:solidFill>
                  <a:srgbClr val="F2F2F2"/>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 name="Google Shape;59;p59"/>
          <p:cNvSpPr txBox="1"/>
          <p:nvPr>
            <p:ph idx="6" type="body"/>
          </p:nvPr>
        </p:nvSpPr>
        <p:spPr>
          <a:xfrm>
            <a:off x="7129985" y="2717803"/>
            <a:ext cx="2377440" cy="3368675"/>
          </a:xfrm>
          <a:prstGeom prst="rect">
            <a:avLst/>
          </a:prstGeom>
          <a:noFill/>
          <a:ln>
            <a:noFill/>
          </a:ln>
        </p:spPr>
        <p:txBody>
          <a:bodyPr anchorCtr="0" anchor="t" bIns="45700" lIns="0" spcFirstLastPara="1" rIns="0" wrap="square" tIns="45700">
            <a:noAutofit/>
          </a:bodyPr>
          <a:lstStyle>
            <a:lvl1pPr indent="-228600" lvl="0" marL="457200" algn="l">
              <a:lnSpc>
                <a:spcPct val="90000"/>
              </a:lnSpc>
              <a:spcBef>
                <a:spcPts val="1000"/>
              </a:spcBef>
              <a:spcAft>
                <a:spcPts val="0"/>
              </a:spcAft>
              <a:buClr>
                <a:srgbClr val="F2F2F2"/>
              </a:buClr>
              <a:buSzPts val="1400"/>
              <a:buNone/>
              <a:defRPr sz="1400">
                <a:solidFill>
                  <a:srgbClr val="F2F2F2"/>
                </a:solidFill>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59"/>
          <p:cNvSpPr txBox="1"/>
          <p:nvPr>
            <p:ph idx="7" type="body"/>
          </p:nvPr>
        </p:nvSpPr>
        <p:spPr>
          <a:xfrm>
            <a:off x="8044385" y="1981200"/>
            <a:ext cx="548640" cy="548640"/>
          </a:xfrm>
          <a:prstGeom prst="rect">
            <a:avLst/>
          </a:prstGeom>
          <a:noFill/>
          <a:ln>
            <a:noFill/>
          </a:ln>
        </p:spPr>
        <p:txBody>
          <a:bodyPr anchorCtr="0" anchor="ctr" bIns="0" lIns="0" spcFirstLastPara="1" rIns="0" wrap="square" tIns="0">
            <a:noAutofit/>
          </a:bodyPr>
          <a:lstStyle>
            <a:lvl1pPr indent="-228600" lvl="0" marL="457200" algn="ctr">
              <a:lnSpc>
                <a:spcPct val="90000"/>
              </a:lnSpc>
              <a:spcBef>
                <a:spcPts val="1000"/>
              </a:spcBef>
              <a:spcAft>
                <a:spcPts val="0"/>
              </a:spcAft>
              <a:buClr>
                <a:srgbClr val="F2F2F2"/>
              </a:buClr>
              <a:buSzPts val="1400"/>
              <a:buNone/>
              <a:defRPr sz="1400">
                <a:solidFill>
                  <a:srgbClr val="F2F2F2"/>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1" name="Google Shape;61;p59"/>
          <p:cNvSpPr txBox="1"/>
          <p:nvPr>
            <p:ph idx="12" type="sldNum"/>
          </p:nvPr>
        </p:nvSpPr>
        <p:spPr>
          <a:xfrm>
            <a:off x="11091210" y="6189345"/>
            <a:ext cx="600974" cy="395243"/>
          </a:xfrm>
          <a:prstGeom prst="rect">
            <a:avLst/>
          </a:prstGeom>
          <a:noFill/>
          <a:ln>
            <a:noFill/>
          </a:ln>
        </p:spPr>
        <p:txBody>
          <a:bodyPr anchorCtr="0" anchor="ctr" bIns="0" lIns="0" spcFirstLastPara="1" rIns="0" wrap="square" tIns="0">
            <a:noAutofit/>
          </a:bodyPr>
          <a:lstStyle>
            <a:lvl1pPr indent="0" lvl="0" marL="0" marR="0" algn="ctr">
              <a:spcBef>
                <a:spcPts val="0"/>
              </a:spcBef>
              <a:buNone/>
              <a:defRPr b="0" i="0" sz="1200" u="none" cap="none" strike="noStrike">
                <a:solidFill>
                  <a:schemeClr val="lt1"/>
                </a:solidFill>
                <a:latin typeface="Calibri"/>
                <a:ea typeface="Calibri"/>
                <a:cs typeface="Calibri"/>
                <a:sym typeface="Calibri"/>
              </a:defRPr>
            </a:lvl1pPr>
            <a:lvl2pPr indent="0" lvl="1" marL="0" marR="0" algn="ctr">
              <a:spcBef>
                <a:spcPts val="0"/>
              </a:spcBef>
              <a:buNone/>
              <a:defRPr b="0" i="0" sz="1200" u="none" cap="none" strike="noStrike">
                <a:solidFill>
                  <a:schemeClr val="lt1"/>
                </a:solidFill>
                <a:latin typeface="Calibri"/>
                <a:ea typeface="Calibri"/>
                <a:cs typeface="Calibri"/>
                <a:sym typeface="Calibri"/>
              </a:defRPr>
            </a:lvl2pPr>
            <a:lvl3pPr indent="0" lvl="2" marL="0" marR="0" algn="ctr">
              <a:spcBef>
                <a:spcPts val="0"/>
              </a:spcBef>
              <a:buNone/>
              <a:defRPr b="0" i="0" sz="1200" u="none" cap="none" strike="noStrike">
                <a:solidFill>
                  <a:schemeClr val="lt1"/>
                </a:solidFill>
                <a:latin typeface="Calibri"/>
                <a:ea typeface="Calibri"/>
                <a:cs typeface="Calibri"/>
                <a:sym typeface="Calibri"/>
              </a:defRPr>
            </a:lvl3pPr>
            <a:lvl4pPr indent="0" lvl="3" marL="0" marR="0" algn="ctr">
              <a:spcBef>
                <a:spcPts val="0"/>
              </a:spcBef>
              <a:buNone/>
              <a:defRPr b="0" i="0" sz="1200" u="none" cap="none" strike="noStrike">
                <a:solidFill>
                  <a:schemeClr val="lt1"/>
                </a:solidFill>
                <a:latin typeface="Calibri"/>
                <a:ea typeface="Calibri"/>
                <a:cs typeface="Calibri"/>
                <a:sym typeface="Calibri"/>
              </a:defRPr>
            </a:lvl4pPr>
            <a:lvl5pPr indent="0" lvl="4" marL="0" marR="0" algn="ctr">
              <a:spcBef>
                <a:spcPts val="0"/>
              </a:spcBef>
              <a:buNone/>
              <a:defRPr b="0" i="0" sz="1200" u="none" cap="none" strike="noStrike">
                <a:solidFill>
                  <a:schemeClr val="lt1"/>
                </a:solidFill>
                <a:latin typeface="Calibri"/>
                <a:ea typeface="Calibri"/>
                <a:cs typeface="Calibri"/>
                <a:sym typeface="Calibri"/>
              </a:defRPr>
            </a:lvl5pPr>
            <a:lvl6pPr indent="0" lvl="5" marL="0" marR="0" algn="ctr">
              <a:spcBef>
                <a:spcPts val="0"/>
              </a:spcBef>
              <a:buNone/>
              <a:defRPr b="0" i="0" sz="1200" u="none" cap="none" strike="noStrike">
                <a:solidFill>
                  <a:schemeClr val="lt1"/>
                </a:solidFill>
                <a:latin typeface="Calibri"/>
                <a:ea typeface="Calibri"/>
                <a:cs typeface="Calibri"/>
                <a:sym typeface="Calibri"/>
              </a:defRPr>
            </a:lvl6pPr>
            <a:lvl7pPr indent="0" lvl="6" marL="0" marR="0" algn="ctr">
              <a:spcBef>
                <a:spcPts val="0"/>
              </a:spcBef>
              <a:buNone/>
              <a:defRPr b="0" i="0" sz="1200" u="none" cap="none" strike="noStrike">
                <a:solidFill>
                  <a:schemeClr val="lt1"/>
                </a:solidFill>
                <a:latin typeface="Calibri"/>
                <a:ea typeface="Calibri"/>
                <a:cs typeface="Calibri"/>
                <a:sym typeface="Calibri"/>
              </a:defRPr>
            </a:lvl7pPr>
            <a:lvl8pPr indent="0" lvl="7" marL="0" marR="0" algn="ctr">
              <a:spcBef>
                <a:spcPts val="0"/>
              </a:spcBef>
              <a:buNone/>
              <a:defRPr b="0" i="0" sz="1200" u="none" cap="none" strike="noStrike">
                <a:solidFill>
                  <a:schemeClr val="lt1"/>
                </a:solidFill>
                <a:latin typeface="Calibri"/>
                <a:ea typeface="Calibri"/>
                <a:cs typeface="Calibri"/>
                <a:sym typeface="Calibri"/>
              </a:defRPr>
            </a:lvl8pPr>
            <a:lvl9pPr indent="0" lvl="8" marL="0" marR="0" algn="ctr">
              <a:spcBef>
                <a:spcPts val="0"/>
              </a:spcBef>
              <a:buNone/>
              <a:defRPr b="0" i="0" sz="1200" u="none" cap="none" strike="noStrike">
                <a:solidFill>
                  <a:schemeClr val="lt1"/>
                </a:solidFill>
                <a:latin typeface="Calibri"/>
                <a:ea typeface="Calibri"/>
                <a:cs typeface="Calibri"/>
                <a:sym typeface="Calibri"/>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3 объект_2 (вертикальный столбец)">
  <p:cSld name="03 объект_2 (вертикальный столбец)">
    <p:spTree>
      <p:nvGrpSpPr>
        <p:cNvPr id="62" name="Shape 62"/>
        <p:cNvGrpSpPr/>
        <p:nvPr/>
      </p:nvGrpSpPr>
      <p:grpSpPr>
        <a:xfrm>
          <a:off x="0" y="0"/>
          <a:ext cx="0" cy="0"/>
          <a:chOff x="0" y="0"/>
          <a:chExt cx="0" cy="0"/>
        </a:xfrm>
      </p:grpSpPr>
      <p:sp>
        <p:nvSpPr>
          <p:cNvPr id="63" name="Google Shape;63;p60"/>
          <p:cNvSpPr/>
          <p:nvPr>
            <p:ph idx="2" type="pic"/>
          </p:nvPr>
        </p:nvSpPr>
        <p:spPr>
          <a:xfrm>
            <a:off x="1" y="0"/>
            <a:ext cx="12192000" cy="6858000"/>
          </a:xfrm>
          <a:prstGeom prst="rect">
            <a:avLst/>
          </a:prstGeom>
          <a:noFill/>
          <a:ln>
            <a:noFill/>
          </a:ln>
        </p:spPr>
        <p:txBody>
          <a:bodyPr anchorCtr="1" anchor="ctr" bIns="45700" lIns="91425" spcFirstLastPara="1" rIns="91425" wrap="square" tIns="45700">
            <a:normAutofit/>
          </a:bodyPr>
          <a:lstStyle>
            <a:lvl1pPr lvl="0" marR="0" rtl="0" algn="l">
              <a:lnSpc>
                <a:spcPct val="90000"/>
              </a:lnSpc>
              <a:spcBef>
                <a:spcPts val="10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4" name="Google Shape;64;p60"/>
          <p:cNvSpPr txBox="1"/>
          <p:nvPr>
            <p:ph idx="1" type="body"/>
          </p:nvPr>
        </p:nvSpPr>
        <p:spPr>
          <a:xfrm>
            <a:off x="1809750" y="1847927"/>
            <a:ext cx="7315200" cy="1461613"/>
          </a:xfrm>
          <a:prstGeom prst="rect">
            <a:avLst/>
          </a:prstGeom>
          <a:noFill/>
          <a:ln>
            <a:noFill/>
          </a:ln>
        </p:spPr>
        <p:txBody>
          <a:bodyPr anchorCtr="0" anchor="t" bIns="45700" lIns="0" spcFirstLastPara="1" rIns="0" wrap="square" tIns="45700">
            <a:noAutofit/>
          </a:bodyPr>
          <a:lstStyle>
            <a:lvl1pPr indent="-317500" lvl="0" marL="457200" algn="l">
              <a:lnSpc>
                <a:spcPct val="90000"/>
              </a:lnSpc>
              <a:spcBef>
                <a:spcPts val="1000"/>
              </a:spcBef>
              <a:spcAft>
                <a:spcPts val="0"/>
              </a:spcAft>
              <a:buClr>
                <a:srgbClr val="F2F2F2"/>
              </a:buClr>
              <a:buSzPts val="1400"/>
              <a:buChar char="•"/>
              <a:defRPr sz="1400">
                <a:solidFill>
                  <a:srgbClr val="F2F2F2"/>
                </a:solidFill>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60"/>
          <p:cNvSpPr txBox="1"/>
          <p:nvPr>
            <p:ph type="title"/>
          </p:nvPr>
        </p:nvSpPr>
        <p:spPr>
          <a:xfrm>
            <a:off x="633186" y="557439"/>
            <a:ext cx="10206264" cy="830997"/>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rgbClr val="F2F2F2"/>
              </a:buClr>
              <a:buSzPts val="2400"/>
              <a:buFont typeface="Corbel"/>
              <a:buNone/>
              <a:defRPr sz="2400">
                <a:solidFill>
                  <a:srgbClr val="F2F2F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60"/>
          <p:cNvSpPr txBox="1"/>
          <p:nvPr>
            <p:ph idx="3" type="body"/>
          </p:nvPr>
        </p:nvSpPr>
        <p:spPr>
          <a:xfrm>
            <a:off x="647700" y="2304413"/>
            <a:ext cx="548640" cy="548640"/>
          </a:xfrm>
          <a:prstGeom prst="rect">
            <a:avLst/>
          </a:prstGeom>
          <a:noFill/>
          <a:ln>
            <a:noFill/>
          </a:ln>
        </p:spPr>
        <p:txBody>
          <a:bodyPr anchorCtr="0" anchor="ctr" bIns="0" lIns="0" spcFirstLastPara="1" rIns="0" wrap="square" tIns="0">
            <a:noAutofit/>
          </a:bodyPr>
          <a:lstStyle>
            <a:lvl1pPr indent="-228600" lvl="0" marL="457200" algn="ctr">
              <a:lnSpc>
                <a:spcPct val="90000"/>
              </a:lnSpc>
              <a:spcBef>
                <a:spcPts val="1000"/>
              </a:spcBef>
              <a:spcAft>
                <a:spcPts val="0"/>
              </a:spcAft>
              <a:buClr>
                <a:srgbClr val="F2F2F2"/>
              </a:buClr>
              <a:buSzPts val="1400"/>
              <a:buNone/>
              <a:defRPr sz="1400">
                <a:solidFill>
                  <a:srgbClr val="F2F2F2"/>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7" name="Google Shape;67;p60"/>
          <p:cNvSpPr txBox="1"/>
          <p:nvPr>
            <p:ph idx="4" type="body"/>
          </p:nvPr>
        </p:nvSpPr>
        <p:spPr>
          <a:xfrm>
            <a:off x="1809750" y="4048520"/>
            <a:ext cx="7315200" cy="1461613"/>
          </a:xfrm>
          <a:prstGeom prst="rect">
            <a:avLst/>
          </a:prstGeom>
          <a:noFill/>
          <a:ln>
            <a:noFill/>
          </a:ln>
        </p:spPr>
        <p:txBody>
          <a:bodyPr anchorCtr="0" anchor="t" bIns="45700" lIns="0" spcFirstLastPara="1" rIns="0" wrap="square" tIns="45700">
            <a:noAutofit/>
          </a:bodyPr>
          <a:lstStyle>
            <a:lvl1pPr indent="-317500" lvl="0" marL="457200" algn="l">
              <a:lnSpc>
                <a:spcPct val="90000"/>
              </a:lnSpc>
              <a:spcBef>
                <a:spcPts val="1000"/>
              </a:spcBef>
              <a:spcAft>
                <a:spcPts val="0"/>
              </a:spcAft>
              <a:buClr>
                <a:srgbClr val="F2F2F2"/>
              </a:buClr>
              <a:buSzPts val="1400"/>
              <a:buChar char="•"/>
              <a:defRPr sz="1400">
                <a:solidFill>
                  <a:srgbClr val="F2F2F2"/>
                </a:solidFill>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60"/>
          <p:cNvSpPr txBox="1"/>
          <p:nvPr>
            <p:ph idx="5" type="body"/>
          </p:nvPr>
        </p:nvSpPr>
        <p:spPr>
          <a:xfrm>
            <a:off x="647700" y="4505006"/>
            <a:ext cx="548640" cy="548640"/>
          </a:xfrm>
          <a:prstGeom prst="rect">
            <a:avLst/>
          </a:prstGeom>
          <a:noFill/>
          <a:ln>
            <a:noFill/>
          </a:ln>
        </p:spPr>
        <p:txBody>
          <a:bodyPr anchorCtr="0" anchor="ctr" bIns="0" lIns="0" spcFirstLastPara="1" rIns="0" wrap="square" tIns="0">
            <a:noAutofit/>
          </a:bodyPr>
          <a:lstStyle>
            <a:lvl1pPr indent="-228600" lvl="0" marL="457200" algn="ctr">
              <a:lnSpc>
                <a:spcPct val="90000"/>
              </a:lnSpc>
              <a:spcBef>
                <a:spcPts val="1000"/>
              </a:spcBef>
              <a:spcAft>
                <a:spcPts val="0"/>
              </a:spcAft>
              <a:buClr>
                <a:srgbClr val="F2F2F2"/>
              </a:buClr>
              <a:buSzPts val="1400"/>
              <a:buNone/>
              <a:defRPr sz="1400">
                <a:solidFill>
                  <a:srgbClr val="F2F2F2"/>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9" name="Google Shape;69;p60"/>
          <p:cNvSpPr txBox="1"/>
          <p:nvPr>
            <p:ph idx="12" type="sldNum"/>
          </p:nvPr>
        </p:nvSpPr>
        <p:spPr>
          <a:xfrm>
            <a:off x="11091210" y="6189345"/>
            <a:ext cx="600974" cy="395243"/>
          </a:xfrm>
          <a:prstGeom prst="rect">
            <a:avLst/>
          </a:prstGeom>
          <a:noFill/>
          <a:ln>
            <a:noFill/>
          </a:ln>
        </p:spPr>
        <p:txBody>
          <a:bodyPr anchorCtr="0" anchor="ctr" bIns="0" lIns="0" spcFirstLastPara="1" rIns="0" wrap="square" tIns="0">
            <a:noAutofit/>
          </a:bodyPr>
          <a:lstStyle>
            <a:lvl1pPr indent="0" lvl="0" marL="0" marR="0" algn="ctr">
              <a:spcBef>
                <a:spcPts val="0"/>
              </a:spcBef>
              <a:buNone/>
              <a:defRPr b="0" i="0" sz="1200" u="none" cap="none" strike="noStrike">
                <a:solidFill>
                  <a:schemeClr val="lt1"/>
                </a:solidFill>
                <a:latin typeface="Calibri"/>
                <a:ea typeface="Calibri"/>
                <a:cs typeface="Calibri"/>
                <a:sym typeface="Calibri"/>
              </a:defRPr>
            </a:lvl1pPr>
            <a:lvl2pPr indent="0" lvl="1" marL="0" marR="0" algn="ctr">
              <a:spcBef>
                <a:spcPts val="0"/>
              </a:spcBef>
              <a:buNone/>
              <a:defRPr b="0" i="0" sz="1200" u="none" cap="none" strike="noStrike">
                <a:solidFill>
                  <a:schemeClr val="lt1"/>
                </a:solidFill>
                <a:latin typeface="Calibri"/>
                <a:ea typeface="Calibri"/>
                <a:cs typeface="Calibri"/>
                <a:sym typeface="Calibri"/>
              </a:defRPr>
            </a:lvl2pPr>
            <a:lvl3pPr indent="0" lvl="2" marL="0" marR="0" algn="ctr">
              <a:spcBef>
                <a:spcPts val="0"/>
              </a:spcBef>
              <a:buNone/>
              <a:defRPr b="0" i="0" sz="1200" u="none" cap="none" strike="noStrike">
                <a:solidFill>
                  <a:schemeClr val="lt1"/>
                </a:solidFill>
                <a:latin typeface="Calibri"/>
                <a:ea typeface="Calibri"/>
                <a:cs typeface="Calibri"/>
                <a:sym typeface="Calibri"/>
              </a:defRPr>
            </a:lvl3pPr>
            <a:lvl4pPr indent="0" lvl="3" marL="0" marR="0" algn="ctr">
              <a:spcBef>
                <a:spcPts val="0"/>
              </a:spcBef>
              <a:buNone/>
              <a:defRPr b="0" i="0" sz="1200" u="none" cap="none" strike="noStrike">
                <a:solidFill>
                  <a:schemeClr val="lt1"/>
                </a:solidFill>
                <a:latin typeface="Calibri"/>
                <a:ea typeface="Calibri"/>
                <a:cs typeface="Calibri"/>
                <a:sym typeface="Calibri"/>
              </a:defRPr>
            </a:lvl4pPr>
            <a:lvl5pPr indent="0" lvl="4" marL="0" marR="0" algn="ctr">
              <a:spcBef>
                <a:spcPts val="0"/>
              </a:spcBef>
              <a:buNone/>
              <a:defRPr b="0" i="0" sz="1200" u="none" cap="none" strike="noStrike">
                <a:solidFill>
                  <a:schemeClr val="lt1"/>
                </a:solidFill>
                <a:latin typeface="Calibri"/>
                <a:ea typeface="Calibri"/>
                <a:cs typeface="Calibri"/>
                <a:sym typeface="Calibri"/>
              </a:defRPr>
            </a:lvl5pPr>
            <a:lvl6pPr indent="0" lvl="5" marL="0" marR="0" algn="ctr">
              <a:spcBef>
                <a:spcPts val="0"/>
              </a:spcBef>
              <a:buNone/>
              <a:defRPr b="0" i="0" sz="1200" u="none" cap="none" strike="noStrike">
                <a:solidFill>
                  <a:schemeClr val="lt1"/>
                </a:solidFill>
                <a:latin typeface="Calibri"/>
                <a:ea typeface="Calibri"/>
                <a:cs typeface="Calibri"/>
                <a:sym typeface="Calibri"/>
              </a:defRPr>
            </a:lvl6pPr>
            <a:lvl7pPr indent="0" lvl="6" marL="0" marR="0" algn="ctr">
              <a:spcBef>
                <a:spcPts val="0"/>
              </a:spcBef>
              <a:buNone/>
              <a:defRPr b="0" i="0" sz="1200" u="none" cap="none" strike="noStrike">
                <a:solidFill>
                  <a:schemeClr val="lt1"/>
                </a:solidFill>
                <a:latin typeface="Calibri"/>
                <a:ea typeface="Calibri"/>
                <a:cs typeface="Calibri"/>
                <a:sym typeface="Calibri"/>
              </a:defRPr>
            </a:lvl7pPr>
            <a:lvl8pPr indent="0" lvl="7" marL="0" marR="0" algn="ctr">
              <a:spcBef>
                <a:spcPts val="0"/>
              </a:spcBef>
              <a:buNone/>
              <a:defRPr b="0" i="0" sz="1200" u="none" cap="none" strike="noStrike">
                <a:solidFill>
                  <a:schemeClr val="lt1"/>
                </a:solidFill>
                <a:latin typeface="Calibri"/>
                <a:ea typeface="Calibri"/>
                <a:cs typeface="Calibri"/>
                <a:sym typeface="Calibri"/>
              </a:defRPr>
            </a:lvl8pPr>
            <a:lvl9pPr indent="0" lvl="8" marL="0" marR="0" algn="ctr">
              <a:spcBef>
                <a:spcPts val="0"/>
              </a:spcBef>
              <a:buNone/>
              <a:defRPr b="0" i="0" sz="1200" u="none" cap="none" strike="noStrike">
                <a:solidFill>
                  <a:schemeClr val="lt1"/>
                </a:solidFill>
                <a:latin typeface="Calibri"/>
                <a:ea typeface="Calibri"/>
                <a:cs typeface="Calibri"/>
                <a:sym typeface="Calibri"/>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4 объект_1 (столбец)">
  <p:cSld name="04 объект_1 (столбец)">
    <p:spTree>
      <p:nvGrpSpPr>
        <p:cNvPr id="70" name="Shape 70"/>
        <p:cNvGrpSpPr/>
        <p:nvPr/>
      </p:nvGrpSpPr>
      <p:grpSpPr>
        <a:xfrm>
          <a:off x="0" y="0"/>
          <a:ext cx="0" cy="0"/>
          <a:chOff x="0" y="0"/>
          <a:chExt cx="0" cy="0"/>
        </a:xfrm>
      </p:grpSpPr>
      <p:sp>
        <p:nvSpPr>
          <p:cNvPr id="71" name="Google Shape;71;p61"/>
          <p:cNvSpPr/>
          <p:nvPr>
            <p:ph idx="2" type="pic"/>
          </p:nvPr>
        </p:nvSpPr>
        <p:spPr>
          <a:xfrm>
            <a:off x="1" y="0"/>
            <a:ext cx="12192000" cy="6858000"/>
          </a:xfrm>
          <a:prstGeom prst="rect">
            <a:avLst/>
          </a:prstGeom>
          <a:noFill/>
          <a:ln>
            <a:noFill/>
          </a:ln>
        </p:spPr>
        <p:txBody>
          <a:bodyPr anchorCtr="1" anchor="ctr" bIns="45700" lIns="91425" spcFirstLastPara="1" rIns="91425" wrap="square" tIns="45700">
            <a:normAutofit/>
          </a:bodyPr>
          <a:lstStyle>
            <a:lvl1pPr lvl="0" marR="0" rtl="0" algn="l">
              <a:lnSpc>
                <a:spcPct val="90000"/>
              </a:lnSpc>
              <a:spcBef>
                <a:spcPts val="10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2" name="Google Shape;72;p61"/>
          <p:cNvSpPr txBox="1"/>
          <p:nvPr>
            <p:ph idx="1" type="body"/>
          </p:nvPr>
        </p:nvSpPr>
        <p:spPr>
          <a:xfrm>
            <a:off x="1562100" y="1733627"/>
            <a:ext cx="2438400" cy="4248073"/>
          </a:xfrm>
          <a:prstGeom prst="rect">
            <a:avLst/>
          </a:prstGeom>
          <a:noFill/>
          <a:ln>
            <a:noFill/>
          </a:ln>
        </p:spPr>
        <p:txBody>
          <a:bodyPr anchorCtr="0" anchor="t" bIns="45700" lIns="0" spcFirstLastPara="1" rIns="0" wrap="square" tIns="45700">
            <a:noAutofit/>
          </a:bodyPr>
          <a:lstStyle>
            <a:lvl1pPr indent="-317500" lvl="0" marL="457200" algn="l">
              <a:lnSpc>
                <a:spcPct val="90000"/>
              </a:lnSpc>
              <a:spcBef>
                <a:spcPts val="1000"/>
              </a:spcBef>
              <a:spcAft>
                <a:spcPts val="0"/>
              </a:spcAft>
              <a:buClr>
                <a:srgbClr val="F2F2F2"/>
              </a:buClr>
              <a:buSzPts val="1400"/>
              <a:buChar char="•"/>
              <a:defRPr sz="1400">
                <a:solidFill>
                  <a:srgbClr val="F2F2F2"/>
                </a:solidFill>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 name="Google Shape;73;p61"/>
          <p:cNvSpPr txBox="1"/>
          <p:nvPr>
            <p:ph type="title"/>
          </p:nvPr>
        </p:nvSpPr>
        <p:spPr>
          <a:xfrm>
            <a:off x="633186" y="557439"/>
            <a:ext cx="10206264" cy="830997"/>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rgbClr val="F2F2F2"/>
              </a:buClr>
              <a:buSzPts val="2400"/>
              <a:buFont typeface="Corbel"/>
              <a:buNone/>
              <a:defRPr sz="2400">
                <a:solidFill>
                  <a:srgbClr val="F2F2F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61"/>
          <p:cNvSpPr txBox="1"/>
          <p:nvPr>
            <p:ph idx="3" type="body"/>
          </p:nvPr>
        </p:nvSpPr>
        <p:spPr>
          <a:xfrm>
            <a:off x="647700" y="1733627"/>
            <a:ext cx="548640" cy="548640"/>
          </a:xfrm>
          <a:prstGeom prst="rect">
            <a:avLst/>
          </a:prstGeom>
          <a:noFill/>
          <a:ln>
            <a:noFill/>
          </a:ln>
        </p:spPr>
        <p:txBody>
          <a:bodyPr anchorCtr="0" anchor="ctr" bIns="0" lIns="0" spcFirstLastPara="1" rIns="0" wrap="square" tIns="0">
            <a:noAutofit/>
          </a:bodyPr>
          <a:lstStyle>
            <a:lvl1pPr indent="-228600" lvl="0" marL="457200" algn="ctr">
              <a:lnSpc>
                <a:spcPct val="90000"/>
              </a:lnSpc>
              <a:spcBef>
                <a:spcPts val="1000"/>
              </a:spcBef>
              <a:spcAft>
                <a:spcPts val="0"/>
              </a:spcAft>
              <a:buClr>
                <a:srgbClr val="F2F2F2"/>
              </a:buClr>
              <a:buSzPts val="1400"/>
              <a:buNone/>
              <a:defRPr sz="1400">
                <a:solidFill>
                  <a:srgbClr val="F2F2F2"/>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61"/>
          <p:cNvSpPr txBox="1"/>
          <p:nvPr>
            <p:ph idx="12" type="sldNum"/>
          </p:nvPr>
        </p:nvSpPr>
        <p:spPr>
          <a:xfrm>
            <a:off x="11091210" y="6189345"/>
            <a:ext cx="600974" cy="395243"/>
          </a:xfrm>
          <a:prstGeom prst="rect">
            <a:avLst/>
          </a:prstGeom>
          <a:noFill/>
          <a:ln>
            <a:noFill/>
          </a:ln>
        </p:spPr>
        <p:txBody>
          <a:bodyPr anchorCtr="0" anchor="ctr" bIns="0" lIns="0" spcFirstLastPara="1" rIns="0" wrap="square" tIns="0">
            <a:noAutofit/>
          </a:bodyPr>
          <a:lstStyle>
            <a:lvl1pPr indent="0" lvl="0" marL="0" marR="0" algn="ctr">
              <a:spcBef>
                <a:spcPts val="0"/>
              </a:spcBef>
              <a:buNone/>
              <a:defRPr b="0" i="0" sz="1200" u="none" cap="none" strike="noStrike">
                <a:solidFill>
                  <a:schemeClr val="lt1"/>
                </a:solidFill>
                <a:latin typeface="Calibri"/>
                <a:ea typeface="Calibri"/>
                <a:cs typeface="Calibri"/>
                <a:sym typeface="Calibri"/>
              </a:defRPr>
            </a:lvl1pPr>
            <a:lvl2pPr indent="0" lvl="1" marL="0" marR="0" algn="ctr">
              <a:spcBef>
                <a:spcPts val="0"/>
              </a:spcBef>
              <a:buNone/>
              <a:defRPr b="0" i="0" sz="1200" u="none" cap="none" strike="noStrike">
                <a:solidFill>
                  <a:schemeClr val="lt1"/>
                </a:solidFill>
                <a:latin typeface="Calibri"/>
                <a:ea typeface="Calibri"/>
                <a:cs typeface="Calibri"/>
                <a:sym typeface="Calibri"/>
              </a:defRPr>
            </a:lvl2pPr>
            <a:lvl3pPr indent="0" lvl="2" marL="0" marR="0" algn="ctr">
              <a:spcBef>
                <a:spcPts val="0"/>
              </a:spcBef>
              <a:buNone/>
              <a:defRPr b="0" i="0" sz="1200" u="none" cap="none" strike="noStrike">
                <a:solidFill>
                  <a:schemeClr val="lt1"/>
                </a:solidFill>
                <a:latin typeface="Calibri"/>
                <a:ea typeface="Calibri"/>
                <a:cs typeface="Calibri"/>
                <a:sym typeface="Calibri"/>
              </a:defRPr>
            </a:lvl3pPr>
            <a:lvl4pPr indent="0" lvl="3" marL="0" marR="0" algn="ctr">
              <a:spcBef>
                <a:spcPts val="0"/>
              </a:spcBef>
              <a:buNone/>
              <a:defRPr b="0" i="0" sz="1200" u="none" cap="none" strike="noStrike">
                <a:solidFill>
                  <a:schemeClr val="lt1"/>
                </a:solidFill>
                <a:latin typeface="Calibri"/>
                <a:ea typeface="Calibri"/>
                <a:cs typeface="Calibri"/>
                <a:sym typeface="Calibri"/>
              </a:defRPr>
            </a:lvl4pPr>
            <a:lvl5pPr indent="0" lvl="4" marL="0" marR="0" algn="ctr">
              <a:spcBef>
                <a:spcPts val="0"/>
              </a:spcBef>
              <a:buNone/>
              <a:defRPr b="0" i="0" sz="1200" u="none" cap="none" strike="noStrike">
                <a:solidFill>
                  <a:schemeClr val="lt1"/>
                </a:solidFill>
                <a:latin typeface="Calibri"/>
                <a:ea typeface="Calibri"/>
                <a:cs typeface="Calibri"/>
                <a:sym typeface="Calibri"/>
              </a:defRPr>
            </a:lvl5pPr>
            <a:lvl6pPr indent="0" lvl="5" marL="0" marR="0" algn="ctr">
              <a:spcBef>
                <a:spcPts val="0"/>
              </a:spcBef>
              <a:buNone/>
              <a:defRPr b="0" i="0" sz="1200" u="none" cap="none" strike="noStrike">
                <a:solidFill>
                  <a:schemeClr val="lt1"/>
                </a:solidFill>
                <a:latin typeface="Calibri"/>
                <a:ea typeface="Calibri"/>
                <a:cs typeface="Calibri"/>
                <a:sym typeface="Calibri"/>
              </a:defRPr>
            </a:lvl6pPr>
            <a:lvl7pPr indent="0" lvl="6" marL="0" marR="0" algn="ctr">
              <a:spcBef>
                <a:spcPts val="0"/>
              </a:spcBef>
              <a:buNone/>
              <a:defRPr b="0" i="0" sz="1200" u="none" cap="none" strike="noStrike">
                <a:solidFill>
                  <a:schemeClr val="lt1"/>
                </a:solidFill>
                <a:latin typeface="Calibri"/>
                <a:ea typeface="Calibri"/>
                <a:cs typeface="Calibri"/>
                <a:sym typeface="Calibri"/>
              </a:defRPr>
            </a:lvl7pPr>
            <a:lvl8pPr indent="0" lvl="7" marL="0" marR="0" algn="ctr">
              <a:spcBef>
                <a:spcPts val="0"/>
              </a:spcBef>
              <a:buNone/>
              <a:defRPr b="0" i="0" sz="1200" u="none" cap="none" strike="noStrike">
                <a:solidFill>
                  <a:schemeClr val="lt1"/>
                </a:solidFill>
                <a:latin typeface="Calibri"/>
                <a:ea typeface="Calibri"/>
                <a:cs typeface="Calibri"/>
                <a:sym typeface="Calibri"/>
              </a:defRPr>
            </a:lvl8pPr>
            <a:lvl9pPr indent="0" lvl="8" marL="0" marR="0" algn="ctr">
              <a:spcBef>
                <a:spcPts val="0"/>
              </a:spcBef>
              <a:buNone/>
              <a:defRPr b="0" i="0" sz="1200" u="none" cap="none" strike="noStrike">
                <a:solidFill>
                  <a:schemeClr val="lt1"/>
                </a:solidFill>
                <a:latin typeface="Calibri"/>
                <a:ea typeface="Calibri"/>
                <a:cs typeface="Calibri"/>
                <a:sym typeface="Calibri"/>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p:cSld name="Только заголовок">
    <p:spTree>
      <p:nvGrpSpPr>
        <p:cNvPr id="76" name="Shape 76"/>
        <p:cNvGrpSpPr/>
        <p:nvPr/>
      </p:nvGrpSpPr>
      <p:grpSpPr>
        <a:xfrm>
          <a:off x="0" y="0"/>
          <a:ext cx="0" cy="0"/>
          <a:chOff x="0" y="0"/>
          <a:chExt cx="0" cy="0"/>
        </a:xfrm>
      </p:grpSpPr>
      <p:sp>
        <p:nvSpPr>
          <p:cNvPr id="77" name="Google Shape;77;p62"/>
          <p:cNvSpPr txBox="1"/>
          <p:nvPr>
            <p:ph type="title"/>
          </p:nvPr>
        </p:nvSpPr>
        <p:spPr>
          <a:xfrm>
            <a:off x="633186" y="557439"/>
            <a:ext cx="10815864" cy="830997"/>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chemeClr val="dk1"/>
              </a:buClr>
              <a:buSzPts val="2400"/>
              <a:buFont typeface="Corbel"/>
              <a:buNone/>
              <a:defRPr sz="2400">
                <a:solidFill>
                  <a:schemeClr val="dk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grpSp>
        <p:nvGrpSpPr>
          <p:cNvPr id="78" name="Google Shape;78;p62"/>
          <p:cNvGrpSpPr/>
          <p:nvPr/>
        </p:nvGrpSpPr>
        <p:grpSpPr>
          <a:xfrm>
            <a:off x="0" y="6086479"/>
            <a:ext cx="12192000" cy="600974"/>
            <a:chOff x="0" y="6086479"/>
            <a:chExt cx="12192000" cy="600974"/>
          </a:xfrm>
        </p:grpSpPr>
        <p:sp>
          <p:nvSpPr>
            <p:cNvPr id="79" name="Google Shape;79;p62"/>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0" name="Google Shape;80;p62"/>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81" name="Google Shape;81;p62"/>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важных_изображения (текст 01)">
  <p:cSld name="2 важных_изображения (текст 01)">
    <p:spTree>
      <p:nvGrpSpPr>
        <p:cNvPr id="82" name="Shape 82"/>
        <p:cNvGrpSpPr/>
        <p:nvPr/>
      </p:nvGrpSpPr>
      <p:grpSpPr>
        <a:xfrm>
          <a:off x="0" y="0"/>
          <a:ext cx="0" cy="0"/>
          <a:chOff x="0" y="0"/>
          <a:chExt cx="0" cy="0"/>
        </a:xfrm>
      </p:grpSpPr>
      <p:sp>
        <p:nvSpPr>
          <p:cNvPr id="83" name="Google Shape;83;p63"/>
          <p:cNvSpPr/>
          <p:nvPr>
            <p:ph idx="2" type="pic"/>
          </p:nvPr>
        </p:nvSpPr>
        <p:spPr>
          <a:xfrm>
            <a:off x="6464300" y="0"/>
            <a:ext cx="5727700" cy="6858000"/>
          </a:xfrm>
          <a:prstGeom prst="rect">
            <a:avLst/>
          </a:prstGeom>
          <a:noFill/>
          <a:ln>
            <a:noFill/>
          </a:ln>
        </p:spPr>
        <p:txBody>
          <a:bodyPr anchorCtr="1" anchor="ctr" bIns="45700" lIns="91425" spcFirstLastPara="1" rIns="91425" wrap="square" tIns="45700">
            <a:noAutofit/>
          </a:bodyPr>
          <a:lstStyle>
            <a:lvl1pPr lvl="0" marR="0" rtl="0" algn="l">
              <a:lnSpc>
                <a:spcPct val="90000"/>
              </a:lnSpc>
              <a:spcBef>
                <a:spcPts val="10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4" name="Google Shape;84;p63"/>
          <p:cNvSpPr/>
          <p:nvPr>
            <p:ph idx="3" type="pic"/>
          </p:nvPr>
        </p:nvSpPr>
        <p:spPr>
          <a:xfrm>
            <a:off x="0" y="0"/>
            <a:ext cx="8087304" cy="6858000"/>
          </a:xfrm>
          <a:prstGeom prst="rect">
            <a:avLst/>
          </a:prstGeom>
          <a:noFill/>
          <a:ln>
            <a:noFill/>
          </a:ln>
        </p:spPr>
        <p:txBody>
          <a:bodyPr anchorCtr="1" anchor="ctr" bIns="45700" lIns="91425" spcFirstLastPara="1" rIns="91425" wrap="square" tIns="45700">
            <a:noAutofit/>
          </a:bodyPr>
          <a:lstStyle>
            <a:lvl1pPr lvl="0" marR="0" rtl="0" algn="ctr">
              <a:lnSpc>
                <a:spcPct val="90000"/>
              </a:lnSpc>
              <a:spcBef>
                <a:spcPts val="10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5" name="Google Shape;85;p63"/>
          <p:cNvSpPr txBox="1"/>
          <p:nvPr>
            <p:ph idx="1" type="body"/>
          </p:nvPr>
        </p:nvSpPr>
        <p:spPr>
          <a:xfrm>
            <a:off x="785586" y="5047107"/>
            <a:ext cx="5005614" cy="1005840"/>
          </a:xfrm>
          <a:prstGeom prst="rect">
            <a:avLst/>
          </a:prstGeom>
          <a:noFill/>
          <a:ln>
            <a:noFill/>
          </a:ln>
        </p:spPr>
        <p:txBody>
          <a:bodyPr anchorCtr="0" anchor="t" bIns="45700" lIns="0" spcFirstLastPara="1" rIns="0" wrap="square" tIns="45700">
            <a:noAutofit/>
          </a:bodyPr>
          <a:lstStyle>
            <a:lvl1pPr indent="-228600" lvl="0" marL="457200" algn="l">
              <a:lnSpc>
                <a:spcPct val="90000"/>
              </a:lnSpc>
              <a:spcBef>
                <a:spcPts val="1000"/>
              </a:spcBef>
              <a:spcAft>
                <a:spcPts val="0"/>
              </a:spcAft>
              <a:buClr>
                <a:schemeClr val="dk1"/>
              </a:buClr>
              <a:buSzPts val="1600"/>
              <a:buNone/>
              <a:defRPr sz="1600">
                <a:solidFill>
                  <a:schemeClr val="dk1"/>
                </a:solidFill>
                <a:latin typeface="Calibri"/>
                <a:ea typeface="Calibri"/>
                <a:cs typeface="Calibri"/>
                <a:sym typeface="Calibri"/>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6" name="Google Shape;86;p63"/>
          <p:cNvSpPr txBox="1"/>
          <p:nvPr>
            <p:ph type="title"/>
          </p:nvPr>
        </p:nvSpPr>
        <p:spPr>
          <a:xfrm>
            <a:off x="785586" y="4081468"/>
            <a:ext cx="5005614" cy="822960"/>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chemeClr val="dk1"/>
              </a:buClr>
              <a:buSzPts val="2400"/>
              <a:buFont typeface="Arial"/>
              <a:buNone/>
              <a:defRPr sz="2400">
                <a:solidFill>
                  <a:schemeClr val="dk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63"/>
          <p:cNvSpPr txBox="1"/>
          <p:nvPr>
            <p:ph idx="12" type="sldNum"/>
          </p:nvPr>
        </p:nvSpPr>
        <p:spPr>
          <a:xfrm>
            <a:off x="11091210" y="6189345"/>
            <a:ext cx="600974" cy="395243"/>
          </a:xfrm>
          <a:prstGeom prst="rect">
            <a:avLst/>
          </a:prstGeom>
          <a:noFill/>
          <a:ln>
            <a:noFill/>
          </a:ln>
        </p:spPr>
        <p:txBody>
          <a:bodyPr anchorCtr="0" anchor="ctr" bIns="0" lIns="0" spcFirstLastPara="1" rIns="0" wrap="square" tIns="0">
            <a:noAutofit/>
          </a:bodyPr>
          <a:lstStyle>
            <a:lvl1pPr indent="0" lvl="0" marL="0" marR="0" algn="ctr">
              <a:spcBef>
                <a:spcPts val="0"/>
              </a:spcBef>
              <a:buNone/>
              <a:defRPr b="0" i="0" sz="1200" u="none" cap="none" strike="noStrike">
                <a:solidFill>
                  <a:schemeClr val="lt1"/>
                </a:solidFill>
                <a:latin typeface="Calibri"/>
                <a:ea typeface="Calibri"/>
                <a:cs typeface="Calibri"/>
                <a:sym typeface="Calibri"/>
              </a:defRPr>
            </a:lvl1pPr>
            <a:lvl2pPr indent="0" lvl="1" marL="0" marR="0" algn="ctr">
              <a:spcBef>
                <a:spcPts val="0"/>
              </a:spcBef>
              <a:buNone/>
              <a:defRPr b="0" i="0" sz="1200" u="none" cap="none" strike="noStrike">
                <a:solidFill>
                  <a:schemeClr val="lt1"/>
                </a:solidFill>
                <a:latin typeface="Calibri"/>
                <a:ea typeface="Calibri"/>
                <a:cs typeface="Calibri"/>
                <a:sym typeface="Calibri"/>
              </a:defRPr>
            </a:lvl2pPr>
            <a:lvl3pPr indent="0" lvl="2" marL="0" marR="0" algn="ctr">
              <a:spcBef>
                <a:spcPts val="0"/>
              </a:spcBef>
              <a:buNone/>
              <a:defRPr b="0" i="0" sz="1200" u="none" cap="none" strike="noStrike">
                <a:solidFill>
                  <a:schemeClr val="lt1"/>
                </a:solidFill>
                <a:latin typeface="Calibri"/>
                <a:ea typeface="Calibri"/>
                <a:cs typeface="Calibri"/>
                <a:sym typeface="Calibri"/>
              </a:defRPr>
            </a:lvl3pPr>
            <a:lvl4pPr indent="0" lvl="3" marL="0" marR="0" algn="ctr">
              <a:spcBef>
                <a:spcPts val="0"/>
              </a:spcBef>
              <a:buNone/>
              <a:defRPr b="0" i="0" sz="1200" u="none" cap="none" strike="noStrike">
                <a:solidFill>
                  <a:schemeClr val="lt1"/>
                </a:solidFill>
                <a:latin typeface="Calibri"/>
                <a:ea typeface="Calibri"/>
                <a:cs typeface="Calibri"/>
                <a:sym typeface="Calibri"/>
              </a:defRPr>
            </a:lvl4pPr>
            <a:lvl5pPr indent="0" lvl="4" marL="0" marR="0" algn="ctr">
              <a:spcBef>
                <a:spcPts val="0"/>
              </a:spcBef>
              <a:buNone/>
              <a:defRPr b="0" i="0" sz="1200" u="none" cap="none" strike="noStrike">
                <a:solidFill>
                  <a:schemeClr val="lt1"/>
                </a:solidFill>
                <a:latin typeface="Calibri"/>
                <a:ea typeface="Calibri"/>
                <a:cs typeface="Calibri"/>
                <a:sym typeface="Calibri"/>
              </a:defRPr>
            </a:lvl5pPr>
            <a:lvl6pPr indent="0" lvl="5" marL="0" marR="0" algn="ctr">
              <a:spcBef>
                <a:spcPts val="0"/>
              </a:spcBef>
              <a:buNone/>
              <a:defRPr b="0" i="0" sz="1200" u="none" cap="none" strike="noStrike">
                <a:solidFill>
                  <a:schemeClr val="lt1"/>
                </a:solidFill>
                <a:latin typeface="Calibri"/>
                <a:ea typeface="Calibri"/>
                <a:cs typeface="Calibri"/>
                <a:sym typeface="Calibri"/>
              </a:defRPr>
            </a:lvl6pPr>
            <a:lvl7pPr indent="0" lvl="6" marL="0" marR="0" algn="ctr">
              <a:spcBef>
                <a:spcPts val="0"/>
              </a:spcBef>
              <a:buNone/>
              <a:defRPr b="0" i="0" sz="1200" u="none" cap="none" strike="noStrike">
                <a:solidFill>
                  <a:schemeClr val="lt1"/>
                </a:solidFill>
                <a:latin typeface="Calibri"/>
                <a:ea typeface="Calibri"/>
                <a:cs typeface="Calibri"/>
                <a:sym typeface="Calibri"/>
              </a:defRPr>
            </a:lvl7pPr>
            <a:lvl8pPr indent="0" lvl="7" marL="0" marR="0" algn="ctr">
              <a:spcBef>
                <a:spcPts val="0"/>
              </a:spcBef>
              <a:buNone/>
              <a:defRPr b="0" i="0" sz="1200" u="none" cap="none" strike="noStrike">
                <a:solidFill>
                  <a:schemeClr val="lt1"/>
                </a:solidFill>
                <a:latin typeface="Calibri"/>
                <a:ea typeface="Calibri"/>
                <a:cs typeface="Calibri"/>
                <a:sym typeface="Calibri"/>
              </a:defRPr>
            </a:lvl8pPr>
            <a:lvl9pPr indent="0" lvl="8" marL="0" marR="0" algn="ctr">
              <a:spcBef>
                <a:spcPts val="0"/>
              </a:spcBef>
              <a:buNone/>
              <a:defRPr b="0" i="0" sz="1200" u="none" cap="none" strike="noStrike">
                <a:solidFill>
                  <a:schemeClr val="lt1"/>
                </a:solidFill>
                <a:latin typeface="Calibri"/>
                <a:ea typeface="Calibri"/>
                <a:cs typeface="Calibri"/>
                <a:sym typeface="Calibri"/>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88" name="Shape 88"/>
        <p:cNvGrpSpPr/>
        <p:nvPr/>
      </p:nvGrpSpPr>
      <p:grpSpPr>
        <a:xfrm>
          <a:off x="0" y="0"/>
          <a:ext cx="0" cy="0"/>
          <a:chOff x="0" y="0"/>
          <a:chExt cx="0" cy="0"/>
        </a:xfrm>
      </p:grpSpPr>
      <p:grpSp>
        <p:nvGrpSpPr>
          <p:cNvPr id="89" name="Google Shape;89;p64"/>
          <p:cNvGrpSpPr/>
          <p:nvPr/>
        </p:nvGrpSpPr>
        <p:grpSpPr>
          <a:xfrm>
            <a:off x="0" y="6086479"/>
            <a:ext cx="12192000" cy="600974"/>
            <a:chOff x="0" y="6086479"/>
            <a:chExt cx="12192000" cy="600974"/>
          </a:xfrm>
        </p:grpSpPr>
        <p:sp>
          <p:nvSpPr>
            <p:cNvPr id="90" name="Google Shape;90;p64"/>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1" name="Google Shape;91;p64"/>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92" name="Google Shape;92;p64"/>
          <p:cNvSpPr txBox="1"/>
          <p:nvPr>
            <p:ph idx="12" type="sldNum"/>
          </p:nvPr>
        </p:nvSpPr>
        <p:spPr>
          <a:xfrm>
            <a:off x="11091210" y="6189345"/>
            <a:ext cx="600974" cy="395243"/>
          </a:xfrm>
          <a:prstGeom prst="rect">
            <a:avLst/>
          </a:prstGeom>
          <a:noFill/>
          <a:ln>
            <a:noFill/>
          </a:ln>
        </p:spPr>
        <p:txBody>
          <a:bodyPr anchorCtr="0" anchor="ctr" bIns="0" lIns="0" spcFirstLastPara="1" rIns="0" wrap="square" tIns="0">
            <a:noAutofit/>
          </a:bodyPr>
          <a:lstStyle>
            <a:lvl1pPr indent="0" lvl="0" marL="0" marR="0" algn="ctr">
              <a:spcBef>
                <a:spcPts val="0"/>
              </a:spcBef>
              <a:buNone/>
              <a:defRPr b="0" i="0" sz="1200" u="none" cap="none" strike="noStrike">
                <a:solidFill>
                  <a:schemeClr val="lt1"/>
                </a:solidFill>
                <a:latin typeface="Calibri"/>
                <a:ea typeface="Calibri"/>
                <a:cs typeface="Calibri"/>
                <a:sym typeface="Calibri"/>
              </a:defRPr>
            </a:lvl1pPr>
            <a:lvl2pPr indent="0" lvl="1" marL="0" marR="0" algn="ctr">
              <a:spcBef>
                <a:spcPts val="0"/>
              </a:spcBef>
              <a:buNone/>
              <a:defRPr b="0" i="0" sz="1200" u="none" cap="none" strike="noStrike">
                <a:solidFill>
                  <a:schemeClr val="lt1"/>
                </a:solidFill>
                <a:latin typeface="Calibri"/>
                <a:ea typeface="Calibri"/>
                <a:cs typeface="Calibri"/>
                <a:sym typeface="Calibri"/>
              </a:defRPr>
            </a:lvl2pPr>
            <a:lvl3pPr indent="0" lvl="2" marL="0" marR="0" algn="ctr">
              <a:spcBef>
                <a:spcPts val="0"/>
              </a:spcBef>
              <a:buNone/>
              <a:defRPr b="0" i="0" sz="1200" u="none" cap="none" strike="noStrike">
                <a:solidFill>
                  <a:schemeClr val="lt1"/>
                </a:solidFill>
                <a:latin typeface="Calibri"/>
                <a:ea typeface="Calibri"/>
                <a:cs typeface="Calibri"/>
                <a:sym typeface="Calibri"/>
              </a:defRPr>
            </a:lvl3pPr>
            <a:lvl4pPr indent="0" lvl="3" marL="0" marR="0" algn="ctr">
              <a:spcBef>
                <a:spcPts val="0"/>
              </a:spcBef>
              <a:buNone/>
              <a:defRPr b="0" i="0" sz="1200" u="none" cap="none" strike="noStrike">
                <a:solidFill>
                  <a:schemeClr val="lt1"/>
                </a:solidFill>
                <a:latin typeface="Calibri"/>
                <a:ea typeface="Calibri"/>
                <a:cs typeface="Calibri"/>
                <a:sym typeface="Calibri"/>
              </a:defRPr>
            </a:lvl4pPr>
            <a:lvl5pPr indent="0" lvl="4" marL="0" marR="0" algn="ctr">
              <a:spcBef>
                <a:spcPts val="0"/>
              </a:spcBef>
              <a:buNone/>
              <a:defRPr b="0" i="0" sz="1200" u="none" cap="none" strike="noStrike">
                <a:solidFill>
                  <a:schemeClr val="lt1"/>
                </a:solidFill>
                <a:latin typeface="Calibri"/>
                <a:ea typeface="Calibri"/>
                <a:cs typeface="Calibri"/>
                <a:sym typeface="Calibri"/>
              </a:defRPr>
            </a:lvl5pPr>
            <a:lvl6pPr indent="0" lvl="5" marL="0" marR="0" algn="ctr">
              <a:spcBef>
                <a:spcPts val="0"/>
              </a:spcBef>
              <a:buNone/>
              <a:defRPr b="0" i="0" sz="1200" u="none" cap="none" strike="noStrike">
                <a:solidFill>
                  <a:schemeClr val="lt1"/>
                </a:solidFill>
                <a:latin typeface="Calibri"/>
                <a:ea typeface="Calibri"/>
                <a:cs typeface="Calibri"/>
                <a:sym typeface="Calibri"/>
              </a:defRPr>
            </a:lvl6pPr>
            <a:lvl7pPr indent="0" lvl="6" marL="0" marR="0" algn="ctr">
              <a:spcBef>
                <a:spcPts val="0"/>
              </a:spcBef>
              <a:buNone/>
              <a:defRPr b="0" i="0" sz="1200" u="none" cap="none" strike="noStrike">
                <a:solidFill>
                  <a:schemeClr val="lt1"/>
                </a:solidFill>
                <a:latin typeface="Calibri"/>
                <a:ea typeface="Calibri"/>
                <a:cs typeface="Calibri"/>
                <a:sym typeface="Calibri"/>
              </a:defRPr>
            </a:lvl7pPr>
            <a:lvl8pPr indent="0" lvl="7" marL="0" marR="0" algn="ctr">
              <a:spcBef>
                <a:spcPts val="0"/>
              </a:spcBef>
              <a:buNone/>
              <a:defRPr b="0" i="0" sz="1200" u="none" cap="none" strike="noStrike">
                <a:solidFill>
                  <a:schemeClr val="lt1"/>
                </a:solidFill>
                <a:latin typeface="Calibri"/>
                <a:ea typeface="Calibri"/>
                <a:cs typeface="Calibri"/>
                <a:sym typeface="Calibri"/>
              </a:defRPr>
            </a:lvl8pPr>
            <a:lvl9pPr indent="0" lvl="8" marL="0" marR="0" algn="ctr">
              <a:spcBef>
                <a:spcPts val="0"/>
              </a:spcBef>
              <a:buNone/>
              <a:defRPr b="0" i="0" sz="1200" u="none" cap="none" strike="noStrike">
                <a:solidFill>
                  <a:schemeClr val="lt1"/>
                </a:solidFill>
                <a:latin typeface="Calibri"/>
                <a:ea typeface="Calibri"/>
                <a:cs typeface="Calibri"/>
                <a:sym typeface="Calibri"/>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онцовка">
  <p:cSld name="Концовка">
    <p:spTree>
      <p:nvGrpSpPr>
        <p:cNvPr id="93" name="Shape 93"/>
        <p:cNvGrpSpPr/>
        <p:nvPr/>
      </p:nvGrpSpPr>
      <p:grpSpPr>
        <a:xfrm>
          <a:off x="0" y="0"/>
          <a:ext cx="0" cy="0"/>
          <a:chOff x="0" y="0"/>
          <a:chExt cx="0" cy="0"/>
        </a:xfrm>
      </p:grpSpPr>
      <p:sp>
        <p:nvSpPr>
          <p:cNvPr id="94" name="Google Shape;94;p65"/>
          <p:cNvSpPr/>
          <p:nvPr>
            <p:ph idx="2" type="pic"/>
          </p:nvPr>
        </p:nvSpPr>
        <p:spPr>
          <a:xfrm>
            <a:off x="1" y="0"/>
            <a:ext cx="12192000" cy="6858000"/>
          </a:xfrm>
          <a:prstGeom prst="rect">
            <a:avLst/>
          </a:prstGeom>
          <a:noFill/>
          <a:ln>
            <a:noFill/>
          </a:ln>
        </p:spPr>
        <p:txBody>
          <a:bodyPr anchorCtr="1" anchor="ctr" bIns="45700" lIns="91425" spcFirstLastPara="1" rIns="91425" wrap="square" tIns="45700">
            <a:normAutofit/>
          </a:bodyPr>
          <a:lstStyle>
            <a:lvl1pPr lvl="0" marR="0" rtl="0" algn="l">
              <a:lnSpc>
                <a:spcPct val="90000"/>
              </a:lnSpc>
              <a:spcBef>
                <a:spcPts val="10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5" name="Google Shape;95;p65"/>
          <p:cNvSpPr txBox="1"/>
          <p:nvPr>
            <p:ph type="ctrTitle"/>
          </p:nvPr>
        </p:nvSpPr>
        <p:spPr>
          <a:xfrm>
            <a:off x="691080" y="2139696"/>
            <a:ext cx="5578995" cy="879928"/>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lt1"/>
              </a:buClr>
              <a:buSzPts val="4400"/>
              <a:buFont typeface="Corbel"/>
              <a:buNone/>
              <a:defRPr b="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65"/>
          <p:cNvSpPr txBox="1"/>
          <p:nvPr>
            <p:ph idx="1" type="body"/>
          </p:nvPr>
        </p:nvSpPr>
        <p:spPr>
          <a:xfrm>
            <a:off x="1359075" y="3653097"/>
            <a:ext cx="3695206" cy="276999"/>
          </a:xfrm>
          <a:prstGeom prst="rect">
            <a:avLst/>
          </a:prstGeom>
          <a:noFill/>
          <a:ln>
            <a:noFill/>
          </a:ln>
        </p:spPr>
        <p:txBody>
          <a:bodyPr anchorCtr="0" anchor="ctr" bIns="45700" lIns="0" spcFirstLastPara="1" rIns="91425" wrap="square" tIns="45700">
            <a:noAutofit/>
          </a:bodyPr>
          <a:lstStyle>
            <a:lvl1pPr indent="-228600" lvl="0" marL="457200" algn="l">
              <a:lnSpc>
                <a:spcPct val="100000"/>
              </a:lnSpc>
              <a:spcBef>
                <a:spcPts val="1000"/>
              </a:spcBef>
              <a:spcAft>
                <a:spcPts val="0"/>
              </a:spcAft>
              <a:buClr>
                <a:schemeClr val="lt1"/>
              </a:buClr>
              <a:buSzPts val="1800"/>
              <a:buNone/>
              <a:defRPr sz="18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7" name="Google Shape;97;p65"/>
          <p:cNvSpPr txBox="1"/>
          <p:nvPr>
            <p:ph idx="3" type="body"/>
          </p:nvPr>
        </p:nvSpPr>
        <p:spPr>
          <a:xfrm>
            <a:off x="1359075" y="4392151"/>
            <a:ext cx="3695206" cy="276999"/>
          </a:xfrm>
          <a:prstGeom prst="rect">
            <a:avLst/>
          </a:prstGeom>
          <a:noFill/>
          <a:ln>
            <a:noFill/>
          </a:ln>
        </p:spPr>
        <p:txBody>
          <a:bodyPr anchorCtr="0" anchor="ctr" bIns="45700" lIns="0" spcFirstLastPara="1" rIns="91425" wrap="square" tIns="45700">
            <a:noAutofit/>
          </a:bodyPr>
          <a:lstStyle>
            <a:lvl1pPr indent="-228600" lvl="0" marL="457200" algn="l">
              <a:lnSpc>
                <a:spcPct val="100000"/>
              </a:lnSpc>
              <a:spcBef>
                <a:spcPts val="1000"/>
              </a:spcBef>
              <a:spcAft>
                <a:spcPts val="0"/>
              </a:spcAft>
              <a:buClr>
                <a:schemeClr val="lt1"/>
              </a:buClr>
              <a:buSzPts val="1800"/>
              <a:buNone/>
              <a:defRPr sz="18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8" name="Google Shape;98;p65"/>
          <p:cNvSpPr txBox="1"/>
          <p:nvPr>
            <p:ph idx="4" type="body"/>
          </p:nvPr>
        </p:nvSpPr>
        <p:spPr>
          <a:xfrm>
            <a:off x="1359075" y="5131205"/>
            <a:ext cx="3695206" cy="276999"/>
          </a:xfrm>
          <a:prstGeom prst="rect">
            <a:avLst/>
          </a:prstGeom>
          <a:noFill/>
          <a:ln>
            <a:noFill/>
          </a:ln>
        </p:spPr>
        <p:txBody>
          <a:bodyPr anchorCtr="0" anchor="ctr" bIns="45700" lIns="0" spcFirstLastPara="1" rIns="91425" wrap="square" tIns="45700">
            <a:noAutofit/>
          </a:bodyPr>
          <a:lstStyle>
            <a:lvl1pPr indent="-228600" lvl="0" marL="457200" algn="l">
              <a:lnSpc>
                <a:spcPct val="100000"/>
              </a:lnSpc>
              <a:spcBef>
                <a:spcPts val="1000"/>
              </a:spcBef>
              <a:spcAft>
                <a:spcPts val="0"/>
              </a:spcAft>
              <a:buClr>
                <a:schemeClr val="lt1"/>
              </a:buClr>
              <a:buSzPts val="1800"/>
              <a:buNone/>
              <a:defRPr sz="18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9" name="Google Shape;99;p65"/>
          <p:cNvSpPr txBox="1"/>
          <p:nvPr>
            <p:ph idx="5" type="body"/>
          </p:nvPr>
        </p:nvSpPr>
        <p:spPr>
          <a:xfrm>
            <a:off x="1359075" y="5870258"/>
            <a:ext cx="3695206" cy="276999"/>
          </a:xfrm>
          <a:prstGeom prst="rect">
            <a:avLst/>
          </a:prstGeom>
          <a:noFill/>
          <a:ln>
            <a:noFill/>
          </a:ln>
        </p:spPr>
        <p:txBody>
          <a:bodyPr anchorCtr="0" anchor="ctr" bIns="45700" lIns="0" spcFirstLastPara="1" rIns="91425" wrap="square" tIns="45700">
            <a:noAutofit/>
          </a:bodyPr>
          <a:lstStyle>
            <a:lvl1pPr indent="-228600" lvl="0" marL="457200" algn="l">
              <a:lnSpc>
                <a:spcPct val="100000"/>
              </a:lnSpc>
              <a:spcBef>
                <a:spcPts val="1000"/>
              </a:spcBef>
              <a:spcAft>
                <a:spcPts val="0"/>
              </a:spcAft>
              <a:buClr>
                <a:schemeClr val="lt1"/>
              </a:buClr>
              <a:buSzPts val="1800"/>
              <a:buNone/>
              <a:defRPr sz="18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0" name="Google Shape;100;p65"/>
          <p:cNvSpPr/>
          <p:nvPr>
            <p:ph idx="6" type="body"/>
          </p:nvPr>
        </p:nvSpPr>
        <p:spPr>
          <a:xfrm>
            <a:off x="691080" y="4295744"/>
            <a:ext cx="469813" cy="469812"/>
          </a:xfrm>
          <a:prstGeom prst="ellipse">
            <a:avLst/>
          </a:prstGeom>
          <a:noFill/>
          <a:ln>
            <a:noFill/>
          </a:ln>
        </p:spPr>
        <p:txBody>
          <a:bodyPr anchorCtr="0" anchor="ctr" bIns="0" lIns="0" spcFirstLastPara="1" rIns="0" wrap="square" tIns="0">
            <a:normAutofit/>
          </a:bodyPr>
          <a:lstStyle>
            <a:lvl1pPr indent="-228600" lvl="0" marL="457200" algn="ctr">
              <a:lnSpc>
                <a:spcPct val="90000"/>
              </a:lnSpc>
              <a:spcBef>
                <a:spcPts val="1000"/>
              </a:spcBef>
              <a:spcAft>
                <a:spcPts val="0"/>
              </a:spcAft>
              <a:buClr>
                <a:schemeClr val="dk1"/>
              </a:buClr>
              <a:buSzPts val="1050"/>
              <a:buNone/>
              <a:defRPr sz="105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1" name="Google Shape;101;p65"/>
          <p:cNvSpPr/>
          <p:nvPr>
            <p:ph idx="7" type="body"/>
          </p:nvPr>
        </p:nvSpPr>
        <p:spPr>
          <a:xfrm>
            <a:off x="691080" y="5034798"/>
            <a:ext cx="469813" cy="469812"/>
          </a:xfrm>
          <a:prstGeom prst="ellipse">
            <a:avLst/>
          </a:prstGeom>
          <a:noFill/>
          <a:ln>
            <a:noFill/>
          </a:ln>
        </p:spPr>
        <p:txBody>
          <a:bodyPr anchorCtr="0" anchor="ctr" bIns="0" lIns="0" spcFirstLastPara="1" rIns="0" wrap="square" tIns="0">
            <a:normAutofit/>
          </a:bodyPr>
          <a:lstStyle>
            <a:lvl1pPr indent="-228600" lvl="0" marL="457200" algn="ctr">
              <a:lnSpc>
                <a:spcPct val="90000"/>
              </a:lnSpc>
              <a:spcBef>
                <a:spcPts val="1000"/>
              </a:spcBef>
              <a:spcAft>
                <a:spcPts val="0"/>
              </a:spcAft>
              <a:buClr>
                <a:schemeClr val="dk1"/>
              </a:buClr>
              <a:buSzPts val="1050"/>
              <a:buNone/>
              <a:defRPr sz="105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2" name="Google Shape;102;p65"/>
          <p:cNvSpPr/>
          <p:nvPr>
            <p:ph idx="8" type="body"/>
          </p:nvPr>
        </p:nvSpPr>
        <p:spPr>
          <a:xfrm>
            <a:off x="691080" y="5773851"/>
            <a:ext cx="469813" cy="469812"/>
          </a:xfrm>
          <a:prstGeom prst="ellipse">
            <a:avLst/>
          </a:prstGeom>
          <a:noFill/>
          <a:ln>
            <a:noFill/>
          </a:ln>
        </p:spPr>
        <p:txBody>
          <a:bodyPr anchorCtr="0" anchor="ctr" bIns="0" lIns="0" spcFirstLastPara="1" rIns="0" wrap="square" tIns="0">
            <a:normAutofit/>
          </a:bodyPr>
          <a:lstStyle>
            <a:lvl1pPr indent="-228600" lvl="0" marL="457200" algn="ctr">
              <a:lnSpc>
                <a:spcPct val="90000"/>
              </a:lnSpc>
              <a:spcBef>
                <a:spcPts val="1000"/>
              </a:spcBef>
              <a:spcAft>
                <a:spcPts val="0"/>
              </a:spcAft>
              <a:buClr>
                <a:schemeClr val="dk1"/>
              </a:buClr>
              <a:buSzPts val="1050"/>
              <a:buNone/>
              <a:defRPr sz="105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3" name="Google Shape;103;p65"/>
          <p:cNvSpPr/>
          <p:nvPr>
            <p:ph idx="9" type="body"/>
          </p:nvPr>
        </p:nvSpPr>
        <p:spPr>
          <a:xfrm>
            <a:off x="691080" y="3556690"/>
            <a:ext cx="469813" cy="469812"/>
          </a:xfrm>
          <a:prstGeom prst="ellipse">
            <a:avLst/>
          </a:prstGeom>
          <a:noFill/>
          <a:ln>
            <a:noFill/>
          </a:ln>
        </p:spPr>
        <p:txBody>
          <a:bodyPr anchorCtr="0" anchor="ctr" bIns="0" lIns="0" spcFirstLastPara="1" rIns="0" wrap="square" tIns="0">
            <a:normAutofit/>
          </a:bodyPr>
          <a:lstStyle>
            <a:lvl1pPr indent="-228600" lvl="0" marL="457200" algn="ctr">
              <a:lnSpc>
                <a:spcPct val="90000"/>
              </a:lnSpc>
              <a:spcBef>
                <a:spcPts val="1000"/>
              </a:spcBef>
              <a:spcAft>
                <a:spcPts val="0"/>
              </a:spcAft>
              <a:buClr>
                <a:schemeClr val="dk1"/>
              </a:buClr>
              <a:buSzPts val="1050"/>
              <a:buNone/>
              <a:defRPr sz="105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p:cSld name="Титульный слайд">
    <p:spTree>
      <p:nvGrpSpPr>
        <p:cNvPr id="104" name="Shape 104"/>
        <p:cNvGrpSpPr/>
        <p:nvPr/>
      </p:nvGrpSpPr>
      <p:grpSpPr>
        <a:xfrm>
          <a:off x="0" y="0"/>
          <a:ext cx="0" cy="0"/>
          <a:chOff x="0" y="0"/>
          <a:chExt cx="0" cy="0"/>
        </a:xfrm>
      </p:grpSpPr>
      <p:sp>
        <p:nvSpPr>
          <p:cNvPr id="105" name="Google Shape;105;p66"/>
          <p:cNvSpPr txBox="1"/>
          <p:nvPr>
            <p:ph type="ctrTitle"/>
          </p:nvPr>
        </p:nvSpPr>
        <p:spPr>
          <a:xfrm>
            <a:off x="7274144" y="1291772"/>
            <a:ext cx="4379976" cy="3611880"/>
          </a:xfrm>
          <a:prstGeom prst="rect">
            <a:avLst/>
          </a:prstGeom>
          <a:noFill/>
          <a:ln>
            <a:noFill/>
          </a:ln>
        </p:spPr>
        <p:txBody>
          <a:bodyPr anchorCtr="1" anchor="b" bIns="45700" lIns="91425" spcFirstLastPara="1" rIns="91425" wrap="square" tIns="45700">
            <a:noAutofit/>
          </a:bodyPr>
          <a:lstStyle>
            <a:lvl1pPr lvl="0" algn="l">
              <a:lnSpc>
                <a:spcPct val="90000"/>
              </a:lnSpc>
              <a:spcBef>
                <a:spcPts val="0"/>
              </a:spcBef>
              <a:spcAft>
                <a:spcPts val="0"/>
              </a:spcAft>
              <a:buClr>
                <a:schemeClr val="dk1"/>
              </a:buClr>
              <a:buSzPts val="4400"/>
              <a:buFont typeface="Corbe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6" name="Google Shape;106;p66"/>
          <p:cNvSpPr txBox="1"/>
          <p:nvPr>
            <p:ph idx="1" type="subTitle"/>
          </p:nvPr>
        </p:nvSpPr>
        <p:spPr>
          <a:xfrm>
            <a:off x="7389079" y="5392401"/>
            <a:ext cx="4178808" cy="521208"/>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rgbClr val="B2606E"/>
              </a:buClr>
              <a:buSzPts val="1800"/>
              <a:buNone/>
              <a:defRPr sz="1800">
                <a:solidFill>
                  <a:srgbClr val="B2606E"/>
                </a:solidFil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grpSp>
        <p:nvGrpSpPr>
          <p:cNvPr id="107" name="Google Shape;107;p66"/>
          <p:cNvGrpSpPr/>
          <p:nvPr/>
        </p:nvGrpSpPr>
        <p:grpSpPr>
          <a:xfrm>
            <a:off x="9140346" y="5054600"/>
            <a:ext cx="676275" cy="114300"/>
            <a:chOff x="9330846" y="5054600"/>
            <a:chExt cx="676275" cy="114300"/>
          </a:xfrm>
        </p:grpSpPr>
        <p:sp>
          <p:nvSpPr>
            <p:cNvPr id="108" name="Google Shape;108;p66"/>
            <p:cNvSpPr/>
            <p:nvPr/>
          </p:nvSpPr>
          <p:spPr>
            <a:xfrm>
              <a:off x="9330846"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9" name="Google Shape;109;p66"/>
            <p:cNvSpPr/>
            <p:nvPr/>
          </p:nvSpPr>
          <p:spPr>
            <a:xfrm>
              <a:off x="9518171"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0" name="Google Shape;110;p66"/>
            <p:cNvSpPr/>
            <p:nvPr/>
          </p:nvSpPr>
          <p:spPr>
            <a:xfrm>
              <a:off x="9705496"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1" name="Google Shape;111;p66"/>
            <p:cNvSpPr/>
            <p:nvPr/>
          </p:nvSpPr>
          <p:spPr>
            <a:xfrm>
              <a:off x="9892821"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12" name="Google Shape;112;p66"/>
          <p:cNvSpPr/>
          <p:nvPr/>
        </p:nvSpPr>
        <p:spPr>
          <a:xfrm>
            <a:off x="0" y="0"/>
            <a:ext cx="8568965" cy="6858000"/>
          </a:xfrm>
          <a:custGeom>
            <a:rect b="b" l="l" r="r" t="t"/>
            <a:pathLst>
              <a:path extrusionOk="0" h="6858000" w="3522381">
                <a:moveTo>
                  <a:pt x="0" y="0"/>
                </a:moveTo>
                <a:lnTo>
                  <a:pt x="3522381" y="0"/>
                </a:lnTo>
                <a:lnTo>
                  <a:pt x="51547" y="6858000"/>
                </a:lnTo>
                <a:lnTo>
                  <a:pt x="0" y="6858000"/>
                </a:lnTo>
                <a:close/>
              </a:path>
            </a:pathLst>
          </a:custGeom>
          <a:solidFill>
            <a:srgbClr val="F2F2F2">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p:cSld name="Заголовок раздела">
    <p:spTree>
      <p:nvGrpSpPr>
        <p:cNvPr id="113" name="Shape 113"/>
        <p:cNvGrpSpPr/>
        <p:nvPr/>
      </p:nvGrpSpPr>
      <p:grpSpPr>
        <a:xfrm>
          <a:off x="0" y="0"/>
          <a:ext cx="0" cy="0"/>
          <a:chOff x="0" y="0"/>
          <a:chExt cx="0" cy="0"/>
        </a:xfrm>
      </p:grpSpPr>
      <p:sp>
        <p:nvSpPr>
          <p:cNvPr id="114" name="Google Shape;114;p67"/>
          <p:cNvSpPr/>
          <p:nvPr/>
        </p:nvSpPr>
        <p:spPr>
          <a:xfrm>
            <a:off x="4334810" y="0"/>
            <a:ext cx="3522381" cy="6858000"/>
          </a:xfrm>
          <a:custGeom>
            <a:rect b="b" l="l" r="r" t="t"/>
            <a:pathLst>
              <a:path extrusionOk="0" h="6858000" w="3522381">
                <a:moveTo>
                  <a:pt x="0" y="0"/>
                </a:moveTo>
                <a:lnTo>
                  <a:pt x="3522381" y="0"/>
                </a:lnTo>
                <a:lnTo>
                  <a:pt x="51547" y="6858000"/>
                </a:lnTo>
                <a:lnTo>
                  <a:pt x="0" y="6858000"/>
                </a:lnTo>
                <a:close/>
              </a:path>
            </a:pathLst>
          </a:custGeom>
          <a:solidFill>
            <a:srgbClr val="F2F2F2">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5" name="Google Shape;115;p67"/>
          <p:cNvSpPr txBox="1"/>
          <p:nvPr>
            <p:ph type="ctrTitle"/>
          </p:nvPr>
        </p:nvSpPr>
        <p:spPr>
          <a:xfrm>
            <a:off x="7274144" y="1291772"/>
            <a:ext cx="4379976" cy="3611880"/>
          </a:xfrm>
          <a:prstGeom prst="rect">
            <a:avLst/>
          </a:prstGeom>
          <a:noFill/>
          <a:ln>
            <a:noFill/>
          </a:ln>
        </p:spPr>
        <p:txBody>
          <a:bodyPr anchorCtr="1" anchor="b" bIns="45700" lIns="91425" spcFirstLastPara="1" rIns="91425" wrap="square" tIns="45700">
            <a:noAutofit/>
          </a:bodyPr>
          <a:lstStyle>
            <a:lvl1pPr lvl="0" algn="l">
              <a:lnSpc>
                <a:spcPct val="90000"/>
              </a:lnSpc>
              <a:spcBef>
                <a:spcPts val="0"/>
              </a:spcBef>
              <a:spcAft>
                <a:spcPts val="0"/>
              </a:spcAft>
              <a:buClr>
                <a:schemeClr val="dk1"/>
              </a:buClr>
              <a:buSzPts val="4400"/>
              <a:buFont typeface="Corbe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6" name="Google Shape;116;p67"/>
          <p:cNvSpPr txBox="1"/>
          <p:nvPr>
            <p:ph idx="1" type="subTitle"/>
          </p:nvPr>
        </p:nvSpPr>
        <p:spPr>
          <a:xfrm>
            <a:off x="7389079" y="5392401"/>
            <a:ext cx="4178808" cy="521208"/>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rgbClr val="B2606E"/>
              </a:buClr>
              <a:buSzPts val="1800"/>
              <a:buNone/>
              <a:defRPr sz="1800">
                <a:solidFill>
                  <a:srgbClr val="B2606E"/>
                </a:solidFil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grpSp>
        <p:nvGrpSpPr>
          <p:cNvPr id="117" name="Google Shape;117;p67"/>
          <p:cNvGrpSpPr/>
          <p:nvPr/>
        </p:nvGrpSpPr>
        <p:grpSpPr>
          <a:xfrm>
            <a:off x="9140346" y="5054600"/>
            <a:ext cx="676275" cy="114300"/>
            <a:chOff x="9330846" y="5054600"/>
            <a:chExt cx="676275" cy="114300"/>
          </a:xfrm>
        </p:grpSpPr>
        <p:sp>
          <p:nvSpPr>
            <p:cNvPr id="118" name="Google Shape;118;p67"/>
            <p:cNvSpPr/>
            <p:nvPr/>
          </p:nvSpPr>
          <p:spPr>
            <a:xfrm>
              <a:off x="9330846"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9" name="Google Shape;119;p67"/>
            <p:cNvSpPr/>
            <p:nvPr/>
          </p:nvSpPr>
          <p:spPr>
            <a:xfrm>
              <a:off x="9518171"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0" name="Google Shape;120;p67"/>
            <p:cNvSpPr/>
            <p:nvPr/>
          </p:nvSpPr>
          <p:spPr>
            <a:xfrm>
              <a:off x="9705496"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1" name="Google Shape;121;p67"/>
            <p:cNvSpPr/>
            <p:nvPr/>
          </p:nvSpPr>
          <p:spPr>
            <a:xfrm>
              <a:off x="9892821" y="5054600"/>
              <a:ext cx="114300" cy="1143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p:cSld name="Заголовок и объект">
    <p:spTree>
      <p:nvGrpSpPr>
        <p:cNvPr id="122" name="Shape 122"/>
        <p:cNvGrpSpPr/>
        <p:nvPr/>
      </p:nvGrpSpPr>
      <p:grpSpPr>
        <a:xfrm>
          <a:off x="0" y="0"/>
          <a:ext cx="0" cy="0"/>
          <a:chOff x="0" y="0"/>
          <a:chExt cx="0" cy="0"/>
        </a:xfrm>
      </p:grpSpPr>
      <p:sp>
        <p:nvSpPr>
          <p:cNvPr id="123" name="Google Shape;123;p68"/>
          <p:cNvSpPr txBox="1"/>
          <p:nvPr>
            <p:ph type="title"/>
          </p:nvPr>
        </p:nvSpPr>
        <p:spPr>
          <a:xfrm>
            <a:off x="633186" y="557439"/>
            <a:ext cx="10815864" cy="830997"/>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chemeClr val="dk1"/>
              </a:buClr>
              <a:buSzPts val="2400"/>
              <a:buFont typeface="Corbel"/>
              <a:buNone/>
              <a:defRPr sz="2400">
                <a:solidFill>
                  <a:schemeClr val="dk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grpSp>
        <p:nvGrpSpPr>
          <p:cNvPr id="124" name="Google Shape;124;p68"/>
          <p:cNvGrpSpPr/>
          <p:nvPr/>
        </p:nvGrpSpPr>
        <p:grpSpPr>
          <a:xfrm>
            <a:off x="0" y="6086479"/>
            <a:ext cx="12192000" cy="600974"/>
            <a:chOff x="0" y="6086479"/>
            <a:chExt cx="12192000" cy="600974"/>
          </a:xfrm>
        </p:grpSpPr>
        <p:sp>
          <p:nvSpPr>
            <p:cNvPr id="125" name="Google Shape;125;p68"/>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6" name="Google Shape;126;p68"/>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27" name="Google Shape;127;p68"/>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128" name="Google Shape;128;p68"/>
          <p:cNvSpPr txBox="1"/>
          <p:nvPr>
            <p:ph idx="1" type="body"/>
          </p:nvPr>
        </p:nvSpPr>
        <p:spPr>
          <a:xfrm>
            <a:off x="633186" y="1825625"/>
            <a:ext cx="10815864"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p:cSld name="Два объекта">
    <p:spTree>
      <p:nvGrpSpPr>
        <p:cNvPr id="129" name="Shape 129"/>
        <p:cNvGrpSpPr/>
        <p:nvPr/>
      </p:nvGrpSpPr>
      <p:grpSpPr>
        <a:xfrm>
          <a:off x="0" y="0"/>
          <a:ext cx="0" cy="0"/>
          <a:chOff x="0" y="0"/>
          <a:chExt cx="0" cy="0"/>
        </a:xfrm>
      </p:grpSpPr>
      <p:sp>
        <p:nvSpPr>
          <p:cNvPr id="130" name="Google Shape;130;p69"/>
          <p:cNvSpPr txBox="1"/>
          <p:nvPr>
            <p:ph type="title"/>
          </p:nvPr>
        </p:nvSpPr>
        <p:spPr>
          <a:xfrm>
            <a:off x="633186" y="557439"/>
            <a:ext cx="10815864" cy="830997"/>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chemeClr val="dk1"/>
              </a:buClr>
              <a:buSzPts val="2400"/>
              <a:buFont typeface="Corbel"/>
              <a:buNone/>
              <a:defRPr sz="2400">
                <a:solidFill>
                  <a:schemeClr val="dk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grpSp>
        <p:nvGrpSpPr>
          <p:cNvPr id="131" name="Google Shape;131;p69"/>
          <p:cNvGrpSpPr/>
          <p:nvPr/>
        </p:nvGrpSpPr>
        <p:grpSpPr>
          <a:xfrm>
            <a:off x="0" y="6086479"/>
            <a:ext cx="12192000" cy="600974"/>
            <a:chOff x="0" y="6086479"/>
            <a:chExt cx="12192000" cy="600974"/>
          </a:xfrm>
        </p:grpSpPr>
        <p:sp>
          <p:nvSpPr>
            <p:cNvPr id="132" name="Google Shape;132;p69"/>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3" name="Google Shape;133;p69"/>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34" name="Google Shape;134;p69"/>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135" name="Google Shape;135;p69"/>
          <p:cNvSpPr txBox="1"/>
          <p:nvPr>
            <p:ph idx="1" type="body"/>
          </p:nvPr>
        </p:nvSpPr>
        <p:spPr>
          <a:xfrm>
            <a:off x="633186" y="1825625"/>
            <a:ext cx="5386614" cy="4351338"/>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Char char="•"/>
              <a:defRPr sz="2000"/>
            </a:lvl1pPr>
            <a:lvl2pPr indent="-342900" lvl="1" marL="914400" algn="l">
              <a:lnSpc>
                <a:spcPct val="90000"/>
              </a:lnSpc>
              <a:spcBef>
                <a:spcPts val="500"/>
              </a:spcBef>
              <a:spcAft>
                <a:spcPts val="0"/>
              </a:spcAft>
              <a:buClr>
                <a:schemeClr val="dk1"/>
              </a:buClr>
              <a:buSzPts val="1800"/>
              <a:buChar char="•"/>
              <a:defRPr sz="1800"/>
            </a:lvl2pPr>
            <a:lvl3pPr indent="-330200" lvl="2" marL="1371600" algn="l">
              <a:lnSpc>
                <a:spcPct val="90000"/>
              </a:lnSpc>
              <a:spcBef>
                <a:spcPts val="500"/>
              </a:spcBef>
              <a:spcAft>
                <a:spcPts val="0"/>
              </a:spcAft>
              <a:buClr>
                <a:schemeClr val="dk1"/>
              </a:buClr>
              <a:buSzPts val="1600"/>
              <a:buChar char="•"/>
              <a:defRPr sz="1600"/>
            </a:lvl3pPr>
            <a:lvl4pPr indent="-317500" lvl="3" marL="1828800" algn="l">
              <a:lnSpc>
                <a:spcPct val="90000"/>
              </a:lnSpc>
              <a:spcBef>
                <a:spcPts val="500"/>
              </a:spcBef>
              <a:spcAft>
                <a:spcPts val="0"/>
              </a:spcAft>
              <a:buClr>
                <a:schemeClr val="dk1"/>
              </a:buClr>
              <a:buSzPts val="1400"/>
              <a:buChar char="•"/>
              <a:defRPr sz="1400"/>
            </a:lvl4pPr>
            <a:lvl5pPr indent="-317500" lvl="4" marL="2286000" algn="l">
              <a:lnSpc>
                <a:spcPct val="90000"/>
              </a:lnSpc>
              <a:spcBef>
                <a:spcPts val="500"/>
              </a:spcBef>
              <a:spcAft>
                <a:spcPts val="0"/>
              </a:spcAft>
              <a:buClr>
                <a:schemeClr val="dk1"/>
              </a:buClr>
              <a:buSzPts val="1400"/>
              <a:buChar char="•"/>
              <a:defRPr sz="140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6" name="Google Shape;136;p69"/>
          <p:cNvSpPr txBox="1"/>
          <p:nvPr>
            <p:ph idx="2" type="body"/>
          </p:nvPr>
        </p:nvSpPr>
        <p:spPr>
          <a:xfrm>
            <a:off x="6172200" y="1825625"/>
            <a:ext cx="5276850" cy="4351338"/>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Char char="•"/>
              <a:defRPr sz="2000"/>
            </a:lvl1pPr>
            <a:lvl2pPr indent="-342900" lvl="1" marL="914400" algn="l">
              <a:lnSpc>
                <a:spcPct val="90000"/>
              </a:lnSpc>
              <a:spcBef>
                <a:spcPts val="500"/>
              </a:spcBef>
              <a:spcAft>
                <a:spcPts val="0"/>
              </a:spcAft>
              <a:buClr>
                <a:schemeClr val="dk1"/>
              </a:buClr>
              <a:buSzPts val="1800"/>
              <a:buChar char="•"/>
              <a:defRPr sz="1800"/>
            </a:lvl2pPr>
            <a:lvl3pPr indent="-330200" lvl="2" marL="1371600" algn="l">
              <a:lnSpc>
                <a:spcPct val="90000"/>
              </a:lnSpc>
              <a:spcBef>
                <a:spcPts val="500"/>
              </a:spcBef>
              <a:spcAft>
                <a:spcPts val="0"/>
              </a:spcAft>
              <a:buClr>
                <a:schemeClr val="dk1"/>
              </a:buClr>
              <a:buSzPts val="1600"/>
              <a:buChar char="•"/>
              <a:defRPr sz="1600"/>
            </a:lvl3pPr>
            <a:lvl4pPr indent="-317500" lvl="3" marL="1828800" algn="l">
              <a:lnSpc>
                <a:spcPct val="90000"/>
              </a:lnSpc>
              <a:spcBef>
                <a:spcPts val="500"/>
              </a:spcBef>
              <a:spcAft>
                <a:spcPts val="0"/>
              </a:spcAft>
              <a:buClr>
                <a:schemeClr val="dk1"/>
              </a:buClr>
              <a:buSzPts val="1400"/>
              <a:buChar char="•"/>
              <a:defRPr sz="1400"/>
            </a:lvl4pPr>
            <a:lvl5pPr indent="-317500" lvl="4" marL="2286000" algn="l">
              <a:lnSpc>
                <a:spcPct val="90000"/>
              </a:lnSpc>
              <a:spcBef>
                <a:spcPts val="500"/>
              </a:spcBef>
              <a:spcAft>
                <a:spcPts val="0"/>
              </a:spcAft>
              <a:buClr>
                <a:schemeClr val="dk1"/>
              </a:buClr>
              <a:buSzPts val="1400"/>
              <a:buChar char="•"/>
              <a:defRPr sz="140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p:cSld name="Сравнение">
    <p:spTree>
      <p:nvGrpSpPr>
        <p:cNvPr id="137" name="Shape 137"/>
        <p:cNvGrpSpPr/>
        <p:nvPr/>
      </p:nvGrpSpPr>
      <p:grpSpPr>
        <a:xfrm>
          <a:off x="0" y="0"/>
          <a:ext cx="0" cy="0"/>
          <a:chOff x="0" y="0"/>
          <a:chExt cx="0" cy="0"/>
        </a:xfrm>
      </p:grpSpPr>
      <p:sp>
        <p:nvSpPr>
          <p:cNvPr id="138" name="Google Shape;138;p70"/>
          <p:cNvSpPr txBox="1"/>
          <p:nvPr>
            <p:ph type="title"/>
          </p:nvPr>
        </p:nvSpPr>
        <p:spPr>
          <a:xfrm>
            <a:off x="633186" y="557439"/>
            <a:ext cx="10815864" cy="830997"/>
          </a:xfrm>
          <a:prstGeom prst="rect">
            <a:avLst/>
          </a:prstGeom>
          <a:noFill/>
          <a:ln>
            <a:noFill/>
          </a:ln>
        </p:spPr>
        <p:txBody>
          <a:bodyPr anchorCtr="0" anchor="t" bIns="45700" lIns="0" spcFirstLastPara="1" rIns="91425" wrap="square" tIns="45700">
            <a:noAutofit/>
          </a:bodyPr>
          <a:lstStyle>
            <a:lvl1pPr lvl="0" algn="l">
              <a:lnSpc>
                <a:spcPct val="90000"/>
              </a:lnSpc>
              <a:spcBef>
                <a:spcPts val="0"/>
              </a:spcBef>
              <a:spcAft>
                <a:spcPts val="0"/>
              </a:spcAft>
              <a:buClr>
                <a:schemeClr val="dk1"/>
              </a:buClr>
              <a:buSzPts val="2400"/>
              <a:buFont typeface="Corbel"/>
              <a:buNone/>
              <a:defRPr sz="2400">
                <a:solidFill>
                  <a:schemeClr val="dk1"/>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grpSp>
        <p:nvGrpSpPr>
          <p:cNvPr id="139" name="Google Shape;139;p70"/>
          <p:cNvGrpSpPr/>
          <p:nvPr/>
        </p:nvGrpSpPr>
        <p:grpSpPr>
          <a:xfrm>
            <a:off x="0" y="6086479"/>
            <a:ext cx="12192000" cy="600974"/>
            <a:chOff x="0" y="6086479"/>
            <a:chExt cx="12192000" cy="600974"/>
          </a:xfrm>
        </p:grpSpPr>
        <p:sp>
          <p:nvSpPr>
            <p:cNvPr id="140" name="Google Shape;140;p70"/>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1" name="Google Shape;141;p70"/>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42" name="Google Shape;142;p70"/>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143" name="Google Shape;143;p70"/>
          <p:cNvSpPr txBox="1"/>
          <p:nvPr>
            <p:ph idx="1" type="body"/>
          </p:nvPr>
        </p:nvSpPr>
        <p:spPr>
          <a:xfrm>
            <a:off x="633186" y="1681163"/>
            <a:ext cx="533214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44" name="Google Shape;144;p70"/>
          <p:cNvSpPr txBox="1"/>
          <p:nvPr>
            <p:ph idx="2" type="body"/>
          </p:nvPr>
        </p:nvSpPr>
        <p:spPr>
          <a:xfrm>
            <a:off x="6172200" y="1681163"/>
            <a:ext cx="527685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45" name="Google Shape;145;p70"/>
          <p:cNvSpPr txBox="1"/>
          <p:nvPr>
            <p:ph idx="3" type="body"/>
          </p:nvPr>
        </p:nvSpPr>
        <p:spPr>
          <a:xfrm>
            <a:off x="633186" y="2505075"/>
            <a:ext cx="5332147" cy="3684588"/>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Char char="•"/>
              <a:defRPr sz="2000"/>
            </a:lvl1pPr>
            <a:lvl2pPr indent="-342900" lvl="1" marL="914400" algn="l">
              <a:lnSpc>
                <a:spcPct val="90000"/>
              </a:lnSpc>
              <a:spcBef>
                <a:spcPts val="500"/>
              </a:spcBef>
              <a:spcAft>
                <a:spcPts val="0"/>
              </a:spcAft>
              <a:buClr>
                <a:schemeClr val="dk1"/>
              </a:buClr>
              <a:buSzPts val="1800"/>
              <a:buChar char="•"/>
              <a:defRPr sz="1800"/>
            </a:lvl2pPr>
            <a:lvl3pPr indent="-330200" lvl="2" marL="1371600" algn="l">
              <a:lnSpc>
                <a:spcPct val="90000"/>
              </a:lnSpc>
              <a:spcBef>
                <a:spcPts val="500"/>
              </a:spcBef>
              <a:spcAft>
                <a:spcPts val="0"/>
              </a:spcAft>
              <a:buClr>
                <a:schemeClr val="dk1"/>
              </a:buClr>
              <a:buSzPts val="1600"/>
              <a:buChar char="•"/>
              <a:defRPr sz="1600"/>
            </a:lvl3pPr>
            <a:lvl4pPr indent="-317500" lvl="3" marL="1828800" algn="l">
              <a:lnSpc>
                <a:spcPct val="90000"/>
              </a:lnSpc>
              <a:spcBef>
                <a:spcPts val="500"/>
              </a:spcBef>
              <a:spcAft>
                <a:spcPts val="0"/>
              </a:spcAft>
              <a:buClr>
                <a:schemeClr val="dk1"/>
              </a:buClr>
              <a:buSzPts val="1400"/>
              <a:buChar char="•"/>
              <a:defRPr sz="1400"/>
            </a:lvl4pPr>
            <a:lvl5pPr indent="-317500" lvl="4" marL="2286000" algn="l">
              <a:lnSpc>
                <a:spcPct val="90000"/>
              </a:lnSpc>
              <a:spcBef>
                <a:spcPts val="500"/>
              </a:spcBef>
              <a:spcAft>
                <a:spcPts val="0"/>
              </a:spcAft>
              <a:buClr>
                <a:schemeClr val="dk1"/>
              </a:buClr>
              <a:buSzPts val="1400"/>
              <a:buChar char="•"/>
              <a:defRPr sz="140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6" name="Google Shape;146;p70"/>
          <p:cNvSpPr txBox="1"/>
          <p:nvPr>
            <p:ph idx="4" type="body"/>
          </p:nvPr>
        </p:nvSpPr>
        <p:spPr>
          <a:xfrm>
            <a:off x="6172200" y="2505075"/>
            <a:ext cx="5276850" cy="3684588"/>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Char char="•"/>
              <a:defRPr sz="2000"/>
            </a:lvl1pPr>
            <a:lvl2pPr indent="-342900" lvl="1" marL="914400" algn="l">
              <a:lnSpc>
                <a:spcPct val="90000"/>
              </a:lnSpc>
              <a:spcBef>
                <a:spcPts val="500"/>
              </a:spcBef>
              <a:spcAft>
                <a:spcPts val="0"/>
              </a:spcAft>
              <a:buClr>
                <a:schemeClr val="dk1"/>
              </a:buClr>
              <a:buSzPts val="1800"/>
              <a:buChar char="•"/>
              <a:defRPr sz="1800"/>
            </a:lvl2pPr>
            <a:lvl3pPr indent="-330200" lvl="2" marL="1371600" algn="l">
              <a:lnSpc>
                <a:spcPct val="90000"/>
              </a:lnSpc>
              <a:spcBef>
                <a:spcPts val="500"/>
              </a:spcBef>
              <a:spcAft>
                <a:spcPts val="0"/>
              </a:spcAft>
              <a:buClr>
                <a:schemeClr val="dk1"/>
              </a:buClr>
              <a:buSzPts val="1600"/>
              <a:buChar char="•"/>
              <a:defRPr sz="1600"/>
            </a:lvl3pPr>
            <a:lvl4pPr indent="-317500" lvl="3" marL="1828800" algn="l">
              <a:lnSpc>
                <a:spcPct val="90000"/>
              </a:lnSpc>
              <a:spcBef>
                <a:spcPts val="500"/>
              </a:spcBef>
              <a:spcAft>
                <a:spcPts val="0"/>
              </a:spcAft>
              <a:buClr>
                <a:schemeClr val="dk1"/>
              </a:buClr>
              <a:buSzPts val="1400"/>
              <a:buChar char="•"/>
              <a:defRPr sz="1400"/>
            </a:lvl4pPr>
            <a:lvl5pPr indent="-317500" lvl="4" marL="2286000" algn="l">
              <a:lnSpc>
                <a:spcPct val="90000"/>
              </a:lnSpc>
              <a:spcBef>
                <a:spcPts val="500"/>
              </a:spcBef>
              <a:spcAft>
                <a:spcPts val="0"/>
              </a:spcAft>
              <a:buClr>
                <a:schemeClr val="dk1"/>
              </a:buClr>
              <a:buSzPts val="1400"/>
              <a:buChar char="•"/>
              <a:defRPr sz="140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p:cSld name="Объект с подписью">
    <p:spTree>
      <p:nvGrpSpPr>
        <p:cNvPr id="147" name="Shape 147"/>
        <p:cNvGrpSpPr/>
        <p:nvPr/>
      </p:nvGrpSpPr>
      <p:grpSpPr>
        <a:xfrm>
          <a:off x="0" y="0"/>
          <a:ext cx="0" cy="0"/>
          <a:chOff x="0" y="0"/>
          <a:chExt cx="0" cy="0"/>
        </a:xfrm>
      </p:grpSpPr>
      <p:grpSp>
        <p:nvGrpSpPr>
          <p:cNvPr id="148" name="Google Shape;148;p71"/>
          <p:cNvGrpSpPr/>
          <p:nvPr/>
        </p:nvGrpSpPr>
        <p:grpSpPr>
          <a:xfrm>
            <a:off x="0" y="6086479"/>
            <a:ext cx="12192000" cy="600974"/>
            <a:chOff x="0" y="6086479"/>
            <a:chExt cx="12192000" cy="600974"/>
          </a:xfrm>
        </p:grpSpPr>
        <p:sp>
          <p:nvSpPr>
            <p:cNvPr id="149" name="Google Shape;149;p71"/>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0" name="Google Shape;150;p71"/>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51" name="Google Shape;151;p71"/>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152" name="Google Shape;152;p7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53" name="Google Shape;153;p71"/>
          <p:cNvSpPr txBox="1"/>
          <p:nvPr>
            <p:ph idx="2" type="body"/>
          </p:nvPr>
        </p:nvSpPr>
        <p:spPr>
          <a:xfrm>
            <a:off x="5183188" y="987425"/>
            <a:ext cx="6265862"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54" name="Google Shape;154;p7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orbe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p:cSld name="Рисунок с подписью">
    <p:spTree>
      <p:nvGrpSpPr>
        <p:cNvPr id="155" name="Shape 155"/>
        <p:cNvGrpSpPr/>
        <p:nvPr/>
      </p:nvGrpSpPr>
      <p:grpSpPr>
        <a:xfrm>
          <a:off x="0" y="0"/>
          <a:ext cx="0" cy="0"/>
          <a:chOff x="0" y="0"/>
          <a:chExt cx="0" cy="0"/>
        </a:xfrm>
      </p:grpSpPr>
      <p:grpSp>
        <p:nvGrpSpPr>
          <p:cNvPr id="156" name="Google Shape;156;p72"/>
          <p:cNvGrpSpPr/>
          <p:nvPr/>
        </p:nvGrpSpPr>
        <p:grpSpPr>
          <a:xfrm>
            <a:off x="0" y="6086479"/>
            <a:ext cx="12192000" cy="600974"/>
            <a:chOff x="0" y="6086479"/>
            <a:chExt cx="12192000" cy="600974"/>
          </a:xfrm>
        </p:grpSpPr>
        <p:sp>
          <p:nvSpPr>
            <p:cNvPr id="157" name="Google Shape;157;p72"/>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8" name="Google Shape;158;p72"/>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59" name="Google Shape;159;p72"/>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160" name="Google Shape;160;p7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orbe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1" name="Google Shape;161;p7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62" name="Google Shape;162;p72"/>
          <p:cNvSpPr/>
          <p:nvPr>
            <p:ph idx="2" type="pic"/>
          </p:nvPr>
        </p:nvSpPr>
        <p:spPr>
          <a:xfrm>
            <a:off x="5183188" y="457201"/>
            <a:ext cx="6172200" cy="5403850"/>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21" Type="http://schemas.openxmlformats.org/officeDocument/2006/relationships/theme" Target="../theme/theme2.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52"/>
          <p:cNvSpPr txBox="1"/>
          <p:nvPr>
            <p:ph idx="12" type="sldNum"/>
          </p:nvPr>
        </p:nvSpPr>
        <p:spPr>
          <a:xfrm>
            <a:off x="11091210" y="6189345"/>
            <a:ext cx="600974" cy="395243"/>
          </a:xfrm>
          <a:prstGeom prst="rect">
            <a:avLst/>
          </a:prstGeom>
          <a:noFill/>
          <a:ln>
            <a:noFill/>
          </a:ln>
        </p:spPr>
        <p:txBody>
          <a:bodyPr anchorCtr="0" anchor="ctr" bIns="0" lIns="0" spcFirstLastPara="1" rIns="0" wrap="square" tIns="0">
            <a:noAutofit/>
          </a:bodyPr>
          <a:lstStyle>
            <a:lvl1pPr indent="0" lvl="0" marL="0" marR="0" rtl="0" algn="ctr">
              <a:spcBef>
                <a:spcPts val="0"/>
              </a:spcBef>
              <a:buNone/>
              <a:defRPr b="0" i="0" sz="1200" u="none" cap="none" strike="noStrike">
                <a:solidFill>
                  <a:schemeClr val="dk1"/>
                </a:solidFill>
                <a:latin typeface="Calibri"/>
                <a:ea typeface="Calibri"/>
                <a:cs typeface="Calibri"/>
                <a:sym typeface="Calibri"/>
              </a:defRPr>
            </a:lvl1pPr>
            <a:lvl2pPr indent="0" lvl="1" marL="0" marR="0" rtl="0" algn="ctr">
              <a:spcBef>
                <a:spcPts val="0"/>
              </a:spcBef>
              <a:buNone/>
              <a:defRPr b="0" i="0" sz="1200" u="none" cap="none" strike="noStrike">
                <a:solidFill>
                  <a:schemeClr val="dk1"/>
                </a:solidFill>
                <a:latin typeface="Calibri"/>
                <a:ea typeface="Calibri"/>
                <a:cs typeface="Calibri"/>
                <a:sym typeface="Calibri"/>
              </a:defRPr>
            </a:lvl2pPr>
            <a:lvl3pPr indent="0" lvl="2" marL="0" marR="0" rtl="0" algn="ctr">
              <a:spcBef>
                <a:spcPts val="0"/>
              </a:spcBef>
              <a:buNone/>
              <a:defRPr b="0" i="0" sz="1200" u="none" cap="none" strike="noStrike">
                <a:solidFill>
                  <a:schemeClr val="dk1"/>
                </a:solidFill>
                <a:latin typeface="Calibri"/>
                <a:ea typeface="Calibri"/>
                <a:cs typeface="Calibri"/>
                <a:sym typeface="Calibri"/>
              </a:defRPr>
            </a:lvl3pPr>
            <a:lvl4pPr indent="0" lvl="3" marL="0" marR="0" rtl="0" algn="ctr">
              <a:spcBef>
                <a:spcPts val="0"/>
              </a:spcBef>
              <a:buNone/>
              <a:defRPr b="0" i="0" sz="1200" u="none" cap="none" strike="noStrike">
                <a:solidFill>
                  <a:schemeClr val="dk1"/>
                </a:solidFill>
                <a:latin typeface="Calibri"/>
                <a:ea typeface="Calibri"/>
                <a:cs typeface="Calibri"/>
                <a:sym typeface="Calibri"/>
              </a:defRPr>
            </a:lvl4pPr>
            <a:lvl5pPr indent="0" lvl="4" marL="0" marR="0" rtl="0" algn="ctr">
              <a:spcBef>
                <a:spcPts val="0"/>
              </a:spcBef>
              <a:buNone/>
              <a:defRPr b="0" i="0" sz="1200" u="none" cap="none" strike="noStrike">
                <a:solidFill>
                  <a:schemeClr val="dk1"/>
                </a:solidFill>
                <a:latin typeface="Calibri"/>
                <a:ea typeface="Calibri"/>
                <a:cs typeface="Calibri"/>
                <a:sym typeface="Calibri"/>
              </a:defRPr>
            </a:lvl5pPr>
            <a:lvl6pPr indent="0" lvl="5" marL="0" marR="0" rtl="0" algn="ctr">
              <a:spcBef>
                <a:spcPts val="0"/>
              </a:spcBef>
              <a:buNone/>
              <a:defRPr b="0" i="0" sz="1200" u="none" cap="none" strike="noStrike">
                <a:solidFill>
                  <a:schemeClr val="dk1"/>
                </a:solidFill>
                <a:latin typeface="Calibri"/>
                <a:ea typeface="Calibri"/>
                <a:cs typeface="Calibri"/>
                <a:sym typeface="Calibri"/>
              </a:defRPr>
            </a:lvl6pPr>
            <a:lvl7pPr indent="0" lvl="6" marL="0" marR="0" rtl="0" algn="ctr">
              <a:spcBef>
                <a:spcPts val="0"/>
              </a:spcBef>
              <a:buNone/>
              <a:defRPr b="0" i="0" sz="1200" u="none" cap="none" strike="noStrike">
                <a:solidFill>
                  <a:schemeClr val="dk1"/>
                </a:solidFill>
                <a:latin typeface="Calibri"/>
                <a:ea typeface="Calibri"/>
                <a:cs typeface="Calibri"/>
                <a:sym typeface="Calibri"/>
              </a:defRPr>
            </a:lvl7pPr>
            <a:lvl8pPr indent="0" lvl="7" marL="0" marR="0" rtl="0" algn="ctr">
              <a:spcBef>
                <a:spcPts val="0"/>
              </a:spcBef>
              <a:buNone/>
              <a:defRPr b="0" i="0" sz="1200" u="none" cap="none" strike="noStrike">
                <a:solidFill>
                  <a:schemeClr val="dk1"/>
                </a:solidFill>
                <a:latin typeface="Calibri"/>
                <a:ea typeface="Calibri"/>
                <a:cs typeface="Calibri"/>
                <a:sym typeface="Calibri"/>
              </a:defRPr>
            </a:lvl8pPr>
            <a:lvl9pPr indent="0" lvl="8" marL="0" marR="0" rtl="0" algn="ctr">
              <a:spcBef>
                <a:spcPts val="0"/>
              </a:spcBef>
              <a:buNone/>
              <a:defRPr b="0" i="0" sz="1200" u="none" cap="none" strike="noStrike">
                <a:solidFill>
                  <a:schemeClr val="dk1"/>
                </a:solidFill>
                <a:latin typeface="Calibri"/>
                <a:ea typeface="Calibri"/>
                <a:cs typeface="Calibri"/>
                <a:sym typeface="Calibri"/>
              </a:defRPr>
            </a:lvl9pPr>
          </a:lstStyle>
          <a:p>
            <a:pPr indent="0" lvl="0" marL="0" rtl="0" algn="ctr">
              <a:spcBef>
                <a:spcPts val="0"/>
              </a:spcBef>
              <a:spcAft>
                <a:spcPts val="0"/>
              </a:spcAft>
              <a:buNone/>
            </a:pPr>
            <a:fld id="{00000000-1234-1234-1234-123412341234}" type="slidenum">
              <a:rPr lang="en-US"/>
              <a:t>‹#›</a:t>
            </a:fld>
            <a:endParaRPr/>
          </a:p>
        </p:txBody>
      </p:sp>
      <p:sp>
        <p:nvSpPr>
          <p:cNvPr id="11" name="Google Shape;11;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orbel"/>
              <a:buNone/>
              <a:defRPr b="0" i="0" sz="4400" u="none" cap="none" strike="noStrike">
                <a:solidFill>
                  <a:schemeClr val="dk1"/>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jp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jp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jp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jp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jp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jp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jp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jp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4.jp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jp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jp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jp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jp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jp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4.jp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4.jp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jp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jp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4.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4.jp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jp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4.jp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jp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4.jp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4.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2.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2.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2.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2.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2.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2.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2.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2.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2.jpg"/><Relationship Id="rId4" Type="http://schemas.openxmlformats.org/officeDocument/2006/relationships/image" Target="../media/image7.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4.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4.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pic>
        <p:nvPicPr>
          <p:cNvPr descr="Трое мужчин за столом для пикника" id="168" name="Google Shape;168;p1"/>
          <p:cNvPicPr preferRelativeResize="0"/>
          <p:nvPr>
            <p:ph idx="2" type="pic"/>
          </p:nvPr>
        </p:nvPicPr>
        <p:blipFill rotWithShape="1">
          <a:blip r:embed="rId3">
            <a:alphaModFix/>
          </a:blip>
          <a:srcRect b="0" l="0" r="0" t="0"/>
          <a:stretch/>
        </p:blipFill>
        <p:spPr>
          <a:xfrm>
            <a:off x="-1" y="0"/>
            <a:ext cx="6676568" cy="6858000"/>
          </a:xfrm>
          <a:prstGeom prst="rect">
            <a:avLst/>
          </a:prstGeom>
          <a:noFill/>
          <a:ln>
            <a:noFill/>
          </a:ln>
        </p:spPr>
      </p:pic>
      <p:sp>
        <p:nvSpPr>
          <p:cNvPr id="169" name="Google Shape;169;p1"/>
          <p:cNvSpPr txBox="1"/>
          <p:nvPr>
            <p:ph type="ctrTitle"/>
          </p:nvPr>
        </p:nvSpPr>
        <p:spPr>
          <a:xfrm>
            <a:off x="7272987" y="2085974"/>
            <a:ext cx="4379976" cy="1468755"/>
          </a:xfrm>
          <a:prstGeom prst="rect">
            <a:avLst/>
          </a:prstGeom>
          <a:noFill/>
          <a:ln>
            <a:noFill/>
          </a:ln>
        </p:spPr>
        <p:txBody>
          <a:bodyPr anchorCtr="1" anchor="b"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Corbel"/>
              <a:buNone/>
            </a:pPr>
            <a:r>
              <a:rPr b="1" lang="en-US"/>
              <a:t>Teaching Vocabulary</a:t>
            </a:r>
            <a:endParaRPr/>
          </a:p>
        </p:txBody>
      </p:sp>
      <p:sp>
        <p:nvSpPr>
          <p:cNvPr id="170" name="Google Shape;170;p1"/>
          <p:cNvSpPr txBox="1"/>
          <p:nvPr>
            <p:ph idx="1" type="subTitle"/>
          </p:nvPr>
        </p:nvSpPr>
        <p:spPr>
          <a:xfrm>
            <a:off x="7358063" y="5392400"/>
            <a:ext cx="4209824" cy="951249"/>
          </a:xfrm>
          <a:prstGeom prst="rect">
            <a:avLst/>
          </a:prstGeom>
          <a:noFill/>
          <a:ln>
            <a:noFill/>
          </a:ln>
        </p:spPr>
        <p:txBody>
          <a:bodyPr anchorCtr="0" anchor="t" bIns="45700" lIns="91425" spcFirstLastPara="1" rIns="91425" wrap="square" tIns="45700">
            <a:noAutofit/>
          </a:bodyPr>
          <a:lstStyle/>
          <a:p>
            <a:pPr indent="0" lvl="0" marL="0" rtl="0" algn="r">
              <a:lnSpc>
                <a:spcPct val="90000"/>
              </a:lnSpc>
              <a:spcBef>
                <a:spcPts val="0"/>
              </a:spcBef>
              <a:spcAft>
                <a:spcPts val="0"/>
              </a:spcAft>
              <a:buClr>
                <a:srgbClr val="B2606E"/>
              </a:buClr>
              <a:buSzPts val="1800"/>
              <a:buNone/>
            </a:pPr>
            <a:r>
              <a:rPr lang="en-US"/>
              <a:t>Выполнили: Ребриш В, Чукалина В.</a:t>
            </a:r>
            <a:endParaRPr/>
          </a:p>
          <a:p>
            <a:pPr indent="0" lvl="0" marL="0" rtl="0" algn="r">
              <a:lnSpc>
                <a:spcPct val="90000"/>
              </a:lnSpc>
              <a:spcBef>
                <a:spcPts val="1000"/>
              </a:spcBef>
              <a:spcAft>
                <a:spcPts val="0"/>
              </a:spcAft>
              <a:buClr>
                <a:srgbClr val="B2606E"/>
              </a:buClr>
              <a:buSzPts val="1800"/>
              <a:buNone/>
            </a:pPr>
            <a:r>
              <a:rPr lang="en-US"/>
              <a:t>АНБ-512</a:t>
            </a:r>
            <a:endParaRPr/>
          </a:p>
        </p:txBody>
      </p:sp>
      <p:grpSp>
        <p:nvGrpSpPr>
          <p:cNvPr descr="Декоративный элемент" id="171" name="Google Shape;171;p1"/>
          <p:cNvGrpSpPr/>
          <p:nvPr/>
        </p:nvGrpSpPr>
        <p:grpSpPr>
          <a:xfrm>
            <a:off x="-3740" y="0"/>
            <a:ext cx="6208649" cy="6858000"/>
            <a:chOff x="-3740" y="0"/>
            <a:chExt cx="6208649" cy="6858000"/>
          </a:xfrm>
        </p:grpSpPr>
        <p:sp>
          <p:nvSpPr>
            <p:cNvPr id="172" name="Google Shape;172;p1"/>
            <p:cNvSpPr/>
            <p:nvPr/>
          </p:nvSpPr>
          <p:spPr>
            <a:xfrm>
              <a:off x="-3740" y="0"/>
              <a:ext cx="6208649" cy="6858000"/>
            </a:xfrm>
            <a:custGeom>
              <a:rect b="b" l="l" r="r" t="t"/>
              <a:pathLst>
                <a:path extrusionOk="0" h="6858000" w="6208649">
                  <a:moveTo>
                    <a:pt x="0" y="0"/>
                  </a:moveTo>
                  <a:lnTo>
                    <a:pt x="6208649" y="0"/>
                  </a:lnTo>
                  <a:lnTo>
                    <a:pt x="2737815" y="6858000"/>
                  </a:lnTo>
                  <a:lnTo>
                    <a:pt x="0" y="6858000"/>
                  </a:lnTo>
                  <a:close/>
                </a:path>
              </a:pathLst>
            </a:custGeom>
            <a:solidFill>
              <a:srgbClr val="F2F2F2">
                <a:alpha val="55686"/>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3" name="Google Shape;173;p1"/>
            <p:cNvSpPr/>
            <p:nvPr/>
          </p:nvSpPr>
          <p:spPr>
            <a:xfrm>
              <a:off x="1451429" y="0"/>
              <a:ext cx="3222172" cy="6858000"/>
            </a:xfrm>
            <a:prstGeom prst="rect">
              <a:avLst/>
            </a:prstGeom>
            <a:solidFill>
              <a:schemeClr val="accent1">
                <a:alpha val="3568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pic>
        <p:nvPicPr>
          <p:cNvPr descr="Помещение с красными стульями перед окном" id="179" name="Google Shape;179;p2"/>
          <p:cNvPicPr preferRelativeResize="0"/>
          <p:nvPr>
            <p:ph idx="2" type="pic"/>
          </p:nvPr>
        </p:nvPicPr>
        <p:blipFill rotWithShape="1">
          <a:blip r:embed="rId3">
            <a:alphaModFix/>
          </a:blip>
          <a:srcRect b="0" l="0" r="0" t="0"/>
          <a:stretch/>
        </p:blipFill>
        <p:spPr>
          <a:xfrm>
            <a:off x="-1" y="0"/>
            <a:ext cx="6676568" cy="6858000"/>
          </a:xfrm>
          <a:prstGeom prst="rect">
            <a:avLst/>
          </a:prstGeom>
          <a:noFill/>
          <a:ln>
            <a:noFill/>
          </a:ln>
        </p:spPr>
      </p:pic>
      <p:sp>
        <p:nvSpPr>
          <p:cNvPr id="180" name="Google Shape;180;p2"/>
          <p:cNvSpPr txBox="1"/>
          <p:nvPr>
            <p:ph type="ctrTitle"/>
          </p:nvPr>
        </p:nvSpPr>
        <p:spPr>
          <a:xfrm>
            <a:off x="6888381" y="342900"/>
            <a:ext cx="4270156" cy="1203189"/>
          </a:xfrm>
          <a:prstGeom prst="rect">
            <a:avLst/>
          </a:prstGeom>
          <a:noFill/>
          <a:ln>
            <a:noFill/>
          </a:ln>
        </p:spPr>
        <p:txBody>
          <a:bodyPr anchorCtr="1" anchor="b"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Corbel"/>
              <a:buNone/>
            </a:pPr>
            <a:r>
              <a:rPr b="1" lang="en-US" sz="3200"/>
              <a:t>The aim of this unit</a:t>
            </a:r>
            <a:br>
              <a:rPr lang="en-US" sz="3200"/>
            </a:br>
            <a:endParaRPr sz="3200"/>
          </a:p>
        </p:txBody>
      </p:sp>
      <p:sp>
        <p:nvSpPr>
          <p:cNvPr id="181" name="Google Shape;181;p2"/>
          <p:cNvSpPr txBox="1"/>
          <p:nvPr>
            <p:ph idx="1" type="subTitle"/>
          </p:nvPr>
        </p:nvSpPr>
        <p:spPr>
          <a:xfrm>
            <a:off x="6676567" y="1420475"/>
            <a:ext cx="5515433" cy="3651588"/>
          </a:xfrm>
          <a:prstGeom prst="rect">
            <a:avLst/>
          </a:prstGeom>
          <a:noFill/>
          <a:ln>
            <a:noFill/>
          </a:ln>
        </p:spPr>
        <p:txBody>
          <a:bodyPr anchorCtr="0" anchor="t" bIns="45700" lIns="91425" spcFirstLastPara="1" rIns="91425" wrap="square" tIns="45700">
            <a:noAutofit/>
          </a:bodyPr>
          <a:lstStyle/>
          <a:p>
            <a:pPr indent="0" lvl="0" marL="0" rtl="0" algn="ctr">
              <a:lnSpc>
                <a:spcPct val="150000"/>
              </a:lnSpc>
              <a:spcBef>
                <a:spcPts val="0"/>
              </a:spcBef>
              <a:spcAft>
                <a:spcPts val="0"/>
              </a:spcAft>
              <a:buClr>
                <a:srgbClr val="B2606E"/>
              </a:buClr>
              <a:buSzPts val="2400"/>
              <a:buNone/>
            </a:pPr>
            <a:r>
              <a:rPr b="1" lang="en-US" sz="2400"/>
              <a:t>· To take a view on the “vocabulary-in-mind” phenomenon</a:t>
            </a:r>
            <a:br>
              <a:rPr b="1" lang="en-US" sz="2400"/>
            </a:br>
            <a:r>
              <a:rPr b="1" lang="en-US" sz="2400"/>
              <a:t>· To make you think about the process of vocabulary learning</a:t>
            </a:r>
            <a:br>
              <a:rPr b="1" lang="en-US" sz="2400"/>
            </a:br>
            <a:r>
              <a:rPr b="1" lang="en-US" sz="2400"/>
              <a:t>· To reflect upon the activities for teaching vocabulary</a:t>
            </a:r>
            <a:endParaRPr b="1" sz="2400"/>
          </a:p>
        </p:txBody>
      </p:sp>
      <p:grpSp>
        <p:nvGrpSpPr>
          <p:cNvPr descr="Декоративный элемент" id="182" name="Google Shape;182;p2"/>
          <p:cNvGrpSpPr/>
          <p:nvPr/>
        </p:nvGrpSpPr>
        <p:grpSpPr>
          <a:xfrm>
            <a:off x="-3740" y="0"/>
            <a:ext cx="6208649" cy="6858000"/>
            <a:chOff x="-3740" y="0"/>
            <a:chExt cx="6208649" cy="6858000"/>
          </a:xfrm>
        </p:grpSpPr>
        <p:sp>
          <p:nvSpPr>
            <p:cNvPr id="183" name="Google Shape;183;p2"/>
            <p:cNvSpPr/>
            <p:nvPr/>
          </p:nvSpPr>
          <p:spPr>
            <a:xfrm>
              <a:off x="-3740" y="0"/>
              <a:ext cx="6208649" cy="6858000"/>
            </a:xfrm>
            <a:custGeom>
              <a:rect b="b" l="l" r="r" t="t"/>
              <a:pathLst>
                <a:path extrusionOk="0" h="6858000" w="6208649">
                  <a:moveTo>
                    <a:pt x="0" y="0"/>
                  </a:moveTo>
                  <a:lnTo>
                    <a:pt x="6208649" y="0"/>
                  </a:lnTo>
                  <a:lnTo>
                    <a:pt x="2737815" y="6858000"/>
                  </a:lnTo>
                  <a:lnTo>
                    <a:pt x="0" y="6858000"/>
                  </a:lnTo>
                  <a:close/>
                </a:path>
              </a:pathLst>
            </a:custGeom>
            <a:solidFill>
              <a:srgbClr val="F2F2F2">
                <a:alpha val="55686"/>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4" name="Google Shape;184;p2"/>
            <p:cNvSpPr/>
            <p:nvPr/>
          </p:nvSpPr>
          <p:spPr>
            <a:xfrm>
              <a:off x="1451429" y="0"/>
              <a:ext cx="3222172" cy="6858000"/>
            </a:xfrm>
            <a:prstGeom prst="rect">
              <a:avLst/>
            </a:prstGeom>
            <a:solidFill>
              <a:schemeClr val="accent1">
                <a:alpha val="3568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pic>
        <p:nvPicPr>
          <p:cNvPr descr="Вид сверху на молодого человека, сидящего перед ноутбуком" id="190" name="Google Shape;190;p3"/>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191" name="Google Shape;191;p3"/>
          <p:cNvGrpSpPr/>
          <p:nvPr/>
        </p:nvGrpSpPr>
        <p:grpSpPr>
          <a:xfrm>
            <a:off x="2595847" y="0"/>
            <a:ext cx="7388298" cy="6858000"/>
            <a:chOff x="1826589" y="0"/>
            <a:chExt cx="7388298" cy="6858000"/>
          </a:xfrm>
        </p:grpSpPr>
        <p:sp>
          <p:nvSpPr>
            <p:cNvPr id="192" name="Google Shape;192;p3"/>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93" name="Google Shape;193;p3"/>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94" name="Google Shape;194;p3"/>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195" name="Google Shape;195;p3"/>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196" name="Google Shape;196;p3"/>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97" name="Google Shape;197;p3"/>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198" name="Google Shape;198;p3"/>
          <p:cNvSpPr txBox="1"/>
          <p:nvPr>
            <p:ph idx="3" type="body"/>
          </p:nvPr>
        </p:nvSpPr>
        <p:spPr>
          <a:xfrm>
            <a:off x="647699" y="2717804"/>
            <a:ext cx="8124825" cy="308292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Mental lexicon is </a:t>
            </a:r>
            <a:r>
              <a:rPr b="1" lang="en-US" sz="2400"/>
              <a:t>“vocabulary in mind".</a:t>
            </a:r>
            <a:r>
              <a:rPr lang="en-US" sz="2400"/>
              <a:t> </a:t>
            </a:r>
            <a:endParaRPr sz="2400"/>
          </a:p>
          <a:p>
            <a:pPr indent="0" lvl="0" marL="0" rtl="0" algn="just">
              <a:lnSpc>
                <a:spcPct val="90000"/>
              </a:lnSpc>
              <a:spcBef>
                <a:spcPts val="1000"/>
              </a:spcBef>
              <a:spcAft>
                <a:spcPts val="0"/>
              </a:spcAft>
              <a:buClr>
                <a:schemeClr val="dk1"/>
              </a:buClr>
              <a:buSzPts val="2400"/>
              <a:buNone/>
            </a:pPr>
            <a:r>
              <a:rPr lang="en-US" sz="2400"/>
              <a:t>It consists of the smallest independent meaningful units of speech.These units of speech are called words. The words have word-forms and meanings assigned to them. Words in mental lexicon create lexical networks. </a:t>
            </a:r>
            <a:endParaRPr sz="1600"/>
          </a:p>
        </p:txBody>
      </p:sp>
      <p:pic>
        <p:nvPicPr>
          <p:cNvPr descr="Открытая книга" id="199" name="Google Shape;199;p3"/>
          <p:cNvPicPr preferRelativeResize="0"/>
          <p:nvPr>
            <p:ph idx="4" type="body"/>
          </p:nvPr>
        </p:nvPicPr>
        <p:blipFill rotWithShape="1">
          <a:blip r:embed="rId4">
            <a:alphaModFix/>
          </a:blip>
          <a:srcRect b="0" l="0" r="0" t="0"/>
          <a:stretch/>
        </p:blipFill>
        <p:spPr>
          <a:xfrm>
            <a:off x="3786043" y="842591"/>
            <a:ext cx="1684454" cy="1684454"/>
          </a:xfrm>
          <a:prstGeom prst="rect">
            <a:avLst/>
          </a:prstGeom>
          <a:noFill/>
          <a:ln>
            <a:noFill/>
          </a:ln>
        </p:spPr>
      </p:pic>
      <p:sp>
        <p:nvSpPr>
          <p:cNvPr id="200" name="Google Shape;200;p3"/>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Mental lexicon</a:t>
            </a:r>
            <a:br>
              <a:rPr lang="en-US"/>
            </a:b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descr="Вид сверху на молодого человека, сидящего перед ноутбуком" id="206" name="Google Shape;206;p4"/>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207" name="Google Shape;207;p4"/>
          <p:cNvGrpSpPr/>
          <p:nvPr/>
        </p:nvGrpSpPr>
        <p:grpSpPr>
          <a:xfrm>
            <a:off x="2595847" y="0"/>
            <a:ext cx="7388298" cy="6858000"/>
            <a:chOff x="1826589" y="0"/>
            <a:chExt cx="7388298" cy="6858000"/>
          </a:xfrm>
        </p:grpSpPr>
        <p:sp>
          <p:nvSpPr>
            <p:cNvPr id="208" name="Google Shape;208;p4"/>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9" name="Google Shape;209;p4"/>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0" name="Google Shape;210;p4"/>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211" name="Google Shape;211;p4"/>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212" name="Google Shape;212;p4"/>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3" name="Google Shape;213;p4"/>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214" name="Google Shape;214;p4"/>
          <p:cNvSpPr txBox="1"/>
          <p:nvPr>
            <p:ph idx="3" type="body"/>
          </p:nvPr>
        </p:nvSpPr>
        <p:spPr>
          <a:xfrm>
            <a:off x="565857" y="3138198"/>
            <a:ext cx="8124825" cy="308292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Once activated a lexical item stimulates other associated lexical items and this causes activation of a bigger network. To access mental lexicon an idea has to be mapped onto meaning and form that are stored in our memory.</a:t>
            </a:r>
            <a:endParaRPr sz="2400"/>
          </a:p>
        </p:txBody>
      </p:sp>
      <p:pic>
        <p:nvPicPr>
          <p:cNvPr descr="Открытая книга" id="215" name="Google Shape;215;p4"/>
          <p:cNvPicPr preferRelativeResize="0"/>
          <p:nvPr>
            <p:ph idx="4" type="body"/>
          </p:nvPr>
        </p:nvPicPr>
        <p:blipFill rotWithShape="1">
          <a:blip r:embed="rId4">
            <a:alphaModFix/>
          </a:blip>
          <a:srcRect b="0" l="0" r="0" t="0"/>
          <a:stretch/>
        </p:blipFill>
        <p:spPr>
          <a:xfrm>
            <a:off x="3786043" y="842591"/>
            <a:ext cx="1684454" cy="1684454"/>
          </a:xfrm>
          <a:prstGeom prst="rect">
            <a:avLst/>
          </a:prstGeom>
          <a:noFill/>
          <a:ln>
            <a:noFill/>
          </a:ln>
        </p:spPr>
      </p:pic>
      <p:sp>
        <p:nvSpPr>
          <p:cNvPr id="216" name="Google Shape;216;p4"/>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br>
              <a:rPr lang="en-US"/>
            </a:b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pic>
        <p:nvPicPr>
          <p:cNvPr descr="Вид сверху на молодого человека, сидящего перед ноутбуком" id="222" name="Google Shape;222;p5"/>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223" name="Google Shape;223;p5"/>
          <p:cNvGrpSpPr/>
          <p:nvPr/>
        </p:nvGrpSpPr>
        <p:grpSpPr>
          <a:xfrm>
            <a:off x="2595847" y="-51300"/>
            <a:ext cx="7388298" cy="6858000"/>
            <a:chOff x="1826589" y="0"/>
            <a:chExt cx="7388298" cy="6858000"/>
          </a:xfrm>
        </p:grpSpPr>
        <p:sp>
          <p:nvSpPr>
            <p:cNvPr id="224" name="Google Shape;224;p5"/>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5" name="Google Shape;225;p5"/>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6" name="Google Shape;226;p5"/>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227" name="Google Shape;227;p5"/>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228" name="Google Shape;228;p5"/>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9" name="Google Shape;229;p5"/>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230" name="Google Shape;230;p5"/>
          <p:cNvSpPr txBox="1"/>
          <p:nvPr>
            <p:ph idx="3" type="body"/>
          </p:nvPr>
        </p:nvSpPr>
        <p:spPr>
          <a:xfrm>
            <a:off x="387992" y="2693460"/>
            <a:ext cx="8470258" cy="308292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Retrieval of words from memory</a:t>
            </a:r>
            <a:r>
              <a:rPr lang="en-US" sz="2400"/>
              <a:t> is done through the </a:t>
            </a:r>
            <a:r>
              <a:rPr b="1" lang="en-US" sz="2400"/>
              <a:t>activation of mental lexicon</a:t>
            </a:r>
            <a:r>
              <a:rPr lang="en-US" sz="2400"/>
              <a:t>. Activation is caused by attempts to map an idea onto the words in memory. </a:t>
            </a:r>
            <a:endParaRPr sz="2400"/>
          </a:p>
          <a:p>
            <a:pPr indent="0" lvl="0" marL="0" rtl="0" algn="just">
              <a:lnSpc>
                <a:spcPct val="90000"/>
              </a:lnSpc>
              <a:spcBef>
                <a:spcPts val="1000"/>
              </a:spcBef>
              <a:spcAft>
                <a:spcPts val="0"/>
              </a:spcAft>
              <a:buClr>
                <a:schemeClr val="dk1"/>
              </a:buClr>
              <a:buSzPts val="2400"/>
              <a:buNone/>
            </a:pPr>
            <a:r>
              <a:rPr lang="en-US" sz="2400"/>
              <a:t>Sometimes meaning can’t be mapped onto the words and this causes the </a:t>
            </a:r>
            <a:r>
              <a:rPr b="1" lang="en-US" sz="2400"/>
              <a:t>"tip-of-the-tongue phenomenon"</a:t>
            </a:r>
            <a:r>
              <a:rPr lang="en-US" sz="2400"/>
              <a:t> when the meaning needs to be expressed but the form can't be retrieved from memory.</a:t>
            </a:r>
            <a:endParaRPr/>
          </a:p>
          <a:p>
            <a:pPr indent="0" lvl="0" marL="0" rtl="0" algn="just">
              <a:lnSpc>
                <a:spcPct val="90000"/>
              </a:lnSpc>
              <a:spcBef>
                <a:spcPts val="1000"/>
              </a:spcBef>
              <a:spcAft>
                <a:spcPts val="0"/>
              </a:spcAft>
              <a:buClr>
                <a:schemeClr val="dk1"/>
              </a:buClr>
              <a:buSzPts val="2400"/>
              <a:buNone/>
            </a:pPr>
            <a:r>
              <a:rPr lang="en-US" sz="2400"/>
              <a:t> </a:t>
            </a:r>
            <a:endParaRPr/>
          </a:p>
          <a:p>
            <a:pPr indent="0" lvl="0" marL="0" rtl="0" algn="l">
              <a:lnSpc>
                <a:spcPct val="90000"/>
              </a:lnSpc>
              <a:spcBef>
                <a:spcPts val="1000"/>
              </a:spcBef>
              <a:spcAft>
                <a:spcPts val="0"/>
              </a:spcAft>
              <a:buClr>
                <a:schemeClr val="dk1"/>
              </a:buClr>
              <a:buSzPts val="1400"/>
              <a:buNone/>
            </a:pPr>
            <a:r>
              <a:t/>
            </a:r>
            <a:endParaRPr/>
          </a:p>
        </p:txBody>
      </p:sp>
      <p:pic>
        <p:nvPicPr>
          <p:cNvPr descr="Открытая книга" id="231" name="Google Shape;231;p5"/>
          <p:cNvPicPr preferRelativeResize="0"/>
          <p:nvPr>
            <p:ph idx="4" type="body"/>
          </p:nvPr>
        </p:nvPicPr>
        <p:blipFill rotWithShape="1">
          <a:blip r:embed="rId4">
            <a:alphaModFix/>
          </a:blip>
          <a:srcRect b="0" l="0" r="0" t="0"/>
          <a:stretch/>
        </p:blipFill>
        <p:spPr>
          <a:xfrm>
            <a:off x="3786043" y="842591"/>
            <a:ext cx="1684454" cy="1684454"/>
          </a:xfrm>
          <a:prstGeom prst="rect">
            <a:avLst/>
          </a:prstGeom>
          <a:noFill/>
          <a:ln>
            <a:noFill/>
          </a:ln>
        </p:spPr>
      </p:pic>
      <p:sp>
        <p:nvSpPr>
          <p:cNvPr id="232" name="Google Shape;232;p5"/>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pic>
        <p:nvPicPr>
          <p:cNvPr descr="Вид сверху на молодого человека, сидящего перед ноутбуком" id="238" name="Google Shape;238;p6"/>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239" name="Google Shape;239;p6"/>
          <p:cNvGrpSpPr/>
          <p:nvPr/>
        </p:nvGrpSpPr>
        <p:grpSpPr>
          <a:xfrm>
            <a:off x="2595847" y="0"/>
            <a:ext cx="7388298" cy="6858000"/>
            <a:chOff x="1826589" y="0"/>
            <a:chExt cx="7388298" cy="6858000"/>
          </a:xfrm>
        </p:grpSpPr>
        <p:sp>
          <p:nvSpPr>
            <p:cNvPr id="240" name="Google Shape;240;p6"/>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1" name="Google Shape;241;p6"/>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2" name="Google Shape;242;p6"/>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243" name="Google Shape;243;p6"/>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244" name="Google Shape;244;p6"/>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5" name="Google Shape;245;p6"/>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246" name="Google Shape;246;p6"/>
          <p:cNvSpPr txBox="1"/>
          <p:nvPr>
            <p:ph idx="3" type="body"/>
          </p:nvPr>
        </p:nvSpPr>
        <p:spPr>
          <a:xfrm>
            <a:off x="647699" y="2717804"/>
            <a:ext cx="8124825" cy="308292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Word comprehension </a:t>
            </a:r>
            <a:r>
              <a:rPr lang="en-US" sz="2400"/>
              <a:t>can run into a problem because of the vague lexical meaning, </a:t>
            </a:r>
            <a:r>
              <a:rPr b="1" lang="en-US" sz="2400"/>
              <a:t>allusions and references, symbolic, metaphorical and idiomatic use</a:t>
            </a:r>
            <a:r>
              <a:rPr lang="en-US" sz="2400"/>
              <a:t> of words. </a:t>
            </a:r>
            <a:endParaRPr sz="2400"/>
          </a:p>
          <a:p>
            <a:pPr indent="0" lvl="0" marL="0" rtl="0" algn="just">
              <a:lnSpc>
                <a:spcPct val="90000"/>
              </a:lnSpc>
              <a:spcBef>
                <a:spcPts val="1000"/>
              </a:spcBef>
              <a:spcAft>
                <a:spcPts val="0"/>
              </a:spcAft>
              <a:buClr>
                <a:schemeClr val="dk1"/>
              </a:buClr>
              <a:buSzPts val="2400"/>
              <a:buNone/>
            </a:pPr>
            <a:r>
              <a:rPr lang="en-US" sz="2400"/>
              <a:t>One of the means to overcome lexical ambiguity is getting the </a:t>
            </a:r>
            <a:r>
              <a:rPr b="1" lang="en-US" sz="2400"/>
              <a:t>cues from the context, background knowledge, social culture and the situation setting.</a:t>
            </a:r>
            <a:r>
              <a:rPr lang="en-US" sz="2400"/>
              <a:t> </a:t>
            </a:r>
            <a:endParaRPr/>
          </a:p>
          <a:p>
            <a:pPr indent="0" lvl="0" marL="0" rtl="0" algn="just">
              <a:lnSpc>
                <a:spcPct val="90000"/>
              </a:lnSpc>
              <a:spcBef>
                <a:spcPts val="1000"/>
              </a:spcBef>
              <a:spcAft>
                <a:spcPts val="0"/>
              </a:spcAft>
              <a:buClr>
                <a:schemeClr val="dk1"/>
              </a:buClr>
              <a:buSzPts val="1600"/>
              <a:buNone/>
            </a:pPr>
            <a:r>
              <a:t/>
            </a:r>
            <a:endParaRPr sz="1600"/>
          </a:p>
        </p:txBody>
      </p:sp>
      <p:pic>
        <p:nvPicPr>
          <p:cNvPr descr="Открытая книга" id="247" name="Google Shape;247;p6"/>
          <p:cNvPicPr preferRelativeResize="0"/>
          <p:nvPr>
            <p:ph idx="4" type="body"/>
          </p:nvPr>
        </p:nvPicPr>
        <p:blipFill rotWithShape="1">
          <a:blip r:embed="rId4">
            <a:alphaModFix/>
          </a:blip>
          <a:srcRect b="0" l="0" r="0" t="0"/>
          <a:stretch/>
        </p:blipFill>
        <p:spPr>
          <a:xfrm>
            <a:off x="3786043" y="842591"/>
            <a:ext cx="1684454" cy="1684454"/>
          </a:xfrm>
          <a:prstGeom prst="rect">
            <a:avLst/>
          </a:prstGeom>
          <a:noFill/>
          <a:ln>
            <a:noFill/>
          </a:ln>
        </p:spPr>
      </p:pic>
      <p:sp>
        <p:nvSpPr>
          <p:cNvPr id="248" name="Google Shape;248;p6"/>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br>
              <a:rPr lang="en-US"/>
            </a:b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pic>
        <p:nvPicPr>
          <p:cNvPr descr="Вид сверху на молодого человека, сидящего перед ноутбуком" id="254" name="Google Shape;254;p7"/>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255" name="Google Shape;255;p7"/>
          <p:cNvGrpSpPr/>
          <p:nvPr/>
        </p:nvGrpSpPr>
        <p:grpSpPr>
          <a:xfrm>
            <a:off x="2595847" y="0"/>
            <a:ext cx="7388298" cy="6858000"/>
            <a:chOff x="1826589" y="0"/>
            <a:chExt cx="7388298" cy="6858000"/>
          </a:xfrm>
        </p:grpSpPr>
        <p:sp>
          <p:nvSpPr>
            <p:cNvPr id="256" name="Google Shape;256;p7"/>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7" name="Google Shape;257;p7"/>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8" name="Google Shape;258;p7"/>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259" name="Google Shape;259;p7"/>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260" name="Google Shape;260;p7"/>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61" name="Google Shape;261;p7"/>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262" name="Google Shape;262;p7"/>
          <p:cNvSpPr txBox="1"/>
          <p:nvPr>
            <p:ph idx="3" type="body"/>
          </p:nvPr>
        </p:nvSpPr>
        <p:spPr>
          <a:xfrm>
            <a:off x="114301" y="2330637"/>
            <a:ext cx="8772524" cy="308292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Word use</a:t>
            </a:r>
            <a:r>
              <a:rPr lang="en-US" sz="2400"/>
              <a:t> can be hampered by the absence of the necessary word in processing memory or in the mental storage. </a:t>
            </a:r>
            <a:endParaRPr sz="2400"/>
          </a:p>
          <a:p>
            <a:pPr indent="0" lvl="0" marL="0" rtl="0" algn="just">
              <a:lnSpc>
                <a:spcPct val="90000"/>
              </a:lnSpc>
              <a:spcBef>
                <a:spcPts val="1000"/>
              </a:spcBef>
              <a:spcAft>
                <a:spcPts val="0"/>
              </a:spcAft>
              <a:buClr>
                <a:schemeClr val="dk1"/>
              </a:buClr>
              <a:buSzPts val="2400"/>
              <a:buNone/>
            </a:pPr>
            <a:r>
              <a:rPr lang="en-US" sz="2400"/>
              <a:t>In this case language users resort to </a:t>
            </a:r>
            <a:r>
              <a:rPr b="1" lang="en-US" sz="2400"/>
              <a:t>lexical strategies</a:t>
            </a:r>
            <a:r>
              <a:rPr lang="en-US" sz="2400"/>
              <a:t> such as </a:t>
            </a:r>
            <a:r>
              <a:rPr b="1" lang="en-US" sz="2400"/>
              <a:t>circumlocution</a:t>
            </a:r>
            <a:r>
              <a:rPr lang="en-US" sz="2400"/>
              <a:t> (putting the idea in a different way), </a:t>
            </a:r>
            <a:r>
              <a:rPr b="1" lang="en-US" sz="2400"/>
              <a:t>word coinage</a:t>
            </a:r>
            <a:r>
              <a:rPr lang="en-US" sz="2400"/>
              <a:t> (creating a non-existent word) and </a:t>
            </a:r>
            <a:r>
              <a:rPr b="1" lang="en-US" sz="2400"/>
              <a:t>derivation</a:t>
            </a:r>
            <a:r>
              <a:rPr lang="en-US" sz="2400"/>
              <a:t> (forming a word from the one that is known to the language user). </a:t>
            </a:r>
            <a:endParaRPr sz="2400"/>
          </a:p>
          <a:p>
            <a:pPr indent="0" lvl="0" marL="0" rtl="0" algn="just">
              <a:lnSpc>
                <a:spcPct val="90000"/>
              </a:lnSpc>
              <a:spcBef>
                <a:spcPts val="1000"/>
              </a:spcBef>
              <a:spcAft>
                <a:spcPts val="0"/>
              </a:spcAft>
              <a:buClr>
                <a:schemeClr val="dk1"/>
              </a:buClr>
              <a:buSzPts val="2400"/>
              <a:buNone/>
            </a:pPr>
            <a:r>
              <a:rPr lang="en-US" sz="2400"/>
              <a:t>Another strategy is using the </a:t>
            </a:r>
            <a:r>
              <a:rPr b="1" lang="en-US" sz="2400"/>
              <a:t>gestures and mimic</a:t>
            </a:r>
            <a:r>
              <a:rPr lang="en-US" sz="2400"/>
              <a:t>.</a:t>
            </a:r>
            <a:endParaRPr sz="1600"/>
          </a:p>
        </p:txBody>
      </p:sp>
      <p:pic>
        <p:nvPicPr>
          <p:cNvPr descr="Открытая книга" id="263" name="Google Shape;263;p7"/>
          <p:cNvPicPr preferRelativeResize="0"/>
          <p:nvPr>
            <p:ph idx="4" type="body"/>
          </p:nvPr>
        </p:nvPicPr>
        <p:blipFill rotWithShape="1">
          <a:blip r:embed="rId4">
            <a:alphaModFix/>
          </a:blip>
          <a:srcRect b="0" l="0" r="0" t="0"/>
          <a:stretch/>
        </p:blipFill>
        <p:spPr>
          <a:xfrm>
            <a:off x="3853748" y="323092"/>
            <a:ext cx="1684454" cy="1684454"/>
          </a:xfrm>
          <a:prstGeom prst="rect">
            <a:avLst/>
          </a:prstGeom>
          <a:noFill/>
          <a:ln>
            <a:noFill/>
          </a:ln>
        </p:spPr>
      </p:pic>
      <p:sp>
        <p:nvSpPr>
          <p:cNvPr id="264" name="Google Shape;264;p7"/>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br>
              <a:rPr lang="en-US"/>
            </a:b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descr="Идущий мальчик с рюкзаком и велосипедом" id="270" name="Google Shape;270;p8"/>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271" name="Google Shape;271;p8"/>
          <p:cNvGrpSpPr/>
          <p:nvPr/>
        </p:nvGrpSpPr>
        <p:grpSpPr>
          <a:xfrm>
            <a:off x="2711808" y="0"/>
            <a:ext cx="7388298" cy="6858000"/>
            <a:chOff x="1826589" y="0"/>
            <a:chExt cx="7388298" cy="6858000"/>
          </a:xfrm>
        </p:grpSpPr>
        <p:sp>
          <p:nvSpPr>
            <p:cNvPr id="272" name="Google Shape;272;p8"/>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3" name="Google Shape;273;p8"/>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4" name="Google Shape;274;p8"/>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275" name="Google Shape;275;p8"/>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276" name="Google Shape;276;p8"/>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7" name="Google Shape;277;p8"/>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278" name="Google Shape;278;p8"/>
          <p:cNvSpPr txBox="1"/>
          <p:nvPr>
            <p:ph idx="3" type="body"/>
          </p:nvPr>
        </p:nvSpPr>
        <p:spPr>
          <a:xfrm>
            <a:off x="247066" y="2884218"/>
            <a:ext cx="8324850" cy="347154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The use of words in both speech production and comprehension is the result of the </a:t>
            </a:r>
            <a:r>
              <a:rPr b="1" lang="en-US" sz="2400"/>
              <a:t>cognitive processes.</a:t>
            </a:r>
            <a:r>
              <a:rPr lang="en-US" sz="2400"/>
              <a:t>It starts with the </a:t>
            </a:r>
            <a:r>
              <a:rPr b="1" lang="en-US" sz="2400"/>
              <a:t>perception of the situation</a:t>
            </a:r>
            <a:r>
              <a:rPr lang="en-US" sz="2400"/>
              <a:t> that makes it necessary to look for a word in the “master-file”(the main storage of words). </a:t>
            </a:r>
            <a:endParaRPr sz="2400"/>
          </a:p>
        </p:txBody>
      </p:sp>
      <p:pic>
        <p:nvPicPr>
          <p:cNvPr descr="Открытая книга" id="279" name="Google Shape;279;p8"/>
          <p:cNvPicPr preferRelativeResize="0"/>
          <p:nvPr>
            <p:ph idx="4" type="body"/>
          </p:nvPr>
        </p:nvPicPr>
        <p:blipFill rotWithShape="1">
          <a:blip r:embed="rId4">
            <a:alphaModFix/>
          </a:blip>
          <a:srcRect b="0" l="0" r="0" t="0"/>
          <a:stretch/>
        </p:blipFill>
        <p:spPr>
          <a:xfrm>
            <a:off x="4409491" y="379287"/>
            <a:ext cx="1686509" cy="168650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pic>
        <p:nvPicPr>
          <p:cNvPr descr="Идущий мальчик с рюкзаком и велосипедом" id="285" name="Google Shape;285;p9"/>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286" name="Google Shape;286;p9"/>
          <p:cNvGrpSpPr/>
          <p:nvPr/>
        </p:nvGrpSpPr>
        <p:grpSpPr>
          <a:xfrm>
            <a:off x="2711808" y="0"/>
            <a:ext cx="7388298" cy="6858000"/>
            <a:chOff x="1826589" y="0"/>
            <a:chExt cx="7388298" cy="6858000"/>
          </a:xfrm>
        </p:grpSpPr>
        <p:sp>
          <p:nvSpPr>
            <p:cNvPr id="287" name="Google Shape;287;p9"/>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8" name="Google Shape;288;p9"/>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9" name="Google Shape;289;p9"/>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290" name="Google Shape;290;p9"/>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291" name="Google Shape;291;p9"/>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2" name="Google Shape;292;p9"/>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293" name="Google Shape;293;p9"/>
          <p:cNvSpPr txBox="1"/>
          <p:nvPr>
            <p:ph idx="3" type="body"/>
          </p:nvPr>
        </p:nvSpPr>
        <p:spPr>
          <a:xfrm>
            <a:off x="247066" y="2140594"/>
            <a:ext cx="8625472" cy="347154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A process of cognition produces </a:t>
            </a:r>
            <a:r>
              <a:rPr b="1" lang="en-US" sz="2400"/>
              <a:t>the meaning</a:t>
            </a:r>
            <a:r>
              <a:rPr lang="en-US" sz="2400"/>
              <a:t>, that a person is willing to communicate in the circumstances. It is necessary to consider the </a:t>
            </a:r>
            <a:r>
              <a:rPr b="1" lang="en-US" sz="2400"/>
              <a:t>“word pragmatics”</a:t>
            </a:r>
            <a:r>
              <a:rPr lang="en-US" sz="2400"/>
              <a:t>, i.e. to see that word does not elicit an unwanted reaction from other participants in the communication. </a:t>
            </a:r>
            <a:endParaRPr sz="2400"/>
          </a:p>
          <a:p>
            <a:pPr indent="0" lvl="0" marL="0" rtl="0" algn="just">
              <a:lnSpc>
                <a:spcPct val="90000"/>
              </a:lnSpc>
              <a:spcBef>
                <a:spcPts val="1000"/>
              </a:spcBef>
              <a:spcAft>
                <a:spcPts val="0"/>
              </a:spcAft>
              <a:buClr>
                <a:schemeClr val="dk1"/>
              </a:buClr>
              <a:buSzPts val="2400"/>
              <a:buNone/>
            </a:pPr>
            <a:r>
              <a:rPr lang="en-US" sz="2400"/>
              <a:t>Using a word means recognizing certain </a:t>
            </a:r>
            <a:r>
              <a:rPr b="1" lang="en-US" sz="2400"/>
              <a:t>grammar obligations</a:t>
            </a:r>
            <a:r>
              <a:rPr lang="en-US" sz="2400"/>
              <a:t>. Finally, the word is accessed in memory and is produced either in the </a:t>
            </a:r>
            <a:r>
              <a:rPr b="1" lang="en-US" sz="2400"/>
              <a:t>graphical or oral form</a:t>
            </a:r>
            <a:r>
              <a:rPr lang="en-US" sz="2400"/>
              <a:t>.</a:t>
            </a:r>
            <a:endParaRPr sz="2400"/>
          </a:p>
        </p:txBody>
      </p:sp>
      <p:pic>
        <p:nvPicPr>
          <p:cNvPr descr="Открытая книга" id="294" name="Google Shape;294;p9"/>
          <p:cNvPicPr preferRelativeResize="0"/>
          <p:nvPr>
            <p:ph idx="4" type="body"/>
          </p:nvPr>
        </p:nvPicPr>
        <p:blipFill rotWithShape="1">
          <a:blip r:embed="rId4">
            <a:alphaModFix/>
          </a:blip>
          <a:srcRect b="0" l="0" r="0" t="0"/>
          <a:stretch/>
        </p:blipFill>
        <p:spPr>
          <a:xfrm>
            <a:off x="4409491" y="379287"/>
            <a:ext cx="1686509" cy="168650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pic>
        <p:nvPicPr>
          <p:cNvPr descr="Идущий мальчик с рюкзаком и велосипедом" id="300" name="Google Shape;300;p10"/>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301" name="Google Shape;301;p10"/>
          <p:cNvGrpSpPr/>
          <p:nvPr/>
        </p:nvGrpSpPr>
        <p:grpSpPr>
          <a:xfrm>
            <a:off x="2711808" y="0"/>
            <a:ext cx="7388298" cy="6858000"/>
            <a:chOff x="1826589" y="0"/>
            <a:chExt cx="7388298" cy="6858000"/>
          </a:xfrm>
        </p:grpSpPr>
        <p:sp>
          <p:nvSpPr>
            <p:cNvPr id="302" name="Google Shape;302;p10"/>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03" name="Google Shape;303;p10"/>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04" name="Google Shape;304;p10"/>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305" name="Google Shape;305;p10"/>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306" name="Google Shape;306;p10"/>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07" name="Google Shape;307;p10"/>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pic>
        <p:nvPicPr>
          <p:cNvPr descr="Открытая книга" id="308" name="Google Shape;308;p10"/>
          <p:cNvPicPr preferRelativeResize="0"/>
          <p:nvPr>
            <p:ph idx="4" type="body"/>
          </p:nvPr>
        </p:nvPicPr>
        <p:blipFill rotWithShape="1">
          <a:blip r:embed="rId4">
            <a:alphaModFix/>
          </a:blip>
          <a:srcRect b="0" l="0" r="0" t="0"/>
          <a:stretch/>
        </p:blipFill>
        <p:spPr>
          <a:xfrm>
            <a:off x="4266963" y="107709"/>
            <a:ext cx="1686509" cy="1686509"/>
          </a:xfrm>
          <a:prstGeom prst="rect">
            <a:avLst/>
          </a:prstGeom>
          <a:noFill/>
          <a:ln>
            <a:noFill/>
          </a:ln>
        </p:spPr>
      </p:pic>
      <p:sp>
        <p:nvSpPr>
          <p:cNvPr id="309" name="Google Shape;309;p10"/>
          <p:cNvSpPr txBox="1"/>
          <p:nvPr>
            <p:ph idx="3" type="body"/>
          </p:nvPr>
        </p:nvSpPr>
        <p:spPr>
          <a:xfrm>
            <a:off x="178078" y="2166982"/>
            <a:ext cx="8694459" cy="336867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Interesting data on mental lexicon has come from cross-cultural studies in colour categories. Some cultures have terms for a wide variety of colours. In Western Europe there is diversity from “magenta” to “sky-blue”. </a:t>
            </a:r>
            <a:endParaRPr sz="2400"/>
          </a:p>
          <a:p>
            <a:pPr indent="0" lvl="0" marL="0" rtl="0" algn="just">
              <a:lnSpc>
                <a:spcPct val="90000"/>
              </a:lnSpc>
              <a:spcBef>
                <a:spcPts val="1000"/>
              </a:spcBef>
              <a:spcAft>
                <a:spcPts val="0"/>
              </a:spcAft>
              <a:buClr>
                <a:schemeClr val="dk1"/>
              </a:buClr>
              <a:buSzPts val="2400"/>
              <a:buNone/>
            </a:pPr>
            <a:r>
              <a:rPr lang="en-US" sz="2400"/>
              <a:t>Other cultures have very few terms. "Blue" and "greed" tend to become merged together with increasing proximity to the equator. In extreme cases one word is used to name "black", "blue" and "green". In Papua New Guinea there are only two colour terms for black and white to show all the diversity of colours around. </a:t>
            </a:r>
            <a:endParaRPr sz="2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pic>
        <p:nvPicPr>
          <p:cNvPr descr="Идущий мальчик с рюкзаком и велосипедом" id="315" name="Google Shape;315;p11"/>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316" name="Google Shape;316;p11"/>
          <p:cNvGrpSpPr/>
          <p:nvPr/>
        </p:nvGrpSpPr>
        <p:grpSpPr>
          <a:xfrm>
            <a:off x="3519057" y="-1"/>
            <a:ext cx="7388298" cy="6858000"/>
            <a:chOff x="1826589" y="0"/>
            <a:chExt cx="7388298" cy="6858000"/>
          </a:xfrm>
        </p:grpSpPr>
        <p:sp>
          <p:nvSpPr>
            <p:cNvPr id="317" name="Google Shape;317;p11"/>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8" name="Google Shape;318;p11"/>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9" name="Google Shape;319;p11"/>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320" name="Google Shape;320;p11"/>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321" name="Google Shape;321;p11"/>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22" name="Google Shape;322;p11"/>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pic>
        <p:nvPicPr>
          <p:cNvPr descr="Открытая книга" id="323" name="Google Shape;323;p11"/>
          <p:cNvPicPr preferRelativeResize="0"/>
          <p:nvPr>
            <p:ph idx="4" type="body"/>
          </p:nvPr>
        </p:nvPicPr>
        <p:blipFill rotWithShape="1">
          <a:blip r:embed="rId4">
            <a:alphaModFix/>
          </a:blip>
          <a:srcRect b="0" l="0" r="0" t="0"/>
          <a:stretch/>
        </p:blipFill>
        <p:spPr>
          <a:xfrm>
            <a:off x="4266963" y="107709"/>
            <a:ext cx="1686509" cy="1686509"/>
          </a:xfrm>
          <a:prstGeom prst="rect">
            <a:avLst/>
          </a:prstGeom>
          <a:noFill/>
          <a:ln>
            <a:noFill/>
          </a:ln>
        </p:spPr>
      </p:pic>
      <p:sp>
        <p:nvSpPr>
          <p:cNvPr id="324" name="Google Shape;324;p11"/>
          <p:cNvSpPr txBox="1"/>
          <p:nvPr>
            <p:ph idx="3" type="body"/>
          </p:nvPr>
        </p:nvSpPr>
        <p:spPr>
          <a:xfrm>
            <a:off x="464921" y="1744662"/>
            <a:ext cx="8110538" cy="336867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There is an interesting hierarchy of using the colour terms in languages. If a language has two basic colour terms available, they must correspond to "black and white". The next colour will be "red" etc. A hierarchy of colours is shown below:</a:t>
            </a:r>
            <a:endParaRPr sz="2400"/>
          </a:p>
        </p:txBody>
      </p:sp>
      <p:graphicFrame>
        <p:nvGraphicFramePr>
          <p:cNvPr id="325" name="Google Shape;325;p11"/>
          <p:cNvGraphicFramePr/>
          <p:nvPr/>
        </p:nvGraphicFramePr>
        <p:xfrm>
          <a:off x="141847" y="3559555"/>
          <a:ext cx="3000000" cy="3000000"/>
        </p:xfrm>
        <a:graphic>
          <a:graphicData uri="http://schemas.openxmlformats.org/drawingml/2006/table">
            <a:tbl>
              <a:tblPr>
                <a:gradFill>
                  <a:gsLst>
                    <a:gs pos="0">
                      <a:srgbClr val="DCB3C3"/>
                    </a:gs>
                    <a:gs pos="50000">
                      <a:srgbClr val="D6A6B8"/>
                    </a:gs>
                    <a:gs pos="100000">
                      <a:srgbClr val="D297AF"/>
                    </a:gs>
                  </a:gsLst>
                  <a:lin ang="5400000" scaled="0"/>
                </a:gradFill>
                <a:tableStyleId>{3F83043B-24FF-4DA1-AAAD-695A57D43BC9}</a:tableStyleId>
              </a:tblPr>
              <a:tblGrid>
                <a:gridCol w="2628900"/>
                <a:gridCol w="2628900"/>
                <a:gridCol w="2628900"/>
                <a:gridCol w="2628900"/>
              </a:tblGrid>
              <a:tr h="228600">
                <a:tc>
                  <a:txBody>
                    <a:bodyPr/>
                    <a:lstStyle/>
                    <a:p>
                      <a:pPr indent="0" lvl="0" marL="0" marR="0" rtl="0" algn="l">
                        <a:spcBef>
                          <a:spcPts val="0"/>
                        </a:spcBef>
                        <a:spcAft>
                          <a:spcPts val="0"/>
                        </a:spcAft>
                        <a:buNone/>
                      </a:pPr>
                      <a:r>
                        <a:rPr lang="en-US" sz="1800" u="none" cap="none" strike="noStrike"/>
                        <a:t>Black</a:t>
                      </a:r>
                      <a:endParaRPr/>
                    </a:p>
                  </a:txBody>
                  <a:tcPr marT="45725" marB="45725" marR="91450" marL="91450" anchor="ctr"/>
                </a:tc>
                <a:tc>
                  <a:txBody>
                    <a:bodyPr/>
                    <a:lstStyle/>
                    <a:p>
                      <a:pPr indent="0" lvl="0" marL="0" marR="0" rtl="0" algn="l">
                        <a:spcBef>
                          <a:spcPts val="0"/>
                        </a:spcBef>
                        <a:spcAft>
                          <a:spcPts val="0"/>
                        </a:spcAft>
                        <a:buNone/>
                      </a:pPr>
                      <a:r>
                        <a:rPr lang="en-US" sz="1800"/>
                        <a:t>White</a:t>
                      </a:r>
                      <a:endParaRPr/>
                    </a:p>
                  </a:txBody>
                  <a:tcPr marT="45725" marB="45725" marR="91450" marL="91450" anchor="ctr"/>
                </a:tc>
                <a:tc>
                  <a:txBody>
                    <a:bodyPr/>
                    <a:lstStyle/>
                    <a:p>
                      <a:pPr indent="0" lvl="0" marL="0" marR="0" rtl="0" algn="l">
                        <a:spcBef>
                          <a:spcPts val="0"/>
                        </a:spcBef>
                        <a:spcAft>
                          <a:spcPts val="0"/>
                        </a:spcAft>
                        <a:buNone/>
                      </a:pPr>
                      <a:r>
                        <a:rPr lang="en-US" sz="1800"/>
                        <a:t> </a:t>
                      </a:r>
                      <a:endParaRPr/>
                    </a:p>
                  </a:txBody>
                  <a:tcPr marT="45725" marB="45725" marR="91450" marL="91450" anchor="ctr"/>
                </a:tc>
                <a:tc>
                  <a:txBody>
                    <a:bodyPr/>
                    <a:lstStyle/>
                    <a:p>
                      <a:pPr indent="0" lvl="0" marL="0" marR="0" rtl="0" algn="l">
                        <a:spcBef>
                          <a:spcPts val="0"/>
                        </a:spcBef>
                        <a:spcAft>
                          <a:spcPts val="0"/>
                        </a:spcAft>
                        <a:buNone/>
                      </a:pPr>
                      <a:r>
                        <a:t/>
                      </a:r>
                      <a:endParaRPr sz="1800"/>
                    </a:p>
                  </a:txBody>
                  <a:tcPr marT="45725" marB="45725" marR="91450" marL="91450"/>
                </a:tc>
              </a:tr>
              <a:tr h="228600">
                <a:tc>
                  <a:txBody>
                    <a:bodyPr/>
                    <a:lstStyle/>
                    <a:p>
                      <a:pPr indent="0" lvl="0" marL="0" marR="0" rtl="0" algn="l">
                        <a:spcBef>
                          <a:spcPts val="0"/>
                        </a:spcBef>
                        <a:spcAft>
                          <a:spcPts val="0"/>
                        </a:spcAft>
                        <a:buNone/>
                      </a:pPr>
                      <a:r>
                        <a:rPr lang="en-US" sz="1800"/>
                        <a:t> </a:t>
                      </a:r>
                      <a:endParaRPr/>
                    </a:p>
                  </a:txBody>
                  <a:tcPr marT="45725" marB="45725" marR="91450" marL="91450" anchor="ctr"/>
                </a:tc>
                <a:tc>
                  <a:txBody>
                    <a:bodyPr/>
                    <a:lstStyle/>
                    <a:p>
                      <a:pPr indent="0" lvl="0" marL="0" marR="0" rtl="0" algn="l">
                        <a:spcBef>
                          <a:spcPts val="0"/>
                        </a:spcBef>
                        <a:spcAft>
                          <a:spcPts val="0"/>
                        </a:spcAft>
                        <a:buNone/>
                      </a:pPr>
                      <a:r>
                        <a:rPr lang="en-US" sz="1800"/>
                        <a:t> </a:t>
                      </a:r>
                      <a:endParaRPr/>
                    </a:p>
                  </a:txBody>
                  <a:tcPr marT="45725" marB="45725" marR="91450" marL="91450" anchor="ctr"/>
                </a:tc>
                <a:tc>
                  <a:txBody>
                    <a:bodyPr/>
                    <a:lstStyle/>
                    <a:p>
                      <a:pPr indent="0" lvl="0" marL="0" marR="0" rtl="0" algn="l">
                        <a:spcBef>
                          <a:spcPts val="0"/>
                        </a:spcBef>
                        <a:spcAft>
                          <a:spcPts val="0"/>
                        </a:spcAft>
                        <a:buNone/>
                      </a:pPr>
                      <a:r>
                        <a:rPr lang="en-US" sz="1800"/>
                        <a:t> </a:t>
                      </a:r>
                      <a:endParaRPr/>
                    </a:p>
                  </a:txBody>
                  <a:tcPr marT="45725" marB="45725" marR="91450" marL="91450" anchor="ctr"/>
                </a:tc>
                <a:tc>
                  <a:txBody>
                    <a:bodyPr/>
                    <a:lstStyle/>
                    <a:p>
                      <a:pPr indent="0" lvl="0" marL="0" marR="0" rtl="0" algn="l">
                        <a:spcBef>
                          <a:spcPts val="0"/>
                        </a:spcBef>
                        <a:spcAft>
                          <a:spcPts val="0"/>
                        </a:spcAft>
                        <a:buNone/>
                      </a:pPr>
                      <a:r>
                        <a:rPr lang="en-US" sz="1800"/>
                        <a:t>Red</a:t>
                      </a:r>
                      <a:endParaRPr/>
                    </a:p>
                  </a:txBody>
                  <a:tcPr marT="45725" marB="45725" marR="91450" marL="91450" anchor="ctr"/>
                </a:tc>
              </a:tr>
              <a:tr h="228600">
                <a:tc>
                  <a:txBody>
                    <a:bodyPr/>
                    <a:lstStyle/>
                    <a:p>
                      <a:pPr indent="0" lvl="0" marL="0" marR="0" rtl="0" algn="l">
                        <a:spcBef>
                          <a:spcPts val="0"/>
                        </a:spcBef>
                        <a:spcAft>
                          <a:spcPts val="0"/>
                        </a:spcAft>
                        <a:buNone/>
                      </a:pPr>
                      <a:r>
                        <a:rPr lang="en-US" sz="1800"/>
                        <a:t>Yellow</a:t>
                      </a:r>
                      <a:endParaRPr/>
                    </a:p>
                  </a:txBody>
                  <a:tcPr marT="45725" marB="45725" marR="91450" marL="91450" anchor="ctr"/>
                </a:tc>
                <a:tc>
                  <a:txBody>
                    <a:bodyPr/>
                    <a:lstStyle/>
                    <a:p>
                      <a:pPr indent="0" lvl="0" marL="0" marR="0" rtl="0" algn="l">
                        <a:spcBef>
                          <a:spcPts val="0"/>
                        </a:spcBef>
                        <a:spcAft>
                          <a:spcPts val="0"/>
                        </a:spcAft>
                        <a:buNone/>
                      </a:pPr>
                      <a:r>
                        <a:rPr lang="en-US" sz="1800"/>
                        <a:t>Green</a:t>
                      </a:r>
                      <a:endParaRPr/>
                    </a:p>
                  </a:txBody>
                  <a:tcPr marT="45725" marB="45725" marR="91450" marL="91450" anchor="ctr"/>
                </a:tc>
                <a:tc>
                  <a:txBody>
                    <a:bodyPr/>
                    <a:lstStyle/>
                    <a:p>
                      <a:pPr indent="0" lvl="0" marL="0" marR="0" rtl="0" algn="l">
                        <a:spcBef>
                          <a:spcPts val="0"/>
                        </a:spcBef>
                        <a:spcAft>
                          <a:spcPts val="0"/>
                        </a:spcAft>
                        <a:buNone/>
                      </a:pPr>
                      <a:r>
                        <a:rPr lang="en-US" sz="1800"/>
                        <a:t>Blue</a:t>
                      </a:r>
                      <a:endParaRPr/>
                    </a:p>
                  </a:txBody>
                  <a:tcPr marT="45725" marB="45725" marR="91450" marL="91450" anchor="ctr"/>
                </a:tc>
                <a:tc>
                  <a:txBody>
                    <a:bodyPr/>
                    <a:lstStyle/>
                    <a:p>
                      <a:pPr indent="0" lvl="0" marL="0" marR="0" rtl="0" algn="l">
                        <a:spcBef>
                          <a:spcPts val="0"/>
                        </a:spcBef>
                        <a:spcAft>
                          <a:spcPts val="0"/>
                        </a:spcAft>
                        <a:buNone/>
                      </a:pPr>
                      <a:r>
                        <a:rPr lang="en-US" sz="1800"/>
                        <a:t> </a:t>
                      </a:r>
                      <a:endParaRPr/>
                    </a:p>
                  </a:txBody>
                  <a:tcPr marT="45725" marB="45725" marR="91450" marL="91450" anchor="ctr"/>
                </a:tc>
              </a:tr>
              <a:tr h="228600">
                <a:tc>
                  <a:txBody>
                    <a:bodyPr/>
                    <a:lstStyle/>
                    <a:p>
                      <a:pPr indent="0" lvl="0" marL="0" marR="0" rtl="0" algn="l">
                        <a:spcBef>
                          <a:spcPts val="0"/>
                        </a:spcBef>
                        <a:spcAft>
                          <a:spcPts val="0"/>
                        </a:spcAft>
                        <a:buNone/>
                      </a:pPr>
                      <a:r>
                        <a:rPr lang="en-US" sz="1800"/>
                        <a:t> </a:t>
                      </a:r>
                      <a:endParaRPr/>
                    </a:p>
                  </a:txBody>
                  <a:tcPr marT="45725" marB="45725" marR="91450" marL="91450" anchor="ctr"/>
                </a:tc>
                <a:tc>
                  <a:txBody>
                    <a:bodyPr/>
                    <a:lstStyle/>
                    <a:p>
                      <a:pPr indent="0" lvl="0" marL="0" marR="0" rtl="0" algn="l">
                        <a:spcBef>
                          <a:spcPts val="0"/>
                        </a:spcBef>
                        <a:spcAft>
                          <a:spcPts val="0"/>
                        </a:spcAft>
                        <a:buNone/>
                      </a:pPr>
                      <a:r>
                        <a:rPr lang="en-US" sz="1800"/>
                        <a:t> </a:t>
                      </a:r>
                      <a:endParaRPr/>
                    </a:p>
                  </a:txBody>
                  <a:tcPr marT="45725" marB="45725" marR="91450" marL="91450" anchor="ctr"/>
                </a:tc>
                <a:tc>
                  <a:txBody>
                    <a:bodyPr/>
                    <a:lstStyle/>
                    <a:p>
                      <a:pPr indent="0" lvl="0" marL="0" marR="0" rtl="0" algn="l">
                        <a:spcBef>
                          <a:spcPts val="0"/>
                        </a:spcBef>
                        <a:spcAft>
                          <a:spcPts val="0"/>
                        </a:spcAft>
                        <a:buNone/>
                      </a:pPr>
                      <a:r>
                        <a:rPr lang="en-US" sz="1800"/>
                        <a:t> </a:t>
                      </a:r>
                      <a:endParaRPr/>
                    </a:p>
                  </a:txBody>
                  <a:tcPr marT="45725" marB="45725" marR="91450" marL="91450" anchor="ctr"/>
                </a:tc>
                <a:tc>
                  <a:txBody>
                    <a:bodyPr/>
                    <a:lstStyle/>
                    <a:p>
                      <a:pPr indent="0" lvl="0" marL="0" marR="0" rtl="0" algn="l">
                        <a:spcBef>
                          <a:spcPts val="0"/>
                        </a:spcBef>
                        <a:spcAft>
                          <a:spcPts val="0"/>
                        </a:spcAft>
                        <a:buNone/>
                      </a:pPr>
                      <a:r>
                        <a:rPr lang="en-US" sz="1800"/>
                        <a:t>Brown</a:t>
                      </a:r>
                      <a:endParaRPr/>
                    </a:p>
                  </a:txBody>
                  <a:tcPr marT="45725" marB="45725" marR="91450" marL="91450" anchor="ctr"/>
                </a:tc>
              </a:tr>
              <a:tr h="228600">
                <a:tc>
                  <a:txBody>
                    <a:bodyPr/>
                    <a:lstStyle/>
                    <a:p>
                      <a:pPr indent="0" lvl="0" marL="0" marR="0" rtl="0" algn="l">
                        <a:spcBef>
                          <a:spcPts val="0"/>
                        </a:spcBef>
                        <a:spcAft>
                          <a:spcPts val="0"/>
                        </a:spcAft>
                        <a:buNone/>
                      </a:pPr>
                      <a:r>
                        <a:rPr lang="en-US" sz="1800"/>
                        <a:t>Purple</a:t>
                      </a:r>
                      <a:endParaRPr sz="1800"/>
                    </a:p>
                  </a:txBody>
                  <a:tcPr marT="45725" marB="45725" marR="91450" marL="91450" anchor="ctr"/>
                </a:tc>
                <a:tc>
                  <a:txBody>
                    <a:bodyPr/>
                    <a:lstStyle/>
                    <a:p>
                      <a:pPr indent="0" lvl="0" marL="0" marR="0" rtl="0" algn="l">
                        <a:spcBef>
                          <a:spcPts val="0"/>
                        </a:spcBef>
                        <a:spcAft>
                          <a:spcPts val="0"/>
                        </a:spcAft>
                        <a:buNone/>
                      </a:pPr>
                      <a:r>
                        <a:rPr lang="en-US" sz="1800"/>
                        <a:t>Pink</a:t>
                      </a:r>
                      <a:endParaRPr/>
                    </a:p>
                  </a:txBody>
                  <a:tcPr marT="45725" marB="45725" marR="91450" marL="91450" anchor="ctr"/>
                </a:tc>
                <a:tc>
                  <a:txBody>
                    <a:bodyPr/>
                    <a:lstStyle/>
                    <a:p>
                      <a:pPr indent="0" lvl="0" marL="0" marR="0" rtl="0" algn="l">
                        <a:spcBef>
                          <a:spcPts val="0"/>
                        </a:spcBef>
                        <a:spcAft>
                          <a:spcPts val="0"/>
                        </a:spcAft>
                        <a:buNone/>
                      </a:pPr>
                      <a:r>
                        <a:rPr lang="en-US" sz="1800"/>
                        <a:t>Orange</a:t>
                      </a:r>
                      <a:endParaRPr/>
                    </a:p>
                  </a:txBody>
                  <a:tcPr marT="45725" marB="45725" marR="91450" marL="91450" anchor="ctr"/>
                </a:tc>
                <a:tc>
                  <a:txBody>
                    <a:bodyPr/>
                    <a:lstStyle/>
                    <a:p>
                      <a:pPr indent="0" lvl="0" marL="0" marR="0" rtl="0" algn="l">
                        <a:spcBef>
                          <a:spcPts val="0"/>
                        </a:spcBef>
                        <a:spcAft>
                          <a:spcPts val="0"/>
                        </a:spcAft>
                        <a:buNone/>
                      </a:pPr>
                      <a:r>
                        <a:rPr lang="en-US" sz="1800"/>
                        <a:t>Grey</a:t>
                      </a:r>
                      <a:endParaRPr/>
                    </a:p>
                  </a:txBody>
                  <a:tcPr marT="45725" marB="45725" marR="91450" marL="91450" anchor="ct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pic>
        <p:nvPicPr>
          <p:cNvPr descr="Идущий мальчик с рюкзаком и велосипедом" id="331" name="Google Shape;331;p12"/>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332" name="Google Shape;332;p12"/>
          <p:cNvGrpSpPr/>
          <p:nvPr/>
        </p:nvGrpSpPr>
        <p:grpSpPr>
          <a:xfrm>
            <a:off x="2711808" y="0"/>
            <a:ext cx="7388298" cy="6858000"/>
            <a:chOff x="1826589" y="0"/>
            <a:chExt cx="7388298" cy="6858000"/>
          </a:xfrm>
        </p:grpSpPr>
        <p:sp>
          <p:nvSpPr>
            <p:cNvPr id="333" name="Google Shape;333;p12"/>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34" name="Google Shape;334;p12"/>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35" name="Google Shape;335;p12"/>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336" name="Google Shape;336;p12"/>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337" name="Google Shape;337;p12"/>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38" name="Google Shape;338;p12"/>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pic>
        <p:nvPicPr>
          <p:cNvPr descr="Открытая книга" id="339" name="Google Shape;339;p12"/>
          <p:cNvPicPr preferRelativeResize="0"/>
          <p:nvPr>
            <p:ph idx="4" type="body"/>
          </p:nvPr>
        </p:nvPicPr>
        <p:blipFill rotWithShape="1">
          <a:blip r:embed="rId4">
            <a:alphaModFix/>
          </a:blip>
          <a:srcRect b="0" l="0" r="0" t="0"/>
          <a:stretch/>
        </p:blipFill>
        <p:spPr>
          <a:xfrm>
            <a:off x="4266963" y="107709"/>
            <a:ext cx="1686509" cy="1686509"/>
          </a:xfrm>
          <a:prstGeom prst="rect">
            <a:avLst/>
          </a:prstGeom>
          <a:noFill/>
          <a:ln>
            <a:noFill/>
          </a:ln>
        </p:spPr>
      </p:pic>
      <p:sp>
        <p:nvSpPr>
          <p:cNvPr id="340" name="Google Shape;340;p12"/>
          <p:cNvSpPr txBox="1"/>
          <p:nvPr/>
        </p:nvSpPr>
        <p:spPr>
          <a:xfrm>
            <a:off x="214313" y="2199883"/>
            <a:ext cx="8786811" cy="230832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u="none" cap="none" strike="noStrike">
                <a:solidFill>
                  <a:schemeClr val="dk1"/>
                </a:solidFill>
                <a:latin typeface="Calibri"/>
                <a:ea typeface="Calibri"/>
                <a:cs typeface="Calibri"/>
                <a:sym typeface="Calibri"/>
              </a:rPr>
              <a:t>"Colours" have proved to be the most fruitful way to investigate the "strong version" of Sapir-Whorf hypothesis about “language relativity” claiming that languages influence the way people perceive the world. Other lexical areas (e.g. number of words for "snow" in Eskimo language have proved to be less fruitful as Eskimo has only two words for snow: "snow on the ground" and "snow in the air"</a:t>
            </a:r>
            <a:endParaRPr b="0" i="0" sz="2400" u="none" cap="none" strike="noStrike">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13"/>
          <p:cNvSpPr txBox="1"/>
          <p:nvPr>
            <p:ph idx="1" type="body"/>
          </p:nvPr>
        </p:nvSpPr>
        <p:spPr>
          <a:xfrm>
            <a:off x="542925" y="1462165"/>
            <a:ext cx="11001375" cy="4248073"/>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Metaphorical word use</a:t>
            </a:r>
            <a:r>
              <a:rPr lang="en-US" sz="2400"/>
              <a:t> is a typical feature of the language. </a:t>
            </a:r>
            <a:endParaRPr sz="2400"/>
          </a:p>
          <a:p>
            <a:pPr indent="0" lvl="0" marL="0" rtl="0" algn="just">
              <a:lnSpc>
                <a:spcPct val="90000"/>
              </a:lnSpc>
              <a:spcBef>
                <a:spcPts val="1000"/>
              </a:spcBef>
              <a:spcAft>
                <a:spcPts val="0"/>
              </a:spcAft>
              <a:buClr>
                <a:schemeClr val="dk1"/>
              </a:buClr>
              <a:buSzPts val="2400"/>
              <a:buNone/>
            </a:pPr>
            <a:r>
              <a:rPr b="1" lang="en-US" sz="2400"/>
              <a:t>Metaphors </a:t>
            </a:r>
            <a:r>
              <a:rPr lang="en-US" sz="2400"/>
              <a:t>are figures of speech, in which the words that ordinarily designate an object, process or quality are used to designate dissimilar ideas suggesting comparison or analogy. Many comparisons in the language are based on the metaphorical meaning transfer. </a:t>
            </a:r>
            <a:endParaRPr sz="2400"/>
          </a:p>
          <a:p>
            <a:pPr indent="0" lvl="0" marL="0" rtl="0" algn="just">
              <a:lnSpc>
                <a:spcPct val="90000"/>
              </a:lnSpc>
              <a:spcBef>
                <a:spcPts val="1000"/>
              </a:spcBef>
              <a:spcAft>
                <a:spcPts val="0"/>
              </a:spcAft>
              <a:buClr>
                <a:schemeClr val="dk1"/>
              </a:buClr>
              <a:buSzPts val="2400"/>
              <a:buNone/>
            </a:pPr>
            <a:r>
              <a:rPr lang="en-US" sz="2400"/>
              <a:t>E.g. “As blind as a bat”. “As strong as an ox”. “As quiet as a mouse”. “As hard as iron”. “As deaf as a post”. “As quick as a flash”. “As sick as a dog”. </a:t>
            </a:r>
            <a:endParaRPr sz="2400"/>
          </a:p>
          <a:p>
            <a:pPr indent="0" lvl="0" marL="0" rtl="0" algn="just">
              <a:lnSpc>
                <a:spcPct val="90000"/>
              </a:lnSpc>
              <a:spcBef>
                <a:spcPts val="1000"/>
              </a:spcBef>
              <a:spcAft>
                <a:spcPts val="0"/>
              </a:spcAft>
              <a:buClr>
                <a:schemeClr val="dk1"/>
              </a:buClr>
              <a:buSzPts val="2400"/>
              <a:buNone/>
            </a:pPr>
            <a:r>
              <a:rPr lang="en-US" sz="2400"/>
              <a:t>In some cases a change of words can cause a shift in meaning. </a:t>
            </a:r>
            <a:endParaRPr sz="2400"/>
          </a:p>
          <a:p>
            <a:pPr indent="0" lvl="0" marL="0" rtl="0" algn="just">
              <a:lnSpc>
                <a:spcPct val="90000"/>
              </a:lnSpc>
              <a:spcBef>
                <a:spcPts val="1000"/>
              </a:spcBef>
              <a:spcAft>
                <a:spcPts val="0"/>
              </a:spcAft>
              <a:buClr>
                <a:schemeClr val="dk1"/>
              </a:buClr>
              <a:buSzPts val="2400"/>
              <a:buNone/>
            </a:pPr>
            <a:r>
              <a:rPr lang="en-US" sz="2400"/>
              <a:t>E.g. “As white as snow” has a meaning of “being beautiful” (compare “Snow White and Seven Dwarfs”) while “As white as a sheet” implies “fearing something. </a:t>
            </a:r>
            <a:endParaRPr sz="2400"/>
          </a:p>
        </p:txBody>
      </p:sp>
      <p:pic>
        <p:nvPicPr>
          <p:cNvPr descr="Открытая книга" id="347" name="Google Shape;347;p13"/>
          <p:cNvPicPr preferRelativeResize="0"/>
          <p:nvPr>
            <p:ph idx="2" type="body"/>
          </p:nvPr>
        </p:nvPicPr>
        <p:blipFill rotWithShape="1">
          <a:blip r:embed="rId3">
            <a:alphaModFix/>
          </a:blip>
          <a:srcRect b="0" l="0" r="0" t="0"/>
          <a:stretch/>
        </p:blipFill>
        <p:spPr>
          <a:xfrm>
            <a:off x="647699" y="320041"/>
            <a:ext cx="914399" cy="91439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14"/>
          <p:cNvSpPr txBox="1"/>
          <p:nvPr>
            <p:ph idx="1" type="body"/>
          </p:nvPr>
        </p:nvSpPr>
        <p:spPr>
          <a:xfrm>
            <a:off x="542925" y="1462165"/>
            <a:ext cx="11001375" cy="4248073"/>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t/>
            </a:r>
            <a:endParaRPr sz="2400"/>
          </a:p>
          <a:p>
            <a:pPr indent="0" lvl="0" marL="0" rtl="0" algn="just">
              <a:lnSpc>
                <a:spcPct val="90000"/>
              </a:lnSpc>
              <a:spcBef>
                <a:spcPts val="1000"/>
              </a:spcBef>
              <a:spcAft>
                <a:spcPts val="0"/>
              </a:spcAft>
              <a:buClr>
                <a:schemeClr val="dk1"/>
              </a:buClr>
              <a:buSzPts val="2400"/>
              <a:buNone/>
            </a:pPr>
            <a:r>
              <a:rPr lang="en-US" sz="2400"/>
              <a:t>Another typical feature is </a:t>
            </a:r>
            <a:r>
              <a:rPr b="1" lang="en-US" sz="2400"/>
              <a:t>idiomatic word use. Idioms</a:t>
            </a:r>
            <a:r>
              <a:rPr lang="en-US" sz="2400"/>
              <a:t> often serve as instruments of individual expressive power. </a:t>
            </a:r>
            <a:endParaRPr sz="2400"/>
          </a:p>
          <a:p>
            <a:pPr indent="0" lvl="0" marL="0" rtl="0" algn="just">
              <a:lnSpc>
                <a:spcPct val="90000"/>
              </a:lnSpc>
              <a:spcBef>
                <a:spcPts val="1000"/>
              </a:spcBef>
              <a:spcAft>
                <a:spcPts val="0"/>
              </a:spcAft>
              <a:buClr>
                <a:schemeClr val="dk1"/>
              </a:buClr>
              <a:buSzPts val="2400"/>
              <a:buNone/>
            </a:pPr>
            <a:r>
              <a:rPr lang="en-US" sz="2400"/>
              <a:t>E.g. </a:t>
            </a:r>
            <a:r>
              <a:rPr i="1" lang="en-US" sz="2400"/>
              <a:t>Little brothers are often brats but mine is a real McCoy. He is getting on my nerves. Every moment I am under the weather he makes his special duty to get my goat. When I want to stay to myself, he tags along. He is a bit of a sweet tooth and is always chewing the cud. When something is against him, he throws a tantrum. I can certainly tattle on him and catch him red-handed at the buffet lifting the candies. But I am not as mean as that. We go shares instead.</a:t>
            </a:r>
            <a:endParaRPr sz="2400"/>
          </a:p>
        </p:txBody>
      </p:sp>
      <p:pic>
        <p:nvPicPr>
          <p:cNvPr descr="Открытая книга" id="354" name="Google Shape;354;p14"/>
          <p:cNvPicPr preferRelativeResize="0"/>
          <p:nvPr>
            <p:ph idx="2" type="body"/>
          </p:nvPr>
        </p:nvPicPr>
        <p:blipFill rotWithShape="1">
          <a:blip r:embed="rId3">
            <a:alphaModFix/>
          </a:blip>
          <a:srcRect b="0" l="0" r="0" t="0"/>
          <a:stretch/>
        </p:blipFill>
        <p:spPr>
          <a:xfrm>
            <a:off x="647699" y="320041"/>
            <a:ext cx="914399" cy="91439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pic>
        <p:nvPicPr>
          <p:cNvPr descr="Идущий мальчик с рюкзаком и велосипедом" id="360" name="Google Shape;360;p15"/>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361" name="Google Shape;361;p15"/>
          <p:cNvGrpSpPr/>
          <p:nvPr/>
        </p:nvGrpSpPr>
        <p:grpSpPr>
          <a:xfrm>
            <a:off x="2711808" y="0"/>
            <a:ext cx="7388298" cy="6858000"/>
            <a:chOff x="1826589" y="0"/>
            <a:chExt cx="7388298" cy="6858000"/>
          </a:xfrm>
        </p:grpSpPr>
        <p:sp>
          <p:nvSpPr>
            <p:cNvPr id="362" name="Google Shape;362;p15"/>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63" name="Google Shape;363;p15"/>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64" name="Google Shape;364;p15"/>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365" name="Google Shape;365;p15"/>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366" name="Google Shape;366;p15"/>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67" name="Google Shape;367;p15"/>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368" name="Google Shape;368;p15"/>
          <p:cNvSpPr txBox="1"/>
          <p:nvPr>
            <p:ph idx="3" type="body"/>
          </p:nvPr>
        </p:nvSpPr>
        <p:spPr>
          <a:xfrm>
            <a:off x="619914" y="2115717"/>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b="1" lang="en-US" sz="2800"/>
              <a:t>Word observation sheet</a:t>
            </a:r>
            <a:endParaRPr sz="2800"/>
          </a:p>
          <a:p>
            <a:pPr indent="0" lvl="0" marL="0" rtl="0" algn="just">
              <a:lnSpc>
                <a:spcPct val="90000"/>
              </a:lnSpc>
              <a:spcBef>
                <a:spcPts val="1000"/>
              </a:spcBef>
              <a:spcAft>
                <a:spcPts val="0"/>
              </a:spcAft>
              <a:buClr>
                <a:schemeClr val="dk1"/>
              </a:buClr>
              <a:buSzPts val="2800"/>
              <a:buNone/>
            </a:pPr>
            <a:r>
              <a:rPr lang="en-US" sz="2800"/>
              <a:t>Words Ordinary meaning Idiomatic meaning   </a:t>
            </a:r>
            <a:endParaRPr sz="2800"/>
          </a:p>
          <a:p>
            <a:pPr indent="0" lvl="0" marL="0" rtl="0" algn="just">
              <a:lnSpc>
                <a:spcPct val="90000"/>
              </a:lnSpc>
              <a:spcBef>
                <a:spcPts val="1000"/>
              </a:spcBef>
              <a:spcAft>
                <a:spcPts val="0"/>
              </a:spcAft>
              <a:buClr>
                <a:schemeClr val="dk1"/>
              </a:buClr>
              <a:buSzPts val="2800"/>
              <a:buNone/>
            </a:pPr>
            <a:r>
              <a:t/>
            </a:r>
            <a:endParaRPr b="1" sz="2800"/>
          </a:p>
          <a:p>
            <a:pPr indent="0" lvl="0" marL="0" rtl="0" algn="just">
              <a:lnSpc>
                <a:spcPct val="90000"/>
              </a:lnSpc>
              <a:spcBef>
                <a:spcPts val="1000"/>
              </a:spcBef>
              <a:spcAft>
                <a:spcPts val="0"/>
              </a:spcAft>
              <a:buClr>
                <a:schemeClr val="dk1"/>
              </a:buClr>
              <a:buSzPts val="2800"/>
              <a:buNone/>
            </a:pPr>
            <a:r>
              <a:rPr b="1" lang="en-US" sz="2800"/>
              <a:t>Word clusters </a:t>
            </a:r>
            <a:r>
              <a:rPr lang="en-US" sz="2800"/>
              <a:t>play an important role in mental lexicon. </a:t>
            </a:r>
            <a:endParaRPr sz="2800"/>
          </a:p>
          <a:p>
            <a:pPr indent="0" lvl="0" marL="0" rtl="0" algn="just">
              <a:lnSpc>
                <a:spcPct val="90000"/>
              </a:lnSpc>
              <a:spcBef>
                <a:spcPts val="1000"/>
              </a:spcBef>
              <a:spcAft>
                <a:spcPts val="0"/>
              </a:spcAft>
              <a:buClr>
                <a:schemeClr val="dk1"/>
              </a:buClr>
              <a:buSzPts val="2800"/>
              <a:buNone/>
            </a:pPr>
            <a:r>
              <a:rPr lang="en-US" sz="2800"/>
              <a:t>Mentally words are grouped as clusters in two models: </a:t>
            </a:r>
            <a:r>
              <a:rPr b="1" lang="en-US" sz="2800"/>
              <a:t>"atomic globule" and "cobweb"</a:t>
            </a:r>
            <a:r>
              <a:rPr lang="en-US" sz="2800"/>
              <a:t> .</a:t>
            </a:r>
            <a:endParaRPr sz="2800"/>
          </a:p>
        </p:txBody>
      </p:sp>
      <p:pic>
        <p:nvPicPr>
          <p:cNvPr descr="Открытая книга" id="369" name="Google Shape;369;p15"/>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pic>
        <p:nvPicPr>
          <p:cNvPr descr="Идущий мальчик с рюкзаком и велосипедом" id="375" name="Google Shape;375;p16"/>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376" name="Google Shape;376;p16"/>
          <p:cNvGrpSpPr/>
          <p:nvPr/>
        </p:nvGrpSpPr>
        <p:grpSpPr>
          <a:xfrm>
            <a:off x="2711808" y="0"/>
            <a:ext cx="7388298" cy="6858000"/>
            <a:chOff x="1826589" y="0"/>
            <a:chExt cx="7388298" cy="6858000"/>
          </a:xfrm>
        </p:grpSpPr>
        <p:sp>
          <p:nvSpPr>
            <p:cNvPr id="377" name="Google Shape;377;p16"/>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78" name="Google Shape;378;p16"/>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79" name="Google Shape;379;p16"/>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380" name="Google Shape;380;p16"/>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381" name="Google Shape;381;p16"/>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82" name="Google Shape;382;p16"/>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383" name="Google Shape;383;p16"/>
          <p:cNvSpPr txBox="1"/>
          <p:nvPr>
            <p:ph idx="3" type="body"/>
          </p:nvPr>
        </p:nvSpPr>
        <p:spPr>
          <a:xfrm>
            <a:off x="453985" y="2587205"/>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b="1" lang="en-US" sz="2800"/>
              <a:t>Atomic globules </a:t>
            </a:r>
            <a:r>
              <a:rPr lang="en-US" sz="2800"/>
              <a:t>are clusters with the meaning that related words have in common. Atomic globule can be represented by a </a:t>
            </a:r>
            <a:r>
              <a:rPr b="1" lang="en-US" sz="2800"/>
              <a:t>matrix.</a:t>
            </a:r>
            <a:endParaRPr sz="2800"/>
          </a:p>
        </p:txBody>
      </p:sp>
      <p:pic>
        <p:nvPicPr>
          <p:cNvPr descr="Открытая книга" id="384" name="Google Shape;384;p16"/>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pic>
        <p:nvPicPr>
          <p:cNvPr descr="Идущий мальчик с рюкзаком и велосипедом" id="390" name="Google Shape;390;p17"/>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391" name="Google Shape;391;p17"/>
          <p:cNvGrpSpPr/>
          <p:nvPr/>
        </p:nvGrpSpPr>
        <p:grpSpPr>
          <a:xfrm>
            <a:off x="2711808" y="0"/>
            <a:ext cx="7388298" cy="6858000"/>
            <a:chOff x="1826589" y="0"/>
            <a:chExt cx="7388298" cy="6858000"/>
          </a:xfrm>
        </p:grpSpPr>
        <p:sp>
          <p:nvSpPr>
            <p:cNvPr id="392" name="Google Shape;392;p17"/>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93" name="Google Shape;393;p17"/>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94" name="Google Shape;394;p17"/>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395" name="Google Shape;395;p17"/>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396" name="Google Shape;396;p17"/>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97" name="Google Shape;397;p17"/>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398" name="Google Shape;398;p17"/>
          <p:cNvSpPr txBox="1"/>
          <p:nvPr>
            <p:ph idx="3" type="body"/>
          </p:nvPr>
        </p:nvSpPr>
        <p:spPr>
          <a:xfrm>
            <a:off x="658180" y="2715793"/>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lang="en-US" sz="2800"/>
              <a:t>Atomic globule can be represented as a </a:t>
            </a:r>
            <a:r>
              <a:rPr b="1" lang="en-US" sz="2800"/>
              <a:t>"constellation". </a:t>
            </a:r>
            <a:endParaRPr/>
          </a:p>
          <a:p>
            <a:pPr indent="0" lvl="0" marL="0" rtl="0" algn="just">
              <a:lnSpc>
                <a:spcPct val="90000"/>
              </a:lnSpc>
              <a:spcBef>
                <a:spcPts val="1000"/>
              </a:spcBef>
              <a:spcAft>
                <a:spcPts val="0"/>
              </a:spcAft>
              <a:buClr>
                <a:schemeClr val="dk1"/>
              </a:buClr>
              <a:buSzPts val="2800"/>
              <a:buNone/>
            </a:pPr>
            <a:r>
              <a:rPr lang="en-US" sz="2800"/>
              <a:t>In the “constellation” there is one central word that expresses the “global meaning” of the words with the meaningful link to the “centre”. </a:t>
            </a:r>
            <a:endParaRPr sz="2800"/>
          </a:p>
        </p:txBody>
      </p:sp>
      <p:pic>
        <p:nvPicPr>
          <p:cNvPr descr="Открытая книга" id="399" name="Google Shape;399;p17"/>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pic>
        <p:nvPicPr>
          <p:cNvPr descr="Идущий мальчик с рюкзаком и велосипедом" id="405" name="Google Shape;405;p18"/>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406" name="Google Shape;406;p18"/>
          <p:cNvGrpSpPr/>
          <p:nvPr/>
        </p:nvGrpSpPr>
        <p:grpSpPr>
          <a:xfrm>
            <a:off x="2711808" y="0"/>
            <a:ext cx="7388298" cy="6858000"/>
            <a:chOff x="1826589" y="0"/>
            <a:chExt cx="7388298" cy="6858000"/>
          </a:xfrm>
        </p:grpSpPr>
        <p:sp>
          <p:nvSpPr>
            <p:cNvPr id="407" name="Google Shape;407;p18"/>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08" name="Google Shape;408;p18"/>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09" name="Google Shape;409;p18"/>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410" name="Google Shape;410;p18"/>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411" name="Google Shape;411;p18"/>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12" name="Google Shape;412;p18"/>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413" name="Google Shape;413;p18"/>
          <p:cNvSpPr txBox="1"/>
          <p:nvPr>
            <p:ph idx="3" type="body"/>
          </p:nvPr>
        </p:nvSpPr>
        <p:spPr>
          <a:xfrm>
            <a:off x="639722" y="1587080"/>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t/>
            </a:r>
            <a:endParaRPr sz="2800"/>
          </a:p>
          <a:p>
            <a:pPr indent="0" lvl="0" marL="0" rtl="0" algn="just">
              <a:lnSpc>
                <a:spcPct val="90000"/>
              </a:lnSpc>
              <a:spcBef>
                <a:spcPts val="1000"/>
              </a:spcBef>
              <a:spcAft>
                <a:spcPts val="0"/>
              </a:spcAft>
              <a:buClr>
                <a:schemeClr val="dk1"/>
              </a:buClr>
              <a:buSzPts val="2800"/>
              <a:buNone/>
            </a:pPr>
            <a:r>
              <a:rPr lang="en-US" sz="2800"/>
              <a:t>In the example below the general ideas of “suffering in the body” can be expressed with a number of words like “pain”, “ache, “agony”, “to sore”, “to sting”, etc. All these semantic features are stored in the mental lexicon and are typical of the native speaker’s word competence.</a:t>
            </a:r>
            <a:endParaRPr/>
          </a:p>
          <a:p>
            <a:pPr indent="0" lvl="0" marL="0" rtl="0" algn="just">
              <a:lnSpc>
                <a:spcPct val="90000"/>
              </a:lnSpc>
              <a:spcBef>
                <a:spcPts val="1000"/>
              </a:spcBef>
              <a:spcAft>
                <a:spcPts val="0"/>
              </a:spcAft>
              <a:buClr>
                <a:schemeClr val="dk1"/>
              </a:buClr>
              <a:buSzPts val="2800"/>
              <a:buNone/>
            </a:pPr>
            <a:r>
              <a:rPr lang="en-US" sz="2800"/>
              <a:t> </a:t>
            </a:r>
            <a:endParaRPr/>
          </a:p>
        </p:txBody>
      </p:sp>
      <p:pic>
        <p:nvPicPr>
          <p:cNvPr descr="Открытая книга" id="414" name="Google Shape;414;p18"/>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pic>
        <p:nvPicPr>
          <p:cNvPr descr="Идущий мальчик с рюкзаком и велосипедом" id="420" name="Google Shape;420;p19"/>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421" name="Google Shape;421;p19"/>
          <p:cNvGrpSpPr/>
          <p:nvPr/>
        </p:nvGrpSpPr>
        <p:grpSpPr>
          <a:xfrm>
            <a:off x="2711808" y="0"/>
            <a:ext cx="7388298" cy="6858000"/>
            <a:chOff x="1826589" y="0"/>
            <a:chExt cx="7388298" cy="6858000"/>
          </a:xfrm>
        </p:grpSpPr>
        <p:sp>
          <p:nvSpPr>
            <p:cNvPr id="422" name="Google Shape;422;p19"/>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23" name="Google Shape;423;p19"/>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24" name="Google Shape;424;p19"/>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425" name="Google Shape;425;p19"/>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426" name="Google Shape;426;p19"/>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27" name="Google Shape;427;p19"/>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428" name="Google Shape;428;p19"/>
          <p:cNvSpPr txBox="1"/>
          <p:nvPr>
            <p:ph idx="3" type="body"/>
          </p:nvPr>
        </p:nvSpPr>
        <p:spPr>
          <a:xfrm>
            <a:off x="619914" y="1844255"/>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lang="en-US" sz="2800"/>
              <a:t>A variety of the language in a communicative situation is called a language </a:t>
            </a:r>
            <a:r>
              <a:rPr b="1" lang="en-US" sz="2800"/>
              <a:t>style</a:t>
            </a:r>
            <a:r>
              <a:rPr lang="en-US" sz="2800"/>
              <a:t>. </a:t>
            </a:r>
            <a:endParaRPr sz="2800"/>
          </a:p>
          <a:p>
            <a:pPr indent="0" lvl="0" marL="0" rtl="0" algn="just">
              <a:lnSpc>
                <a:spcPct val="90000"/>
              </a:lnSpc>
              <a:spcBef>
                <a:spcPts val="1000"/>
              </a:spcBef>
              <a:spcAft>
                <a:spcPts val="0"/>
              </a:spcAft>
              <a:buClr>
                <a:schemeClr val="dk1"/>
              </a:buClr>
              <a:buSzPts val="2800"/>
              <a:buNone/>
            </a:pPr>
            <a:r>
              <a:rPr lang="en-US" sz="2800"/>
              <a:t>It may be appropriate to use </a:t>
            </a:r>
            <a:endParaRPr sz="2800"/>
          </a:p>
          <a:p>
            <a:pPr indent="-177800" lvl="0" marL="0" rtl="0" algn="just">
              <a:lnSpc>
                <a:spcPct val="90000"/>
              </a:lnSpc>
              <a:spcBef>
                <a:spcPts val="1000"/>
              </a:spcBef>
              <a:spcAft>
                <a:spcPts val="0"/>
              </a:spcAft>
              <a:buClr>
                <a:schemeClr val="dk1"/>
              </a:buClr>
              <a:buSzPts val="2800"/>
              <a:buFont typeface="Calibri"/>
              <a:buChar char="-"/>
            </a:pPr>
            <a:r>
              <a:rPr lang="en-US" sz="2800"/>
              <a:t>an </a:t>
            </a:r>
            <a:r>
              <a:rPr b="1" lang="en-US" sz="2800"/>
              <a:t>informal style </a:t>
            </a:r>
            <a:r>
              <a:rPr lang="en-US" sz="2800"/>
              <a:t>with close friends, </a:t>
            </a:r>
            <a:endParaRPr sz="2800"/>
          </a:p>
          <a:p>
            <a:pPr indent="-177800" lvl="0" marL="0" rtl="0" algn="just">
              <a:lnSpc>
                <a:spcPct val="90000"/>
              </a:lnSpc>
              <a:spcBef>
                <a:spcPts val="1000"/>
              </a:spcBef>
              <a:spcAft>
                <a:spcPts val="0"/>
              </a:spcAft>
              <a:buClr>
                <a:schemeClr val="dk1"/>
              </a:buClr>
              <a:buSzPts val="2800"/>
              <a:buFont typeface="Calibri"/>
              <a:buChar char="-"/>
            </a:pPr>
            <a:r>
              <a:rPr lang="en-US" sz="2800"/>
              <a:t>a </a:t>
            </a:r>
            <a:r>
              <a:rPr b="1" lang="en-US" sz="2800"/>
              <a:t>neutral style </a:t>
            </a:r>
            <a:r>
              <a:rPr lang="en-US" sz="2800"/>
              <a:t>with business acquaintances, </a:t>
            </a:r>
            <a:endParaRPr sz="2800"/>
          </a:p>
          <a:p>
            <a:pPr indent="-177800" lvl="0" marL="0" rtl="0" algn="just">
              <a:lnSpc>
                <a:spcPct val="90000"/>
              </a:lnSpc>
              <a:spcBef>
                <a:spcPts val="1000"/>
              </a:spcBef>
              <a:spcAft>
                <a:spcPts val="0"/>
              </a:spcAft>
              <a:buClr>
                <a:schemeClr val="dk1"/>
              </a:buClr>
              <a:buSzPts val="2800"/>
              <a:buFont typeface="Calibri"/>
              <a:buChar char="-"/>
            </a:pPr>
            <a:r>
              <a:rPr lang="en-US" sz="2800"/>
              <a:t>a </a:t>
            </a:r>
            <a:r>
              <a:rPr b="1" lang="en-US" sz="2800"/>
              <a:t>formal style </a:t>
            </a:r>
            <a:r>
              <a:rPr lang="en-US" sz="2800"/>
              <a:t>with an employer. </a:t>
            </a:r>
            <a:endParaRPr sz="2800"/>
          </a:p>
        </p:txBody>
      </p:sp>
      <p:pic>
        <p:nvPicPr>
          <p:cNvPr descr="Открытая книга" id="429" name="Google Shape;429;p19"/>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pic>
        <p:nvPicPr>
          <p:cNvPr descr="Идущий мальчик с рюкзаком и велосипедом" id="435" name="Google Shape;435;p20"/>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436" name="Google Shape;436;p20"/>
          <p:cNvGrpSpPr/>
          <p:nvPr/>
        </p:nvGrpSpPr>
        <p:grpSpPr>
          <a:xfrm>
            <a:off x="2711808" y="0"/>
            <a:ext cx="7388298" cy="6858000"/>
            <a:chOff x="1826589" y="0"/>
            <a:chExt cx="7388298" cy="6858000"/>
          </a:xfrm>
        </p:grpSpPr>
        <p:sp>
          <p:nvSpPr>
            <p:cNvPr id="437" name="Google Shape;437;p20"/>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38" name="Google Shape;438;p20"/>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39" name="Google Shape;439;p20"/>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440" name="Google Shape;440;p20"/>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441" name="Google Shape;441;p20"/>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42" name="Google Shape;442;p20"/>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443" name="Google Shape;443;p20"/>
          <p:cNvSpPr txBox="1"/>
          <p:nvPr>
            <p:ph idx="3" type="body"/>
          </p:nvPr>
        </p:nvSpPr>
        <p:spPr>
          <a:xfrm>
            <a:off x="319088" y="1587080"/>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lang="en-US" sz="2800"/>
              <a:t>Often in communication it is necessary to select specific vocabulary that helps convey the message in the best way. People switch the vocabulary use when they talk to different specialists or non-specialists, to adults or children, to indifferent or sensitive people. </a:t>
            </a:r>
            <a:endParaRPr sz="2800"/>
          </a:p>
          <a:p>
            <a:pPr indent="0" lvl="0" marL="0" rtl="0" algn="just">
              <a:lnSpc>
                <a:spcPct val="90000"/>
              </a:lnSpc>
              <a:spcBef>
                <a:spcPts val="1000"/>
              </a:spcBef>
              <a:spcAft>
                <a:spcPts val="0"/>
              </a:spcAft>
              <a:buClr>
                <a:schemeClr val="dk1"/>
              </a:buClr>
              <a:buSzPts val="2800"/>
              <a:buNone/>
            </a:pPr>
            <a:r>
              <a:rPr lang="en-US" sz="2800"/>
              <a:t>The selection of vocabulary for the purpose of achieving the best communicative result is called </a:t>
            </a:r>
            <a:r>
              <a:rPr b="1" lang="en-US" sz="2800"/>
              <a:t>language register</a:t>
            </a:r>
            <a:r>
              <a:rPr b="1" lang="en-US" sz="2000"/>
              <a:t>.</a:t>
            </a:r>
            <a:endParaRPr sz="2000"/>
          </a:p>
        </p:txBody>
      </p:sp>
      <p:pic>
        <p:nvPicPr>
          <p:cNvPr descr="Открытая книга" id="444" name="Google Shape;444;p20"/>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pic>
        <p:nvPicPr>
          <p:cNvPr descr="Идущий мальчик с рюкзаком и велосипедом" id="450" name="Google Shape;450;p21"/>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451" name="Google Shape;451;p21"/>
          <p:cNvGrpSpPr/>
          <p:nvPr/>
        </p:nvGrpSpPr>
        <p:grpSpPr>
          <a:xfrm>
            <a:off x="2711808" y="0"/>
            <a:ext cx="7388298" cy="6858000"/>
            <a:chOff x="1826589" y="0"/>
            <a:chExt cx="7388298" cy="6858000"/>
          </a:xfrm>
        </p:grpSpPr>
        <p:sp>
          <p:nvSpPr>
            <p:cNvPr id="452" name="Google Shape;452;p21"/>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53" name="Google Shape;453;p21"/>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54" name="Google Shape;454;p21"/>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455" name="Google Shape;455;p21"/>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456" name="Google Shape;456;p21"/>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57" name="Google Shape;457;p21"/>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pic>
        <p:nvPicPr>
          <p:cNvPr descr="Открытая книга" id="458" name="Google Shape;458;p21"/>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459" name="Google Shape;459;p21"/>
          <p:cNvSpPr txBox="1"/>
          <p:nvPr>
            <p:ph idx="3" type="body"/>
          </p:nvPr>
        </p:nvSpPr>
        <p:spPr>
          <a:xfrm>
            <a:off x="242262" y="2879765"/>
            <a:ext cx="8168410" cy="489263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Lexical</a:t>
            </a:r>
            <a:r>
              <a:rPr b="1" lang="en-US" sz="2800"/>
              <a:t> competence </a:t>
            </a:r>
            <a:r>
              <a:rPr lang="en-US" sz="2800"/>
              <a:t>is an essential part of the communicative competence as a whole. </a:t>
            </a:r>
            <a:endParaRPr/>
          </a:p>
          <a:p>
            <a:pPr indent="0" lvl="0" marL="0" rtl="0" algn="just">
              <a:lnSpc>
                <a:spcPct val="90000"/>
              </a:lnSpc>
              <a:spcBef>
                <a:spcPts val="1000"/>
              </a:spcBef>
              <a:spcAft>
                <a:spcPts val="0"/>
              </a:spcAft>
              <a:buClr>
                <a:schemeClr val="dk1"/>
              </a:buClr>
              <a:buSzPts val="2800"/>
              <a:buNone/>
            </a:pPr>
            <a:r>
              <a:rPr lang="en-US" sz="2800"/>
              <a:t>In order to be “the master of the word” one has to know how to express the </a:t>
            </a:r>
            <a:r>
              <a:rPr b="1" lang="en-US" sz="2800"/>
              <a:t>denoted meaning.</a:t>
            </a:r>
            <a:r>
              <a:rPr lang="en-US" sz="2800"/>
              <a:t> </a:t>
            </a:r>
            <a:endParaRPr sz="28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pic>
        <p:nvPicPr>
          <p:cNvPr descr="Идущий мальчик с рюкзаком и велосипедом" id="465" name="Google Shape;465;p22"/>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466" name="Google Shape;466;p22"/>
          <p:cNvGrpSpPr/>
          <p:nvPr/>
        </p:nvGrpSpPr>
        <p:grpSpPr>
          <a:xfrm>
            <a:off x="2711808" y="0"/>
            <a:ext cx="7388298" cy="6858000"/>
            <a:chOff x="1826589" y="0"/>
            <a:chExt cx="7388298" cy="6858000"/>
          </a:xfrm>
        </p:grpSpPr>
        <p:sp>
          <p:nvSpPr>
            <p:cNvPr id="467" name="Google Shape;467;p22"/>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68" name="Google Shape;468;p22"/>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69" name="Google Shape;469;p22"/>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470" name="Google Shape;470;p22"/>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471" name="Google Shape;471;p22"/>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72" name="Google Shape;472;p22"/>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pic>
        <p:nvPicPr>
          <p:cNvPr descr="Открытая книга" id="473" name="Google Shape;473;p22"/>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474" name="Google Shape;474;p22"/>
          <p:cNvSpPr txBox="1"/>
          <p:nvPr>
            <p:ph idx="3" type="body"/>
          </p:nvPr>
        </p:nvSpPr>
        <p:spPr>
          <a:xfrm>
            <a:off x="434937" y="2265403"/>
            <a:ext cx="8168410" cy="489263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lang="en-US" sz="2800"/>
              <a:t>It is necessary to develop an individual system of </a:t>
            </a:r>
            <a:r>
              <a:rPr b="1" lang="en-US" sz="2800"/>
              <a:t>verbal associations</a:t>
            </a:r>
            <a:r>
              <a:rPr lang="en-US" sz="2800"/>
              <a:t> and to build a </a:t>
            </a:r>
            <a:r>
              <a:rPr b="1" lang="en-US" sz="2800"/>
              <a:t>semantic field</a:t>
            </a:r>
            <a:r>
              <a:rPr lang="en-US" sz="2800"/>
              <a:t>of the words related in a certain meaning (field of “food”, “health”, “job” etc.). </a:t>
            </a:r>
            <a:endParaRPr sz="2800"/>
          </a:p>
          <a:p>
            <a:pPr indent="0" lvl="0" marL="0" rtl="0" algn="just">
              <a:lnSpc>
                <a:spcPct val="90000"/>
              </a:lnSpc>
              <a:spcBef>
                <a:spcPts val="1000"/>
              </a:spcBef>
              <a:spcAft>
                <a:spcPts val="0"/>
              </a:spcAft>
              <a:buClr>
                <a:schemeClr val="dk1"/>
              </a:buClr>
              <a:buSzPts val="2800"/>
              <a:buNone/>
            </a:pPr>
            <a:r>
              <a:rPr lang="en-US" sz="2800"/>
              <a:t>It is necessary to know the </a:t>
            </a:r>
            <a:r>
              <a:rPr b="1" lang="en-US" sz="2800"/>
              <a:t>social conventions</a:t>
            </a:r>
            <a:r>
              <a:rPr lang="en-US" sz="2800"/>
              <a:t> (rules and limitations) of using the word and the stylistic colouring.</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pic>
        <p:nvPicPr>
          <p:cNvPr descr="Идущий мальчик с рюкзаком и велосипедом" id="480" name="Google Shape;480;p23"/>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481" name="Google Shape;481;p23"/>
          <p:cNvGrpSpPr/>
          <p:nvPr/>
        </p:nvGrpSpPr>
        <p:grpSpPr>
          <a:xfrm>
            <a:off x="2711808" y="0"/>
            <a:ext cx="7388298" cy="6858000"/>
            <a:chOff x="1826589" y="0"/>
            <a:chExt cx="7388298" cy="6858000"/>
          </a:xfrm>
        </p:grpSpPr>
        <p:sp>
          <p:nvSpPr>
            <p:cNvPr id="482" name="Google Shape;482;p23"/>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83" name="Google Shape;483;p23"/>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84" name="Google Shape;484;p23"/>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485" name="Google Shape;485;p23"/>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486" name="Google Shape;486;p23"/>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87" name="Google Shape;487;p23"/>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pic>
        <p:nvPicPr>
          <p:cNvPr descr="Открытая книга" id="488" name="Google Shape;488;p23"/>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489" name="Google Shape;489;p23"/>
          <p:cNvSpPr txBox="1"/>
          <p:nvPr>
            <p:ph idx="3" type="body"/>
          </p:nvPr>
        </p:nvSpPr>
        <p:spPr>
          <a:xfrm>
            <a:off x="434937" y="2243507"/>
            <a:ext cx="8168410" cy="489263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b="1" lang="en-US" sz="2800"/>
              <a:t>Grammar usage</a:t>
            </a:r>
            <a:r>
              <a:rPr lang="en-US" sz="2800"/>
              <a:t> of the word is essential as well as possible </a:t>
            </a:r>
            <a:r>
              <a:rPr b="1" lang="en-US" sz="2800"/>
              <a:t>collocations.</a:t>
            </a:r>
            <a:r>
              <a:rPr lang="en-US" sz="2800"/>
              <a:t> </a:t>
            </a:r>
            <a:endParaRPr sz="2800"/>
          </a:p>
          <a:p>
            <a:pPr indent="0" lvl="0" marL="0" rtl="0" algn="just">
              <a:lnSpc>
                <a:spcPct val="90000"/>
              </a:lnSpc>
              <a:spcBef>
                <a:spcPts val="1000"/>
              </a:spcBef>
              <a:spcAft>
                <a:spcPts val="0"/>
              </a:spcAft>
              <a:buClr>
                <a:schemeClr val="dk1"/>
              </a:buClr>
              <a:buSzPts val="2800"/>
              <a:buNone/>
            </a:pPr>
            <a:r>
              <a:rPr lang="en-US" sz="2800"/>
              <a:t>Finally, it necessary to comprehend the </a:t>
            </a:r>
            <a:r>
              <a:rPr b="1" lang="en-US" sz="2800"/>
              <a:t>“referred connotative meaning”</a:t>
            </a:r>
            <a:r>
              <a:rPr lang="en-US" sz="2800"/>
              <a:t> of the word, i.e. to understand what the word means “here and now” in the situation. </a:t>
            </a:r>
            <a:endParaRPr sz="28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pic>
        <p:nvPicPr>
          <p:cNvPr descr="Идущий мальчик с рюкзаком и велосипедом" id="495" name="Google Shape;495;p24"/>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496" name="Google Shape;496;p24"/>
          <p:cNvGrpSpPr/>
          <p:nvPr/>
        </p:nvGrpSpPr>
        <p:grpSpPr>
          <a:xfrm>
            <a:off x="2711808" y="0"/>
            <a:ext cx="7388298" cy="6858000"/>
            <a:chOff x="1826589" y="0"/>
            <a:chExt cx="7388298" cy="6858000"/>
          </a:xfrm>
        </p:grpSpPr>
        <p:sp>
          <p:nvSpPr>
            <p:cNvPr id="497" name="Google Shape;497;p24"/>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98" name="Google Shape;498;p24"/>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99" name="Google Shape;499;p24"/>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500" name="Google Shape;500;p24"/>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501" name="Google Shape;501;p24"/>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02" name="Google Shape;502;p24"/>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pic>
        <p:nvPicPr>
          <p:cNvPr descr="Открытая книга" id="503" name="Google Shape;503;p24"/>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504" name="Google Shape;504;p24"/>
          <p:cNvSpPr txBox="1"/>
          <p:nvPr>
            <p:ph idx="3" type="body"/>
          </p:nvPr>
        </p:nvSpPr>
        <p:spPr>
          <a:xfrm>
            <a:off x="619914" y="2815007"/>
            <a:ext cx="8168410" cy="489263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lang="en-US" sz="2800"/>
              <a:t>Even the knowledge of </a:t>
            </a:r>
            <a:r>
              <a:rPr b="1" lang="en-US" sz="2800"/>
              <a:t>metaphors and idioms</a:t>
            </a:r>
            <a:r>
              <a:rPr lang="en-US" sz="2800"/>
              <a:t> is not enough for there is a lot of </a:t>
            </a:r>
            <a:r>
              <a:rPr b="1" lang="en-US" sz="2800"/>
              <a:t>individual meaning</a:t>
            </a:r>
            <a:r>
              <a:rPr lang="en-US" sz="2800"/>
              <a:t> that is put into words in the process of communication.</a:t>
            </a:r>
            <a:endParaRPr sz="28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 name="Shape 509"/>
        <p:cNvGrpSpPr/>
        <p:nvPr/>
      </p:nvGrpSpPr>
      <p:grpSpPr>
        <a:xfrm>
          <a:off x="0" y="0"/>
          <a:ext cx="0" cy="0"/>
          <a:chOff x="0" y="0"/>
          <a:chExt cx="0" cy="0"/>
        </a:xfrm>
      </p:grpSpPr>
      <p:pic>
        <p:nvPicPr>
          <p:cNvPr descr="Идущий мальчик с рюкзаком и велосипедом" id="510" name="Google Shape;510;p25"/>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511" name="Google Shape;511;p25"/>
          <p:cNvGrpSpPr/>
          <p:nvPr/>
        </p:nvGrpSpPr>
        <p:grpSpPr>
          <a:xfrm>
            <a:off x="2711808" y="0"/>
            <a:ext cx="7388298" cy="6858000"/>
            <a:chOff x="1826589" y="0"/>
            <a:chExt cx="7388298" cy="6858000"/>
          </a:xfrm>
        </p:grpSpPr>
        <p:sp>
          <p:nvSpPr>
            <p:cNvPr id="512" name="Google Shape;512;p25"/>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13" name="Google Shape;513;p25"/>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14" name="Google Shape;514;p25"/>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515" name="Google Shape;515;p25"/>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516" name="Google Shape;516;p25"/>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17" name="Google Shape;517;p25"/>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518" name="Google Shape;518;p25"/>
          <p:cNvSpPr txBox="1"/>
          <p:nvPr>
            <p:ph idx="3" type="body"/>
          </p:nvPr>
        </p:nvSpPr>
        <p:spPr>
          <a:xfrm>
            <a:off x="307212" y="1945875"/>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lang="en-US" sz="2800"/>
              <a:t>The process of vocabulary acquisition has certain “laws” of its own. E.g. The first </a:t>
            </a:r>
            <a:r>
              <a:rPr b="1" lang="en-US" sz="2800"/>
              <a:t>encounter with the word</a:t>
            </a:r>
            <a:r>
              <a:rPr lang="en-US" sz="2800"/>
              <a:t> is sometimes more important than its frequency in exercises. </a:t>
            </a:r>
            <a:endParaRPr sz="2800"/>
          </a:p>
          <a:p>
            <a:pPr indent="0" lvl="0" marL="0" rtl="0" algn="just">
              <a:lnSpc>
                <a:spcPct val="90000"/>
              </a:lnSpc>
              <a:spcBef>
                <a:spcPts val="1000"/>
              </a:spcBef>
              <a:spcAft>
                <a:spcPts val="0"/>
              </a:spcAft>
              <a:buClr>
                <a:schemeClr val="dk1"/>
              </a:buClr>
              <a:buSzPts val="2800"/>
              <a:buNone/>
            </a:pPr>
            <a:r>
              <a:rPr lang="en-US" sz="2800"/>
              <a:t>That is why it is essential to </a:t>
            </a:r>
            <a:r>
              <a:rPr b="1" lang="en-US" sz="2800"/>
              <a:t>“prime” the word,</a:t>
            </a:r>
            <a:r>
              <a:rPr lang="en-US" sz="2800"/>
              <a:t> i.e. to prepare the learners for the encounter with the new word through activation of prior knowledge and creating the necessity of using the word. </a:t>
            </a:r>
            <a:endParaRPr sz="2800"/>
          </a:p>
          <a:p>
            <a:pPr indent="0" lvl="0" marL="0" rtl="0" algn="just">
              <a:lnSpc>
                <a:spcPct val="90000"/>
              </a:lnSpc>
              <a:spcBef>
                <a:spcPts val="1000"/>
              </a:spcBef>
              <a:spcAft>
                <a:spcPts val="0"/>
              </a:spcAft>
              <a:buClr>
                <a:schemeClr val="dk1"/>
              </a:buClr>
              <a:buSzPts val="2000"/>
              <a:buNone/>
            </a:pPr>
            <a:r>
              <a:rPr lang="en-US" sz="2000"/>
              <a:t> </a:t>
            </a:r>
            <a:endParaRPr/>
          </a:p>
        </p:txBody>
      </p:sp>
      <p:pic>
        <p:nvPicPr>
          <p:cNvPr descr="Открытая книга" id="519" name="Google Shape;519;p25"/>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520" name="Google Shape;520;p25"/>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pic>
        <p:nvPicPr>
          <p:cNvPr descr="Идущий мальчик с рюкзаком и велосипедом" id="526" name="Google Shape;526;p26"/>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527" name="Google Shape;527;p26"/>
          <p:cNvGrpSpPr/>
          <p:nvPr/>
        </p:nvGrpSpPr>
        <p:grpSpPr>
          <a:xfrm>
            <a:off x="2711808" y="0"/>
            <a:ext cx="7388298" cy="6858000"/>
            <a:chOff x="1826589" y="0"/>
            <a:chExt cx="7388298" cy="6858000"/>
          </a:xfrm>
        </p:grpSpPr>
        <p:sp>
          <p:nvSpPr>
            <p:cNvPr id="528" name="Google Shape;528;p26"/>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29" name="Google Shape;529;p26"/>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30" name="Google Shape;530;p26"/>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531" name="Google Shape;531;p26"/>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532" name="Google Shape;532;p26"/>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33" name="Google Shape;533;p26"/>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534" name="Google Shape;534;p26"/>
          <p:cNvSpPr txBox="1"/>
          <p:nvPr>
            <p:ph idx="3" type="body"/>
          </p:nvPr>
        </p:nvSpPr>
        <p:spPr>
          <a:xfrm>
            <a:off x="295336" y="2157096"/>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lang="en-US" sz="2800"/>
              <a:t>Development of vocabulary in mind depends on the </a:t>
            </a:r>
            <a:r>
              <a:rPr b="1" lang="en-US" sz="2800"/>
              <a:t>complexity of the concepts</a:t>
            </a:r>
            <a:r>
              <a:rPr lang="en-US" sz="2800"/>
              <a:t> that are expressed with the help of words. </a:t>
            </a:r>
            <a:endParaRPr sz="2800"/>
          </a:p>
          <a:p>
            <a:pPr indent="0" lvl="0" marL="0" rtl="0" algn="just">
              <a:lnSpc>
                <a:spcPct val="90000"/>
              </a:lnSpc>
              <a:spcBef>
                <a:spcPts val="1000"/>
              </a:spcBef>
              <a:spcAft>
                <a:spcPts val="0"/>
              </a:spcAft>
              <a:buClr>
                <a:schemeClr val="dk1"/>
              </a:buClr>
              <a:buSzPts val="2800"/>
              <a:buNone/>
            </a:pPr>
            <a:r>
              <a:rPr lang="en-US" sz="2800" u="sng"/>
              <a:t>E.g. words with a concrete meaning are acquired easier and sooner than abstract meaning words. </a:t>
            </a:r>
            <a:endParaRPr sz="2800" u="sng"/>
          </a:p>
          <a:p>
            <a:pPr indent="0" lvl="0" marL="0" rtl="0" algn="just">
              <a:lnSpc>
                <a:spcPct val="90000"/>
              </a:lnSpc>
              <a:spcBef>
                <a:spcPts val="1000"/>
              </a:spcBef>
              <a:spcAft>
                <a:spcPts val="0"/>
              </a:spcAft>
              <a:buClr>
                <a:schemeClr val="dk1"/>
              </a:buClr>
              <a:buSzPts val="2800"/>
              <a:buNone/>
            </a:pPr>
            <a:r>
              <a:rPr lang="en-US" sz="2800"/>
              <a:t> </a:t>
            </a:r>
            <a:endParaRPr/>
          </a:p>
        </p:txBody>
      </p:sp>
      <p:pic>
        <p:nvPicPr>
          <p:cNvPr descr="Открытая книга" id="535" name="Google Shape;535;p26"/>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536" name="Google Shape;536;p26"/>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1" name="Shape 541"/>
        <p:cNvGrpSpPr/>
        <p:nvPr/>
      </p:nvGrpSpPr>
      <p:grpSpPr>
        <a:xfrm>
          <a:off x="0" y="0"/>
          <a:ext cx="0" cy="0"/>
          <a:chOff x="0" y="0"/>
          <a:chExt cx="0" cy="0"/>
        </a:xfrm>
      </p:grpSpPr>
      <p:pic>
        <p:nvPicPr>
          <p:cNvPr descr="Идущий мальчик с рюкзаком и велосипедом" id="542" name="Google Shape;542;p27"/>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543" name="Google Shape;543;p27"/>
          <p:cNvGrpSpPr/>
          <p:nvPr/>
        </p:nvGrpSpPr>
        <p:grpSpPr>
          <a:xfrm>
            <a:off x="2711808" y="0"/>
            <a:ext cx="7388298" cy="6858000"/>
            <a:chOff x="1826589" y="0"/>
            <a:chExt cx="7388298" cy="6858000"/>
          </a:xfrm>
        </p:grpSpPr>
        <p:sp>
          <p:nvSpPr>
            <p:cNvPr id="544" name="Google Shape;544;p27"/>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45" name="Google Shape;545;p27"/>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46" name="Google Shape;546;p27"/>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547" name="Google Shape;547;p27"/>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548" name="Google Shape;548;p27"/>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49" name="Google Shape;549;p27"/>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550" name="Google Shape;550;p27"/>
          <p:cNvSpPr txBox="1"/>
          <p:nvPr>
            <p:ph idx="3" type="body"/>
          </p:nvPr>
        </p:nvSpPr>
        <p:spPr>
          <a:xfrm>
            <a:off x="307212" y="1848337"/>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Learners acquire </a:t>
            </a:r>
            <a:r>
              <a:rPr b="1" lang="en-US" sz="2400"/>
              <a:t>separate meanings of a word</a:t>
            </a:r>
            <a:r>
              <a:rPr lang="en-US" sz="2400"/>
              <a:t>. </a:t>
            </a:r>
            <a:endParaRPr/>
          </a:p>
          <a:p>
            <a:pPr indent="0" lvl="0" marL="0" rtl="0" algn="just">
              <a:lnSpc>
                <a:spcPct val="90000"/>
              </a:lnSpc>
              <a:spcBef>
                <a:spcPts val="1000"/>
              </a:spcBef>
              <a:spcAft>
                <a:spcPts val="0"/>
              </a:spcAft>
              <a:buClr>
                <a:schemeClr val="dk1"/>
              </a:buClr>
              <a:buSzPts val="2400"/>
              <a:buNone/>
            </a:pPr>
            <a:r>
              <a:rPr lang="en-US" sz="2400"/>
              <a:t>First they acquire one component of meaning and then another. Basic terms (e.g. potato) are learned before superordinate words (vegetables). </a:t>
            </a:r>
            <a:endParaRPr/>
          </a:p>
          <a:p>
            <a:pPr indent="0" lvl="0" marL="0" rtl="0" algn="just">
              <a:lnSpc>
                <a:spcPct val="90000"/>
              </a:lnSpc>
              <a:spcBef>
                <a:spcPts val="1000"/>
              </a:spcBef>
              <a:spcAft>
                <a:spcPts val="0"/>
              </a:spcAft>
              <a:buClr>
                <a:schemeClr val="dk1"/>
              </a:buClr>
              <a:buSzPts val="2400"/>
              <a:buNone/>
            </a:pPr>
            <a:r>
              <a:rPr lang="en-US" sz="2400"/>
              <a:t>The storage of words in memory depends on the </a:t>
            </a:r>
            <a:r>
              <a:rPr b="1" lang="en-US" sz="2400"/>
              <a:t>depth of meaning processing.</a:t>
            </a:r>
            <a:r>
              <a:rPr lang="en-US" sz="2400"/>
              <a:t> </a:t>
            </a:r>
            <a:endParaRPr sz="2400"/>
          </a:p>
          <a:p>
            <a:pPr indent="0" lvl="0" marL="0" rtl="0" algn="just">
              <a:lnSpc>
                <a:spcPct val="90000"/>
              </a:lnSpc>
              <a:spcBef>
                <a:spcPts val="1000"/>
              </a:spcBef>
              <a:spcAft>
                <a:spcPts val="0"/>
              </a:spcAft>
              <a:buClr>
                <a:schemeClr val="dk1"/>
              </a:buClr>
              <a:buSzPts val="2400"/>
              <a:buNone/>
            </a:pPr>
            <a:r>
              <a:rPr lang="en-US" sz="2400" u="sng"/>
              <a:t>The deeper learners get the meaning of the words in examples and associations, the stronger will memory traces be.</a:t>
            </a:r>
            <a:endParaRPr/>
          </a:p>
          <a:p>
            <a:pPr indent="0" lvl="0" marL="0" rtl="0" algn="just">
              <a:lnSpc>
                <a:spcPct val="90000"/>
              </a:lnSpc>
              <a:spcBef>
                <a:spcPts val="1000"/>
              </a:spcBef>
              <a:spcAft>
                <a:spcPts val="0"/>
              </a:spcAft>
              <a:buClr>
                <a:schemeClr val="dk1"/>
              </a:buClr>
              <a:buSzPts val="2800"/>
              <a:buNone/>
            </a:pPr>
            <a:r>
              <a:rPr lang="en-US" sz="2800"/>
              <a:t> </a:t>
            </a:r>
            <a:endParaRPr sz="2800"/>
          </a:p>
        </p:txBody>
      </p:sp>
      <p:pic>
        <p:nvPicPr>
          <p:cNvPr descr="Открытая книга" id="551" name="Google Shape;551;p27"/>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552" name="Google Shape;552;p27"/>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pic>
        <p:nvPicPr>
          <p:cNvPr descr="Идущий мальчик с рюкзаком и велосипедом" id="558" name="Google Shape;558;p28"/>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559" name="Google Shape;559;p28"/>
          <p:cNvGrpSpPr/>
          <p:nvPr/>
        </p:nvGrpSpPr>
        <p:grpSpPr>
          <a:xfrm>
            <a:off x="2711808" y="0"/>
            <a:ext cx="7388298" cy="6858000"/>
            <a:chOff x="1826589" y="0"/>
            <a:chExt cx="7388298" cy="6858000"/>
          </a:xfrm>
        </p:grpSpPr>
        <p:sp>
          <p:nvSpPr>
            <p:cNvPr id="560" name="Google Shape;560;p28"/>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61" name="Google Shape;561;p28"/>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62" name="Google Shape;562;p28"/>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563" name="Google Shape;563;p28"/>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564" name="Google Shape;564;p28"/>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65" name="Google Shape;565;p28"/>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566" name="Google Shape;566;p28"/>
          <p:cNvSpPr txBox="1"/>
          <p:nvPr>
            <p:ph idx="3" type="body"/>
          </p:nvPr>
        </p:nvSpPr>
        <p:spPr>
          <a:xfrm>
            <a:off x="390340" y="1919589"/>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b="1" lang="en-US" sz="2800"/>
              <a:t>Receptive skills</a:t>
            </a:r>
            <a:r>
              <a:rPr lang="en-US" sz="2800"/>
              <a:t> come before </a:t>
            </a:r>
            <a:r>
              <a:rPr b="1" lang="en-US" sz="2800"/>
              <a:t>productive skills  </a:t>
            </a:r>
            <a:r>
              <a:rPr lang="en-US" sz="2800"/>
              <a:t>and the learners find it easier first to understand a word and then to use it. </a:t>
            </a:r>
            <a:endParaRPr sz="2800"/>
          </a:p>
          <a:p>
            <a:pPr indent="0" lvl="0" marL="0" rtl="0" algn="just">
              <a:lnSpc>
                <a:spcPct val="90000"/>
              </a:lnSpc>
              <a:spcBef>
                <a:spcPts val="1000"/>
              </a:spcBef>
              <a:spcAft>
                <a:spcPts val="0"/>
              </a:spcAft>
              <a:buClr>
                <a:schemeClr val="dk1"/>
              </a:buClr>
              <a:buSzPts val="2800"/>
              <a:buNone/>
            </a:pPr>
            <a:r>
              <a:t/>
            </a:r>
            <a:endParaRPr sz="2800"/>
          </a:p>
          <a:p>
            <a:pPr indent="0" lvl="0" marL="0" rtl="0" algn="just">
              <a:lnSpc>
                <a:spcPct val="90000"/>
              </a:lnSpc>
              <a:spcBef>
                <a:spcPts val="1000"/>
              </a:spcBef>
              <a:spcAft>
                <a:spcPts val="0"/>
              </a:spcAft>
              <a:buClr>
                <a:schemeClr val="dk1"/>
              </a:buClr>
              <a:buSzPts val="2800"/>
              <a:buNone/>
            </a:pPr>
            <a:r>
              <a:rPr b="1" lang="en-US" sz="2800"/>
              <a:t>Receptive skills</a:t>
            </a:r>
            <a:r>
              <a:rPr lang="en-US" sz="2800"/>
              <a:t>  are reading, listening.</a:t>
            </a:r>
            <a:endParaRPr/>
          </a:p>
          <a:p>
            <a:pPr indent="0" lvl="0" marL="0" rtl="0" algn="just">
              <a:lnSpc>
                <a:spcPct val="90000"/>
              </a:lnSpc>
              <a:spcBef>
                <a:spcPts val="1000"/>
              </a:spcBef>
              <a:spcAft>
                <a:spcPts val="0"/>
              </a:spcAft>
              <a:buClr>
                <a:schemeClr val="dk1"/>
              </a:buClr>
              <a:buSzPts val="2800"/>
              <a:buNone/>
            </a:pPr>
            <a:r>
              <a:rPr b="1" lang="en-US" sz="2800"/>
              <a:t>Productive skills </a:t>
            </a:r>
            <a:r>
              <a:rPr lang="en-US" sz="2800"/>
              <a:t>are speaking, writing. </a:t>
            </a:r>
            <a:endParaRPr/>
          </a:p>
          <a:p>
            <a:pPr indent="0" lvl="0" marL="0" rtl="0" algn="just">
              <a:lnSpc>
                <a:spcPct val="90000"/>
              </a:lnSpc>
              <a:spcBef>
                <a:spcPts val="1000"/>
              </a:spcBef>
              <a:spcAft>
                <a:spcPts val="0"/>
              </a:spcAft>
              <a:buClr>
                <a:schemeClr val="dk1"/>
              </a:buClr>
              <a:buSzPts val="2800"/>
              <a:buNone/>
            </a:pPr>
            <a:r>
              <a:t/>
            </a:r>
            <a:endParaRPr sz="2800"/>
          </a:p>
          <a:p>
            <a:pPr indent="0" lvl="0" marL="0" rtl="0" algn="just">
              <a:lnSpc>
                <a:spcPct val="90000"/>
              </a:lnSpc>
              <a:spcBef>
                <a:spcPts val="1000"/>
              </a:spcBef>
              <a:spcAft>
                <a:spcPts val="0"/>
              </a:spcAft>
              <a:buClr>
                <a:schemeClr val="dk1"/>
              </a:buClr>
              <a:buSzPts val="2800"/>
              <a:buNone/>
            </a:pPr>
            <a:r>
              <a:t/>
            </a:r>
            <a:endParaRPr sz="2800"/>
          </a:p>
        </p:txBody>
      </p:sp>
      <p:pic>
        <p:nvPicPr>
          <p:cNvPr descr="Открытая книга" id="567" name="Google Shape;567;p28"/>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568" name="Google Shape;568;p28"/>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3" name="Shape 573"/>
        <p:cNvGrpSpPr/>
        <p:nvPr/>
      </p:nvGrpSpPr>
      <p:grpSpPr>
        <a:xfrm>
          <a:off x="0" y="0"/>
          <a:ext cx="0" cy="0"/>
          <a:chOff x="0" y="0"/>
          <a:chExt cx="0" cy="0"/>
        </a:xfrm>
      </p:grpSpPr>
      <p:pic>
        <p:nvPicPr>
          <p:cNvPr descr="Идущий мальчик с рюкзаком и велосипедом" id="574" name="Google Shape;574;p29"/>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575" name="Google Shape;575;p29"/>
          <p:cNvGrpSpPr/>
          <p:nvPr/>
        </p:nvGrpSpPr>
        <p:grpSpPr>
          <a:xfrm>
            <a:off x="2711808" y="0"/>
            <a:ext cx="7388298" cy="6858000"/>
            <a:chOff x="1826589" y="0"/>
            <a:chExt cx="7388298" cy="6858000"/>
          </a:xfrm>
        </p:grpSpPr>
        <p:sp>
          <p:nvSpPr>
            <p:cNvPr id="576" name="Google Shape;576;p29"/>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77" name="Google Shape;577;p29"/>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78" name="Google Shape;578;p29"/>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579" name="Google Shape;579;p29"/>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580" name="Google Shape;580;p29"/>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81" name="Google Shape;581;p29"/>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582" name="Google Shape;582;p29"/>
          <p:cNvSpPr txBox="1"/>
          <p:nvPr>
            <p:ph idx="3" type="body"/>
          </p:nvPr>
        </p:nvSpPr>
        <p:spPr>
          <a:xfrm>
            <a:off x="342839" y="2038342"/>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rPr lang="en-US" sz="2800"/>
              <a:t>The knowledge of a </a:t>
            </a:r>
            <a:r>
              <a:rPr b="1" lang="en-US" sz="2800"/>
              <a:t>vocabulary item</a:t>
            </a:r>
            <a:r>
              <a:rPr lang="en-US" sz="2800"/>
              <a:t> comes before the knowledge of a </a:t>
            </a:r>
            <a:r>
              <a:rPr b="1" lang="en-US" sz="2800"/>
              <a:t>vocabulary collocation.</a:t>
            </a:r>
            <a:endParaRPr/>
          </a:p>
          <a:p>
            <a:pPr indent="0" lvl="0" marL="0" rtl="0" algn="just">
              <a:lnSpc>
                <a:spcPct val="90000"/>
              </a:lnSpc>
              <a:spcBef>
                <a:spcPts val="1000"/>
              </a:spcBef>
              <a:spcAft>
                <a:spcPts val="0"/>
              </a:spcAft>
              <a:buClr>
                <a:schemeClr val="dk1"/>
              </a:buClr>
              <a:buSzPts val="2800"/>
              <a:buNone/>
            </a:pPr>
            <a:r>
              <a:t/>
            </a:r>
            <a:endParaRPr b="1" sz="2800"/>
          </a:p>
          <a:p>
            <a:pPr indent="0" lvl="0" marL="0" rtl="0" algn="just">
              <a:lnSpc>
                <a:spcPct val="90000"/>
              </a:lnSpc>
              <a:spcBef>
                <a:spcPts val="1000"/>
              </a:spcBef>
              <a:spcAft>
                <a:spcPts val="0"/>
              </a:spcAft>
              <a:buClr>
                <a:schemeClr val="dk1"/>
              </a:buClr>
              <a:buSzPts val="2800"/>
              <a:buNone/>
            </a:pPr>
            <a:r>
              <a:rPr lang="en-US" sz="2800" u="sng"/>
              <a:t>First the learners acquire words and then learn how to combine them in collocations. </a:t>
            </a:r>
            <a:endParaRPr/>
          </a:p>
        </p:txBody>
      </p:sp>
      <p:pic>
        <p:nvPicPr>
          <p:cNvPr descr="Открытая книга" id="583" name="Google Shape;583;p29"/>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584" name="Google Shape;584;p29"/>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9" name="Shape 589"/>
        <p:cNvGrpSpPr/>
        <p:nvPr/>
      </p:nvGrpSpPr>
      <p:grpSpPr>
        <a:xfrm>
          <a:off x="0" y="0"/>
          <a:ext cx="0" cy="0"/>
          <a:chOff x="0" y="0"/>
          <a:chExt cx="0" cy="0"/>
        </a:xfrm>
      </p:grpSpPr>
      <p:pic>
        <p:nvPicPr>
          <p:cNvPr descr="Идущий мальчик с рюкзаком и велосипедом" id="590" name="Google Shape;590;p30"/>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591" name="Google Shape;591;p30"/>
          <p:cNvGrpSpPr/>
          <p:nvPr/>
        </p:nvGrpSpPr>
        <p:grpSpPr>
          <a:xfrm>
            <a:off x="2711808" y="0"/>
            <a:ext cx="7388298" cy="6858000"/>
            <a:chOff x="1826589" y="0"/>
            <a:chExt cx="7388298" cy="6858000"/>
          </a:xfrm>
        </p:grpSpPr>
        <p:sp>
          <p:nvSpPr>
            <p:cNvPr id="592" name="Google Shape;592;p30"/>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93" name="Google Shape;593;p30"/>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94" name="Google Shape;594;p30"/>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595" name="Google Shape;595;p30"/>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596" name="Google Shape;596;p30"/>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597" name="Google Shape;597;p30"/>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598" name="Google Shape;598;p30"/>
          <p:cNvSpPr txBox="1"/>
          <p:nvPr>
            <p:ph idx="3" type="body"/>
          </p:nvPr>
        </p:nvSpPr>
        <p:spPr>
          <a:xfrm>
            <a:off x="390340" y="1919589"/>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 </a:t>
            </a:r>
            <a:endParaRPr sz="2400"/>
          </a:p>
          <a:p>
            <a:pPr indent="0" lvl="0" marL="0" rtl="0" algn="just">
              <a:lnSpc>
                <a:spcPct val="90000"/>
              </a:lnSpc>
              <a:spcBef>
                <a:spcPts val="1000"/>
              </a:spcBef>
              <a:spcAft>
                <a:spcPts val="0"/>
              </a:spcAft>
              <a:buClr>
                <a:schemeClr val="dk1"/>
              </a:buClr>
              <a:buSzPts val="2800"/>
              <a:buNone/>
            </a:pPr>
            <a:r>
              <a:t/>
            </a:r>
            <a:endParaRPr sz="2800"/>
          </a:p>
          <a:p>
            <a:pPr indent="0" lvl="0" marL="0" rtl="0" algn="just">
              <a:lnSpc>
                <a:spcPct val="90000"/>
              </a:lnSpc>
              <a:spcBef>
                <a:spcPts val="1000"/>
              </a:spcBef>
              <a:spcAft>
                <a:spcPts val="0"/>
              </a:spcAft>
              <a:buClr>
                <a:schemeClr val="dk1"/>
              </a:buClr>
              <a:buSzPts val="2800"/>
              <a:buNone/>
            </a:pPr>
            <a:r>
              <a:rPr lang="en-US" sz="2800"/>
              <a:t>Words are best remembered in their </a:t>
            </a:r>
            <a:r>
              <a:rPr b="1" lang="en-US" sz="2800"/>
              <a:t>situational context</a:t>
            </a:r>
            <a:r>
              <a:rPr lang="en-US" sz="2800"/>
              <a:t>(combination with other words) but situation context can limit the potential use of the words to particular situations only. </a:t>
            </a:r>
            <a:endParaRPr/>
          </a:p>
        </p:txBody>
      </p:sp>
      <p:pic>
        <p:nvPicPr>
          <p:cNvPr descr="Открытая книга" id="599" name="Google Shape;599;p30"/>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600" name="Google Shape;600;p30"/>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5" name="Shape 605"/>
        <p:cNvGrpSpPr/>
        <p:nvPr/>
      </p:nvGrpSpPr>
      <p:grpSpPr>
        <a:xfrm>
          <a:off x="0" y="0"/>
          <a:ext cx="0" cy="0"/>
          <a:chOff x="0" y="0"/>
          <a:chExt cx="0" cy="0"/>
        </a:xfrm>
      </p:grpSpPr>
      <p:pic>
        <p:nvPicPr>
          <p:cNvPr descr="Идущий мальчик с рюкзаком и велосипедом" id="606" name="Google Shape;606;p31"/>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607" name="Google Shape;607;p31"/>
          <p:cNvGrpSpPr/>
          <p:nvPr/>
        </p:nvGrpSpPr>
        <p:grpSpPr>
          <a:xfrm>
            <a:off x="2711808" y="0"/>
            <a:ext cx="7388298" cy="6858000"/>
            <a:chOff x="1826589" y="0"/>
            <a:chExt cx="7388298" cy="6858000"/>
          </a:xfrm>
        </p:grpSpPr>
        <p:sp>
          <p:nvSpPr>
            <p:cNvPr id="608" name="Google Shape;608;p31"/>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09" name="Google Shape;609;p31"/>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10" name="Google Shape;610;p31"/>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611" name="Google Shape;611;p31"/>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612" name="Google Shape;612;p31"/>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13" name="Google Shape;613;p31"/>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614" name="Google Shape;614;p31"/>
          <p:cNvSpPr txBox="1"/>
          <p:nvPr>
            <p:ph idx="3" type="body"/>
          </p:nvPr>
        </p:nvSpPr>
        <p:spPr>
          <a:xfrm>
            <a:off x="390340" y="1919589"/>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800"/>
              <a:buNone/>
            </a:pPr>
            <a:r>
              <a:t/>
            </a:r>
            <a:endParaRPr sz="2800"/>
          </a:p>
          <a:p>
            <a:pPr indent="0" lvl="0" marL="0" rtl="0" algn="just">
              <a:lnSpc>
                <a:spcPct val="90000"/>
              </a:lnSpc>
              <a:spcBef>
                <a:spcPts val="1000"/>
              </a:spcBef>
              <a:spcAft>
                <a:spcPts val="0"/>
              </a:spcAft>
              <a:buClr>
                <a:schemeClr val="dk1"/>
              </a:buClr>
              <a:buSzPts val="2800"/>
              <a:buNone/>
            </a:pPr>
            <a:r>
              <a:t/>
            </a:r>
            <a:endParaRPr sz="2800"/>
          </a:p>
          <a:p>
            <a:pPr indent="0" lvl="0" marL="0" rtl="0" algn="just">
              <a:lnSpc>
                <a:spcPct val="90000"/>
              </a:lnSpc>
              <a:spcBef>
                <a:spcPts val="1000"/>
              </a:spcBef>
              <a:spcAft>
                <a:spcPts val="0"/>
              </a:spcAft>
              <a:buClr>
                <a:schemeClr val="dk1"/>
              </a:buClr>
              <a:buSzPts val="2800"/>
              <a:buNone/>
            </a:pPr>
            <a:r>
              <a:rPr lang="en-US" sz="2800"/>
              <a:t>In a </a:t>
            </a:r>
            <a:r>
              <a:rPr b="1" lang="en-US" sz="2800"/>
              <a:t>motivating activity</a:t>
            </a:r>
            <a:r>
              <a:rPr lang="en-US" sz="2800"/>
              <a:t> the word is remembered strongest. Motivating activities are more important than continuous repetitions. </a:t>
            </a:r>
            <a:endParaRPr sz="2800"/>
          </a:p>
        </p:txBody>
      </p:sp>
      <p:pic>
        <p:nvPicPr>
          <p:cNvPr descr="Открытая книга" id="615" name="Google Shape;615;p31"/>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616" name="Google Shape;616;p31"/>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1" name="Shape 621"/>
        <p:cNvGrpSpPr/>
        <p:nvPr/>
      </p:nvGrpSpPr>
      <p:grpSpPr>
        <a:xfrm>
          <a:off x="0" y="0"/>
          <a:ext cx="0" cy="0"/>
          <a:chOff x="0" y="0"/>
          <a:chExt cx="0" cy="0"/>
        </a:xfrm>
      </p:grpSpPr>
      <p:pic>
        <p:nvPicPr>
          <p:cNvPr descr="Идущий мальчик с рюкзаком и велосипедом" id="622" name="Google Shape;622;p32"/>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623" name="Google Shape;623;p32"/>
          <p:cNvGrpSpPr/>
          <p:nvPr/>
        </p:nvGrpSpPr>
        <p:grpSpPr>
          <a:xfrm>
            <a:off x="2711808" y="0"/>
            <a:ext cx="7388298" cy="6858000"/>
            <a:chOff x="1826589" y="0"/>
            <a:chExt cx="7388298" cy="6858000"/>
          </a:xfrm>
        </p:grpSpPr>
        <p:sp>
          <p:nvSpPr>
            <p:cNvPr id="624" name="Google Shape;624;p32"/>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25" name="Google Shape;625;p32"/>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26" name="Google Shape;626;p32"/>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627" name="Google Shape;627;p32"/>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628" name="Google Shape;628;p32"/>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29" name="Google Shape;629;p32"/>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630" name="Google Shape;630;p32"/>
          <p:cNvSpPr txBox="1"/>
          <p:nvPr>
            <p:ph idx="3" type="body"/>
          </p:nvPr>
        </p:nvSpPr>
        <p:spPr>
          <a:xfrm>
            <a:off x="390340" y="1919589"/>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 </a:t>
            </a:r>
            <a:endParaRPr sz="2800"/>
          </a:p>
          <a:p>
            <a:pPr indent="0" lvl="0" marL="0" rtl="0" algn="just">
              <a:lnSpc>
                <a:spcPct val="90000"/>
              </a:lnSpc>
              <a:spcBef>
                <a:spcPts val="1000"/>
              </a:spcBef>
              <a:spcAft>
                <a:spcPts val="0"/>
              </a:spcAft>
              <a:buClr>
                <a:schemeClr val="dk1"/>
              </a:buClr>
              <a:buSzPts val="2800"/>
              <a:buNone/>
            </a:pPr>
            <a:r>
              <a:rPr lang="en-US" sz="2800"/>
              <a:t>In a </a:t>
            </a:r>
            <a:r>
              <a:rPr b="1" lang="en-US" sz="2800"/>
              <a:t>motivating activity</a:t>
            </a:r>
            <a:r>
              <a:rPr lang="en-US" sz="2800"/>
              <a:t> the word is remembered strongest. Motivating activities are more important than continuous repetitions. </a:t>
            </a:r>
            <a:endParaRPr/>
          </a:p>
        </p:txBody>
      </p:sp>
      <p:pic>
        <p:nvPicPr>
          <p:cNvPr descr="Открытая книга" id="631" name="Google Shape;631;p32"/>
          <p:cNvPicPr preferRelativeResize="0"/>
          <p:nvPr>
            <p:ph idx="4" type="body"/>
          </p:nvPr>
        </p:nvPicPr>
        <p:blipFill rotWithShape="1">
          <a:blip r:embed="rId4">
            <a:alphaModFix/>
          </a:blip>
          <a:srcRect b="0" l="0" r="0" t="0"/>
          <a:stretch/>
        </p:blipFill>
        <p:spPr>
          <a:xfrm>
            <a:off x="4326467" y="0"/>
            <a:ext cx="1686509" cy="1686509"/>
          </a:xfrm>
          <a:prstGeom prst="rect">
            <a:avLst/>
          </a:prstGeom>
          <a:noFill/>
          <a:ln>
            <a:noFill/>
          </a:ln>
        </p:spPr>
      </p:pic>
      <p:sp>
        <p:nvSpPr>
          <p:cNvPr id="632" name="Google Shape;632;p32"/>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7" name="Shape 637"/>
        <p:cNvGrpSpPr/>
        <p:nvPr/>
      </p:nvGrpSpPr>
      <p:grpSpPr>
        <a:xfrm>
          <a:off x="0" y="0"/>
          <a:ext cx="0" cy="0"/>
          <a:chOff x="0" y="0"/>
          <a:chExt cx="0" cy="0"/>
        </a:xfrm>
      </p:grpSpPr>
      <p:pic>
        <p:nvPicPr>
          <p:cNvPr descr="Идущий мальчик с рюкзаком и велосипедом" id="638" name="Google Shape;638;p33"/>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639" name="Google Shape;639;p33"/>
          <p:cNvGrpSpPr/>
          <p:nvPr/>
        </p:nvGrpSpPr>
        <p:grpSpPr>
          <a:xfrm>
            <a:off x="2711808" y="0"/>
            <a:ext cx="7388298" cy="6858000"/>
            <a:chOff x="1826589" y="0"/>
            <a:chExt cx="7388298" cy="6858000"/>
          </a:xfrm>
        </p:grpSpPr>
        <p:sp>
          <p:nvSpPr>
            <p:cNvPr id="640" name="Google Shape;640;p33"/>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41" name="Google Shape;641;p33"/>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42" name="Google Shape;642;p33"/>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643" name="Google Shape;643;p33"/>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644" name="Google Shape;644;p33"/>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45" name="Google Shape;645;p33"/>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646" name="Google Shape;646;p33"/>
          <p:cNvSpPr txBox="1"/>
          <p:nvPr>
            <p:ph idx="3" type="body"/>
          </p:nvPr>
        </p:nvSpPr>
        <p:spPr>
          <a:xfrm>
            <a:off x="615971" y="1587080"/>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 There are the following </a:t>
            </a:r>
            <a:r>
              <a:rPr b="1" lang="en-US" sz="2400"/>
              <a:t>stages of the memory processes</a:t>
            </a:r>
            <a:r>
              <a:rPr lang="en-US" sz="2400"/>
              <a:t>: </a:t>
            </a:r>
            <a:endParaRPr sz="2400"/>
          </a:p>
          <a:p>
            <a:pPr indent="0" lvl="0" marL="0" rtl="0" algn="just">
              <a:lnSpc>
                <a:spcPct val="90000"/>
              </a:lnSpc>
              <a:spcBef>
                <a:spcPts val="1000"/>
              </a:spcBef>
              <a:spcAft>
                <a:spcPts val="0"/>
              </a:spcAft>
              <a:buClr>
                <a:schemeClr val="dk1"/>
              </a:buClr>
              <a:buSzPts val="2400"/>
              <a:buNone/>
            </a:pPr>
            <a:r>
              <a:rPr i="1" lang="en-US" sz="2400"/>
              <a:t>encoding, storage and retrieval.</a:t>
            </a:r>
            <a:endParaRPr sz="2400"/>
          </a:p>
          <a:p>
            <a:pPr indent="0" lvl="0" marL="0" rtl="0" algn="just">
              <a:lnSpc>
                <a:spcPct val="90000"/>
              </a:lnSpc>
              <a:spcBef>
                <a:spcPts val="1000"/>
              </a:spcBef>
              <a:spcAft>
                <a:spcPts val="0"/>
              </a:spcAft>
              <a:buClr>
                <a:schemeClr val="dk1"/>
              </a:buClr>
              <a:buSzPts val="2400"/>
              <a:buNone/>
            </a:pPr>
            <a:r>
              <a:rPr lang="en-US" sz="2400"/>
              <a:t>The process of memorizing words is shown by the flow-chart:</a:t>
            </a:r>
            <a:endParaRPr/>
          </a:p>
          <a:p>
            <a:pPr indent="0" lvl="0" marL="0" rtl="0" algn="just">
              <a:lnSpc>
                <a:spcPct val="90000"/>
              </a:lnSpc>
              <a:spcBef>
                <a:spcPts val="1000"/>
              </a:spcBef>
              <a:spcAft>
                <a:spcPts val="0"/>
              </a:spcAft>
              <a:buClr>
                <a:schemeClr val="dk1"/>
              </a:buClr>
              <a:buSzPts val="2400"/>
              <a:buNone/>
            </a:pPr>
            <a:r>
              <a:t/>
            </a:r>
            <a:endParaRPr sz="2400"/>
          </a:p>
          <a:p>
            <a:pPr indent="0" lvl="0" marL="0" rtl="0" algn="just">
              <a:lnSpc>
                <a:spcPct val="90000"/>
              </a:lnSpc>
              <a:spcBef>
                <a:spcPts val="1000"/>
              </a:spcBef>
              <a:spcAft>
                <a:spcPts val="0"/>
              </a:spcAft>
              <a:buClr>
                <a:schemeClr val="dk1"/>
              </a:buClr>
              <a:buSzPts val="2400"/>
              <a:buNone/>
            </a:pPr>
            <a:r>
              <a:t/>
            </a:r>
            <a:endParaRPr sz="2400"/>
          </a:p>
        </p:txBody>
      </p:sp>
      <p:sp>
        <p:nvSpPr>
          <p:cNvPr id="647" name="Google Shape;647;p33"/>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grpSp>
        <p:nvGrpSpPr>
          <p:cNvPr id="648" name="Google Shape;648;p33"/>
          <p:cNvGrpSpPr/>
          <p:nvPr/>
        </p:nvGrpSpPr>
        <p:grpSpPr>
          <a:xfrm>
            <a:off x="690533" y="4040179"/>
            <a:ext cx="6023855" cy="860550"/>
            <a:chOff x="1765" y="1391982"/>
            <a:chExt cx="6023855" cy="860550"/>
          </a:xfrm>
        </p:grpSpPr>
        <p:sp>
          <p:nvSpPr>
            <p:cNvPr id="649" name="Google Shape;649;p33"/>
            <p:cNvSpPr/>
            <p:nvPr/>
          </p:nvSpPr>
          <p:spPr>
            <a:xfrm>
              <a:off x="1765" y="1391982"/>
              <a:ext cx="2151376" cy="860550"/>
            </a:xfrm>
            <a:prstGeom prst="chevron">
              <a:avLst>
                <a:gd fmla="val 50000" name="adj"/>
              </a:avLst>
            </a:prstGeom>
            <a:solidFill>
              <a:schemeClr val="accent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33"/>
            <p:cNvSpPr txBox="1"/>
            <p:nvPr/>
          </p:nvSpPr>
          <p:spPr>
            <a:xfrm>
              <a:off x="432040" y="1391982"/>
              <a:ext cx="1290826" cy="860550"/>
            </a:xfrm>
            <a:prstGeom prst="rect">
              <a:avLst/>
            </a:prstGeom>
            <a:noFill/>
            <a:ln>
              <a:noFill/>
            </a:ln>
          </p:spPr>
          <p:txBody>
            <a:bodyPr anchorCtr="0" anchor="ctr" bIns="28000" lIns="84000" spcFirstLastPara="1" rIns="28000" wrap="square" tIns="28000">
              <a:noAutofit/>
            </a:bodyPr>
            <a:lstStyle/>
            <a:p>
              <a:pPr indent="0" lvl="0" marL="0" marR="0" rtl="0" algn="ctr">
                <a:lnSpc>
                  <a:spcPct val="90000"/>
                </a:lnSpc>
                <a:spcBef>
                  <a:spcPts val="0"/>
                </a:spcBef>
                <a:spcAft>
                  <a:spcPts val="0"/>
                </a:spcAft>
                <a:buNone/>
              </a:pPr>
              <a:r>
                <a:rPr b="1" i="0" lang="en-US" sz="2100" u="none" cap="none" strike="noStrike">
                  <a:solidFill>
                    <a:schemeClr val="lt1"/>
                  </a:solidFill>
                  <a:latin typeface="Calibri"/>
                  <a:ea typeface="Calibri"/>
                  <a:cs typeface="Calibri"/>
                  <a:sym typeface="Calibri"/>
                </a:rPr>
                <a:t>Primary memory</a:t>
              </a:r>
              <a:endParaRPr b="0" i="0" sz="2100" u="none" cap="none" strike="noStrike">
                <a:solidFill>
                  <a:schemeClr val="lt1"/>
                </a:solidFill>
                <a:latin typeface="Calibri"/>
                <a:ea typeface="Calibri"/>
                <a:cs typeface="Calibri"/>
                <a:sym typeface="Calibri"/>
              </a:endParaRPr>
            </a:p>
          </p:txBody>
        </p:sp>
        <p:sp>
          <p:nvSpPr>
            <p:cNvPr id="651" name="Google Shape;651;p33"/>
            <p:cNvSpPr/>
            <p:nvPr/>
          </p:nvSpPr>
          <p:spPr>
            <a:xfrm>
              <a:off x="1938005" y="1391982"/>
              <a:ext cx="2151376" cy="860550"/>
            </a:xfrm>
            <a:prstGeom prst="chevron">
              <a:avLst>
                <a:gd fmla="val 50000" name="adj"/>
              </a:avLst>
            </a:prstGeom>
            <a:solidFill>
              <a:schemeClr val="accent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33"/>
            <p:cNvSpPr txBox="1"/>
            <p:nvPr/>
          </p:nvSpPr>
          <p:spPr>
            <a:xfrm>
              <a:off x="2368280" y="1391982"/>
              <a:ext cx="1290826" cy="860550"/>
            </a:xfrm>
            <a:prstGeom prst="rect">
              <a:avLst/>
            </a:prstGeom>
            <a:noFill/>
            <a:ln>
              <a:noFill/>
            </a:ln>
          </p:spPr>
          <p:txBody>
            <a:bodyPr anchorCtr="0" anchor="ctr" bIns="28000" lIns="84000" spcFirstLastPara="1" rIns="28000" wrap="square" tIns="28000">
              <a:noAutofit/>
            </a:bodyPr>
            <a:lstStyle/>
            <a:p>
              <a:pPr indent="0" lvl="0" marL="0" marR="0" rtl="0" algn="ctr">
                <a:lnSpc>
                  <a:spcPct val="90000"/>
                </a:lnSpc>
                <a:spcBef>
                  <a:spcPts val="0"/>
                </a:spcBef>
                <a:spcAft>
                  <a:spcPts val="0"/>
                </a:spcAft>
                <a:buNone/>
              </a:pPr>
              <a:r>
                <a:rPr b="1" i="0" lang="en-US" sz="2100" u="none" cap="none" strike="noStrike">
                  <a:solidFill>
                    <a:schemeClr val="lt1"/>
                  </a:solidFill>
                  <a:latin typeface="Calibri"/>
                  <a:ea typeface="Calibri"/>
                  <a:cs typeface="Calibri"/>
                  <a:sym typeface="Calibri"/>
                </a:rPr>
                <a:t>Short-term memory</a:t>
              </a:r>
              <a:endParaRPr b="0" i="0" sz="2100" u="none" cap="none" strike="noStrike">
                <a:solidFill>
                  <a:schemeClr val="lt1"/>
                </a:solidFill>
                <a:latin typeface="Calibri"/>
                <a:ea typeface="Calibri"/>
                <a:cs typeface="Calibri"/>
                <a:sym typeface="Calibri"/>
              </a:endParaRPr>
            </a:p>
          </p:txBody>
        </p:sp>
        <p:sp>
          <p:nvSpPr>
            <p:cNvPr id="653" name="Google Shape;653;p33"/>
            <p:cNvSpPr/>
            <p:nvPr/>
          </p:nvSpPr>
          <p:spPr>
            <a:xfrm>
              <a:off x="3874244" y="1391982"/>
              <a:ext cx="2151376" cy="860550"/>
            </a:xfrm>
            <a:prstGeom prst="chevron">
              <a:avLst>
                <a:gd fmla="val 50000" name="adj"/>
              </a:avLst>
            </a:prstGeom>
            <a:solidFill>
              <a:schemeClr val="accent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33"/>
            <p:cNvSpPr txBox="1"/>
            <p:nvPr/>
          </p:nvSpPr>
          <p:spPr>
            <a:xfrm>
              <a:off x="4304519" y="1391982"/>
              <a:ext cx="1290826" cy="860550"/>
            </a:xfrm>
            <a:prstGeom prst="rect">
              <a:avLst/>
            </a:prstGeom>
            <a:noFill/>
            <a:ln>
              <a:noFill/>
            </a:ln>
          </p:spPr>
          <p:txBody>
            <a:bodyPr anchorCtr="0" anchor="ctr" bIns="28000" lIns="84000" spcFirstLastPara="1" rIns="28000" wrap="square" tIns="28000">
              <a:noAutofit/>
            </a:bodyPr>
            <a:lstStyle/>
            <a:p>
              <a:pPr indent="0" lvl="0" marL="0" marR="0" rtl="0" algn="ctr">
                <a:lnSpc>
                  <a:spcPct val="90000"/>
                </a:lnSpc>
                <a:spcBef>
                  <a:spcPts val="0"/>
                </a:spcBef>
                <a:spcAft>
                  <a:spcPts val="0"/>
                </a:spcAft>
                <a:buNone/>
              </a:pPr>
              <a:r>
                <a:rPr b="1" i="0" lang="en-US" sz="2100" u="none" cap="none" strike="noStrike">
                  <a:solidFill>
                    <a:schemeClr val="lt1"/>
                  </a:solidFill>
                  <a:latin typeface="Calibri"/>
                  <a:ea typeface="Calibri"/>
                  <a:cs typeface="Calibri"/>
                  <a:sym typeface="Calibri"/>
                </a:rPr>
                <a:t>Long-term memory</a:t>
              </a:r>
              <a:endParaRPr b="0" i="0" sz="2100" u="none" cap="none" strike="noStrike">
                <a:solidFill>
                  <a:schemeClr val="lt1"/>
                </a:solidFill>
                <a:latin typeface="Calibri"/>
                <a:ea typeface="Calibri"/>
                <a:cs typeface="Calibri"/>
                <a:sym typeface="Calibri"/>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9" name="Shape 659"/>
        <p:cNvGrpSpPr/>
        <p:nvPr/>
      </p:nvGrpSpPr>
      <p:grpSpPr>
        <a:xfrm>
          <a:off x="0" y="0"/>
          <a:ext cx="0" cy="0"/>
          <a:chOff x="0" y="0"/>
          <a:chExt cx="0" cy="0"/>
        </a:xfrm>
      </p:grpSpPr>
      <p:pic>
        <p:nvPicPr>
          <p:cNvPr descr="Вид сверху на молодого человека, сидящего перед ноутбуком" id="660" name="Google Shape;660;p34"/>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661" name="Google Shape;661;p34"/>
          <p:cNvGrpSpPr/>
          <p:nvPr/>
        </p:nvGrpSpPr>
        <p:grpSpPr>
          <a:xfrm>
            <a:off x="2595847" y="0"/>
            <a:ext cx="7388298" cy="6858000"/>
            <a:chOff x="1826589" y="0"/>
            <a:chExt cx="7388298" cy="6858000"/>
          </a:xfrm>
        </p:grpSpPr>
        <p:sp>
          <p:nvSpPr>
            <p:cNvPr id="662" name="Google Shape;662;p34"/>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63" name="Google Shape;663;p34"/>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64" name="Google Shape;664;p34"/>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665" name="Google Shape;665;p34"/>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666" name="Google Shape;666;p34"/>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67" name="Google Shape;667;p34"/>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668" name="Google Shape;668;p34"/>
          <p:cNvSpPr txBox="1"/>
          <p:nvPr>
            <p:ph idx="3" type="body"/>
          </p:nvPr>
        </p:nvSpPr>
        <p:spPr>
          <a:xfrm>
            <a:off x="422068" y="1708401"/>
            <a:ext cx="8124825" cy="308292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Primary memory </a:t>
            </a:r>
            <a:r>
              <a:rPr lang="en-US" sz="2400"/>
              <a:t>functions during the first seconds of the word perception. It has an extremely limited capacity (magic number of +-7 digits). </a:t>
            </a:r>
            <a:endParaRPr sz="2400"/>
          </a:p>
          <a:p>
            <a:pPr indent="0" lvl="0" marL="0" rtl="0" algn="just">
              <a:lnSpc>
                <a:spcPct val="90000"/>
              </a:lnSpc>
              <a:spcBef>
                <a:spcPts val="1000"/>
              </a:spcBef>
              <a:spcAft>
                <a:spcPts val="0"/>
              </a:spcAft>
              <a:buClr>
                <a:schemeClr val="dk1"/>
              </a:buClr>
              <a:buSzPts val="2400"/>
              <a:buNone/>
            </a:pPr>
            <a:r>
              <a:rPr lang="en-US" sz="2400"/>
              <a:t>It is a very fragile storage of words in mind as any distraction causes forgetting the information. The last few items are usually much better remembered than the previous items.</a:t>
            </a:r>
            <a:endParaRPr/>
          </a:p>
          <a:p>
            <a:pPr indent="0" lvl="0" marL="0" rtl="0" algn="l">
              <a:lnSpc>
                <a:spcPct val="90000"/>
              </a:lnSpc>
              <a:spcBef>
                <a:spcPts val="1000"/>
              </a:spcBef>
              <a:spcAft>
                <a:spcPts val="0"/>
              </a:spcAft>
              <a:buClr>
                <a:schemeClr val="dk1"/>
              </a:buClr>
              <a:buSzPts val="2400"/>
              <a:buNone/>
            </a:pPr>
            <a:r>
              <a:rPr lang="en-US" sz="2400"/>
              <a:t> </a:t>
            </a:r>
            <a:endParaRPr/>
          </a:p>
          <a:p>
            <a:pPr indent="0" lvl="0" marL="0" rtl="0" algn="l">
              <a:lnSpc>
                <a:spcPct val="90000"/>
              </a:lnSpc>
              <a:spcBef>
                <a:spcPts val="1000"/>
              </a:spcBef>
              <a:spcAft>
                <a:spcPts val="0"/>
              </a:spcAft>
              <a:buClr>
                <a:schemeClr val="dk1"/>
              </a:buClr>
              <a:buSzPts val="1400"/>
              <a:buNone/>
            </a:pPr>
            <a:r>
              <a:t/>
            </a:r>
            <a:endParaRPr/>
          </a:p>
        </p:txBody>
      </p:sp>
      <p:sp>
        <p:nvSpPr>
          <p:cNvPr id="669" name="Google Shape;669;p34"/>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4" name="Shape 674"/>
        <p:cNvGrpSpPr/>
        <p:nvPr/>
      </p:nvGrpSpPr>
      <p:grpSpPr>
        <a:xfrm>
          <a:off x="0" y="0"/>
          <a:ext cx="0" cy="0"/>
          <a:chOff x="0" y="0"/>
          <a:chExt cx="0" cy="0"/>
        </a:xfrm>
      </p:grpSpPr>
      <p:pic>
        <p:nvPicPr>
          <p:cNvPr descr="Вид сверху на молодого человека, сидящего перед ноутбуком" id="675" name="Google Shape;675;p35"/>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676" name="Google Shape;676;p35"/>
          <p:cNvGrpSpPr/>
          <p:nvPr/>
        </p:nvGrpSpPr>
        <p:grpSpPr>
          <a:xfrm>
            <a:off x="2595847" y="0"/>
            <a:ext cx="7388298" cy="6858000"/>
            <a:chOff x="1826589" y="0"/>
            <a:chExt cx="7388298" cy="6858000"/>
          </a:xfrm>
        </p:grpSpPr>
        <p:sp>
          <p:nvSpPr>
            <p:cNvPr id="677" name="Google Shape;677;p35"/>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78" name="Google Shape;678;p35"/>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79" name="Google Shape;679;p35"/>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680" name="Google Shape;680;p35"/>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681" name="Google Shape;681;p35"/>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82" name="Google Shape;682;p35"/>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683" name="Google Shape;683;p35"/>
          <p:cNvSpPr txBox="1"/>
          <p:nvPr>
            <p:ph idx="3" type="body"/>
          </p:nvPr>
        </p:nvSpPr>
        <p:spPr>
          <a:xfrm>
            <a:off x="387992" y="2353744"/>
            <a:ext cx="8124825" cy="308292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 </a:t>
            </a:r>
            <a:r>
              <a:rPr b="1" lang="en-US" sz="2400"/>
              <a:t>Short-term memory </a:t>
            </a:r>
            <a:r>
              <a:rPr lang="en-US" sz="2400"/>
              <a:t>processes the meaning of words and at this stage the form of the word can be lost while the meaning remains in store. </a:t>
            </a:r>
            <a:endParaRPr/>
          </a:p>
          <a:p>
            <a:pPr indent="0" lvl="0" marL="0" rtl="0" algn="l">
              <a:lnSpc>
                <a:spcPct val="90000"/>
              </a:lnSpc>
              <a:spcBef>
                <a:spcPts val="1000"/>
              </a:spcBef>
              <a:spcAft>
                <a:spcPts val="0"/>
              </a:spcAft>
              <a:buClr>
                <a:schemeClr val="dk1"/>
              </a:buClr>
              <a:buSzPts val="1400"/>
              <a:buNone/>
            </a:pPr>
            <a:r>
              <a:t/>
            </a:r>
            <a:endParaRPr/>
          </a:p>
        </p:txBody>
      </p:sp>
      <p:sp>
        <p:nvSpPr>
          <p:cNvPr id="684" name="Google Shape;684;p35"/>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pic>
        <p:nvPicPr>
          <p:cNvPr descr="Вид сверху на молодого человека, сидящего перед ноутбуком" id="690" name="Google Shape;690;p36"/>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691" name="Google Shape;691;p36"/>
          <p:cNvGrpSpPr/>
          <p:nvPr/>
        </p:nvGrpSpPr>
        <p:grpSpPr>
          <a:xfrm>
            <a:off x="2595847" y="0"/>
            <a:ext cx="7388298" cy="6858000"/>
            <a:chOff x="1826589" y="0"/>
            <a:chExt cx="7388298" cy="6858000"/>
          </a:xfrm>
        </p:grpSpPr>
        <p:sp>
          <p:nvSpPr>
            <p:cNvPr id="692" name="Google Shape;692;p36"/>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93" name="Google Shape;693;p36"/>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94" name="Google Shape;694;p36"/>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695" name="Google Shape;695;p36"/>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696" name="Google Shape;696;p36"/>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97" name="Google Shape;697;p36"/>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698" name="Google Shape;698;p36"/>
          <p:cNvSpPr txBox="1"/>
          <p:nvPr>
            <p:ph idx="3" type="body"/>
          </p:nvPr>
        </p:nvSpPr>
        <p:spPr>
          <a:xfrm>
            <a:off x="387992" y="2353744"/>
            <a:ext cx="8124825" cy="308292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Long-term memory</a:t>
            </a:r>
            <a:r>
              <a:rPr lang="en-US" sz="2400"/>
              <a:t> keeps the meaning of the word together with meaning-and-form associations. When it is necessary to retrieve a word from memory, both meaning and form can be sought in mind and a “substitute word” can be produced instead of the original one. </a:t>
            </a:r>
            <a:endParaRPr sz="2400"/>
          </a:p>
          <a:p>
            <a:pPr indent="0" lvl="0" marL="0" rtl="0" algn="just">
              <a:lnSpc>
                <a:spcPct val="90000"/>
              </a:lnSpc>
              <a:spcBef>
                <a:spcPts val="1000"/>
              </a:spcBef>
              <a:spcAft>
                <a:spcPts val="0"/>
              </a:spcAft>
              <a:buClr>
                <a:schemeClr val="dk1"/>
              </a:buClr>
              <a:buSzPts val="2400"/>
              <a:buNone/>
            </a:pPr>
            <a:r>
              <a:rPr lang="en-US" sz="2400"/>
              <a:t>This means that insisting on the learners to produce exactly the words that were once practiced in class does not fully conform with the natural memory mechanism.</a:t>
            </a:r>
            <a:endParaRPr/>
          </a:p>
          <a:p>
            <a:pPr indent="0" lvl="0" marL="0" rtl="0" algn="l">
              <a:lnSpc>
                <a:spcPct val="90000"/>
              </a:lnSpc>
              <a:spcBef>
                <a:spcPts val="1000"/>
              </a:spcBef>
              <a:spcAft>
                <a:spcPts val="0"/>
              </a:spcAft>
              <a:buClr>
                <a:schemeClr val="dk1"/>
              </a:buClr>
              <a:buSzPts val="2400"/>
              <a:buNone/>
            </a:pPr>
            <a:r>
              <a:rPr lang="en-US" sz="2400"/>
              <a:t> </a:t>
            </a:r>
            <a:endParaRPr/>
          </a:p>
          <a:p>
            <a:pPr indent="0" lvl="0" marL="0" rtl="0" algn="l">
              <a:lnSpc>
                <a:spcPct val="90000"/>
              </a:lnSpc>
              <a:spcBef>
                <a:spcPts val="1000"/>
              </a:spcBef>
              <a:spcAft>
                <a:spcPts val="0"/>
              </a:spcAft>
              <a:buClr>
                <a:schemeClr val="dk1"/>
              </a:buClr>
              <a:buSzPts val="1400"/>
              <a:buNone/>
            </a:pPr>
            <a:r>
              <a:t/>
            </a:r>
            <a:endParaRPr/>
          </a:p>
        </p:txBody>
      </p:sp>
      <p:sp>
        <p:nvSpPr>
          <p:cNvPr id="699" name="Google Shape;699;p36"/>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acquisition</a:t>
            </a:r>
            <a:br>
              <a:rPr lang="en-US"/>
            </a:br>
            <a:br>
              <a:rPr lang="en-US"/>
            </a:b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4" name="Shape 704"/>
        <p:cNvGrpSpPr/>
        <p:nvPr/>
      </p:nvGrpSpPr>
      <p:grpSpPr>
        <a:xfrm>
          <a:off x="0" y="0"/>
          <a:ext cx="0" cy="0"/>
          <a:chOff x="0" y="0"/>
          <a:chExt cx="0" cy="0"/>
        </a:xfrm>
      </p:grpSpPr>
      <p:pic>
        <p:nvPicPr>
          <p:cNvPr descr="Вид сверху на молодого человека, сидящего перед ноутбуком" id="705" name="Google Shape;705;p37"/>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706" name="Google Shape;706;p37"/>
          <p:cNvGrpSpPr/>
          <p:nvPr/>
        </p:nvGrpSpPr>
        <p:grpSpPr>
          <a:xfrm>
            <a:off x="2595847" y="0"/>
            <a:ext cx="7388298" cy="6858000"/>
            <a:chOff x="1826589" y="0"/>
            <a:chExt cx="7388298" cy="6858000"/>
          </a:xfrm>
        </p:grpSpPr>
        <p:sp>
          <p:nvSpPr>
            <p:cNvPr id="707" name="Google Shape;707;p37"/>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08" name="Google Shape;708;p37"/>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09" name="Google Shape;709;p37"/>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710" name="Google Shape;710;p37"/>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711" name="Google Shape;711;p37"/>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12" name="Google Shape;712;p37"/>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713" name="Google Shape;713;p37"/>
          <p:cNvSpPr txBox="1"/>
          <p:nvPr>
            <p:ph idx="3" type="body"/>
          </p:nvPr>
        </p:nvSpPr>
        <p:spPr>
          <a:xfrm>
            <a:off x="422068" y="1708400"/>
            <a:ext cx="8294420" cy="343361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Meaning interpretation </a:t>
            </a:r>
            <a:r>
              <a:rPr lang="en-US" sz="2400"/>
              <a:t>can be done with the use of the </a:t>
            </a:r>
            <a:r>
              <a:rPr i="1" lang="en-US" sz="2400"/>
              <a:t>context, synonyms and antonyms.</a:t>
            </a:r>
            <a:r>
              <a:rPr lang="en-US" sz="2400"/>
              <a:t> E.g. “abject” – “making one feel pity”. It is useful to </a:t>
            </a:r>
            <a:r>
              <a:rPr i="1" lang="en-US" sz="2400"/>
              <a:t>enumerate</a:t>
            </a:r>
            <a:r>
              <a:rPr lang="en-US" sz="2400"/>
              <a:t> some words to lead the learner to understanding a more general word (superordinate). </a:t>
            </a:r>
            <a:endParaRPr sz="2400"/>
          </a:p>
          <a:p>
            <a:pPr indent="0" lvl="0" marL="0" rtl="0" algn="just">
              <a:lnSpc>
                <a:spcPct val="90000"/>
              </a:lnSpc>
              <a:spcBef>
                <a:spcPts val="1000"/>
              </a:spcBef>
              <a:spcAft>
                <a:spcPts val="0"/>
              </a:spcAft>
              <a:buClr>
                <a:schemeClr val="dk1"/>
              </a:buClr>
              <a:buSzPts val="2400"/>
              <a:buNone/>
            </a:pPr>
            <a:r>
              <a:rPr lang="en-US" sz="2400"/>
              <a:t>E.g. dress, shirt, trousers, skirt, coat – CLOTHES. Some words need a </a:t>
            </a:r>
            <a:r>
              <a:rPr i="1" lang="en-US" sz="2400"/>
              <a:t>cultural interpretation of meaning</a:t>
            </a:r>
            <a:r>
              <a:rPr lang="en-US" sz="2400"/>
              <a:t>, e.g. the word “silly” sounds milder in English than a corresponding word in a language like Russian. </a:t>
            </a:r>
            <a:endParaRPr sz="2400"/>
          </a:p>
          <a:p>
            <a:pPr indent="0" lvl="0" marL="0" rtl="0" algn="just">
              <a:lnSpc>
                <a:spcPct val="90000"/>
              </a:lnSpc>
              <a:spcBef>
                <a:spcPts val="1000"/>
              </a:spcBef>
              <a:spcAft>
                <a:spcPts val="0"/>
              </a:spcAft>
              <a:buClr>
                <a:schemeClr val="dk1"/>
              </a:buClr>
              <a:buSzPts val="2400"/>
              <a:buNone/>
            </a:pPr>
            <a:r>
              <a:rPr lang="en-US" sz="2400"/>
              <a:t>Other words can have an </a:t>
            </a:r>
            <a:r>
              <a:rPr i="1" lang="en-US" sz="2400"/>
              <a:t>indication</a:t>
            </a:r>
            <a:r>
              <a:rPr lang="en-US" sz="2400"/>
              <a:t> “rude”. A word can be </a:t>
            </a:r>
            <a:r>
              <a:rPr i="1" lang="en-US" sz="2400"/>
              <a:t>guessed</a:t>
            </a:r>
            <a:r>
              <a:rPr lang="en-US" sz="2400"/>
              <a:t> from context or explanation. It can certainly be </a:t>
            </a:r>
            <a:r>
              <a:rPr i="1" lang="en-US" sz="2400"/>
              <a:t>translated </a:t>
            </a:r>
            <a:r>
              <a:rPr lang="en-US" sz="2400"/>
              <a:t>if necessary. </a:t>
            </a:r>
            <a:endParaRPr sz="1800"/>
          </a:p>
          <a:p>
            <a:pPr indent="0" lvl="0" marL="0" rtl="0" algn="l">
              <a:lnSpc>
                <a:spcPct val="90000"/>
              </a:lnSpc>
              <a:spcBef>
                <a:spcPts val="1000"/>
              </a:spcBef>
              <a:spcAft>
                <a:spcPts val="0"/>
              </a:spcAft>
              <a:buClr>
                <a:schemeClr val="dk1"/>
              </a:buClr>
              <a:buSzPts val="1800"/>
              <a:buNone/>
            </a:pPr>
            <a:r>
              <a:rPr lang="en-US" sz="1800"/>
              <a:t> </a:t>
            </a:r>
            <a:endParaRPr sz="1800"/>
          </a:p>
          <a:p>
            <a:pPr indent="0" lvl="0" marL="0" rtl="0" algn="l">
              <a:lnSpc>
                <a:spcPct val="90000"/>
              </a:lnSpc>
              <a:spcBef>
                <a:spcPts val="1000"/>
              </a:spcBef>
              <a:spcAft>
                <a:spcPts val="0"/>
              </a:spcAft>
              <a:buClr>
                <a:schemeClr val="dk1"/>
              </a:buClr>
              <a:buSzPts val="1800"/>
              <a:buNone/>
            </a:pPr>
            <a:r>
              <a:rPr lang="en-US" sz="1800"/>
              <a:t> </a:t>
            </a:r>
            <a:endParaRPr/>
          </a:p>
          <a:p>
            <a:pPr indent="0" lvl="0" marL="0" rtl="0" algn="just">
              <a:lnSpc>
                <a:spcPct val="90000"/>
              </a:lnSpc>
              <a:spcBef>
                <a:spcPts val="1000"/>
              </a:spcBef>
              <a:spcAft>
                <a:spcPts val="0"/>
              </a:spcAft>
              <a:buClr>
                <a:schemeClr val="dk1"/>
              </a:buClr>
              <a:buSzPts val="1800"/>
              <a:buNone/>
            </a:pPr>
            <a:r>
              <a:t/>
            </a:r>
            <a:endParaRPr sz="1800"/>
          </a:p>
          <a:p>
            <a:pPr indent="0" lvl="0" marL="0" rtl="0" algn="just">
              <a:lnSpc>
                <a:spcPct val="90000"/>
              </a:lnSpc>
              <a:spcBef>
                <a:spcPts val="1000"/>
              </a:spcBef>
              <a:spcAft>
                <a:spcPts val="0"/>
              </a:spcAft>
              <a:buClr>
                <a:schemeClr val="dk1"/>
              </a:buClr>
              <a:buSzPts val="1800"/>
              <a:buNone/>
            </a:pPr>
            <a:r>
              <a:t/>
            </a:r>
            <a:endParaRPr sz="1800"/>
          </a:p>
        </p:txBody>
      </p:sp>
      <p:sp>
        <p:nvSpPr>
          <p:cNvPr id="714" name="Google Shape;714;p37"/>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9" name="Shape 719"/>
        <p:cNvGrpSpPr/>
        <p:nvPr/>
      </p:nvGrpSpPr>
      <p:grpSpPr>
        <a:xfrm>
          <a:off x="0" y="0"/>
          <a:ext cx="0" cy="0"/>
          <a:chOff x="0" y="0"/>
          <a:chExt cx="0" cy="0"/>
        </a:xfrm>
      </p:grpSpPr>
      <p:pic>
        <p:nvPicPr>
          <p:cNvPr descr="Вид сверху на молодого человека, сидящего перед ноутбуком" id="720" name="Google Shape;720;p38"/>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721" name="Google Shape;721;p38"/>
          <p:cNvGrpSpPr/>
          <p:nvPr/>
        </p:nvGrpSpPr>
        <p:grpSpPr>
          <a:xfrm>
            <a:off x="2595847" y="0"/>
            <a:ext cx="7388298" cy="6858000"/>
            <a:chOff x="1826589" y="0"/>
            <a:chExt cx="7388298" cy="6858000"/>
          </a:xfrm>
        </p:grpSpPr>
        <p:sp>
          <p:nvSpPr>
            <p:cNvPr id="722" name="Google Shape;722;p38"/>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23" name="Google Shape;723;p38"/>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24" name="Google Shape;724;p38"/>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725" name="Google Shape;725;p38"/>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726" name="Google Shape;726;p38"/>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27" name="Google Shape;727;p38"/>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728" name="Google Shape;728;p38"/>
          <p:cNvSpPr txBox="1"/>
          <p:nvPr>
            <p:ph idx="3" type="body"/>
          </p:nvPr>
        </p:nvSpPr>
        <p:spPr>
          <a:xfrm>
            <a:off x="422068" y="1708400"/>
            <a:ext cx="8294420" cy="343361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Word reinforcement </a:t>
            </a:r>
            <a:r>
              <a:rPr lang="en-US" sz="2400"/>
              <a:t>can be done in </a:t>
            </a:r>
            <a:r>
              <a:rPr i="1" lang="en-US" sz="2400"/>
              <a:t>translation exercises</a:t>
            </a:r>
            <a:r>
              <a:rPr lang="en-US" sz="2400"/>
              <a:t>. Learners can do word </a:t>
            </a:r>
            <a:r>
              <a:rPr i="1" lang="en-US" sz="2400"/>
              <a:t>association activities</a:t>
            </a:r>
            <a:r>
              <a:rPr lang="en-US" sz="2400"/>
              <a:t> (associate as many words as you can with the key word “hunting”). In </a:t>
            </a:r>
            <a:r>
              <a:rPr i="1" lang="en-US" sz="2400"/>
              <a:t>rating activities</a:t>
            </a:r>
            <a:r>
              <a:rPr lang="en-US" sz="2400"/>
              <a:t> the students are asked to rate a number of words (e.g. food items) in order of importance and to prove one’s chosen order. Students can </a:t>
            </a:r>
            <a:r>
              <a:rPr i="1" lang="en-US" sz="2400"/>
              <a:t>derive word forms </a:t>
            </a:r>
            <a:r>
              <a:rPr lang="en-US" sz="2400"/>
              <a:t>from the given stem. </a:t>
            </a:r>
            <a:endParaRPr sz="2400"/>
          </a:p>
          <a:p>
            <a:pPr indent="0" lvl="0" marL="0" rtl="0" algn="just">
              <a:lnSpc>
                <a:spcPct val="90000"/>
              </a:lnSpc>
              <a:spcBef>
                <a:spcPts val="1000"/>
              </a:spcBef>
              <a:spcAft>
                <a:spcPts val="0"/>
              </a:spcAft>
              <a:buClr>
                <a:schemeClr val="dk1"/>
              </a:buClr>
              <a:buSzPts val="2400"/>
              <a:buNone/>
            </a:pPr>
            <a:r>
              <a:rPr lang="en-US" sz="2400"/>
              <a:t>E.g. turn the following words into nouns: compete, respond, press, retire, defer, secure, deter, demolish, capable etc. </a:t>
            </a:r>
            <a:r>
              <a:rPr i="1" lang="en-US" sz="2400"/>
              <a:t>Completing the gaps</a:t>
            </a:r>
            <a:r>
              <a:rPr lang="en-US" sz="2400"/>
              <a:t> can be done in separate sentences and in the gapped versions of the whole text. </a:t>
            </a:r>
            <a:r>
              <a:rPr lang="en-US" sz="1800"/>
              <a:t> </a:t>
            </a:r>
            <a:endParaRPr/>
          </a:p>
          <a:p>
            <a:pPr indent="0" lvl="0" marL="0" rtl="0" algn="just">
              <a:lnSpc>
                <a:spcPct val="90000"/>
              </a:lnSpc>
              <a:spcBef>
                <a:spcPts val="1000"/>
              </a:spcBef>
              <a:spcAft>
                <a:spcPts val="0"/>
              </a:spcAft>
              <a:buClr>
                <a:schemeClr val="dk1"/>
              </a:buClr>
              <a:buSzPts val="1800"/>
              <a:buNone/>
            </a:pPr>
            <a:r>
              <a:t/>
            </a:r>
            <a:endParaRPr sz="1800"/>
          </a:p>
          <a:p>
            <a:pPr indent="0" lvl="0" marL="0" rtl="0" algn="just">
              <a:lnSpc>
                <a:spcPct val="90000"/>
              </a:lnSpc>
              <a:spcBef>
                <a:spcPts val="1000"/>
              </a:spcBef>
              <a:spcAft>
                <a:spcPts val="0"/>
              </a:spcAft>
              <a:buClr>
                <a:schemeClr val="dk1"/>
              </a:buClr>
              <a:buSzPts val="1800"/>
              <a:buNone/>
            </a:pPr>
            <a:r>
              <a:t/>
            </a:r>
            <a:endParaRPr sz="1800"/>
          </a:p>
        </p:txBody>
      </p:sp>
      <p:sp>
        <p:nvSpPr>
          <p:cNvPr id="729" name="Google Shape;729;p38"/>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pic>
        <p:nvPicPr>
          <p:cNvPr descr="Вид сверху на молодого человека, сидящего перед ноутбуком" id="735" name="Google Shape;735;p39"/>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736" name="Google Shape;736;p39"/>
          <p:cNvGrpSpPr/>
          <p:nvPr/>
        </p:nvGrpSpPr>
        <p:grpSpPr>
          <a:xfrm>
            <a:off x="2595847" y="0"/>
            <a:ext cx="7388298" cy="6858000"/>
            <a:chOff x="1826589" y="0"/>
            <a:chExt cx="7388298" cy="6858000"/>
          </a:xfrm>
        </p:grpSpPr>
        <p:sp>
          <p:nvSpPr>
            <p:cNvPr id="737" name="Google Shape;737;p39"/>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38" name="Google Shape;738;p39"/>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39" name="Google Shape;739;p39"/>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740" name="Google Shape;740;p39"/>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741" name="Google Shape;741;p39"/>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42" name="Google Shape;742;p39"/>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743" name="Google Shape;743;p39"/>
          <p:cNvSpPr txBox="1"/>
          <p:nvPr>
            <p:ph idx="3" type="body"/>
          </p:nvPr>
        </p:nvSpPr>
        <p:spPr>
          <a:xfrm>
            <a:off x="387992" y="2155290"/>
            <a:ext cx="8294420" cy="343361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Communicative word use </a:t>
            </a:r>
            <a:r>
              <a:rPr lang="en-US" sz="2400"/>
              <a:t>can be organised with the help of </a:t>
            </a:r>
            <a:r>
              <a:rPr i="1" lang="en-US" sz="2400"/>
              <a:t>pictures for description </a:t>
            </a:r>
            <a:r>
              <a:rPr lang="en-US" sz="2400"/>
              <a:t>(communication becomes more meaningful if the pictures have a “deep” or vague meaning and can be interpreted differently thus boosting a debate). </a:t>
            </a:r>
            <a:endParaRPr sz="2400"/>
          </a:p>
          <a:p>
            <a:pPr indent="0" lvl="0" marL="0" rtl="0" algn="just">
              <a:lnSpc>
                <a:spcPct val="90000"/>
              </a:lnSpc>
              <a:spcBef>
                <a:spcPts val="1000"/>
              </a:spcBef>
              <a:spcAft>
                <a:spcPts val="0"/>
              </a:spcAft>
              <a:buClr>
                <a:schemeClr val="dk1"/>
              </a:buClr>
              <a:buSzPts val="1800"/>
              <a:buNone/>
            </a:pPr>
            <a:r>
              <a:t/>
            </a:r>
            <a:endParaRPr sz="1800"/>
          </a:p>
        </p:txBody>
      </p:sp>
      <p:sp>
        <p:nvSpPr>
          <p:cNvPr id="744" name="Google Shape;744;p39"/>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9" name="Shape 749"/>
        <p:cNvGrpSpPr/>
        <p:nvPr/>
      </p:nvGrpSpPr>
      <p:grpSpPr>
        <a:xfrm>
          <a:off x="0" y="0"/>
          <a:ext cx="0" cy="0"/>
          <a:chOff x="0" y="0"/>
          <a:chExt cx="0" cy="0"/>
        </a:xfrm>
      </p:grpSpPr>
      <p:pic>
        <p:nvPicPr>
          <p:cNvPr descr="Вид сверху на молодого человека, сидящего перед ноутбуком" id="750" name="Google Shape;750;p40"/>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751" name="Google Shape;751;p40"/>
          <p:cNvGrpSpPr/>
          <p:nvPr/>
        </p:nvGrpSpPr>
        <p:grpSpPr>
          <a:xfrm>
            <a:off x="2595847" y="0"/>
            <a:ext cx="7388298" cy="6858000"/>
            <a:chOff x="1826589" y="0"/>
            <a:chExt cx="7388298" cy="6858000"/>
          </a:xfrm>
        </p:grpSpPr>
        <p:sp>
          <p:nvSpPr>
            <p:cNvPr id="752" name="Google Shape;752;p40"/>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53" name="Google Shape;753;p40"/>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54" name="Google Shape;754;p40"/>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755" name="Google Shape;755;p40"/>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756" name="Google Shape;756;p40"/>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57" name="Google Shape;757;p40"/>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758" name="Google Shape;758;p40"/>
          <p:cNvSpPr txBox="1"/>
          <p:nvPr>
            <p:ph idx="3" type="body"/>
          </p:nvPr>
        </p:nvSpPr>
        <p:spPr>
          <a:xfrm>
            <a:off x="387992" y="2155290"/>
            <a:ext cx="8294420" cy="343361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i="1" lang="en-US" sz="2400"/>
              <a:t>Situational circumstances and drama activities</a:t>
            </a:r>
            <a:r>
              <a:rPr lang="en-US" sz="2400"/>
              <a:t> can also stimulate the use of certain words. </a:t>
            </a:r>
            <a:r>
              <a:rPr i="1" lang="en-US" sz="2400"/>
              <a:t>Imagination and story telling </a:t>
            </a:r>
            <a:r>
              <a:rPr lang="en-US" sz="2400"/>
              <a:t>can be useful tools. E.g. “imagine a birthday cake of your dream and describe it”. </a:t>
            </a:r>
            <a:r>
              <a:rPr i="1" lang="en-US" sz="2400"/>
              <a:t>Cloze activity</a:t>
            </a:r>
            <a:r>
              <a:rPr lang="en-US" sz="2400"/>
              <a:t> (completing the gaps in the texts) can be applied to both prose and poetry. </a:t>
            </a:r>
            <a:endParaRPr/>
          </a:p>
          <a:p>
            <a:pPr indent="0" lvl="0" marL="0" rtl="0" algn="just">
              <a:lnSpc>
                <a:spcPct val="90000"/>
              </a:lnSpc>
              <a:spcBef>
                <a:spcPts val="1000"/>
              </a:spcBef>
              <a:spcAft>
                <a:spcPts val="0"/>
              </a:spcAft>
              <a:buClr>
                <a:schemeClr val="dk1"/>
              </a:buClr>
              <a:buSzPts val="2400"/>
              <a:buNone/>
            </a:pPr>
            <a:r>
              <a:rPr i="1" lang="en-US" sz="2400"/>
              <a:t>Communicative games</a:t>
            </a:r>
            <a:r>
              <a:rPr lang="en-US" sz="2400"/>
              <a:t> can be helpful. </a:t>
            </a:r>
            <a:endParaRPr sz="1800"/>
          </a:p>
          <a:p>
            <a:pPr indent="0" lvl="0" marL="0" rtl="0" algn="just">
              <a:lnSpc>
                <a:spcPct val="90000"/>
              </a:lnSpc>
              <a:spcBef>
                <a:spcPts val="1000"/>
              </a:spcBef>
              <a:spcAft>
                <a:spcPts val="0"/>
              </a:spcAft>
              <a:buClr>
                <a:schemeClr val="dk1"/>
              </a:buClr>
              <a:buSzPts val="1800"/>
              <a:buNone/>
            </a:pPr>
            <a:r>
              <a:t/>
            </a:r>
            <a:endParaRPr sz="1800"/>
          </a:p>
        </p:txBody>
      </p:sp>
      <p:sp>
        <p:nvSpPr>
          <p:cNvPr id="759" name="Google Shape;759;p40"/>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4" name="Shape 764"/>
        <p:cNvGrpSpPr/>
        <p:nvPr/>
      </p:nvGrpSpPr>
      <p:grpSpPr>
        <a:xfrm>
          <a:off x="0" y="0"/>
          <a:ext cx="0" cy="0"/>
          <a:chOff x="0" y="0"/>
          <a:chExt cx="0" cy="0"/>
        </a:xfrm>
      </p:grpSpPr>
      <p:pic>
        <p:nvPicPr>
          <p:cNvPr descr="Вид сверху на молодого человека, сидящего перед ноутбуком" id="765" name="Google Shape;765;p41"/>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766" name="Google Shape;766;p41"/>
          <p:cNvGrpSpPr/>
          <p:nvPr/>
        </p:nvGrpSpPr>
        <p:grpSpPr>
          <a:xfrm>
            <a:off x="2595847" y="0"/>
            <a:ext cx="7388298" cy="6858000"/>
            <a:chOff x="1826589" y="0"/>
            <a:chExt cx="7388298" cy="6858000"/>
          </a:xfrm>
        </p:grpSpPr>
        <p:sp>
          <p:nvSpPr>
            <p:cNvPr id="767" name="Google Shape;767;p41"/>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68" name="Google Shape;768;p41"/>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69" name="Google Shape;769;p41"/>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770" name="Google Shape;770;p41"/>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771" name="Google Shape;771;p41"/>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72" name="Google Shape;772;p41"/>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773" name="Google Shape;773;p41"/>
          <p:cNvSpPr txBox="1"/>
          <p:nvPr>
            <p:ph idx="3" type="body"/>
          </p:nvPr>
        </p:nvSpPr>
        <p:spPr>
          <a:xfrm>
            <a:off x="387992" y="2155290"/>
            <a:ext cx="8294420" cy="343361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Mnemonic exercises </a:t>
            </a:r>
            <a:r>
              <a:rPr lang="en-US" sz="2400"/>
              <a:t>can help memorising the words. Learners can try remember the words using </a:t>
            </a:r>
            <a:r>
              <a:rPr i="1" lang="en-US" sz="2400"/>
              <a:t>association pairs</a:t>
            </a:r>
            <a:r>
              <a:rPr lang="en-US" sz="2400"/>
              <a:t> with other familiar words. They can practice memorised words by using </a:t>
            </a:r>
            <a:r>
              <a:rPr i="1" lang="en-US" sz="2400"/>
              <a:t>rhyme, rhythm and motion</a:t>
            </a:r>
            <a:r>
              <a:rPr lang="en-US" sz="2400"/>
              <a:t> (marking the rhythm with wavering one’s hand etc). </a:t>
            </a:r>
            <a:endParaRPr sz="2400"/>
          </a:p>
        </p:txBody>
      </p:sp>
      <p:sp>
        <p:nvSpPr>
          <p:cNvPr id="774" name="Google Shape;774;p41"/>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9" name="Shape 779"/>
        <p:cNvGrpSpPr/>
        <p:nvPr/>
      </p:nvGrpSpPr>
      <p:grpSpPr>
        <a:xfrm>
          <a:off x="0" y="0"/>
          <a:ext cx="0" cy="0"/>
          <a:chOff x="0" y="0"/>
          <a:chExt cx="0" cy="0"/>
        </a:xfrm>
      </p:grpSpPr>
      <p:pic>
        <p:nvPicPr>
          <p:cNvPr descr="Вид сверху на молодого человека, сидящего перед ноутбуком" id="780" name="Google Shape;780;p42"/>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781" name="Google Shape;781;p42"/>
          <p:cNvGrpSpPr/>
          <p:nvPr/>
        </p:nvGrpSpPr>
        <p:grpSpPr>
          <a:xfrm>
            <a:off x="2595847" y="0"/>
            <a:ext cx="7388298" cy="6858000"/>
            <a:chOff x="1826589" y="0"/>
            <a:chExt cx="7388298" cy="6858000"/>
          </a:xfrm>
        </p:grpSpPr>
        <p:sp>
          <p:nvSpPr>
            <p:cNvPr id="782" name="Google Shape;782;p42"/>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83" name="Google Shape;783;p42"/>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84" name="Google Shape;784;p42"/>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785" name="Google Shape;785;p42"/>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786" name="Google Shape;786;p42"/>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87" name="Google Shape;787;p42"/>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788" name="Google Shape;788;p42"/>
          <p:cNvSpPr txBox="1"/>
          <p:nvPr>
            <p:ph idx="3" type="body"/>
          </p:nvPr>
        </p:nvSpPr>
        <p:spPr>
          <a:xfrm>
            <a:off x="422068" y="1506520"/>
            <a:ext cx="8294420" cy="343361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They can place the words in the </a:t>
            </a:r>
            <a:r>
              <a:rPr i="1" lang="en-US" sz="2400"/>
              <a:t>imagined locations</a:t>
            </a:r>
            <a:r>
              <a:rPr lang="en-US" sz="2400"/>
              <a:t> (e.g. an elephant can be placed in the fridge) and name the memorised words by recalling the imagined places where the objects stay put. They can </a:t>
            </a:r>
            <a:r>
              <a:rPr i="1" lang="en-US" sz="2400"/>
              <a:t>use imagination</a:t>
            </a:r>
            <a:r>
              <a:rPr lang="en-US" sz="2400"/>
              <a:t> and think of a horror story with the newly remembered words.</a:t>
            </a:r>
            <a:endParaRPr sz="1800"/>
          </a:p>
        </p:txBody>
      </p:sp>
      <p:sp>
        <p:nvSpPr>
          <p:cNvPr id="789" name="Google Shape;789;p42"/>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4" name="Shape 794"/>
        <p:cNvGrpSpPr/>
        <p:nvPr/>
      </p:nvGrpSpPr>
      <p:grpSpPr>
        <a:xfrm>
          <a:off x="0" y="0"/>
          <a:ext cx="0" cy="0"/>
          <a:chOff x="0" y="0"/>
          <a:chExt cx="0" cy="0"/>
        </a:xfrm>
      </p:grpSpPr>
      <p:pic>
        <p:nvPicPr>
          <p:cNvPr descr="Вид сверху на молодого человека, сидящего перед ноутбуком" id="795" name="Google Shape;795;p43"/>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796" name="Google Shape;796;p43"/>
          <p:cNvGrpSpPr/>
          <p:nvPr/>
        </p:nvGrpSpPr>
        <p:grpSpPr>
          <a:xfrm>
            <a:off x="2595847" y="0"/>
            <a:ext cx="7388298" cy="6858000"/>
            <a:chOff x="1826589" y="0"/>
            <a:chExt cx="7388298" cy="6858000"/>
          </a:xfrm>
        </p:grpSpPr>
        <p:sp>
          <p:nvSpPr>
            <p:cNvPr id="797" name="Google Shape;797;p43"/>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98" name="Google Shape;798;p43"/>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799" name="Google Shape;799;p43"/>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800" name="Google Shape;800;p43"/>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801" name="Google Shape;801;p43"/>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02" name="Google Shape;802;p43"/>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803" name="Google Shape;803;p43"/>
          <p:cNvSpPr txBox="1"/>
          <p:nvPr>
            <p:ph idx="3" type="body"/>
          </p:nvPr>
        </p:nvSpPr>
        <p:spPr>
          <a:xfrm>
            <a:off x="387992" y="2681892"/>
            <a:ext cx="8294420" cy="343361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Teaching and learning words is organised with </a:t>
            </a:r>
            <a:r>
              <a:rPr b="1" lang="en-US" sz="2400"/>
              <a:t>vocabulary exercises.</a:t>
            </a:r>
            <a:endParaRPr/>
          </a:p>
          <a:p>
            <a:pPr indent="0" lvl="0" marL="0" rtl="0" algn="just">
              <a:lnSpc>
                <a:spcPct val="90000"/>
              </a:lnSpc>
              <a:spcBef>
                <a:spcPts val="1000"/>
              </a:spcBef>
              <a:spcAft>
                <a:spcPts val="0"/>
              </a:spcAft>
              <a:buClr>
                <a:schemeClr val="dk1"/>
              </a:buClr>
              <a:buSzPts val="2400"/>
              <a:buNone/>
            </a:pPr>
            <a:r>
              <a:rPr lang="en-US" sz="2400"/>
              <a:t>Beginners prefer learning words in a list, while more advanced learners find context more effective. </a:t>
            </a:r>
            <a:endParaRPr/>
          </a:p>
          <a:p>
            <a:pPr indent="0" lvl="0" marL="0" rtl="0" algn="l">
              <a:lnSpc>
                <a:spcPct val="90000"/>
              </a:lnSpc>
              <a:spcBef>
                <a:spcPts val="1000"/>
              </a:spcBef>
              <a:spcAft>
                <a:spcPts val="0"/>
              </a:spcAft>
              <a:buClr>
                <a:schemeClr val="dk1"/>
              </a:buClr>
              <a:buSzPts val="1800"/>
              <a:buNone/>
            </a:pPr>
            <a:r>
              <a:t/>
            </a:r>
            <a:endParaRPr sz="1800"/>
          </a:p>
          <a:p>
            <a:pPr indent="0" lvl="0" marL="0" rtl="0" algn="l">
              <a:lnSpc>
                <a:spcPct val="90000"/>
              </a:lnSpc>
              <a:spcBef>
                <a:spcPts val="1000"/>
              </a:spcBef>
              <a:spcAft>
                <a:spcPts val="0"/>
              </a:spcAft>
              <a:buClr>
                <a:schemeClr val="dk1"/>
              </a:buClr>
              <a:buSzPts val="1800"/>
              <a:buNone/>
            </a:pPr>
            <a:r>
              <a:rPr lang="en-US" sz="1800"/>
              <a:t> </a:t>
            </a:r>
            <a:endParaRPr sz="1800"/>
          </a:p>
          <a:p>
            <a:pPr indent="0" lvl="0" marL="0" rtl="0" algn="l">
              <a:lnSpc>
                <a:spcPct val="90000"/>
              </a:lnSpc>
              <a:spcBef>
                <a:spcPts val="1000"/>
              </a:spcBef>
              <a:spcAft>
                <a:spcPts val="0"/>
              </a:spcAft>
              <a:buClr>
                <a:schemeClr val="dk1"/>
              </a:buClr>
              <a:buSzPts val="1800"/>
              <a:buNone/>
            </a:pPr>
            <a:r>
              <a:rPr lang="en-US" sz="1800"/>
              <a:t> </a:t>
            </a:r>
            <a:endParaRPr/>
          </a:p>
          <a:p>
            <a:pPr indent="0" lvl="0" marL="0" rtl="0" algn="just">
              <a:lnSpc>
                <a:spcPct val="90000"/>
              </a:lnSpc>
              <a:spcBef>
                <a:spcPts val="1000"/>
              </a:spcBef>
              <a:spcAft>
                <a:spcPts val="0"/>
              </a:spcAft>
              <a:buClr>
                <a:schemeClr val="dk1"/>
              </a:buClr>
              <a:buSzPts val="1800"/>
              <a:buNone/>
            </a:pPr>
            <a:r>
              <a:t/>
            </a:r>
            <a:endParaRPr sz="1800"/>
          </a:p>
          <a:p>
            <a:pPr indent="0" lvl="0" marL="0" rtl="0" algn="just">
              <a:lnSpc>
                <a:spcPct val="90000"/>
              </a:lnSpc>
              <a:spcBef>
                <a:spcPts val="1000"/>
              </a:spcBef>
              <a:spcAft>
                <a:spcPts val="0"/>
              </a:spcAft>
              <a:buClr>
                <a:schemeClr val="dk1"/>
              </a:buClr>
              <a:buSzPts val="1800"/>
              <a:buNone/>
            </a:pPr>
            <a:r>
              <a:t/>
            </a:r>
            <a:endParaRPr sz="1800"/>
          </a:p>
        </p:txBody>
      </p:sp>
      <p:sp>
        <p:nvSpPr>
          <p:cNvPr id="804" name="Google Shape;804;p43"/>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9" name="Shape 809"/>
        <p:cNvGrpSpPr/>
        <p:nvPr/>
      </p:nvGrpSpPr>
      <p:grpSpPr>
        <a:xfrm>
          <a:off x="0" y="0"/>
          <a:ext cx="0" cy="0"/>
          <a:chOff x="0" y="0"/>
          <a:chExt cx="0" cy="0"/>
        </a:xfrm>
      </p:grpSpPr>
      <p:pic>
        <p:nvPicPr>
          <p:cNvPr descr="Вид сверху на молодого человека, сидящего перед ноутбуком" id="810" name="Google Shape;810;p44"/>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811" name="Google Shape;811;p44"/>
          <p:cNvGrpSpPr/>
          <p:nvPr/>
        </p:nvGrpSpPr>
        <p:grpSpPr>
          <a:xfrm>
            <a:off x="2595847" y="0"/>
            <a:ext cx="7388298" cy="6858000"/>
            <a:chOff x="1826589" y="0"/>
            <a:chExt cx="7388298" cy="6858000"/>
          </a:xfrm>
        </p:grpSpPr>
        <p:sp>
          <p:nvSpPr>
            <p:cNvPr id="812" name="Google Shape;812;p44"/>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13" name="Google Shape;813;p44"/>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14" name="Google Shape;814;p44"/>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815" name="Google Shape;815;p44"/>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816" name="Google Shape;816;p44"/>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17" name="Google Shape;817;p44"/>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818" name="Google Shape;818;p44"/>
          <p:cNvSpPr txBox="1"/>
          <p:nvPr>
            <p:ph idx="3" type="body"/>
          </p:nvPr>
        </p:nvSpPr>
        <p:spPr>
          <a:xfrm>
            <a:off x="387992" y="1657717"/>
            <a:ext cx="8294420" cy="3433615"/>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Exercises to acquire vocabulary are:</a:t>
            </a:r>
            <a:endParaRPr/>
          </a:p>
          <a:p>
            <a:pPr indent="-152400" lvl="0" marL="0" rtl="0" algn="just">
              <a:lnSpc>
                <a:spcPct val="90000"/>
              </a:lnSpc>
              <a:spcBef>
                <a:spcPts val="1000"/>
              </a:spcBef>
              <a:spcAft>
                <a:spcPts val="0"/>
              </a:spcAft>
              <a:buClr>
                <a:schemeClr val="dk1"/>
              </a:buClr>
              <a:buSzPts val="2400"/>
              <a:buFont typeface="Arial"/>
              <a:buChar char="•"/>
            </a:pPr>
            <a:r>
              <a:rPr lang="en-US" sz="2400"/>
              <a:t> </a:t>
            </a:r>
            <a:r>
              <a:rPr b="1" lang="en-US" sz="2400"/>
              <a:t>meaning interpretation</a:t>
            </a:r>
            <a:r>
              <a:rPr lang="en-US" sz="2400"/>
              <a:t> (facilitating word understanding), </a:t>
            </a:r>
            <a:endParaRPr/>
          </a:p>
          <a:p>
            <a:pPr indent="-152400" lvl="0" marL="0" rtl="0" algn="just">
              <a:lnSpc>
                <a:spcPct val="90000"/>
              </a:lnSpc>
              <a:spcBef>
                <a:spcPts val="1000"/>
              </a:spcBef>
              <a:spcAft>
                <a:spcPts val="0"/>
              </a:spcAft>
              <a:buClr>
                <a:schemeClr val="dk1"/>
              </a:buClr>
              <a:buSzPts val="2400"/>
              <a:buFont typeface="Arial"/>
              <a:buChar char="•"/>
            </a:pPr>
            <a:r>
              <a:rPr b="1" lang="en-US" sz="2400"/>
              <a:t>word reinforcement</a:t>
            </a:r>
            <a:r>
              <a:rPr lang="en-US" sz="2400"/>
              <a:t>(making learners practice the use of vocabulary in vocabulary focused activities), </a:t>
            </a:r>
            <a:endParaRPr/>
          </a:p>
          <a:p>
            <a:pPr indent="-152400" lvl="0" marL="0" rtl="0" algn="just">
              <a:lnSpc>
                <a:spcPct val="90000"/>
              </a:lnSpc>
              <a:spcBef>
                <a:spcPts val="1000"/>
              </a:spcBef>
              <a:spcAft>
                <a:spcPts val="0"/>
              </a:spcAft>
              <a:buClr>
                <a:schemeClr val="dk1"/>
              </a:buClr>
              <a:buSzPts val="2400"/>
              <a:buFont typeface="Arial"/>
              <a:buChar char="•"/>
            </a:pPr>
            <a:r>
              <a:rPr b="1" lang="en-US" sz="2400"/>
              <a:t>communicative use</a:t>
            </a:r>
            <a:r>
              <a:rPr lang="en-US" sz="2400"/>
              <a:t> (creating communicative conditions for using the instructed vocabulary), </a:t>
            </a:r>
            <a:endParaRPr/>
          </a:p>
          <a:p>
            <a:pPr indent="-152400" lvl="0" marL="0" rtl="0" algn="just">
              <a:lnSpc>
                <a:spcPct val="90000"/>
              </a:lnSpc>
              <a:spcBef>
                <a:spcPts val="1000"/>
              </a:spcBef>
              <a:spcAft>
                <a:spcPts val="0"/>
              </a:spcAft>
              <a:buClr>
                <a:schemeClr val="dk1"/>
              </a:buClr>
              <a:buSzPts val="2400"/>
              <a:buFont typeface="Arial"/>
              <a:buChar char="•"/>
            </a:pPr>
            <a:r>
              <a:rPr b="1" lang="en-US" sz="2400"/>
              <a:t>mnemonic exercises</a:t>
            </a:r>
            <a:r>
              <a:rPr lang="en-US" sz="2400"/>
              <a:t> (using the technique to facilitate memorisation). </a:t>
            </a:r>
            <a:endParaRPr/>
          </a:p>
          <a:p>
            <a:pPr indent="0" lvl="0" marL="0" rtl="0" algn="l">
              <a:lnSpc>
                <a:spcPct val="90000"/>
              </a:lnSpc>
              <a:spcBef>
                <a:spcPts val="1000"/>
              </a:spcBef>
              <a:spcAft>
                <a:spcPts val="0"/>
              </a:spcAft>
              <a:buClr>
                <a:schemeClr val="dk1"/>
              </a:buClr>
              <a:buSzPts val="1800"/>
              <a:buNone/>
            </a:pPr>
            <a:r>
              <a:t/>
            </a:r>
            <a:endParaRPr sz="1800"/>
          </a:p>
          <a:p>
            <a:pPr indent="0" lvl="0" marL="0" rtl="0" algn="l">
              <a:lnSpc>
                <a:spcPct val="90000"/>
              </a:lnSpc>
              <a:spcBef>
                <a:spcPts val="1000"/>
              </a:spcBef>
              <a:spcAft>
                <a:spcPts val="0"/>
              </a:spcAft>
              <a:buClr>
                <a:schemeClr val="dk1"/>
              </a:buClr>
              <a:buSzPts val="1800"/>
              <a:buNone/>
            </a:pPr>
            <a:r>
              <a:rPr lang="en-US" sz="1800"/>
              <a:t> </a:t>
            </a:r>
            <a:endParaRPr sz="1800"/>
          </a:p>
          <a:p>
            <a:pPr indent="0" lvl="0" marL="0" rtl="0" algn="l">
              <a:lnSpc>
                <a:spcPct val="90000"/>
              </a:lnSpc>
              <a:spcBef>
                <a:spcPts val="1000"/>
              </a:spcBef>
              <a:spcAft>
                <a:spcPts val="0"/>
              </a:spcAft>
              <a:buClr>
                <a:schemeClr val="dk1"/>
              </a:buClr>
              <a:buSzPts val="1800"/>
              <a:buNone/>
            </a:pPr>
            <a:r>
              <a:rPr lang="en-US" sz="1800"/>
              <a:t> </a:t>
            </a:r>
            <a:endParaRPr/>
          </a:p>
          <a:p>
            <a:pPr indent="0" lvl="0" marL="0" rtl="0" algn="just">
              <a:lnSpc>
                <a:spcPct val="90000"/>
              </a:lnSpc>
              <a:spcBef>
                <a:spcPts val="1000"/>
              </a:spcBef>
              <a:spcAft>
                <a:spcPts val="0"/>
              </a:spcAft>
              <a:buClr>
                <a:schemeClr val="dk1"/>
              </a:buClr>
              <a:buSzPts val="1800"/>
              <a:buNone/>
            </a:pPr>
            <a:r>
              <a:t/>
            </a:r>
            <a:endParaRPr sz="1800"/>
          </a:p>
          <a:p>
            <a:pPr indent="0" lvl="0" marL="0" rtl="0" algn="just">
              <a:lnSpc>
                <a:spcPct val="90000"/>
              </a:lnSpc>
              <a:spcBef>
                <a:spcPts val="1000"/>
              </a:spcBef>
              <a:spcAft>
                <a:spcPts val="0"/>
              </a:spcAft>
              <a:buClr>
                <a:schemeClr val="dk1"/>
              </a:buClr>
              <a:buSzPts val="1800"/>
              <a:buNone/>
            </a:pPr>
            <a:r>
              <a:t/>
            </a:r>
            <a:endParaRPr sz="1800"/>
          </a:p>
        </p:txBody>
      </p:sp>
      <p:sp>
        <p:nvSpPr>
          <p:cNvPr id="819" name="Google Shape;819;p44"/>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4" name="Shape 824"/>
        <p:cNvGrpSpPr/>
        <p:nvPr/>
      </p:nvGrpSpPr>
      <p:grpSpPr>
        <a:xfrm>
          <a:off x="0" y="0"/>
          <a:ext cx="0" cy="0"/>
          <a:chOff x="0" y="0"/>
          <a:chExt cx="0" cy="0"/>
        </a:xfrm>
      </p:grpSpPr>
      <p:pic>
        <p:nvPicPr>
          <p:cNvPr descr="Вид сверху на молодого человека, сидящего перед ноутбуком" id="825" name="Google Shape;825;p45"/>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826" name="Google Shape;826;p45"/>
          <p:cNvGrpSpPr/>
          <p:nvPr/>
        </p:nvGrpSpPr>
        <p:grpSpPr>
          <a:xfrm>
            <a:off x="2595847" y="0"/>
            <a:ext cx="7388298" cy="6858000"/>
            <a:chOff x="1826589" y="0"/>
            <a:chExt cx="7388298" cy="6858000"/>
          </a:xfrm>
        </p:grpSpPr>
        <p:sp>
          <p:nvSpPr>
            <p:cNvPr id="827" name="Google Shape;827;p45"/>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28" name="Google Shape;828;p45"/>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29" name="Google Shape;829;p45"/>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830" name="Google Shape;830;p45"/>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831" name="Google Shape;831;p45"/>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32" name="Google Shape;832;p45"/>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833" name="Google Shape;833;p45"/>
          <p:cNvSpPr txBox="1"/>
          <p:nvPr>
            <p:ph idx="3" type="body"/>
          </p:nvPr>
        </p:nvSpPr>
        <p:spPr>
          <a:xfrm>
            <a:off x="387992" y="2302311"/>
            <a:ext cx="8124825" cy="308292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b="1" lang="en-US" sz="2400"/>
              <a:t>Eliciting from image </a:t>
            </a:r>
            <a:r>
              <a:rPr lang="en-US" sz="2400"/>
              <a:t>is done in the activity such as "Pictionary". the learners are asked to create mental images of new words. Then the learners draw images that represent selected words on the blackboard. Other learners identify the words encoded by images. Imagined picture can be either drawn or described in words.</a:t>
            </a:r>
            <a:endParaRPr/>
          </a:p>
          <a:p>
            <a:pPr indent="0" lvl="0" marL="0" rtl="0" algn="just">
              <a:lnSpc>
                <a:spcPct val="90000"/>
              </a:lnSpc>
              <a:spcBef>
                <a:spcPts val="1000"/>
              </a:spcBef>
              <a:spcAft>
                <a:spcPts val="0"/>
              </a:spcAft>
              <a:buClr>
                <a:schemeClr val="dk1"/>
              </a:buClr>
              <a:buSzPts val="2400"/>
              <a:buNone/>
            </a:pPr>
            <a:r>
              <a:rPr lang="en-US" sz="2400"/>
              <a:t> </a:t>
            </a:r>
            <a:endParaRPr sz="1800"/>
          </a:p>
          <a:p>
            <a:pPr indent="0" lvl="0" marL="0" rtl="0" algn="just">
              <a:lnSpc>
                <a:spcPct val="90000"/>
              </a:lnSpc>
              <a:spcBef>
                <a:spcPts val="1000"/>
              </a:spcBef>
              <a:spcAft>
                <a:spcPts val="0"/>
              </a:spcAft>
              <a:buClr>
                <a:schemeClr val="dk1"/>
              </a:buClr>
              <a:buSzPts val="1800"/>
              <a:buNone/>
            </a:pPr>
            <a:r>
              <a:rPr lang="en-US" sz="1800"/>
              <a:t> </a:t>
            </a:r>
            <a:endParaRPr/>
          </a:p>
          <a:p>
            <a:pPr indent="0" lvl="0" marL="0" rtl="0" algn="just">
              <a:lnSpc>
                <a:spcPct val="90000"/>
              </a:lnSpc>
              <a:spcBef>
                <a:spcPts val="1000"/>
              </a:spcBef>
              <a:spcAft>
                <a:spcPts val="0"/>
              </a:spcAft>
              <a:buClr>
                <a:schemeClr val="dk1"/>
              </a:buClr>
              <a:buSzPts val="1800"/>
              <a:buNone/>
            </a:pPr>
            <a:r>
              <a:t/>
            </a:r>
            <a:endParaRPr sz="1800"/>
          </a:p>
          <a:p>
            <a:pPr indent="0" lvl="0" marL="0" rtl="0" algn="just">
              <a:lnSpc>
                <a:spcPct val="90000"/>
              </a:lnSpc>
              <a:spcBef>
                <a:spcPts val="1000"/>
              </a:spcBef>
              <a:spcAft>
                <a:spcPts val="0"/>
              </a:spcAft>
              <a:buClr>
                <a:schemeClr val="dk1"/>
              </a:buClr>
              <a:buSzPts val="1800"/>
              <a:buNone/>
            </a:pPr>
            <a:r>
              <a:t/>
            </a:r>
            <a:endParaRPr sz="1800"/>
          </a:p>
        </p:txBody>
      </p:sp>
      <p:sp>
        <p:nvSpPr>
          <p:cNvPr id="834" name="Google Shape;834;p45"/>
          <p:cNvSpPr txBox="1"/>
          <p:nvPr/>
        </p:nvSpPr>
        <p:spPr>
          <a:xfrm>
            <a:off x="464953" y="614837"/>
            <a:ext cx="6891564" cy="830997"/>
          </a:xfrm>
          <a:prstGeom prst="rect">
            <a:avLst/>
          </a:prstGeom>
          <a:noFill/>
          <a:ln>
            <a:noFill/>
          </a:ln>
        </p:spPr>
        <p:txBody>
          <a:bodyPr anchorCtr="0" anchor="t" bIns="45700" lIns="0" spcFirstLastPara="1" rIns="91425" wrap="square" tIns="45700">
            <a:noAutofit/>
          </a:bodyPr>
          <a:lstStyle/>
          <a:p>
            <a:pPr indent="0" lvl="0" marL="0" marR="0" rtl="0" algn="l">
              <a:lnSpc>
                <a:spcPct val="90000"/>
              </a:lnSpc>
              <a:spcBef>
                <a:spcPts val="0"/>
              </a:spcBef>
              <a:spcAft>
                <a:spcPts val="0"/>
              </a:spcAft>
              <a:buClr>
                <a:schemeClr val="dk1"/>
              </a:buClr>
              <a:buSzPts val="2400"/>
              <a:buFont typeface="Corbel"/>
              <a:buNone/>
            </a:pPr>
            <a:r>
              <a:rPr b="1" i="0" lang="en-US" sz="2400" u="none" cap="none" strike="noStrike">
                <a:solidFill>
                  <a:schemeClr val="dk1"/>
                </a:solidFill>
                <a:latin typeface="Corbel"/>
                <a:ea typeface="Corbel"/>
                <a:cs typeface="Corbel"/>
                <a:sym typeface="Corbel"/>
              </a:rPr>
              <a:t>Vocabulary exercises. </a:t>
            </a:r>
            <a:br>
              <a:rPr b="0" i="0" lang="en-US" sz="2400" u="none" cap="none" strike="noStrike">
                <a:solidFill>
                  <a:schemeClr val="dk1"/>
                </a:solidFill>
                <a:latin typeface="Corbel"/>
                <a:ea typeface="Corbel"/>
                <a:cs typeface="Corbel"/>
                <a:sym typeface="Corbel"/>
              </a:rPr>
            </a:br>
            <a:br>
              <a:rPr b="0" i="0" lang="en-US" sz="2400" u="none" cap="none" strike="noStrike">
                <a:solidFill>
                  <a:schemeClr val="dk1"/>
                </a:solidFill>
                <a:latin typeface="Corbel"/>
                <a:ea typeface="Corbel"/>
                <a:cs typeface="Corbel"/>
                <a:sym typeface="Corbel"/>
              </a:rPr>
            </a:br>
            <a:endParaRPr b="0" i="0" sz="2400" u="none" cap="none" strike="noStrike">
              <a:solidFill>
                <a:schemeClr val="dk1"/>
              </a:solidFill>
              <a:latin typeface="Corbel"/>
              <a:ea typeface="Corbel"/>
              <a:cs typeface="Corbel"/>
              <a:sym typeface="Corbe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9" name="Shape 839"/>
        <p:cNvGrpSpPr/>
        <p:nvPr/>
      </p:nvGrpSpPr>
      <p:grpSpPr>
        <a:xfrm>
          <a:off x="0" y="0"/>
          <a:ext cx="0" cy="0"/>
          <a:chOff x="0" y="0"/>
          <a:chExt cx="0" cy="0"/>
        </a:xfrm>
      </p:grpSpPr>
      <p:pic>
        <p:nvPicPr>
          <p:cNvPr descr="Вид сверху на молодого человека, сидящего перед ноутбуком" id="840" name="Google Shape;840;p46"/>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841" name="Google Shape;841;p46"/>
          <p:cNvGrpSpPr/>
          <p:nvPr/>
        </p:nvGrpSpPr>
        <p:grpSpPr>
          <a:xfrm>
            <a:off x="2439951" y="0"/>
            <a:ext cx="7388298" cy="6858000"/>
            <a:chOff x="1826589" y="0"/>
            <a:chExt cx="7388298" cy="6858000"/>
          </a:xfrm>
        </p:grpSpPr>
        <p:sp>
          <p:nvSpPr>
            <p:cNvPr id="842" name="Google Shape;842;p46"/>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43" name="Google Shape;843;p46"/>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44" name="Google Shape;844;p46"/>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845" name="Google Shape;845;p46"/>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846" name="Google Shape;846;p46"/>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47" name="Google Shape;847;p46"/>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848" name="Google Shape;848;p46"/>
          <p:cNvSpPr txBox="1"/>
          <p:nvPr>
            <p:ph idx="3" type="body"/>
          </p:nvPr>
        </p:nvSpPr>
        <p:spPr>
          <a:xfrm>
            <a:off x="193468" y="1707251"/>
            <a:ext cx="8550482" cy="3106487"/>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1800"/>
              <a:buNone/>
            </a:pPr>
            <a:r>
              <a:rPr lang="en-US" sz="1800"/>
              <a:t> </a:t>
            </a:r>
            <a:r>
              <a:rPr lang="en-US" sz="2400"/>
              <a:t>Eliciting from context can take the form of the </a:t>
            </a:r>
            <a:r>
              <a:rPr b="1" lang="en-US" sz="2400"/>
              <a:t>lexical cloze.</a:t>
            </a:r>
            <a:endParaRPr/>
          </a:p>
          <a:p>
            <a:pPr indent="0" lvl="0" marL="0" rtl="0" algn="just">
              <a:lnSpc>
                <a:spcPct val="90000"/>
              </a:lnSpc>
              <a:spcBef>
                <a:spcPts val="1000"/>
              </a:spcBef>
              <a:spcAft>
                <a:spcPts val="0"/>
              </a:spcAft>
              <a:buClr>
                <a:schemeClr val="dk1"/>
              </a:buClr>
              <a:buSzPts val="2400"/>
              <a:buNone/>
            </a:pPr>
            <a:r>
              <a:rPr lang="en-US" sz="2400"/>
              <a:t>In this task the learners are to choose the correct word A or B in order to fill each space in the gapped version of the text. It is important to have a general understanding of the text before the learners start the task. When you come to the gap in the text you are to think about the general meaning they can expect. </a:t>
            </a:r>
            <a:endParaRPr sz="2400"/>
          </a:p>
          <a:p>
            <a:pPr indent="0" lvl="0" marL="0" rtl="0" algn="l">
              <a:lnSpc>
                <a:spcPct val="90000"/>
              </a:lnSpc>
              <a:spcBef>
                <a:spcPts val="1000"/>
              </a:spcBef>
              <a:spcAft>
                <a:spcPts val="0"/>
              </a:spcAft>
              <a:buClr>
                <a:schemeClr val="dk1"/>
              </a:buClr>
              <a:buSzPts val="2400"/>
              <a:buNone/>
            </a:pPr>
            <a:r>
              <a:t/>
            </a:r>
            <a:endParaRPr sz="2400"/>
          </a:p>
          <a:p>
            <a:pPr indent="0" lvl="0" marL="0" rtl="0" algn="l">
              <a:lnSpc>
                <a:spcPct val="90000"/>
              </a:lnSpc>
              <a:spcBef>
                <a:spcPts val="1000"/>
              </a:spcBef>
              <a:spcAft>
                <a:spcPts val="0"/>
              </a:spcAft>
              <a:buClr>
                <a:schemeClr val="dk1"/>
              </a:buClr>
              <a:buSzPts val="2400"/>
              <a:buNone/>
            </a:pPr>
            <a:r>
              <a:rPr lang="en-US" sz="2400"/>
              <a:t> </a:t>
            </a:r>
            <a:endParaRPr/>
          </a:p>
          <a:p>
            <a:pPr indent="0" lvl="0" marL="0" rtl="0" algn="just">
              <a:lnSpc>
                <a:spcPct val="90000"/>
              </a:lnSpc>
              <a:spcBef>
                <a:spcPts val="1000"/>
              </a:spcBef>
              <a:spcAft>
                <a:spcPts val="0"/>
              </a:spcAft>
              <a:buClr>
                <a:schemeClr val="dk1"/>
              </a:buClr>
              <a:buSzPts val="1800"/>
              <a:buNone/>
            </a:pPr>
            <a:r>
              <a:t/>
            </a:r>
            <a:endParaRPr sz="1800"/>
          </a:p>
          <a:p>
            <a:pPr indent="0" lvl="0" marL="0" rtl="0" algn="just">
              <a:lnSpc>
                <a:spcPct val="90000"/>
              </a:lnSpc>
              <a:spcBef>
                <a:spcPts val="1000"/>
              </a:spcBef>
              <a:spcAft>
                <a:spcPts val="0"/>
              </a:spcAft>
              <a:buClr>
                <a:schemeClr val="dk1"/>
              </a:buClr>
              <a:buSzPts val="1800"/>
              <a:buNone/>
            </a:pPr>
            <a:r>
              <a:t/>
            </a:r>
            <a:endParaRPr sz="1800"/>
          </a:p>
        </p:txBody>
      </p:sp>
      <p:sp>
        <p:nvSpPr>
          <p:cNvPr id="849" name="Google Shape;849;p46"/>
          <p:cNvSpPr txBox="1"/>
          <p:nvPr/>
        </p:nvSpPr>
        <p:spPr>
          <a:xfrm>
            <a:off x="785586" y="709839"/>
            <a:ext cx="6891564" cy="830997"/>
          </a:xfrm>
          <a:prstGeom prst="rect">
            <a:avLst/>
          </a:prstGeom>
          <a:noFill/>
          <a:ln>
            <a:noFill/>
          </a:ln>
        </p:spPr>
        <p:txBody>
          <a:bodyPr anchorCtr="0" anchor="t" bIns="45700" lIns="0" spcFirstLastPara="1" rIns="91425" wrap="square" tIns="45700">
            <a:noAutofit/>
          </a:bodyPr>
          <a:lstStyle/>
          <a:p>
            <a:pPr indent="0" lvl="0" marL="0" marR="0" rtl="0" algn="l">
              <a:lnSpc>
                <a:spcPct val="90000"/>
              </a:lnSpc>
              <a:spcBef>
                <a:spcPts val="0"/>
              </a:spcBef>
              <a:spcAft>
                <a:spcPts val="0"/>
              </a:spcAft>
              <a:buClr>
                <a:schemeClr val="dk1"/>
              </a:buClr>
              <a:buSzPts val="2400"/>
              <a:buFont typeface="Corbel"/>
              <a:buNone/>
            </a:pPr>
            <a:r>
              <a:rPr b="1" i="0" lang="en-US" sz="2400" u="none" cap="none" strike="noStrike">
                <a:solidFill>
                  <a:schemeClr val="dk1"/>
                </a:solidFill>
                <a:latin typeface="Corbel"/>
                <a:ea typeface="Corbel"/>
                <a:cs typeface="Corbel"/>
                <a:sym typeface="Corbel"/>
              </a:rPr>
              <a:t>Vocabulary exercises. </a:t>
            </a:r>
            <a:br>
              <a:rPr b="0" i="0" lang="en-US" sz="2400" u="none" cap="none" strike="noStrike">
                <a:solidFill>
                  <a:schemeClr val="dk1"/>
                </a:solidFill>
                <a:latin typeface="Corbel"/>
                <a:ea typeface="Corbel"/>
                <a:cs typeface="Corbel"/>
                <a:sym typeface="Corbel"/>
              </a:rPr>
            </a:br>
            <a:br>
              <a:rPr b="0" i="0" lang="en-US" sz="2400" u="none" cap="none" strike="noStrike">
                <a:solidFill>
                  <a:schemeClr val="dk1"/>
                </a:solidFill>
                <a:latin typeface="Corbel"/>
                <a:ea typeface="Corbel"/>
                <a:cs typeface="Corbel"/>
                <a:sym typeface="Corbel"/>
              </a:rPr>
            </a:br>
            <a:endParaRPr b="0" i="0" sz="2400" u="none" cap="none" strike="noStrike">
              <a:solidFill>
                <a:schemeClr val="dk1"/>
              </a:solidFill>
              <a:latin typeface="Corbel"/>
              <a:ea typeface="Corbel"/>
              <a:cs typeface="Corbel"/>
              <a:sym typeface="Corbe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4" name="Shape 854"/>
        <p:cNvGrpSpPr/>
        <p:nvPr/>
      </p:nvGrpSpPr>
      <p:grpSpPr>
        <a:xfrm>
          <a:off x="0" y="0"/>
          <a:ext cx="0" cy="0"/>
          <a:chOff x="0" y="0"/>
          <a:chExt cx="0" cy="0"/>
        </a:xfrm>
      </p:grpSpPr>
      <p:pic>
        <p:nvPicPr>
          <p:cNvPr descr="Вид сверху на молодого человека, сидящего перед ноутбуком" id="855" name="Google Shape;855;p47"/>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856" name="Google Shape;856;p47"/>
          <p:cNvGrpSpPr/>
          <p:nvPr/>
        </p:nvGrpSpPr>
        <p:grpSpPr>
          <a:xfrm>
            <a:off x="2439951" y="0"/>
            <a:ext cx="7388298" cy="6858000"/>
            <a:chOff x="1826589" y="0"/>
            <a:chExt cx="7388298" cy="6858000"/>
          </a:xfrm>
        </p:grpSpPr>
        <p:sp>
          <p:nvSpPr>
            <p:cNvPr id="857" name="Google Shape;857;p47"/>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58" name="Google Shape;858;p47"/>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59" name="Google Shape;859;p47"/>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860" name="Google Shape;860;p47"/>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861" name="Google Shape;861;p47"/>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62" name="Google Shape;862;p47"/>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863" name="Google Shape;863;p47"/>
          <p:cNvSpPr txBox="1"/>
          <p:nvPr>
            <p:ph idx="3" type="body"/>
          </p:nvPr>
        </p:nvSpPr>
        <p:spPr>
          <a:xfrm>
            <a:off x="207756" y="2403670"/>
            <a:ext cx="8550482" cy="3106487"/>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rPr lang="en-US" sz="2400"/>
              <a:t>The correct answer must have the correct meaning and must combine correctly with other words in the sentence. The first answer can be given.</a:t>
            </a:r>
            <a:endParaRPr/>
          </a:p>
          <a:p>
            <a:pPr indent="0" lvl="0" marL="0" rtl="0" algn="l">
              <a:lnSpc>
                <a:spcPct val="90000"/>
              </a:lnSpc>
              <a:spcBef>
                <a:spcPts val="1000"/>
              </a:spcBef>
              <a:spcAft>
                <a:spcPts val="0"/>
              </a:spcAft>
              <a:buClr>
                <a:schemeClr val="dk1"/>
              </a:buClr>
              <a:buSzPts val="3200"/>
              <a:buNone/>
            </a:pPr>
            <a:r>
              <a:t/>
            </a:r>
            <a:endParaRPr sz="3200"/>
          </a:p>
          <a:p>
            <a:pPr indent="0" lvl="0" marL="0" rtl="0" algn="l">
              <a:lnSpc>
                <a:spcPct val="90000"/>
              </a:lnSpc>
              <a:spcBef>
                <a:spcPts val="1000"/>
              </a:spcBef>
              <a:spcAft>
                <a:spcPts val="0"/>
              </a:spcAft>
              <a:buClr>
                <a:schemeClr val="dk1"/>
              </a:buClr>
              <a:buSzPts val="3200"/>
              <a:buNone/>
            </a:pPr>
            <a:r>
              <a:rPr lang="en-US" sz="3200"/>
              <a:t> </a:t>
            </a:r>
            <a:endParaRPr/>
          </a:p>
          <a:p>
            <a:pPr indent="0" lvl="0" marL="0" rtl="0" algn="just">
              <a:lnSpc>
                <a:spcPct val="90000"/>
              </a:lnSpc>
              <a:spcBef>
                <a:spcPts val="1000"/>
              </a:spcBef>
              <a:spcAft>
                <a:spcPts val="0"/>
              </a:spcAft>
              <a:buClr>
                <a:schemeClr val="dk1"/>
              </a:buClr>
              <a:buSzPts val="2400"/>
              <a:buNone/>
            </a:pPr>
            <a:r>
              <a:t/>
            </a:r>
            <a:endParaRPr sz="2400"/>
          </a:p>
          <a:p>
            <a:pPr indent="0" lvl="0" marL="0" rtl="0" algn="just">
              <a:lnSpc>
                <a:spcPct val="90000"/>
              </a:lnSpc>
              <a:spcBef>
                <a:spcPts val="1000"/>
              </a:spcBef>
              <a:spcAft>
                <a:spcPts val="0"/>
              </a:spcAft>
              <a:buClr>
                <a:schemeClr val="dk1"/>
              </a:buClr>
              <a:buSzPts val="2400"/>
              <a:buNone/>
            </a:pPr>
            <a:r>
              <a:t/>
            </a:r>
            <a:endParaRPr sz="2400"/>
          </a:p>
        </p:txBody>
      </p:sp>
      <p:sp>
        <p:nvSpPr>
          <p:cNvPr id="864" name="Google Shape;864;p47"/>
          <p:cNvSpPr txBox="1"/>
          <p:nvPr/>
        </p:nvSpPr>
        <p:spPr>
          <a:xfrm>
            <a:off x="785586" y="709839"/>
            <a:ext cx="6891564" cy="830997"/>
          </a:xfrm>
          <a:prstGeom prst="rect">
            <a:avLst/>
          </a:prstGeom>
          <a:noFill/>
          <a:ln>
            <a:noFill/>
          </a:ln>
        </p:spPr>
        <p:txBody>
          <a:bodyPr anchorCtr="0" anchor="t" bIns="45700" lIns="0" spcFirstLastPara="1" rIns="91425" wrap="square" tIns="45700">
            <a:noAutofit/>
          </a:bodyPr>
          <a:lstStyle/>
          <a:p>
            <a:pPr indent="0" lvl="0" marL="0" marR="0" rtl="0" algn="l">
              <a:lnSpc>
                <a:spcPct val="90000"/>
              </a:lnSpc>
              <a:spcBef>
                <a:spcPts val="0"/>
              </a:spcBef>
              <a:spcAft>
                <a:spcPts val="0"/>
              </a:spcAft>
              <a:buClr>
                <a:schemeClr val="dk1"/>
              </a:buClr>
              <a:buSzPts val="2400"/>
              <a:buFont typeface="Corbel"/>
              <a:buNone/>
            </a:pPr>
            <a:r>
              <a:rPr b="1" i="0" lang="en-US" sz="2400" u="none" cap="none" strike="noStrike">
                <a:solidFill>
                  <a:schemeClr val="dk1"/>
                </a:solidFill>
                <a:latin typeface="Corbel"/>
                <a:ea typeface="Corbel"/>
                <a:cs typeface="Corbel"/>
                <a:sym typeface="Corbel"/>
              </a:rPr>
              <a:t>Vocabulary exercises. </a:t>
            </a:r>
            <a:br>
              <a:rPr b="0" i="0" lang="en-US" sz="2400" u="none" cap="none" strike="noStrike">
                <a:solidFill>
                  <a:schemeClr val="dk1"/>
                </a:solidFill>
                <a:latin typeface="Corbel"/>
                <a:ea typeface="Corbel"/>
                <a:cs typeface="Corbel"/>
                <a:sym typeface="Corbel"/>
              </a:rPr>
            </a:br>
            <a:br>
              <a:rPr b="0" i="0" lang="en-US" sz="2400" u="none" cap="none" strike="noStrike">
                <a:solidFill>
                  <a:schemeClr val="dk1"/>
                </a:solidFill>
                <a:latin typeface="Corbel"/>
                <a:ea typeface="Corbel"/>
                <a:cs typeface="Corbel"/>
                <a:sym typeface="Corbel"/>
              </a:rPr>
            </a:br>
            <a:endParaRPr b="0" i="0" sz="2400" u="none" cap="none" strike="noStrike">
              <a:solidFill>
                <a:schemeClr val="dk1"/>
              </a:solidFill>
              <a:latin typeface="Corbel"/>
              <a:ea typeface="Corbel"/>
              <a:cs typeface="Corbel"/>
              <a:sym typeface="Corbe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9" name="Shape 869"/>
        <p:cNvGrpSpPr/>
        <p:nvPr/>
      </p:nvGrpSpPr>
      <p:grpSpPr>
        <a:xfrm>
          <a:off x="0" y="0"/>
          <a:ext cx="0" cy="0"/>
          <a:chOff x="0" y="0"/>
          <a:chExt cx="0" cy="0"/>
        </a:xfrm>
      </p:grpSpPr>
      <p:pic>
        <p:nvPicPr>
          <p:cNvPr descr="Вид сверху на молодого человека, сидящего перед ноутбуком" id="870" name="Google Shape;870;p48"/>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871" name="Google Shape;871;p48"/>
          <p:cNvGrpSpPr/>
          <p:nvPr/>
        </p:nvGrpSpPr>
        <p:grpSpPr>
          <a:xfrm>
            <a:off x="2595847" y="0"/>
            <a:ext cx="7388298" cy="6858000"/>
            <a:chOff x="1826589" y="0"/>
            <a:chExt cx="7388298" cy="6858000"/>
          </a:xfrm>
        </p:grpSpPr>
        <p:sp>
          <p:nvSpPr>
            <p:cNvPr id="872" name="Google Shape;872;p48"/>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73" name="Google Shape;873;p48"/>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74" name="Google Shape;874;p48"/>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875" name="Google Shape;875;p48"/>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876" name="Google Shape;876;p48"/>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77" name="Google Shape;877;p48"/>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878" name="Google Shape;878;p48"/>
          <p:cNvSpPr txBox="1"/>
          <p:nvPr>
            <p:ph idx="3" type="body"/>
          </p:nvPr>
        </p:nvSpPr>
        <p:spPr>
          <a:xfrm>
            <a:off x="387992" y="1163209"/>
            <a:ext cx="8124825" cy="3082922"/>
          </a:xfrm>
          <a:prstGeom prst="rect">
            <a:avLst/>
          </a:prstGeom>
          <a:noFill/>
          <a:ln>
            <a:noFill/>
          </a:ln>
        </p:spPr>
        <p:txBody>
          <a:bodyPr anchorCtr="0" anchor="t" bIns="45700" lIns="0" spcFirstLastPara="1" rIns="0" wrap="square" tIns="45700">
            <a:noAutofit/>
          </a:bodyPr>
          <a:lstStyle/>
          <a:p>
            <a:pPr indent="0" lvl="0" marL="0" rtl="0" algn="l">
              <a:lnSpc>
                <a:spcPct val="90000"/>
              </a:lnSpc>
              <a:spcBef>
                <a:spcPts val="0"/>
              </a:spcBef>
              <a:spcAft>
                <a:spcPts val="0"/>
              </a:spcAft>
              <a:buClr>
                <a:schemeClr val="dk1"/>
              </a:buClr>
              <a:buSzPts val="2400"/>
              <a:buNone/>
            </a:pPr>
            <a:r>
              <a:rPr lang="en-US" sz="2400"/>
              <a:t>A frequent lexical activity is </a:t>
            </a:r>
            <a:r>
              <a:rPr b="1" lang="en-US" sz="2400"/>
              <a:t>lexical mind map.</a:t>
            </a:r>
            <a:r>
              <a:rPr lang="en-US" sz="2400"/>
              <a:t>A mind map is the result of lexical associations with a key word.</a:t>
            </a:r>
            <a:endParaRPr/>
          </a:p>
          <a:p>
            <a:pPr indent="0" lvl="0" marL="0" rtl="0" algn="l">
              <a:lnSpc>
                <a:spcPct val="90000"/>
              </a:lnSpc>
              <a:spcBef>
                <a:spcPts val="1000"/>
              </a:spcBef>
              <a:spcAft>
                <a:spcPts val="0"/>
              </a:spcAft>
              <a:buClr>
                <a:schemeClr val="dk1"/>
              </a:buClr>
              <a:buSzPts val="2400"/>
              <a:buNone/>
            </a:pPr>
            <a:r>
              <a:rPr lang="en-US" sz="2400"/>
              <a:t> </a:t>
            </a:r>
            <a:endParaRPr/>
          </a:p>
          <a:p>
            <a:pPr indent="0" lvl="0" marL="0" rtl="0" algn="just">
              <a:lnSpc>
                <a:spcPct val="90000"/>
              </a:lnSpc>
              <a:spcBef>
                <a:spcPts val="1000"/>
              </a:spcBef>
              <a:spcAft>
                <a:spcPts val="0"/>
              </a:spcAft>
              <a:buClr>
                <a:schemeClr val="dk1"/>
              </a:buClr>
              <a:buSzPts val="2400"/>
              <a:buNone/>
            </a:pPr>
            <a:r>
              <a:t/>
            </a:r>
            <a:endParaRPr sz="2400"/>
          </a:p>
          <a:p>
            <a:pPr indent="0" lvl="0" marL="0" rtl="0" algn="just">
              <a:lnSpc>
                <a:spcPct val="90000"/>
              </a:lnSpc>
              <a:spcBef>
                <a:spcPts val="1000"/>
              </a:spcBef>
              <a:spcAft>
                <a:spcPts val="0"/>
              </a:spcAft>
              <a:buClr>
                <a:schemeClr val="dk1"/>
              </a:buClr>
              <a:buSzPts val="2400"/>
              <a:buNone/>
            </a:pPr>
            <a:r>
              <a:t/>
            </a:r>
            <a:endParaRPr sz="2400"/>
          </a:p>
        </p:txBody>
      </p:sp>
      <p:pic>
        <p:nvPicPr>
          <p:cNvPr descr="https://omega4study.files.wordpress.com/2012/02/food_basico2beleneoi-blogspot-com.jpg" id="879" name="Google Shape;879;p48"/>
          <p:cNvPicPr preferRelativeResize="0"/>
          <p:nvPr/>
        </p:nvPicPr>
        <p:blipFill rotWithShape="1">
          <a:blip r:embed="rId4">
            <a:alphaModFix/>
          </a:blip>
          <a:srcRect b="0" l="0" r="0" t="0"/>
          <a:stretch/>
        </p:blipFill>
        <p:spPr>
          <a:xfrm>
            <a:off x="902264" y="2314847"/>
            <a:ext cx="6622485" cy="4401557"/>
          </a:xfrm>
          <a:prstGeom prst="rect">
            <a:avLst/>
          </a:prstGeom>
          <a:noFill/>
          <a:ln>
            <a:noFill/>
          </a:ln>
        </p:spPr>
      </p:pic>
      <p:sp>
        <p:nvSpPr>
          <p:cNvPr id="880" name="Google Shape;880;p48"/>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5" name="Shape 885"/>
        <p:cNvGrpSpPr/>
        <p:nvPr/>
      </p:nvGrpSpPr>
      <p:grpSpPr>
        <a:xfrm>
          <a:off x="0" y="0"/>
          <a:ext cx="0" cy="0"/>
          <a:chOff x="0" y="0"/>
          <a:chExt cx="0" cy="0"/>
        </a:xfrm>
      </p:grpSpPr>
      <p:pic>
        <p:nvPicPr>
          <p:cNvPr descr="Идущий мальчик с рюкзаком и велосипедом" id="886" name="Google Shape;886;p49"/>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887" name="Google Shape;887;p49"/>
          <p:cNvGrpSpPr/>
          <p:nvPr/>
        </p:nvGrpSpPr>
        <p:grpSpPr>
          <a:xfrm>
            <a:off x="2711808" y="0"/>
            <a:ext cx="7388298" cy="6858000"/>
            <a:chOff x="1826589" y="0"/>
            <a:chExt cx="7388298" cy="6858000"/>
          </a:xfrm>
        </p:grpSpPr>
        <p:sp>
          <p:nvSpPr>
            <p:cNvPr id="888" name="Google Shape;888;p49"/>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89" name="Google Shape;889;p49"/>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90" name="Google Shape;890;p49"/>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891" name="Google Shape;891;p49"/>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892" name="Google Shape;892;p49"/>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93" name="Google Shape;893;p49"/>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894" name="Google Shape;894;p49"/>
          <p:cNvSpPr txBox="1"/>
          <p:nvPr>
            <p:ph idx="3" type="body"/>
          </p:nvPr>
        </p:nvSpPr>
        <p:spPr>
          <a:xfrm>
            <a:off x="319088" y="1313947"/>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t/>
            </a:r>
            <a:endParaRPr sz="2400"/>
          </a:p>
          <a:p>
            <a:pPr indent="0" lvl="0" marL="0" rtl="0" algn="just">
              <a:lnSpc>
                <a:spcPct val="90000"/>
              </a:lnSpc>
              <a:spcBef>
                <a:spcPts val="1000"/>
              </a:spcBef>
              <a:spcAft>
                <a:spcPts val="0"/>
              </a:spcAft>
              <a:buClr>
                <a:schemeClr val="dk1"/>
              </a:buClr>
              <a:buSzPts val="2400"/>
              <a:buNone/>
            </a:pPr>
            <a:r>
              <a:t/>
            </a:r>
            <a:endParaRPr sz="2400"/>
          </a:p>
          <a:p>
            <a:pPr indent="0" lvl="0" marL="0" rtl="0" algn="l">
              <a:lnSpc>
                <a:spcPct val="90000"/>
              </a:lnSpc>
              <a:spcBef>
                <a:spcPts val="1000"/>
              </a:spcBef>
              <a:spcAft>
                <a:spcPts val="0"/>
              </a:spcAft>
              <a:buClr>
                <a:schemeClr val="dk1"/>
              </a:buClr>
              <a:buSzPts val="2400"/>
              <a:buNone/>
            </a:pPr>
            <a:r>
              <a:rPr b="1" lang="en-US" sz="2400"/>
              <a:t>Micro-teaching task</a:t>
            </a:r>
            <a:endParaRPr sz="2400"/>
          </a:p>
          <a:p>
            <a:pPr indent="0" lvl="0" marL="0" rtl="0" algn="l">
              <a:lnSpc>
                <a:spcPct val="90000"/>
              </a:lnSpc>
              <a:spcBef>
                <a:spcPts val="1000"/>
              </a:spcBef>
              <a:spcAft>
                <a:spcPts val="0"/>
              </a:spcAft>
              <a:buClr>
                <a:schemeClr val="dk1"/>
              </a:buClr>
              <a:buSzPts val="2400"/>
              <a:buNone/>
            </a:pPr>
            <a:r>
              <a:rPr lang="en-US" sz="2400"/>
              <a:t>Design a </a:t>
            </a:r>
            <a:r>
              <a:rPr b="1" lang="en-US" sz="2400"/>
              <a:t>three-phase framework</a:t>
            </a:r>
            <a:r>
              <a:rPr lang="en-US" sz="2400"/>
              <a:t> for teaching vocabulary to describe the interior of a supermarket. </a:t>
            </a:r>
            <a:endParaRPr sz="2400"/>
          </a:p>
          <a:p>
            <a:pPr indent="0" lvl="0" marL="0" rtl="0" algn="l">
              <a:lnSpc>
                <a:spcPct val="90000"/>
              </a:lnSpc>
              <a:spcBef>
                <a:spcPts val="1000"/>
              </a:spcBef>
              <a:spcAft>
                <a:spcPts val="0"/>
              </a:spcAft>
              <a:buClr>
                <a:schemeClr val="dk1"/>
              </a:buClr>
              <a:buSzPts val="2000"/>
              <a:buNone/>
            </a:pPr>
            <a:r>
              <a:rPr lang="en-US" sz="2000"/>
              <a:t> </a:t>
            </a:r>
            <a:endParaRPr/>
          </a:p>
          <a:p>
            <a:pPr indent="0" lvl="0" marL="0" rtl="0" algn="just">
              <a:lnSpc>
                <a:spcPct val="90000"/>
              </a:lnSpc>
              <a:spcBef>
                <a:spcPts val="1000"/>
              </a:spcBef>
              <a:spcAft>
                <a:spcPts val="0"/>
              </a:spcAft>
              <a:buClr>
                <a:schemeClr val="dk1"/>
              </a:buClr>
              <a:buSzPts val="2000"/>
              <a:buNone/>
            </a:pPr>
            <a:r>
              <a:t/>
            </a:r>
            <a:endParaRPr sz="2000"/>
          </a:p>
        </p:txBody>
      </p:sp>
      <p:sp>
        <p:nvSpPr>
          <p:cNvPr id="895" name="Google Shape;895;p49"/>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0" name="Shape 900"/>
        <p:cNvGrpSpPr/>
        <p:nvPr/>
      </p:nvGrpSpPr>
      <p:grpSpPr>
        <a:xfrm>
          <a:off x="0" y="0"/>
          <a:ext cx="0" cy="0"/>
          <a:chOff x="0" y="0"/>
          <a:chExt cx="0" cy="0"/>
        </a:xfrm>
      </p:grpSpPr>
      <p:pic>
        <p:nvPicPr>
          <p:cNvPr descr="Идущий мальчик с рюкзаком и велосипедом" id="901" name="Google Shape;901;p50"/>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902" name="Google Shape;902;p50"/>
          <p:cNvGrpSpPr/>
          <p:nvPr/>
        </p:nvGrpSpPr>
        <p:grpSpPr>
          <a:xfrm>
            <a:off x="2711808" y="0"/>
            <a:ext cx="7388298" cy="6858000"/>
            <a:chOff x="1826589" y="0"/>
            <a:chExt cx="7388298" cy="6858000"/>
          </a:xfrm>
        </p:grpSpPr>
        <p:sp>
          <p:nvSpPr>
            <p:cNvPr id="903" name="Google Shape;903;p50"/>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04" name="Google Shape;904;p50"/>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05" name="Google Shape;905;p50"/>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906" name="Google Shape;906;p50"/>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907" name="Google Shape;907;p50"/>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08" name="Google Shape;908;p50"/>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909" name="Google Shape;909;p50"/>
          <p:cNvSpPr txBox="1"/>
          <p:nvPr>
            <p:ph idx="3" type="body"/>
          </p:nvPr>
        </p:nvSpPr>
        <p:spPr>
          <a:xfrm>
            <a:off x="319088" y="1313947"/>
            <a:ext cx="8324850" cy="527092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Clr>
                <a:schemeClr val="dk1"/>
              </a:buClr>
              <a:buSzPts val="2400"/>
              <a:buNone/>
            </a:pPr>
            <a:r>
              <a:t/>
            </a:r>
            <a:endParaRPr sz="2400"/>
          </a:p>
          <a:p>
            <a:pPr indent="0" lvl="0" marL="0" rtl="0" algn="just">
              <a:lnSpc>
                <a:spcPct val="90000"/>
              </a:lnSpc>
              <a:spcBef>
                <a:spcPts val="1000"/>
              </a:spcBef>
              <a:spcAft>
                <a:spcPts val="0"/>
              </a:spcAft>
              <a:buClr>
                <a:schemeClr val="dk1"/>
              </a:buClr>
              <a:buSzPts val="2400"/>
              <a:buNone/>
            </a:pPr>
            <a:r>
              <a:rPr lang="en-US" sz="2400"/>
              <a:t>The </a:t>
            </a:r>
            <a:r>
              <a:rPr b="1" lang="en-US" sz="2400"/>
              <a:t>while-activity task</a:t>
            </a:r>
            <a:r>
              <a:rPr lang="en-US" sz="2400"/>
              <a:t> for the learners is: “Yesterday you were in the shop and lost your purse. You must have dropped it somewhere. Here is the </a:t>
            </a:r>
            <a:r>
              <a:rPr b="1" lang="en-US" sz="2400"/>
              <a:t>picture</a:t>
            </a:r>
            <a:r>
              <a:rPr lang="en-US" sz="2400"/>
              <a:t> of the shop (the picture is on the classroom board). The class will help you to remember where you might have lost your purse. </a:t>
            </a:r>
            <a:endParaRPr sz="2400"/>
          </a:p>
          <a:p>
            <a:pPr indent="0" lvl="0" marL="0" rtl="0" algn="just">
              <a:lnSpc>
                <a:spcPct val="90000"/>
              </a:lnSpc>
              <a:spcBef>
                <a:spcPts val="1000"/>
              </a:spcBef>
              <a:spcAft>
                <a:spcPts val="0"/>
              </a:spcAft>
              <a:buClr>
                <a:schemeClr val="dk1"/>
              </a:buClr>
              <a:buSzPts val="2400"/>
              <a:buNone/>
            </a:pPr>
            <a:r>
              <a:rPr lang="en-US" sz="2400"/>
              <a:t>They will make guesses such as “under the counter”, “by the cash-register”, “in the cereal isle”, “in the tea-and-coffee isle”, “on the freezer with ice-cream”, “at the entrance”, “in the exit”, “on a trolley”, “on the shelf with peanut butter”, “on the shelf with canned food” etc. When the class makes the right guess, you say “Thanks. Now I remember!”</a:t>
            </a:r>
            <a:endParaRPr/>
          </a:p>
          <a:p>
            <a:pPr indent="0" lvl="0" marL="0" rtl="0" algn="just">
              <a:lnSpc>
                <a:spcPct val="90000"/>
              </a:lnSpc>
              <a:spcBef>
                <a:spcPts val="1000"/>
              </a:spcBef>
              <a:spcAft>
                <a:spcPts val="0"/>
              </a:spcAft>
              <a:buClr>
                <a:schemeClr val="dk1"/>
              </a:buClr>
              <a:buSzPts val="2000"/>
              <a:buNone/>
            </a:pPr>
            <a:r>
              <a:t/>
            </a:r>
            <a:endParaRPr sz="2000"/>
          </a:p>
        </p:txBody>
      </p:sp>
      <p:sp>
        <p:nvSpPr>
          <p:cNvPr id="910" name="Google Shape;910;p50"/>
          <p:cNvSpPr txBox="1"/>
          <p:nvPr>
            <p:ph type="title"/>
          </p:nvPr>
        </p:nvSpPr>
        <p:spPr>
          <a:xfrm>
            <a:off x="633186" y="557439"/>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5" name="Shape 915"/>
        <p:cNvGrpSpPr/>
        <p:nvPr/>
      </p:nvGrpSpPr>
      <p:grpSpPr>
        <a:xfrm>
          <a:off x="0" y="0"/>
          <a:ext cx="0" cy="0"/>
          <a:chOff x="0" y="0"/>
          <a:chExt cx="0" cy="0"/>
        </a:xfrm>
      </p:grpSpPr>
      <p:pic>
        <p:nvPicPr>
          <p:cNvPr descr="Идущий мальчик с рюкзаком и велосипедом" id="916" name="Google Shape;916;p51"/>
          <p:cNvPicPr preferRelativeResize="0"/>
          <p:nvPr>
            <p:ph idx="2" type="pic"/>
          </p:nvPr>
        </p:nvPicPr>
        <p:blipFill rotWithShape="1">
          <a:blip r:embed="rId3">
            <a:alphaModFix/>
          </a:blip>
          <a:srcRect b="0" l="0" r="0" t="0"/>
          <a:stretch/>
        </p:blipFill>
        <p:spPr>
          <a:xfrm>
            <a:off x="6836125" y="0"/>
            <a:ext cx="5355875" cy="6858000"/>
          </a:xfrm>
          <a:prstGeom prst="rect">
            <a:avLst/>
          </a:prstGeom>
          <a:noFill/>
          <a:ln>
            <a:noFill/>
          </a:ln>
        </p:spPr>
      </p:pic>
      <p:grpSp>
        <p:nvGrpSpPr>
          <p:cNvPr descr="Декоративный элемент" id="917" name="Google Shape;917;p51"/>
          <p:cNvGrpSpPr/>
          <p:nvPr/>
        </p:nvGrpSpPr>
        <p:grpSpPr>
          <a:xfrm>
            <a:off x="2711808" y="0"/>
            <a:ext cx="7388298" cy="6858000"/>
            <a:chOff x="1826589" y="0"/>
            <a:chExt cx="7388298" cy="6858000"/>
          </a:xfrm>
        </p:grpSpPr>
        <p:sp>
          <p:nvSpPr>
            <p:cNvPr id="918" name="Google Shape;918;p51"/>
            <p:cNvSpPr/>
            <p:nvPr/>
          </p:nvSpPr>
          <p:spPr>
            <a:xfrm>
              <a:off x="2618099" y="0"/>
              <a:ext cx="6596788" cy="6858000"/>
            </a:xfrm>
            <a:prstGeom prst="parallelogram">
              <a:avLst>
                <a:gd fmla="val 25000" name="adj"/>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19" name="Google Shape;919;p51"/>
            <p:cNvSpPr/>
            <p:nvPr/>
          </p:nvSpPr>
          <p:spPr>
            <a:xfrm>
              <a:off x="2340861" y="0"/>
              <a:ext cx="6596788" cy="6858000"/>
            </a:xfrm>
            <a:prstGeom prst="parallelogram">
              <a:avLst>
                <a:gd fmla="val 25000" name="adj"/>
              </a:avLst>
            </a:prstGeom>
            <a:solidFill>
              <a:schemeClr val="lt1">
                <a:alpha val="6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20" name="Google Shape;920;p51"/>
            <p:cNvSpPr/>
            <p:nvPr/>
          </p:nvSpPr>
          <p:spPr>
            <a:xfrm>
              <a:off x="1826589" y="0"/>
              <a:ext cx="6596788" cy="6858000"/>
            </a:xfrm>
            <a:prstGeom prst="parallelogram">
              <a:avLst>
                <a:gd fmla="val 25000" name="adj"/>
              </a:avLst>
            </a:prstGeom>
            <a:solidFill>
              <a:schemeClr val="lt1">
                <a:alpha val="8392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descr="Декоративный элемент" id="921" name="Google Shape;921;p51"/>
          <p:cNvSpPr/>
          <p:nvPr/>
        </p:nvSpPr>
        <p:spPr>
          <a:xfrm>
            <a:off x="0" y="6355760"/>
            <a:ext cx="12192000" cy="9144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descr="Декоративный элемент" id="922" name="Google Shape;922;p51"/>
          <p:cNvSpPr/>
          <p:nvPr/>
        </p:nvSpPr>
        <p:spPr>
          <a:xfrm>
            <a:off x="11091210" y="6086479"/>
            <a:ext cx="600974" cy="600974"/>
          </a:xfrm>
          <a:prstGeom prst="ellipse">
            <a:avLst/>
          </a:prstGeom>
          <a:solidFill>
            <a:srgbClr val="8A434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23" name="Google Shape;923;p51"/>
          <p:cNvSpPr txBox="1"/>
          <p:nvPr/>
        </p:nvSpPr>
        <p:spPr>
          <a:xfrm>
            <a:off x="11091210" y="6189345"/>
            <a:ext cx="600974" cy="395243"/>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200" u="none" cap="none" strike="noStrike">
                <a:solidFill>
                  <a:schemeClr val="lt1"/>
                </a:solidFill>
                <a:latin typeface="Calibri"/>
                <a:ea typeface="Calibri"/>
                <a:cs typeface="Calibri"/>
                <a:sym typeface="Calibri"/>
              </a:rPr>
              <a:t>‹#›</a:t>
            </a:fld>
            <a:endParaRPr b="0" i="0" sz="1200" u="none" cap="none" strike="noStrike">
              <a:solidFill>
                <a:schemeClr val="lt1"/>
              </a:solidFill>
              <a:latin typeface="Calibri"/>
              <a:ea typeface="Calibri"/>
              <a:cs typeface="Calibri"/>
              <a:sym typeface="Calibri"/>
            </a:endParaRPr>
          </a:p>
        </p:txBody>
      </p:sp>
      <p:sp>
        <p:nvSpPr>
          <p:cNvPr id="924" name="Google Shape;924;p51"/>
          <p:cNvSpPr txBox="1"/>
          <p:nvPr>
            <p:ph idx="3" type="body"/>
          </p:nvPr>
        </p:nvSpPr>
        <p:spPr>
          <a:xfrm>
            <a:off x="319088" y="1313947"/>
            <a:ext cx="8324850" cy="5270920"/>
          </a:xfrm>
          <a:prstGeom prst="rect">
            <a:avLst/>
          </a:prstGeom>
          <a:noFill/>
          <a:ln>
            <a:noFill/>
          </a:ln>
        </p:spPr>
        <p:txBody>
          <a:bodyPr anchorCtr="0" anchor="t" bIns="45700" lIns="0" spcFirstLastPara="1" rIns="0" wrap="square" tIns="45700">
            <a:noAutofit/>
          </a:bodyPr>
          <a:lstStyle/>
          <a:p>
            <a:pPr indent="-152400" lvl="0" marL="0" rtl="0" algn="l">
              <a:lnSpc>
                <a:spcPct val="90000"/>
              </a:lnSpc>
              <a:spcBef>
                <a:spcPts val="0"/>
              </a:spcBef>
              <a:spcAft>
                <a:spcPts val="0"/>
              </a:spcAft>
              <a:buClr>
                <a:schemeClr val="dk1"/>
              </a:buClr>
              <a:buSzPts val="2400"/>
              <a:buFont typeface="Arial"/>
              <a:buChar char="•"/>
            </a:pPr>
            <a:r>
              <a:rPr b="1" lang="en-US" sz="2400"/>
              <a:t>Integrated task</a:t>
            </a:r>
            <a:endParaRPr sz="2400"/>
          </a:p>
          <a:p>
            <a:pPr indent="-152400" lvl="0" marL="0" rtl="0" algn="l">
              <a:lnSpc>
                <a:spcPct val="90000"/>
              </a:lnSpc>
              <a:spcBef>
                <a:spcPts val="1000"/>
              </a:spcBef>
              <a:spcAft>
                <a:spcPts val="0"/>
              </a:spcAft>
              <a:buClr>
                <a:schemeClr val="dk1"/>
              </a:buClr>
              <a:buSzPts val="2400"/>
              <a:buFont typeface="Arial"/>
              <a:buChar char="•"/>
            </a:pPr>
            <a:r>
              <a:rPr lang="en-US" sz="2400"/>
              <a:t> Clarify your purpose of teaching the vocabulary</a:t>
            </a:r>
            <a:endParaRPr/>
          </a:p>
          <a:p>
            <a:pPr indent="-152400" lvl="0" marL="0" rtl="0" algn="l">
              <a:lnSpc>
                <a:spcPct val="90000"/>
              </a:lnSpc>
              <a:spcBef>
                <a:spcPts val="1000"/>
              </a:spcBef>
              <a:spcAft>
                <a:spcPts val="0"/>
              </a:spcAft>
              <a:buClr>
                <a:schemeClr val="dk1"/>
              </a:buClr>
              <a:buSzPts val="2400"/>
              <a:buFont typeface="Arial"/>
              <a:buChar char="•"/>
            </a:pPr>
            <a:r>
              <a:rPr lang="en-US" sz="2400"/>
              <a:t> Describe your teaching situation</a:t>
            </a:r>
            <a:endParaRPr/>
          </a:p>
          <a:p>
            <a:pPr indent="-152400" lvl="0" marL="0" rtl="0" algn="l">
              <a:lnSpc>
                <a:spcPct val="90000"/>
              </a:lnSpc>
              <a:spcBef>
                <a:spcPts val="1000"/>
              </a:spcBef>
              <a:spcAft>
                <a:spcPts val="0"/>
              </a:spcAft>
              <a:buClr>
                <a:schemeClr val="dk1"/>
              </a:buClr>
              <a:buSzPts val="2400"/>
              <a:buFont typeface="Arial"/>
              <a:buChar char="•"/>
            </a:pPr>
            <a:r>
              <a:rPr lang="en-US" sz="2400"/>
              <a:t> Give a theoretical rationale for teaching vocabulary in your situation</a:t>
            </a:r>
            <a:endParaRPr/>
          </a:p>
          <a:p>
            <a:pPr indent="-152400" lvl="0" marL="0" rtl="0" algn="l">
              <a:lnSpc>
                <a:spcPct val="90000"/>
              </a:lnSpc>
              <a:spcBef>
                <a:spcPts val="1000"/>
              </a:spcBef>
              <a:spcAft>
                <a:spcPts val="0"/>
              </a:spcAft>
              <a:buClr>
                <a:schemeClr val="dk1"/>
              </a:buClr>
              <a:buSzPts val="2400"/>
              <a:buFont typeface="Arial"/>
              <a:buChar char="•"/>
            </a:pPr>
            <a:r>
              <a:rPr lang="en-US" sz="2400"/>
              <a:t> Design a three-phase activity to teach the vocabulary</a:t>
            </a:r>
            <a:endParaRPr/>
          </a:p>
          <a:p>
            <a:pPr indent="-152400" lvl="0" marL="0" rtl="0" algn="l">
              <a:lnSpc>
                <a:spcPct val="90000"/>
              </a:lnSpc>
              <a:spcBef>
                <a:spcPts val="1000"/>
              </a:spcBef>
              <a:spcAft>
                <a:spcPts val="0"/>
              </a:spcAft>
              <a:buClr>
                <a:schemeClr val="dk1"/>
              </a:buClr>
              <a:buSzPts val="2400"/>
              <a:buFont typeface="Arial"/>
              <a:buChar char="•"/>
            </a:pPr>
            <a:r>
              <a:rPr lang="en-US" sz="2400"/>
              <a:t>Produce a transcript of how the activity went on in class or with your peers</a:t>
            </a:r>
            <a:endParaRPr/>
          </a:p>
          <a:p>
            <a:pPr indent="-152400" lvl="0" marL="0" rtl="0" algn="l">
              <a:lnSpc>
                <a:spcPct val="90000"/>
              </a:lnSpc>
              <a:spcBef>
                <a:spcPts val="1000"/>
              </a:spcBef>
              <a:spcAft>
                <a:spcPts val="0"/>
              </a:spcAft>
              <a:buClr>
                <a:schemeClr val="dk1"/>
              </a:buClr>
              <a:buSzPts val="2400"/>
              <a:buFont typeface="Arial"/>
              <a:buChar char="•"/>
            </a:pPr>
            <a:r>
              <a:rPr lang="en-US" sz="2400"/>
              <a:t> Reflect on the procedure</a:t>
            </a:r>
            <a:endParaRPr/>
          </a:p>
          <a:p>
            <a:pPr indent="-152400" lvl="0" marL="0" rtl="0" algn="l">
              <a:lnSpc>
                <a:spcPct val="90000"/>
              </a:lnSpc>
              <a:spcBef>
                <a:spcPts val="1000"/>
              </a:spcBef>
              <a:spcAft>
                <a:spcPts val="0"/>
              </a:spcAft>
              <a:buClr>
                <a:schemeClr val="dk1"/>
              </a:buClr>
              <a:buSzPts val="2400"/>
              <a:buFont typeface="Arial"/>
              <a:buChar char="•"/>
            </a:pPr>
            <a:r>
              <a:rPr lang="en-US" sz="2400"/>
              <a:t> Draw conclusions.</a:t>
            </a:r>
            <a:endParaRPr/>
          </a:p>
          <a:p>
            <a:pPr indent="0" lvl="0" marL="0" rtl="0" algn="l">
              <a:lnSpc>
                <a:spcPct val="90000"/>
              </a:lnSpc>
              <a:spcBef>
                <a:spcPts val="1000"/>
              </a:spcBef>
              <a:spcAft>
                <a:spcPts val="0"/>
              </a:spcAft>
              <a:buClr>
                <a:schemeClr val="dk1"/>
              </a:buClr>
              <a:buSzPts val="2400"/>
              <a:buNone/>
            </a:pPr>
            <a:r>
              <a:rPr lang="en-US" sz="2400"/>
              <a:t> </a:t>
            </a:r>
            <a:endParaRPr/>
          </a:p>
          <a:p>
            <a:pPr indent="0" lvl="0" marL="0" rtl="0" algn="just">
              <a:lnSpc>
                <a:spcPct val="90000"/>
              </a:lnSpc>
              <a:spcBef>
                <a:spcPts val="1000"/>
              </a:spcBef>
              <a:spcAft>
                <a:spcPts val="0"/>
              </a:spcAft>
              <a:buClr>
                <a:schemeClr val="dk1"/>
              </a:buClr>
              <a:buSzPts val="2400"/>
              <a:buNone/>
            </a:pPr>
            <a:r>
              <a:t/>
            </a:r>
            <a:endParaRPr sz="2400"/>
          </a:p>
        </p:txBody>
      </p:sp>
      <p:sp>
        <p:nvSpPr>
          <p:cNvPr id="925" name="Google Shape;925;p51"/>
          <p:cNvSpPr txBox="1"/>
          <p:nvPr>
            <p:ph type="title"/>
          </p:nvPr>
        </p:nvSpPr>
        <p:spPr>
          <a:xfrm>
            <a:off x="431306" y="426810"/>
            <a:ext cx="6891564" cy="830997"/>
          </a:xfrm>
          <a:prstGeom prst="rect">
            <a:avLst/>
          </a:prstGeom>
          <a:noFill/>
          <a:ln>
            <a:noFill/>
          </a:ln>
        </p:spPr>
        <p:txBody>
          <a:bodyPr anchorCtr="0" anchor="t" bIns="45700" lIns="0" spcFirstLastPara="1" rIns="91425" wrap="square" tIns="45700">
            <a:noAutofit/>
          </a:bodyPr>
          <a:lstStyle/>
          <a:p>
            <a:pPr indent="0" lvl="0" marL="0" rtl="0" algn="l">
              <a:lnSpc>
                <a:spcPct val="90000"/>
              </a:lnSpc>
              <a:spcBef>
                <a:spcPts val="0"/>
              </a:spcBef>
              <a:spcAft>
                <a:spcPts val="0"/>
              </a:spcAft>
              <a:buClr>
                <a:schemeClr val="dk1"/>
              </a:buClr>
              <a:buSzPts val="2400"/>
              <a:buFont typeface="Corbel"/>
              <a:buNone/>
            </a:pPr>
            <a:r>
              <a:rPr b="1" lang="en-US"/>
              <a:t>Vocabulary exercises. </a:t>
            </a:r>
            <a:br>
              <a:rPr lang="en-US"/>
            </a:br>
            <a:br>
              <a:rPr lang="en-US"/>
            </a:br>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MSFT_04_Education">
      <a:dk1>
        <a:srgbClr val="000000"/>
      </a:dk1>
      <a:lt1>
        <a:srgbClr val="FFFFFF"/>
      </a:lt1>
      <a:dk2>
        <a:srgbClr val="44546A"/>
      </a:dk2>
      <a:lt2>
        <a:srgbClr val="E7E6E6"/>
      </a:lt2>
      <a:accent1>
        <a:srgbClr val="B2606E"/>
      </a:accent1>
      <a:accent2>
        <a:srgbClr val="0F3955"/>
      </a:accent2>
      <a:accent3>
        <a:srgbClr val="FFC000"/>
      </a:accent3>
      <a:accent4>
        <a:srgbClr val="BF678E"/>
      </a:accent4>
      <a:accent5>
        <a:srgbClr val="731F1C"/>
      </a:accent5>
      <a:accent6>
        <a:srgbClr val="7A9E56"/>
      </a:accent6>
      <a:hlink>
        <a:srgbClr val="00B0F0"/>
      </a:hlink>
      <a:folHlink>
        <a:srgbClr val="59595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2020-12-11T16:30:07Z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