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application/vnd.openxmlformats-package.relationships+xml" Extension="rels"/>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24.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34.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43.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6.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44.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45.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1.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47.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8.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48.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6.xml"/>
  <Override ContentType="application/vnd.openxmlformats-officedocument.presentationml.notesSlide+xml" PartName="/ppt/notesSlides/notesSlide49.xml"/>
  <Override ContentType="application/vnd.openxmlformats-officedocument.presentationml.notesSlide+xml" PartName="/ppt/notesSlides/notesSlide19.xml"/>
  <Override ContentType="application/vnd.openxmlformats-officedocument.presentationml.notesSlide+xml" PartName="/ppt/notesSlides/notesSlide40.xml"/>
  <Override ContentType="application/vnd.openxmlformats-officedocument.presentationml.notesSlide+xml" PartName="/ppt/notesSlides/notesSlide23.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5.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7.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36.xml"/>
  <Override ContentType="application/vnd.openxmlformats-officedocument.presentationml.slide+xml" PartName="/ppt/slides/slide23.xml"/>
  <Override ContentType="application/vnd.openxmlformats-officedocument.presentationml.slide+xml" PartName="/ppt/slides/slide49.xml"/>
  <Override ContentType="application/vnd.openxmlformats-officedocument.presentationml.slide+xml" PartName="/ppt/slides/slide10.xml"/>
  <Override ContentType="application/vnd.openxmlformats-officedocument.presentationml.slide+xml" PartName="/ppt/slides/slide6.xml"/>
  <Override ContentType="application/vnd.openxmlformats-officedocument.presentationml.slide+xml" PartName="/ppt/slides/slide40.xml"/>
  <Override ContentType="application/vnd.openxmlformats-officedocument.presentationml.slide+xml" PartName="/ppt/slides/slide4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9.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12.xml"/>
  <Override ContentType="application/vnd.openxmlformats-officedocument.presentationml.slide+xml" PartName="/ppt/slides/slide47.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7.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 id="284" r:id="rId35"/>
    <p:sldId id="285" r:id="rId36"/>
    <p:sldId id="286" r:id="rId37"/>
    <p:sldId id="287" r:id="rId38"/>
    <p:sldId id="288" r:id="rId39"/>
    <p:sldId id="289" r:id="rId40"/>
    <p:sldId id="290" r:id="rId41"/>
    <p:sldId id="291" r:id="rId42"/>
    <p:sldId id="292" r:id="rId43"/>
    <p:sldId id="293" r:id="rId44"/>
    <p:sldId id="294" r:id="rId45"/>
    <p:sldId id="295" r:id="rId46"/>
    <p:sldId id="296" r:id="rId47"/>
    <p:sldId id="297" r:id="rId48"/>
    <p:sldId id="298" r:id="rId49"/>
    <p:sldId id="299" r:id="rId50"/>
    <p:sldId id="300" r:id="rId51"/>
    <p:sldId id="301" r:id="rId52"/>
    <p:sldId id="302" r:id="rId53"/>
    <p:sldId id="303" r:id="rId54"/>
    <p:sldId id="304" r:id="rId55"/>
  </p:sldIdLst>
  <p:sldSz cy="6858000" cx="9144000"/>
  <p:notesSz cx="6858000" cy="9144000"/>
  <p:embeddedFontLst>
    <p:embeddedFont>
      <p:font typeface="Book Antiqua"/>
      <p:regular r:id="rId56"/>
      <p:bold r:id="rId57"/>
      <p:italic r:id="rId58"/>
      <p:boldItalic r:id="rId59"/>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2880">
          <p15:clr>
            <a:srgbClr val="A4A3A4"/>
          </p15:clr>
        </p15:guide>
      </p15:sldGuideLst>
    </p:ext>
    <p:ext uri="GoogleSlidesCustomDataVersion2">
      <go:slidesCustomData xmlns:go="http://customooxmlschemas.google.com/" r:id="rId60" roundtripDataSignature="AMtx7mjnkS0WAJ2CueRE6/tdhRoLefLRE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205105A2-98A6-48E1-B55E-CD4679C39105}">
  <a:tblStyle styleId="{205105A2-98A6-48E1-B55E-CD4679C39105}" styleName="Table_0">
    <a:wholeTbl>
      <a:tcTxStyle b="off" i="off">
        <a:font>
          <a:latin typeface="Book Antiqua"/>
          <a:ea typeface="Book Antiqua"/>
          <a:cs typeface="Book Antiqua"/>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F1F0EC"/>
          </a:solidFill>
        </a:fill>
      </a:tcStyle>
    </a:wholeTbl>
    <a:band1H>
      <a:tcTxStyle b="off" i="off"/>
      <a:tcStyle>
        <a:fill>
          <a:solidFill>
            <a:srgbClr val="E1E0D6"/>
          </a:solidFill>
        </a:fill>
      </a:tcStyle>
    </a:band1H>
    <a:band2H>
      <a:tcTxStyle b="off" i="off"/>
    </a:band2H>
    <a:band1V>
      <a:tcTxStyle b="off" i="off"/>
      <a:tcStyle>
        <a:fill>
          <a:solidFill>
            <a:srgbClr val="E1E0D6"/>
          </a:solidFill>
        </a:fill>
      </a:tcStyle>
    </a:band1V>
    <a:band2V>
      <a:tcTxStyle b="off" i="off"/>
    </a:band2V>
    <a:lastCol>
      <a:tcTxStyle b="on" i="off">
        <a:font>
          <a:latin typeface="Book Antiqua"/>
          <a:ea typeface="Book Antiqua"/>
          <a:cs typeface="Book Antiqua"/>
        </a:font>
        <a:schemeClr val="lt1"/>
      </a:tcTxStyle>
      <a:tcStyle>
        <a:fill>
          <a:solidFill>
            <a:schemeClr val="accent1"/>
          </a:solidFill>
        </a:fill>
      </a:tcStyle>
    </a:lastCol>
    <a:firstCol>
      <a:tcTxStyle b="on" i="off">
        <a:font>
          <a:latin typeface="Book Antiqua"/>
          <a:ea typeface="Book Antiqua"/>
          <a:cs typeface="Book Antiqua"/>
        </a:font>
        <a:schemeClr val="lt1"/>
      </a:tcTxStyle>
      <a:tcStyle>
        <a:fill>
          <a:solidFill>
            <a:schemeClr val="accent1"/>
          </a:solidFill>
        </a:fill>
      </a:tcStyle>
    </a:firstCol>
    <a:lastRow>
      <a:tcTxStyle b="on" i="off">
        <a:font>
          <a:latin typeface="Book Antiqua"/>
          <a:ea typeface="Book Antiqua"/>
          <a:cs typeface="Book Antiqua"/>
        </a:font>
        <a:schemeClr val="lt1"/>
      </a:tcTxStyle>
      <a:tcStyle>
        <a:tcBdr>
          <a:top>
            <a:ln cap="flat" cmpd="sng" w="38100">
              <a:solidFill>
                <a:schemeClr val="lt1"/>
              </a:solidFill>
              <a:prstDash val="solid"/>
              <a:round/>
              <a:headEnd len="sm" w="sm" type="none"/>
              <a:tailEnd len="sm" w="sm" type="none"/>
            </a:ln>
          </a:top>
        </a:tcBdr>
        <a:fill>
          <a:solidFill>
            <a:schemeClr val="accent1"/>
          </a:solidFill>
        </a:fill>
      </a:tcStyle>
    </a:lastRow>
    <a:seCell>
      <a:tcTxStyle b="off" i="off"/>
    </a:seCell>
    <a:swCell>
      <a:tcTxStyle b="off" i="off"/>
    </a:swCell>
    <a:firstRow>
      <a:tcTxStyle b="on" i="off">
        <a:font>
          <a:latin typeface="Book Antiqua"/>
          <a:ea typeface="Book Antiqua"/>
          <a:cs typeface="Book Antiqua"/>
        </a:font>
        <a:schemeClr val="lt1"/>
      </a:tcTxStyle>
      <a:tcStyle>
        <a:tcBdr>
          <a:bottom>
            <a:ln cap="flat" cmpd="sng" w="38100">
              <a:solidFill>
                <a:schemeClr val="lt1"/>
              </a:solidFill>
              <a:prstDash val="solid"/>
              <a:round/>
              <a:headEnd len="sm" w="sm" type="none"/>
              <a:tailEnd len="sm" w="sm" type="none"/>
            </a:ln>
          </a:bottom>
        </a:tcBdr>
        <a:fill>
          <a:solidFill>
            <a:schemeClr val="accent1"/>
          </a:solidFill>
        </a:fill>
      </a:tcStyle>
    </a:firstRow>
    <a:neCell>
      <a:tcTxStyle b="off" i="off"/>
    </a:neCell>
    <a:nwCell>
      <a:tcTxStyle b="off" i="off"/>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4.xml"/><Relationship Id="rId42" Type="http://schemas.openxmlformats.org/officeDocument/2006/relationships/slide" Target="slides/slide36.xml"/><Relationship Id="rId41" Type="http://schemas.openxmlformats.org/officeDocument/2006/relationships/slide" Target="slides/slide35.xml"/><Relationship Id="rId44" Type="http://schemas.openxmlformats.org/officeDocument/2006/relationships/slide" Target="slides/slide38.xml"/><Relationship Id="rId43" Type="http://schemas.openxmlformats.org/officeDocument/2006/relationships/slide" Target="slides/slide37.xml"/><Relationship Id="rId46" Type="http://schemas.openxmlformats.org/officeDocument/2006/relationships/slide" Target="slides/slide40.xml"/><Relationship Id="rId45" Type="http://schemas.openxmlformats.org/officeDocument/2006/relationships/slide" Target="slides/slide39.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3.xml"/><Relationship Id="rId48" Type="http://schemas.openxmlformats.org/officeDocument/2006/relationships/slide" Target="slides/slide42.xml"/><Relationship Id="rId47" Type="http://schemas.openxmlformats.org/officeDocument/2006/relationships/slide" Target="slides/slide41.xml"/><Relationship Id="rId49" Type="http://schemas.openxmlformats.org/officeDocument/2006/relationships/slide" Target="slides/slide43.xml"/><Relationship Id="rId5" Type="http://schemas.openxmlformats.org/officeDocument/2006/relationships/slideMaster" Target="slideMasters/slideMaster1.xml"/><Relationship Id="rId6" Type="http://schemas.openxmlformats.org/officeDocument/2006/relationships/notesMaster" Target="notesMasters/notesMaster1.xml"/><Relationship Id="rId7" Type="http://schemas.openxmlformats.org/officeDocument/2006/relationships/slide" Target="slides/slide1.xml"/><Relationship Id="rId8" Type="http://schemas.openxmlformats.org/officeDocument/2006/relationships/slide" Target="slides/slide2.xml"/><Relationship Id="rId31" Type="http://schemas.openxmlformats.org/officeDocument/2006/relationships/slide" Target="slides/slide25.xml"/><Relationship Id="rId30" Type="http://schemas.openxmlformats.org/officeDocument/2006/relationships/slide" Target="slides/slide24.xml"/><Relationship Id="rId33" Type="http://schemas.openxmlformats.org/officeDocument/2006/relationships/slide" Target="slides/slide27.xml"/><Relationship Id="rId32" Type="http://schemas.openxmlformats.org/officeDocument/2006/relationships/slide" Target="slides/slide26.xml"/><Relationship Id="rId35" Type="http://schemas.openxmlformats.org/officeDocument/2006/relationships/slide" Target="slides/slide29.xml"/><Relationship Id="rId34" Type="http://schemas.openxmlformats.org/officeDocument/2006/relationships/slide" Target="slides/slide28.xml"/><Relationship Id="rId37" Type="http://schemas.openxmlformats.org/officeDocument/2006/relationships/slide" Target="slides/slide31.xml"/><Relationship Id="rId36" Type="http://schemas.openxmlformats.org/officeDocument/2006/relationships/slide" Target="slides/slide30.xml"/><Relationship Id="rId39" Type="http://schemas.openxmlformats.org/officeDocument/2006/relationships/slide" Target="slides/slide33.xml"/><Relationship Id="rId38" Type="http://schemas.openxmlformats.org/officeDocument/2006/relationships/slide" Target="slides/slide32.xml"/><Relationship Id="rId20" Type="http://schemas.openxmlformats.org/officeDocument/2006/relationships/slide" Target="slides/slide14.xml"/><Relationship Id="rId22" Type="http://schemas.openxmlformats.org/officeDocument/2006/relationships/slide" Target="slides/slide16.xml"/><Relationship Id="rId21" Type="http://schemas.openxmlformats.org/officeDocument/2006/relationships/slide" Target="slides/slide15.xml"/><Relationship Id="rId24" Type="http://schemas.openxmlformats.org/officeDocument/2006/relationships/slide" Target="slides/slide18.xml"/><Relationship Id="rId23" Type="http://schemas.openxmlformats.org/officeDocument/2006/relationships/slide" Target="slides/slide17.xml"/><Relationship Id="rId60" Type="http://customschemas.google.com/relationships/presentationmetadata" Target="metadata"/><Relationship Id="rId26" Type="http://schemas.openxmlformats.org/officeDocument/2006/relationships/slide" Target="slides/slide20.xml"/><Relationship Id="rId25" Type="http://schemas.openxmlformats.org/officeDocument/2006/relationships/slide" Target="slides/slide19.xml"/><Relationship Id="rId28" Type="http://schemas.openxmlformats.org/officeDocument/2006/relationships/slide" Target="slides/slide22.xml"/><Relationship Id="rId27" Type="http://schemas.openxmlformats.org/officeDocument/2006/relationships/slide" Target="slides/slide21.xml"/><Relationship Id="rId29" Type="http://schemas.openxmlformats.org/officeDocument/2006/relationships/slide" Target="slides/slide23.xml"/><Relationship Id="rId51" Type="http://schemas.openxmlformats.org/officeDocument/2006/relationships/slide" Target="slides/slide45.xml"/><Relationship Id="rId50" Type="http://schemas.openxmlformats.org/officeDocument/2006/relationships/slide" Target="slides/slide44.xml"/><Relationship Id="rId53" Type="http://schemas.openxmlformats.org/officeDocument/2006/relationships/slide" Target="slides/slide47.xml"/><Relationship Id="rId52" Type="http://schemas.openxmlformats.org/officeDocument/2006/relationships/slide" Target="slides/slide46.xml"/><Relationship Id="rId11" Type="http://schemas.openxmlformats.org/officeDocument/2006/relationships/slide" Target="slides/slide5.xml"/><Relationship Id="rId55" Type="http://schemas.openxmlformats.org/officeDocument/2006/relationships/slide" Target="slides/slide49.xml"/><Relationship Id="rId10" Type="http://schemas.openxmlformats.org/officeDocument/2006/relationships/slide" Target="slides/slide4.xml"/><Relationship Id="rId54" Type="http://schemas.openxmlformats.org/officeDocument/2006/relationships/slide" Target="slides/slide48.xml"/><Relationship Id="rId13" Type="http://schemas.openxmlformats.org/officeDocument/2006/relationships/slide" Target="slides/slide7.xml"/><Relationship Id="rId57" Type="http://schemas.openxmlformats.org/officeDocument/2006/relationships/font" Target="fonts/BookAntiqua-bold.fntdata"/><Relationship Id="rId12" Type="http://schemas.openxmlformats.org/officeDocument/2006/relationships/slide" Target="slides/slide6.xml"/><Relationship Id="rId56" Type="http://schemas.openxmlformats.org/officeDocument/2006/relationships/font" Target="fonts/BookAntiqua-regular.fntdata"/><Relationship Id="rId15" Type="http://schemas.openxmlformats.org/officeDocument/2006/relationships/slide" Target="slides/slide9.xml"/><Relationship Id="rId59" Type="http://schemas.openxmlformats.org/officeDocument/2006/relationships/font" Target="fonts/BookAntiqua-boldItalic.fntdata"/><Relationship Id="rId14" Type="http://schemas.openxmlformats.org/officeDocument/2006/relationships/slide" Target="slides/slide8.xml"/><Relationship Id="rId58" Type="http://schemas.openxmlformats.org/officeDocument/2006/relationships/font" Target="fonts/BookAntiqua-italic.fntdata"/><Relationship Id="rId17" Type="http://schemas.openxmlformats.org/officeDocument/2006/relationships/slide" Target="slides/slide11.xml"/><Relationship Id="rId16" Type="http://schemas.openxmlformats.org/officeDocument/2006/relationships/slide" Target="slides/slide10.xml"/><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82" name="Google Shape;82;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8" name="Shape 88"/>
        <p:cNvGrpSpPr/>
        <p:nvPr/>
      </p:nvGrpSpPr>
      <p:grpSpPr>
        <a:xfrm>
          <a:off x="0" y="0"/>
          <a:ext cx="0" cy="0"/>
          <a:chOff x="0" y="0"/>
          <a:chExt cx="0" cy="0"/>
        </a:xfrm>
      </p:grpSpPr>
      <p:sp>
        <p:nvSpPr>
          <p:cNvPr id="89" name="Google Shape;89;p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90" name="Google Shape;90;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4" name="Shape 94"/>
        <p:cNvGrpSpPr/>
        <p:nvPr/>
      </p:nvGrpSpPr>
      <p:grpSpPr>
        <a:xfrm>
          <a:off x="0" y="0"/>
          <a:ext cx="0" cy="0"/>
          <a:chOff x="0" y="0"/>
          <a:chExt cx="0" cy="0"/>
        </a:xfrm>
      </p:grpSpPr>
      <p:sp>
        <p:nvSpPr>
          <p:cNvPr id="95" name="Google Shape;95;p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96" name="Google Shape;96;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0" name="Shape 100"/>
        <p:cNvGrpSpPr/>
        <p:nvPr/>
      </p:nvGrpSpPr>
      <p:grpSpPr>
        <a:xfrm>
          <a:off x="0" y="0"/>
          <a:ext cx="0" cy="0"/>
          <a:chOff x="0" y="0"/>
          <a:chExt cx="0" cy="0"/>
        </a:xfrm>
      </p:grpSpPr>
      <p:sp>
        <p:nvSpPr>
          <p:cNvPr id="101" name="Google Shape;101;p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02" name="Google Shape;102;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6" name="Shape 106"/>
        <p:cNvGrpSpPr/>
        <p:nvPr/>
      </p:nvGrpSpPr>
      <p:grpSpPr>
        <a:xfrm>
          <a:off x="0" y="0"/>
          <a:ext cx="0" cy="0"/>
          <a:chOff x="0" y="0"/>
          <a:chExt cx="0" cy="0"/>
        </a:xfrm>
      </p:grpSpPr>
      <p:sp>
        <p:nvSpPr>
          <p:cNvPr id="107" name="Google Shape;107;p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08" name="Google Shape;108;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2" name="Shape 112"/>
        <p:cNvGrpSpPr/>
        <p:nvPr/>
      </p:nvGrpSpPr>
      <p:grpSpPr>
        <a:xfrm>
          <a:off x="0" y="0"/>
          <a:ext cx="0" cy="0"/>
          <a:chOff x="0" y="0"/>
          <a:chExt cx="0" cy="0"/>
        </a:xfrm>
      </p:grpSpPr>
      <p:sp>
        <p:nvSpPr>
          <p:cNvPr id="113" name="Google Shape;113;p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14" name="Google Shape;114;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8" name="Shape 118"/>
        <p:cNvGrpSpPr/>
        <p:nvPr/>
      </p:nvGrpSpPr>
      <p:grpSpPr>
        <a:xfrm>
          <a:off x="0" y="0"/>
          <a:ext cx="0" cy="0"/>
          <a:chOff x="0" y="0"/>
          <a:chExt cx="0" cy="0"/>
        </a:xfrm>
      </p:grpSpPr>
      <p:sp>
        <p:nvSpPr>
          <p:cNvPr id="119" name="Google Shape;119;p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20" name="Google Shape;120;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4" name="Shape 124"/>
        <p:cNvGrpSpPr/>
        <p:nvPr/>
      </p:nvGrpSpPr>
      <p:grpSpPr>
        <a:xfrm>
          <a:off x="0" y="0"/>
          <a:ext cx="0" cy="0"/>
          <a:chOff x="0" y="0"/>
          <a:chExt cx="0" cy="0"/>
        </a:xfrm>
      </p:grpSpPr>
      <p:sp>
        <p:nvSpPr>
          <p:cNvPr id="125" name="Google Shape;125;p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26" name="Google Shape;126;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0" name="Shape 130"/>
        <p:cNvGrpSpPr/>
        <p:nvPr/>
      </p:nvGrpSpPr>
      <p:grpSpPr>
        <a:xfrm>
          <a:off x="0" y="0"/>
          <a:ext cx="0" cy="0"/>
          <a:chOff x="0" y="0"/>
          <a:chExt cx="0" cy="0"/>
        </a:xfrm>
      </p:grpSpPr>
      <p:sp>
        <p:nvSpPr>
          <p:cNvPr id="131" name="Google Shape;131;p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32" name="Google Shape;132;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6" name="Shape 136"/>
        <p:cNvGrpSpPr/>
        <p:nvPr/>
      </p:nvGrpSpPr>
      <p:grpSpPr>
        <a:xfrm>
          <a:off x="0" y="0"/>
          <a:ext cx="0" cy="0"/>
          <a:chOff x="0" y="0"/>
          <a:chExt cx="0" cy="0"/>
        </a:xfrm>
      </p:grpSpPr>
      <p:sp>
        <p:nvSpPr>
          <p:cNvPr id="137" name="Google Shape;137;p1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38" name="Google Shape;138;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2" name="Shape 142"/>
        <p:cNvGrpSpPr/>
        <p:nvPr/>
      </p:nvGrpSpPr>
      <p:grpSpPr>
        <a:xfrm>
          <a:off x="0" y="0"/>
          <a:ext cx="0" cy="0"/>
          <a:chOff x="0" y="0"/>
          <a:chExt cx="0" cy="0"/>
        </a:xfrm>
      </p:grpSpPr>
      <p:sp>
        <p:nvSpPr>
          <p:cNvPr id="143" name="Google Shape;143;p1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44" name="Google Shape;144;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8" name="Shape 148"/>
        <p:cNvGrpSpPr/>
        <p:nvPr/>
      </p:nvGrpSpPr>
      <p:grpSpPr>
        <a:xfrm>
          <a:off x="0" y="0"/>
          <a:ext cx="0" cy="0"/>
          <a:chOff x="0" y="0"/>
          <a:chExt cx="0" cy="0"/>
        </a:xfrm>
      </p:grpSpPr>
      <p:sp>
        <p:nvSpPr>
          <p:cNvPr id="149" name="Google Shape;149;p1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50" name="Google Shape;150;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4" name="Shape 154"/>
        <p:cNvGrpSpPr/>
        <p:nvPr/>
      </p:nvGrpSpPr>
      <p:grpSpPr>
        <a:xfrm>
          <a:off x="0" y="0"/>
          <a:ext cx="0" cy="0"/>
          <a:chOff x="0" y="0"/>
          <a:chExt cx="0" cy="0"/>
        </a:xfrm>
      </p:grpSpPr>
      <p:sp>
        <p:nvSpPr>
          <p:cNvPr id="155" name="Google Shape;155;p1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56" name="Google Shape;156;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0" name="Shape 160"/>
        <p:cNvGrpSpPr/>
        <p:nvPr/>
      </p:nvGrpSpPr>
      <p:grpSpPr>
        <a:xfrm>
          <a:off x="0" y="0"/>
          <a:ext cx="0" cy="0"/>
          <a:chOff x="0" y="0"/>
          <a:chExt cx="0" cy="0"/>
        </a:xfrm>
      </p:grpSpPr>
      <p:sp>
        <p:nvSpPr>
          <p:cNvPr id="161" name="Google Shape;161;p1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62" name="Google Shape;162;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7" name="Shape 167"/>
        <p:cNvGrpSpPr/>
        <p:nvPr/>
      </p:nvGrpSpPr>
      <p:grpSpPr>
        <a:xfrm>
          <a:off x="0" y="0"/>
          <a:ext cx="0" cy="0"/>
          <a:chOff x="0" y="0"/>
          <a:chExt cx="0" cy="0"/>
        </a:xfrm>
      </p:grpSpPr>
      <p:sp>
        <p:nvSpPr>
          <p:cNvPr id="168" name="Google Shape;168;p1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69" name="Google Shape;169;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4" name="Shape 174"/>
        <p:cNvGrpSpPr/>
        <p:nvPr/>
      </p:nvGrpSpPr>
      <p:grpSpPr>
        <a:xfrm>
          <a:off x="0" y="0"/>
          <a:ext cx="0" cy="0"/>
          <a:chOff x="0" y="0"/>
          <a:chExt cx="0" cy="0"/>
        </a:xfrm>
      </p:grpSpPr>
      <p:sp>
        <p:nvSpPr>
          <p:cNvPr id="175" name="Google Shape;175;p1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76" name="Google Shape;176;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3" name="Shape 183"/>
        <p:cNvGrpSpPr/>
        <p:nvPr/>
      </p:nvGrpSpPr>
      <p:grpSpPr>
        <a:xfrm>
          <a:off x="0" y="0"/>
          <a:ext cx="0" cy="0"/>
          <a:chOff x="0" y="0"/>
          <a:chExt cx="0" cy="0"/>
        </a:xfrm>
      </p:grpSpPr>
      <p:sp>
        <p:nvSpPr>
          <p:cNvPr id="184" name="Google Shape;184;p1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85" name="Google Shape;185;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9" name="Shape 189"/>
        <p:cNvGrpSpPr/>
        <p:nvPr/>
      </p:nvGrpSpPr>
      <p:grpSpPr>
        <a:xfrm>
          <a:off x="0" y="0"/>
          <a:ext cx="0" cy="0"/>
          <a:chOff x="0" y="0"/>
          <a:chExt cx="0" cy="0"/>
        </a:xfrm>
      </p:grpSpPr>
      <p:sp>
        <p:nvSpPr>
          <p:cNvPr id="190" name="Google Shape;190;p1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91" name="Google Shape;191;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5" name="Shape 195"/>
        <p:cNvGrpSpPr/>
        <p:nvPr/>
      </p:nvGrpSpPr>
      <p:grpSpPr>
        <a:xfrm>
          <a:off x="0" y="0"/>
          <a:ext cx="0" cy="0"/>
          <a:chOff x="0" y="0"/>
          <a:chExt cx="0" cy="0"/>
        </a:xfrm>
      </p:grpSpPr>
      <p:sp>
        <p:nvSpPr>
          <p:cNvPr id="196" name="Google Shape;196;p1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97" name="Google Shape;197;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1" name="Shape 201"/>
        <p:cNvGrpSpPr/>
        <p:nvPr/>
      </p:nvGrpSpPr>
      <p:grpSpPr>
        <a:xfrm>
          <a:off x="0" y="0"/>
          <a:ext cx="0" cy="0"/>
          <a:chOff x="0" y="0"/>
          <a:chExt cx="0" cy="0"/>
        </a:xfrm>
      </p:grpSpPr>
      <p:sp>
        <p:nvSpPr>
          <p:cNvPr id="202" name="Google Shape;202;p2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03" name="Google Shape;203;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6" name="Shape 206"/>
        <p:cNvGrpSpPr/>
        <p:nvPr/>
      </p:nvGrpSpPr>
      <p:grpSpPr>
        <a:xfrm>
          <a:off x="0" y="0"/>
          <a:ext cx="0" cy="0"/>
          <a:chOff x="0" y="0"/>
          <a:chExt cx="0" cy="0"/>
        </a:xfrm>
      </p:grpSpPr>
      <p:sp>
        <p:nvSpPr>
          <p:cNvPr id="207" name="Google Shape;207;p2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08" name="Google Shape;208;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3" name="Shape 213"/>
        <p:cNvGrpSpPr/>
        <p:nvPr/>
      </p:nvGrpSpPr>
      <p:grpSpPr>
        <a:xfrm>
          <a:off x="0" y="0"/>
          <a:ext cx="0" cy="0"/>
          <a:chOff x="0" y="0"/>
          <a:chExt cx="0" cy="0"/>
        </a:xfrm>
      </p:grpSpPr>
      <p:sp>
        <p:nvSpPr>
          <p:cNvPr id="214" name="Google Shape;214;p2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15" name="Google Shape;215;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9" name="Shape 219"/>
        <p:cNvGrpSpPr/>
        <p:nvPr/>
      </p:nvGrpSpPr>
      <p:grpSpPr>
        <a:xfrm>
          <a:off x="0" y="0"/>
          <a:ext cx="0" cy="0"/>
          <a:chOff x="0" y="0"/>
          <a:chExt cx="0" cy="0"/>
        </a:xfrm>
      </p:grpSpPr>
      <p:sp>
        <p:nvSpPr>
          <p:cNvPr id="220" name="Google Shape;220;p2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21" name="Google Shape;221;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9" name="Shape 229"/>
        <p:cNvGrpSpPr/>
        <p:nvPr/>
      </p:nvGrpSpPr>
      <p:grpSpPr>
        <a:xfrm>
          <a:off x="0" y="0"/>
          <a:ext cx="0" cy="0"/>
          <a:chOff x="0" y="0"/>
          <a:chExt cx="0" cy="0"/>
        </a:xfrm>
      </p:grpSpPr>
      <p:sp>
        <p:nvSpPr>
          <p:cNvPr id="230" name="Google Shape;230;p2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31" name="Google Shape;231;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6" name="Shape 236"/>
        <p:cNvGrpSpPr/>
        <p:nvPr/>
      </p:nvGrpSpPr>
      <p:grpSpPr>
        <a:xfrm>
          <a:off x="0" y="0"/>
          <a:ext cx="0" cy="0"/>
          <a:chOff x="0" y="0"/>
          <a:chExt cx="0" cy="0"/>
        </a:xfrm>
      </p:grpSpPr>
      <p:sp>
        <p:nvSpPr>
          <p:cNvPr id="237" name="Google Shape;237;p2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38" name="Google Shape;238;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2" name="Shape 242"/>
        <p:cNvGrpSpPr/>
        <p:nvPr/>
      </p:nvGrpSpPr>
      <p:grpSpPr>
        <a:xfrm>
          <a:off x="0" y="0"/>
          <a:ext cx="0" cy="0"/>
          <a:chOff x="0" y="0"/>
          <a:chExt cx="0" cy="0"/>
        </a:xfrm>
      </p:grpSpPr>
      <p:sp>
        <p:nvSpPr>
          <p:cNvPr id="243" name="Google Shape;243;p2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44" name="Google Shape;244;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8" name="Shape 248"/>
        <p:cNvGrpSpPr/>
        <p:nvPr/>
      </p:nvGrpSpPr>
      <p:grpSpPr>
        <a:xfrm>
          <a:off x="0" y="0"/>
          <a:ext cx="0" cy="0"/>
          <a:chOff x="0" y="0"/>
          <a:chExt cx="0" cy="0"/>
        </a:xfrm>
      </p:grpSpPr>
      <p:sp>
        <p:nvSpPr>
          <p:cNvPr id="249" name="Google Shape;249;p2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50" name="Google Shape;250;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5" name="Shape 255"/>
        <p:cNvGrpSpPr/>
        <p:nvPr/>
      </p:nvGrpSpPr>
      <p:grpSpPr>
        <a:xfrm>
          <a:off x="0" y="0"/>
          <a:ext cx="0" cy="0"/>
          <a:chOff x="0" y="0"/>
          <a:chExt cx="0" cy="0"/>
        </a:xfrm>
      </p:grpSpPr>
      <p:sp>
        <p:nvSpPr>
          <p:cNvPr id="256" name="Google Shape;256;p2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57" name="Google Shape;257;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1" name="Shape 261"/>
        <p:cNvGrpSpPr/>
        <p:nvPr/>
      </p:nvGrpSpPr>
      <p:grpSpPr>
        <a:xfrm>
          <a:off x="0" y="0"/>
          <a:ext cx="0" cy="0"/>
          <a:chOff x="0" y="0"/>
          <a:chExt cx="0" cy="0"/>
        </a:xfrm>
      </p:grpSpPr>
      <p:sp>
        <p:nvSpPr>
          <p:cNvPr id="262" name="Google Shape;262;p2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63" name="Google Shape;263;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6" name="Shape 296"/>
        <p:cNvGrpSpPr/>
        <p:nvPr/>
      </p:nvGrpSpPr>
      <p:grpSpPr>
        <a:xfrm>
          <a:off x="0" y="0"/>
          <a:ext cx="0" cy="0"/>
          <a:chOff x="0" y="0"/>
          <a:chExt cx="0" cy="0"/>
        </a:xfrm>
      </p:grpSpPr>
      <p:sp>
        <p:nvSpPr>
          <p:cNvPr id="297" name="Google Shape;297;p3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98" name="Google Shape;298;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2" name="Shape 302"/>
        <p:cNvGrpSpPr/>
        <p:nvPr/>
      </p:nvGrpSpPr>
      <p:grpSpPr>
        <a:xfrm>
          <a:off x="0" y="0"/>
          <a:ext cx="0" cy="0"/>
          <a:chOff x="0" y="0"/>
          <a:chExt cx="0" cy="0"/>
        </a:xfrm>
      </p:grpSpPr>
      <p:sp>
        <p:nvSpPr>
          <p:cNvPr id="303" name="Google Shape;303;p3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04" name="Google Shape;304;p3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1" name="Shape 311"/>
        <p:cNvGrpSpPr/>
        <p:nvPr/>
      </p:nvGrpSpPr>
      <p:grpSpPr>
        <a:xfrm>
          <a:off x="0" y="0"/>
          <a:ext cx="0" cy="0"/>
          <a:chOff x="0" y="0"/>
          <a:chExt cx="0" cy="0"/>
        </a:xfrm>
      </p:grpSpPr>
      <p:sp>
        <p:nvSpPr>
          <p:cNvPr id="312" name="Google Shape;312;p3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13" name="Google Shape;313;p3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8" name="Shape 318"/>
        <p:cNvGrpSpPr/>
        <p:nvPr/>
      </p:nvGrpSpPr>
      <p:grpSpPr>
        <a:xfrm>
          <a:off x="0" y="0"/>
          <a:ext cx="0" cy="0"/>
          <a:chOff x="0" y="0"/>
          <a:chExt cx="0" cy="0"/>
        </a:xfrm>
      </p:grpSpPr>
      <p:sp>
        <p:nvSpPr>
          <p:cNvPr id="319" name="Google Shape;319;p3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20" name="Google Shape;320;p3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7" name="Shape 327"/>
        <p:cNvGrpSpPr/>
        <p:nvPr/>
      </p:nvGrpSpPr>
      <p:grpSpPr>
        <a:xfrm>
          <a:off x="0" y="0"/>
          <a:ext cx="0" cy="0"/>
          <a:chOff x="0" y="0"/>
          <a:chExt cx="0" cy="0"/>
        </a:xfrm>
      </p:grpSpPr>
      <p:sp>
        <p:nvSpPr>
          <p:cNvPr id="328" name="Google Shape;328;p3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29" name="Google Shape;329;p3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3" name="Shape 333"/>
        <p:cNvGrpSpPr/>
        <p:nvPr/>
      </p:nvGrpSpPr>
      <p:grpSpPr>
        <a:xfrm>
          <a:off x="0" y="0"/>
          <a:ext cx="0" cy="0"/>
          <a:chOff x="0" y="0"/>
          <a:chExt cx="0" cy="0"/>
        </a:xfrm>
      </p:grpSpPr>
      <p:sp>
        <p:nvSpPr>
          <p:cNvPr id="334" name="Google Shape;334;p3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35" name="Google Shape;335;p3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9" name="Shape 339"/>
        <p:cNvGrpSpPr/>
        <p:nvPr/>
      </p:nvGrpSpPr>
      <p:grpSpPr>
        <a:xfrm>
          <a:off x="0" y="0"/>
          <a:ext cx="0" cy="0"/>
          <a:chOff x="0" y="0"/>
          <a:chExt cx="0" cy="0"/>
        </a:xfrm>
      </p:grpSpPr>
      <p:sp>
        <p:nvSpPr>
          <p:cNvPr id="340" name="Google Shape;340;p3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41" name="Google Shape;341;p3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5" name="Shape 345"/>
        <p:cNvGrpSpPr/>
        <p:nvPr/>
      </p:nvGrpSpPr>
      <p:grpSpPr>
        <a:xfrm>
          <a:off x="0" y="0"/>
          <a:ext cx="0" cy="0"/>
          <a:chOff x="0" y="0"/>
          <a:chExt cx="0" cy="0"/>
        </a:xfrm>
      </p:grpSpPr>
      <p:sp>
        <p:nvSpPr>
          <p:cNvPr id="346" name="Google Shape;346;p3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47" name="Google Shape;347;p3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1" name="Shape 351"/>
        <p:cNvGrpSpPr/>
        <p:nvPr/>
      </p:nvGrpSpPr>
      <p:grpSpPr>
        <a:xfrm>
          <a:off x="0" y="0"/>
          <a:ext cx="0" cy="0"/>
          <a:chOff x="0" y="0"/>
          <a:chExt cx="0" cy="0"/>
        </a:xfrm>
      </p:grpSpPr>
      <p:sp>
        <p:nvSpPr>
          <p:cNvPr id="352" name="Google Shape;352;p3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53" name="Google Shape;353;p3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6" name="Shape 356"/>
        <p:cNvGrpSpPr/>
        <p:nvPr/>
      </p:nvGrpSpPr>
      <p:grpSpPr>
        <a:xfrm>
          <a:off x="0" y="0"/>
          <a:ext cx="0" cy="0"/>
          <a:chOff x="0" y="0"/>
          <a:chExt cx="0" cy="0"/>
        </a:xfrm>
      </p:grpSpPr>
      <p:sp>
        <p:nvSpPr>
          <p:cNvPr id="357" name="Google Shape;357;p3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58" name="Google Shape;358;p3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5" name="Shape 365"/>
        <p:cNvGrpSpPr/>
        <p:nvPr/>
      </p:nvGrpSpPr>
      <p:grpSpPr>
        <a:xfrm>
          <a:off x="0" y="0"/>
          <a:ext cx="0" cy="0"/>
          <a:chOff x="0" y="0"/>
          <a:chExt cx="0" cy="0"/>
        </a:xfrm>
      </p:grpSpPr>
      <p:sp>
        <p:nvSpPr>
          <p:cNvPr id="366" name="Google Shape;366;p4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67" name="Google Shape;367;p4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3" name="Shape 383"/>
        <p:cNvGrpSpPr/>
        <p:nvPr/>
      </p:nvGrpSpPr>
      <p:grpSpPr>
        <a:xfrm>
          <a:off x="0" y="0"/>
          <a:ext cx="0" cy="0"/>
          <a:chOff x="0" y="0"/>
          <a:chExt cx="0" cy="0"/>
        </a:xfrm>
      </p:grpSpPr>
      <p:sp>
        <p:nvSpPr>
          <p:cNvPr id="384" name="Google Shape;384;p4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85" name="Google Shape;385;p4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9" name="Shape 389"/>
        <p:cNvGrpSpPr/>
        <p:nvPr/>
      </p:nvGrpSpPr>
      <p:grpSpPr>
        <a:xfrm>
          <a:off x="0" y="0"/>
          <a:ext cx="0" cy="0"/>
          <a:chOff x="0" y="0"/>
          <a:chExt cx="0" cy="0"/>
        </a:xfrm>
      </p:grpSpPr>
      <p:sp>
        <p:nvSpPr>
          <p:cNvPr id="390" name="Google Shape;390;p4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91" name="Google Shape;391;p4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5" name="Shape 395"/>
        <p:cNvGrpSpPr/>
        <p:nvPr/>
      </p:nvGrpSpPr>
      <p:grpSpPr>
        <a:xfrm>
          <a:off x="0" y="0"/>
          <a:ext cx="0" cy="0"/>
          <a:chOff x="0" y="0"/>
          <a:chExt cx="0" cy="0"/>
        </a:xfrm>
      </p:grpSpPr>
      <p:sp>
        <p:nvSpPr>
          <p:cNvPr id="396" name="Google Shape;396;p4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97" name="Google Shape;397;p4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1" name="Shape 401"/>
        <p:cNvGrpSpPr/>
        <p:nvPr/>
      </p:nvGrpSpPr>
      <p:grpSpPr>
        <a:xfrm>
          <a:off x="0" y="0"/>
          <a:ext cx="0" cy="0"/>
          <a:chOff x="0" y="0"/>
          <a:chExt cx="0" cy="0"/>
        </a:xfrm>
      </p:grpSpPr>
      <p:sp>
        <p:nvSpPr>
          <p:cNvPr id="402" name="Google Shape;402;p4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403" name="Google Shape;403;p4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7" name="Shape 407"/>
        <p:cNvGrpSpPr/>
        <p:nvPr/>
      </p:nvGrpSpPr>
      <p:grpSpPr>
        <a:xfrm>
          <a:off x="0" y="0"/>
          <a:ext cx="0" cy="0"/>
          <a:chOff x="0" y="0"/>
          <a:chExt cx="0" cy="0"/>
        </a:xfrm>
      </p:grpSpPr>
      <p:sp>
        <p:nvSpPr>
          <p:cNvPr id="408" name="Google Shape;408;p4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409" name="Google Shape;409;p4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3" name="Shape 413"/>
        <p:cNvGrpSpPr/>
        <p:nvPr/>
      </p:nvGrpSpPr>
      <p:grpSpPr>
        <a:xfrm>
          <a:off x="0" y="0"/>
          <a:ext cx="0" cy="0"/>
          <a:chOff x="0" y="0"/>
          <a:chExt cx="0" cy="0"/>
        </a:xfrm>
      </p:grpSpPr>
      <p:sp>
        <p:nvSpPr>
          <p:cNvPr id="414" name="Google Shape;414;p4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415" name="Google Shape;415;p4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9" name="Shape 419"/>
        <p:cNvGrpSpPr/>
        <p:nvPr/>
      </p:nvGrpSpPr>
      <p:grpSpPr>
        <a:xfrm>
          <a:off x="0" y="0"/>
          <a:ext cx="0" cy="0"/>
          <a:chOff x="0" y="0"/>
          <a:chExt cx="0" cy="0"/>
        </a:xfrm>
      </p:grpSpPr>
      <p:sp>
        <p:nvSpPr>
          <p:cNvPr id="420" name="Google Shape;420;p4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421" name="Google Shape;421;p4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4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5" name="Shape 425"/>
        <p:cNvGrpSpPr/>
        <p:nvPr/>
      </p:nvGrpSpPr>
      <p:grpSpPr>
        <a:xfrm>
          <a:off x="0" y="0"/>
          <a:ext cx="0" cy="0"/>
          <a:chOff x="0" y="0"/>
          <a:chExt cx="0" cy="0"/>
        </a:xfrm>
      </p:grpSpPr>
      <p:sp>
        <p:nvSpPr>
          <p:cNvPr id="426" name="Google Shape;426;p4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427" name="Google Shape;427;p4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4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1" name="Shape 431"/>
        <p:cNvGrpSpPr/>
        <p:nvPr/>
      </p:nvGrpSpPr>
      <p:grpSpPr>
        <a:xfrm>
          <a:off x="0" y="0"/>
          <a:ext cx="0" cy="0"/>
          <a:chOff x="0" y="0"/>
          <a:chExt cx="0" cy="0"/>
        </a:xfrm>
      </p:grpSpPr>
      <p:sp>
        <p:nvSpPr>
          <p:cNvPr id="432" name="Google Shape;432;p4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433" name="Google Shape;433;p4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итульный слайд" type="title">
  <p:cSld name="TITLE">
    <p:bg>
      <p:bgPr>
        <a:blipFill>
          <a:blip r:embed="rId2">
            <a:alphaModFix/>
          </a:blip>
          <a:stretch>
            <a:fillRect/>
          </a:stretch>
        </a:blipFill>
      </p:bgPr>
    </p:bg>
    <p:spTree>
      <p:nvGrpSpPr>
        <p:cNvPr id="11" name="Shape 11"/>
        <p:cNvGrpSpPr/>
        <p:nvPr/>
      </p:nvGrpSpPr>
      <p:grpSpPr>
        <a:xfrm>
          <a:off x="0" y="0"/>
          <a:ext cx="0" cy="0"/>
          <a:chOff x="0" y="0"/>
          <a:chExt cx="0" cy="0"/>
        </a:xfrm>
      </p:grpSpPr>
      <p:sp>
        <p:nvSpPr>
          <p:cNvPr id="12" name="Google Shape;12;p51"/>
          <p:cNvSpPr txBox="1"/>
          <p:nvPr>
            <p:ph type="ctrTitle"/>
          </p:nvPr>
        </p:nvSpPr>
        <p:spPr>
          <a:xfrm>
            <a:off x="685800" y="2130425"/>
            <a:ext cx="7772400" cy="1470025"/>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 name="Google Shape;13;p51"/>
          <p:cNvSpPr txBox="1"/>
          <p:nvPr>
            <p:ph idx="1" type="subTitle"/>
          </p:nvPr>
        </p:nvSpPr>
        <p:spPr>
          <a:xfrm>
            <a:off x="1371600" y="3886200"/>
            <a:ext cx="6400800" cy="1752600"/>
          </a:xfrm>
          <a:prstGeom prst="rect">
            <a:avLst/>
          </a:prstGeom>
          <a:noFill/>
          <a:ln>
            <a:noFill/>
          </a:ln>
        </p:spPr>
        <p:txBody>
          <a:bodyPr anchorCtr="0" anchor="t" bIns="45700" lIns="91425" spcFirstLastPara="1" rIns="91425" wrap="square" tIns="45700">
            <a:normAutofit/>
          </a:bodyPr>
          <a:lstStyle>
            <a:lvl1pPr lvl="0" algn="ctr">
              <a:lnSpc>
                <a:spcPct val="100000"/>
              </a:lnSpc>
              <a:spcBef>
                <a:spcPts val="640"/>
              </a:spcBef>
              <a:spcAft>
                <a:spcPts val="0"/>
              </a:spcAft>
              <a:buClr>
                <a:srgbClr val="8C8B8A"/>
              </a:buClr>
              <a:buSzPts val="3200"/>
              <a:buNone/>
              <a:defRPr>
                <a:solidFill>
                  <a:srgbClr val="8C8B8A"/>
                </a:solidFill>
              </a:defRPr>
            </a:lvl1pPr>
            <a:lvl2pPr lvl="1" algn="ctr">
              <a:lnSpc>
                <a:spcPct val="100000"/>
              </a:lnSpc>
              <a:spcBef>
                <a:spcPts val="560"/>
              </a:spcBef>
              <a:spcAft>
                <a:spcPts val="0"/>
              </a:spcAft>
              <a:buClr>
                <a:srgbClr val="8C8B8A"/>
              </a:buClr>
              <a:buSzPts val="2800"/>
              <a:buNone/>
              <a:defRPr>
                <a:solidFill>
                  <a:srgbClr val="8C8B8A"/>
                </a:solidFill>
              </a:defRPr>
            </a:lvl2pPr>
            <a:lvl3pPr lvl="2" algn="ctr">
              <a:lnSpc>
                <a:spcPct val="100000"/>
              </a:lnSpc>
              <a:spcBef>
                <a:spcPts val="480"/>
              </a:spcBef>
              <a:spcAft>
                <a:spcPts val="0"/>
              </a:spcAft>
              <a:buClr>
                <a:srgbClr val="8C8B8A"/>
              </a:buClr>
              <a:buSzPts val="2400"/>
              <a:buNone/>
              <a:defRPr>
                <a:solidFill>
                  <a:srgbClr val="8C8B8A"/>
                </a:solidFill>
              </a:defRPr>
            </a:lvl3pPr>
            <a:lvl4pPr lvl="3" algn="ctr">
              <a:lnSpc>
                <a:spcPct val="100000"/>
              </a:lnSpc>
              <a:spcBef>
                <a:spcPts val="400"/>
              </a:spcBef>
              <a:spcAft>
                <a:spcPts val="0"/>
              </a:spcAft>
              <a:buClr>
                <a:srgbClr val="8C8B8A"/>
              </a:buClr>
              <a:buSzPts val="2000"/>
              <a:buNone/>
              <a:defRPr>
                <a:solidFill>
                  <a:srgbClr val="8C8B8A"/>
                </a:solidFill>
              </a:defRPr>
            </a:lvl4pPr>
            <a:lvl5pPr lvl="4" algn="ctr">
              <a:lnSpc>
                <a:spcPct val="100000"/>
              </a:lnSpc>
              <a:spcBef>
                <a:spcPts val="400"/>
              </a:spcBef>
              <a:spcAft>
                <a:spcPts val="0"/>
              </a:spcAft>
              <a:buClr>
                <a:srgbClr val="8C8B8A"/>
              </a:buClr>
              <a:buSzPts val="2000"/>
              <a:buNone/>
              <a:defRPr>
                <a:solidFill>
                  <a:srgbClr val="8C8B8A"/>
                </a:solidFill>
              </a:defRPr>
            </a:lvl5pPr>
            <a:lvl6pPr lvl="5" algn="ctr">
              <a:lnSpc>
                <a:spcPct val="100000"/>
              </a:lnSpc>
              <a:spcBef>
                <a:spcPts val="400"/>
              </a:spcBef>
              <a:spcAft>
                <a:spcPts val="0"/>
              </a:spcAft>
              <a:buClr>
                <a:srgbClr val="8C8B8A"/>
              </a:buClr>
              <a:buSzPts val="2000"/>
              <a:buNone/>
              <a:defRPr>
                <a:solidFill>
                  <a:srgbClr val="8C8B8A"/>
                </a:solidFill>
              </a:defRPr>
            </a:lvl6pPr>
            <a:lvl7pPr lvl="6" algn="ctr">
              <a:lnSpc>
                <a:spcPct val="100000"/>
              </a:lnSpc>
              <a:spcBef>
                <a:spcPts val="400"/>
              </a:spcBef>
              <a:spcAft>
                <a:spcPts val="0"/>
              </a:spcAft>
              <a:buClr>
                <a:srgbClr val="8C8B8A"/>
              </a:buClr>
              <a:buSzPts val="2000"/>
              <a:buNone/>
              <a:defRPr>
                <a:solidFill>
                  <a:srgbClr val="8C8B8A"/>
                </a:solidFill>
              </a:defRPr>
            </a:lvl7pPr>
            <a:lvl8pPr lvl="7" algn="ctr">
              <a:lnSpc>
                <a:spcPct val="100000"/>
              </a:lnSpc>
              <a:spcBef>
                <a:spcPts val="400"/>
              </a:spcBef>
              <a:spcAft>
                <a:spcPts val="0"/>
              </a:spcAft>
              <a:buClr>
                <a:srgbClr val="8C8B8A"/>
              </a:buClr>
              <a:buSzPts val="2000"/>
              <a:buNone/>
              <a:defRPr>
                <a:solidFill>
                  <a:srgbClr val="8C8B8A"/>
                </a:solidFill>
              </a:defRPr>
            </a:lvl8pPr>
            <a:lvl9pPr lvl="8" algn="ctr">
              <a:lnSpc>
                <a:spcPct val="100000"/>
              </a:lnSpc>
              <a:spcBef>
                <a:spcPts val="400"/>
              </a:spcBef>
              <a:spcAft>
                <a:spcPts val="0"/>
              </a:spcAft>
              <a:buClr>
                <a:srgbClr val="8C8B8A"/>
              </a:buClr>
              <a:buSzPts val="2000"/>
              <a:buNone/>
              <a:defRPr>
                <a:solidFill>
                  <a:srgbClr val="8C8B8A"/>
                </a:solidFill>
              </a:defRPr>
            </a:lvl9pPr>
          </a:lstStyle>
          <a:p/>
        </p:txBody>
      </p:sp>
      <p:sp>
        <p:nvSpPr>
          <p:cNvPr id="14" name="Google Shape;14;p51"/>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 name="Google Shape;15;p51"/>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6" name="Google Shape;16;p51"/>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C8B8A"/>
                </a:solidFill>
                <a:latin typeface="Book Antiqua"/>
                <a:ea typeface="Book Antiqua"/>
                <a:cs typeface="Book Antiqua"/>
                <a:sym typeface="Book Antiqua"/>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C8B8A"/>
                </a:solidFill>
                <a:latin typeface="Book Antiqua"/>
                <a:ea typeface="Book Antiqua"/>
                <a:cs typeface="Book Antiqua"/>
                <a:sym typeface="Book Antiqua"/>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C8B8A"/>
                </a:solidFill>
                <a:latin typeface="Book Antiqua"/>
                <a:ea typeface="Book Antiqua"/>
                <a:cs typeface="Book Antiqua"/>
                <a:sym typeface="Book Antiqua"/>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C8B8A"/>
                </a:solidFill>
                <a:latin typeface="Book Antiqua"/>
                <a:ea typeface="Book Antiqua"/>
                <a:cs typeface="Book Antiqua"/>
                <a:sym typeface="Book Antiqua"/>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C8B8A"/>
                </a:solidFill>
                <a:latin typeface="Book Antiqua"/>
                <a:ea typeface="Book Antiqua"/>
                <a:cs typeface="Book Antiqua"/>
                <a:sym typeface="Book Antiqua"/>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C8B8A"/>
                </a:solidFill>
                <a:latin typeface="Book Antiqua"/>
                <a:ea typeface="Book Antiqua"/>
                <a:cs typeface="Book Antiqua"/>
                <a:sym typeface="Book Antiqua"/>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C8B8A"/>
                </a:solidFill>
                <a:latin typeface="Book Antiqua"/>
                <a:ea typeface="Book Antiqua"/>
                <a:cs typeface="Book Antiqua"/>
                <a:sym typeface="Book Antiqua"/>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C8B8A"/>
                </a:solidFill>
                <a:latin typeface="Book Antiqua"/>
                <a:ea typeface="Book Antiqua"/>
                <a:cs typeface="Book Antiqua"/>
                <a:sym typeface="Book Antiqua"/>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C8B8A"/>
                </a:solidFill>
                <a:latin typeface="Book Antiqua"/>
                <a:ea typeface="Book Antiqua"/>
                <a:cs typeface="Book Antiqua"/>
                <a:sym typeface="Book Antiqua"/>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Пустой слайд" type="blank">
  <p:cSld name="BLANK">
    <p:spTree>
      <p:nvGrpSpPr>
        <p:cNvPr id="17" name="Shape 17"/>
        <p:cNvGrpSpPr/>
        <p:nvPr/>
      </p:nvGrpSpPr>
      <p:grpSpPr>
        <a:xfrm>
          <a:off x="0" y="0"/>
          <a:ext cx="0" cy="0"/>
          <a:chOff x="0" y="0"/>
          <a:chExt cx="0" cy="0"/>
        </a:xfrm>
      </p:grpSpPr>
      <p:sp>
        <p:nvSpPr>
          <p:cNvPr id="18" name="Google Shape;18;p52"/>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 name="Google Shape;19;p52"/>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 name="Google Shape;20;p52"/>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C8B8A"/>
                </a:solidFill>
                <a:latin typeface="Book Antiqua"/>
                <a:ea typeface="Book Antiqua"/>
                <a:cs typeface="Book Antiqua"/>
                <a:sym typeface="Book Antiqua"/>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C8B8A"/>
                </a:solidFill>
                <a:latin typeface="Book Antiqua"/>
                <a:ea typeface="Book Antiqua"/>
                <a:cs typeface="Book Antiqua"/>
                <a:sym typeface="Book Antiqua"/>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C8B8A"/>
                </a:solidFill>
                <a:latin typeface="Book Antiqua"/>
                <a:ea typeface="Book Antiqua"/>
                <a:cs typeface="Book Antiqua"/>
                <a:sym typeface="Book Antiqua"/>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C8B8A"/>
                </a:solidFill>
                <a:latin typeface="Book Antiqua"/>
                <a:ea typeface="Book Antiqua"/>
                <a:cs typeface="Book Antiqua"/>
                <a:sym typeface="Book Antiqua"/>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C8B8A"/>
                </a:solidFill>
                <a:latin typeface="Book Antiqua"/>
                <a:ea typeface="Book Antiqua"/>
                <a:cs typeface="Book Antiqua"/>
                <a:sym typeface="Book Antiqua"/>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C8B8A"/>
                </a:solidFill>
                <a:latin typeface="Book Antiqua"/>
                <a:ea typeface="Book Antiqua"/>
                <a:cs typeface="Book Antiqua"/>
                <a:sym typeface="Book Antiqua"/>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C8B8A"/>
                </a:solidFill>
                <a:latin typeface="Book Antiqua"/>
                <a:ea typeface="Book Antiqua"/>
                <a:cs typeface="Book Antiqua"/>
                <a:sym typeface="Book Antiqua"/>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C8B8A"/>
                </a:solidFill>
                <a:latin typeface="Book Antiqua"/>
                <a:ea typeface="Book Antiqua"/>
                <a:cs typeface="Book Antiqua"/>
                <a:sym typeface="Book Antiqua"/>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C8B8A"/>
                </a:solidFill>
                <a:latin typeface="Book Antiqua"/>
                <a:ea typeface="Book Antiqua"/>
                <a:cs typeface="Book Antiqua"/>
                <a:sym typeface="Book Antiqua"/>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объект" type="obj">
  <p:cSld name="OBJECT">
    <p:spTree>
      <p:nvGrpSpPr>
        <p:cNvPr id="21" name="Shape 21"/>
        <p:cNvGrpSpPr/>
        <p:nvPr/>
      </p:nvGrpSpPr>
      <p:grpSpPr>
        <a:xfrm>
          <a:off x="0" y="0"/>
          <a:ext cx="0" cy="0"/>
          <a:chOff x="0" y="0"/>
          <a:chExt cx="0" cy="0"/>
        </a:xfrm>
      </p:grpSpPr>
      <p:sp>
        <p:nvSpPr>
          <p:cNvPr id="22" name="Google Shape;22;p53"/>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3" name="Google Shape;23;p53"/>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360"/>
              </a:spcBef>
              <a:spcAft>
                <a:spcPts val="0"/>
              </a:spcAft>
              <a:buClr>
                <a:schemeClr val="dk1"/>
              </a:buClr>
              <a:buSzPts val="1800"/>
              <a:buChar char="•"/>
              <a:defRPr/>
            </a:lvl1pPr>
            <a:lvl2pPr indent="-342900" lvl="1" marL="914400" algn="l">
              <a:lnSpc>
                <a:spcPct val="100000"/>
              </a:lnSpc>
              <a:spcBef>
                <a:spcPts val="360"/>
              </a:spcBef>
              <a:spcAft>
                <a:spcPts val="0"/>
              </a:spcAft>
              <a:buClr>
                <a:schemeClr val="dk1"/>
              </a:buClr>
              <a:buSzPts val="1800"/>
              <a:buChar char="–"/>
              <a:defRPr/>
            </a:lvl2pPr>
            <a:lvl3pPr indent="-342900" lvl="2" marL="1371600" algn="l">
              <a:lnSpc>
                <a:spcPct val="100000"/>
              </a:lnSpc>
              <a:spcBef>
                <a:spcPts val="360"/>
              </a:spcBef>
              <a:spcAft>
                <a:spcPts val="0"/>
              </a:spcAft>
              <a:buClr>
                <a:schemeClr val="dk1"/>
              </a:buClr>
              <a:buSzPts val="1800"/>
              <a:buChar char="•"/>
              <a:defRPr/>
            </a:lvl3pPr>
            <a:lvl4pPr indent="-342900" lvl="3" marL="1828800" algn="l">
              <a:lnSpc>
                <a:spcPct val="100000"/>
              </a:lnSpc>
              <a:spcBef>
                <a:spcPts val="360"/>
              </a:spcBef>
              <a:spcAft>
                <a:spcPts val="0"/>
              </a:spcAft>
              <a:buClr>
                <a:schemeClr val="dk1"/>
              </a:buClr>
              <a:buSzPts val="1800"/>
              <a:buChar char="–"/>
              <a:defRPr/>
            </a:lvl4pPr>
            <a:lvl5pPr indent="-342900" lvl="4" marL="2286000" algn="l">
              <a:lnSpc>
                <a:spcPct val="100000"/>
              </a:lnSpc>
              <a:spcBef>
                <a:spcPts val="360"/>
              </a:spcBef>
              <a:spcAft>
                <a:spcPts val="0"/>
              </a:spcAft>
              <a:buClr>
                <a:schemeClr val="dk1"/>
              </a:buClr>
              <a:buSzPts val="1800"/>
              <a:buChar char="»"/>
              <a:defRPr/>
            </a:lvl5pPr>
            <a:lvl6pPr indent="-342900" lvl="5" marL="2743200" algn="l">
              <a:lnSpc>
                <a:spcPct val="100000"/>
              </a:lnSpc>
              <a:spcBef>
                <a:spcPts val="360"/>
              </a:spcBef>
              <a:spcAft>
                <a:spcPts val="0"/>
              </a:spcAft>
              <a:buClr>
                <a:schemeClr val="dk1"/>
              </a:buClr>
              <a:buSzPts val="1800"/>
              <a:buChar char="•"/>
              <a:defRPr/>
            </a:lvl6pPr>
            <a:lvl7pPr indent="-342900" lvl="6" marL="3200400" algn="l">
              <a:lnSpc>
                <a:spcPct val="100000"/>
              </a:lnSpc>
              <a:spcBef>
                <a:spcPts val="360"/>
              </a:spcBef>
              <a:spcAft>
                <a:spcPts val="0"/>
              </a:spcAft>
              <a:buClr>
                <a:schemeClr val="dk1"/>
              </a:buClr>
              <a:buSzPts val="1800"/>
              <a:buChar char="•"/>
              <a:defRPr/>
            </a:lvl7pPr>
            <a:lvl8pPr indent="-342900" lvl="7" marL="3657600" algn="l">
              <a:lnSpc>
                <a:spcPct val="100000"/>
              </a:lnSpc>
              <a:spcBef>
                <a:spcPts val="360"/>
              </a:spcBef>
              <a:spcAft>
                <a:spcPts val="0"/>
              </a:spcAft>
              <a:buClr>
                <a:schemeClr val="dk1"/>
              </a:buClr>
              <a:buSzPts val="1800"/>
              <a:buChar char="•"/>
              <a:defRPr/>
            </a:lvl8pPr>
            <a:lvl9pPr indent="-342900" lvl="8" marL="4114800" algn="l">
              <a:lnSpc>
                <a:spcPct val="100000"/>
              </a:lnSpc>
              <a:spcBef>
                <a:spcPts val="360"/>
              </a:spcBef>
              <a:spcAft>
                <a:spcPts val="0"/>
              </a:spcAft>
              <a:buClr>
                <a:schemeClr val="dk1"/>
              </a:buClr>
              <a:buSzPts val="1800"/>
              <a:buChar char="•"/>
              <a:defRPr/>
            </a:lvl9pPr>
          </a:lstStyle>
          <a:p/>
        </p:txBody>
      </p:sp>
      <p:sp>
        <p:nvSpPr>
          <p:cNvPr id="24" name="Google Shape;24;p53"/>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 name="Google Shape;25;p53"/>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6" name="Google Shape;26;p53"/>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C8B8A"/>
                </a:solidFill>
                <a:latin typeface="Book Antiqua"/>
                <a:ea typeface="Book Antiqua"/>
                <a:cs typeface="Book Antiqua"/>
                <a:sym typeface="Book Antiqua"/>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C8B8A"/>
                </a:solidFill>
                <a:latin typeface="Book Antiqua"/>
                <a:ea typeface="Book Antiqua"/>
                <a:cs typeface="Book Antiqua"/>
                <a:sym typeface="Book Antiqua"/>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C8B8A"/>
                </a:solidFill>
                <a:latin typeface="Book Antiqua"/>
                <a:ea typeface="Book Antiqua"/>
                <a:cs typeface="Book Antiqua"/>
                <a:sym typeface="Book Antiqua"/>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C8B8A"/>
                </a:solidFill>
                <a:latin typeface="Book Antiqua"/>
                <a:ea typeface="Book Antiqua"/>
                <a:cs typeface="Book Antiqua"/>
                <a:sym typeface="Book Antiqua"/>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C8B8A"/>
                </a:solidFill>
                <a:latin typeface="Book Antiqua"/>
                <a:ea typeface="Book Antiqua"/>
                <a:cs typeface="Book Antiqua"/>
                <a:sym typeface="Book Antiqua"/>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C8B8A"/>
                </a:solidFill>
                <a:latin typeface="Book Antiqua"/>
                <a:ea typeface="Book Antiqua"/>
                <a:cs typeface="Book Antiqua"/>
                <a:sym typeface="Book Antiqua"/>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C8B8A"/>
                </a:solidFill>
                <a:latin typeface="Book Antiqua"/>
                <a:ea typeface="Book Antiqua"/>
                <a:cs typeface="Book Antiqua"/>
                <a:sym typeface="Book Antiqua"/>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C8B8A"/>
                </a:solidFill>
                <a:latin typeface="Book Antiqua"/>
                <a:ea typeface="Book Antiqua"/>
                <a:cs typeface="Book Antiqua"/>
                <a:sym typeface="Book Antiqua"/>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C8B8A"/>
                </a:solidFill>
                <a:latin typeface="Book Antiqua"/>
                <a:ea typeface="Book Antiqua"/>
                <a:cs typeface="Book Antiqua"/>
                <a:sym typeface="Book Antiqua"/>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Сравнение" type="twoTxTwoObj">
  <p:cSld name="TWO_OBJECTS_WITH_TEXT">
    <p:spTree>
      <p:nvGrpSpPr>
        <p:cNvPr id="27" name="Shape 27"/>
        <p:cNvGrpSpPr/>
        <p:nvPr/>
      </p:nvGrpSpPr>
      <p:grpSpPr>
        <a:xfrm>
          <a:off x="0" y="0"/>
          <a:ext cx="0" cy="0"/>
          <a:chOff x="0" y="0"/>
          <a:chExt cx="0" cy="0"/>
        </a:xfrm>
      </p:grpSpPr>
      <p:sp>
        <p:nvSpPr>
          <p:cNvPr id="28" name="Google Shape;28;p54"/>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4400"/>
              <a:buFont typeface="Book Antiqua"/>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9" name="Google Shape;29;p54"/>
          <p:cNvSpPr txBox="1"/>
          <p:nvPr>
            <p:ph idx="1" type="body"/>
          </p:nvPr>
        </p:nvSpPr>
        <p:spPr>
          <a:xfrm>
            <a:off x="457200" y="1535113"/>
            <a:ext cx="4040188" cy="639762"/>
          </a:xfrm>
          <a:prstGeom prst="rect">
            <a:avLst/>
          </a:prstGeom>
          <a:noFill/>
          <a:ln>
            <a:noFill/>
          </a:ln>
        </p:spPr>
        <p:txBody>
          <a:bodyPr anchorCtr="0" anchor="b" bIns="45700" lIns="91425" spcFirstLastPara="1" rIns="91425" wrap="square" tIns="45700">
            <a:normAutofit/>
          </a:bodyPr>
          <a:lstStyle>
            <a:lvl1pPr indent="-228600" lvl="0" marL="457200" algn="l">
              <a:lnSpc>
                <a:spcPct val="100000"/>
              </a:lnSpc>
              <a:spcBef>
                <a:spcPts val="480"/>
              </a:spcBef>
              <a:spcAft>
                <a:spcPts val="0"/>
              </a:spcAft>
              <a:buClr>
                <a:schemeClr val="dk1"/>
              </a:buClr>
              <a:buSzPts val="2400"/>
              <a:buNone/>
              <a:defRPr b="1" sz="2400"/>
            </a:lvl1pPr>
            <a:lvl2pPr indent="-228600" lvl="1" marL="914400" algn="l">
              <a:lnSpc>
                <a:spcPct val="100000"/>
              </a:lnSpc>
              <a:spcBef>
                <a:spcPts val="400"/>
              </a:spcBef>
              <a:spcAft>
                <a:spcPts val="0"/>
              </a:spcAft>
              <a:buClr>
                <a:schemeClr val="dk1"/>
              </a:buClr>
              <a:buSzPts val="2000"/>
              <a:buNone/>
              <a:defRPr b="1" sz="2000"/>
            </a:lvl2pPr>
            <a:lvl3pPr indent="-228600" lvl="2" marL="1371600" algn="l">
              <a:lnSpc>
                <a:spcPct val="100000"/>
              </a:lnSpc>
              <a:spcBef>
                <a:spcPts val="360"/>
              </a:spcBef>
              <a:spcAft>
                <a:spcPts val="0"/>
              </a:spcAft>
              <a:buClr>
                <a:schemeClr val="dk1"/>
              </a:buClr>
              <a:buSzPts val="1800"/>
              <a:buNone/>
              <a:defRPr b="1" sz="1800"/>
            </a:lvl3pPr>
            <a:lvl4pPr indent="-228600" lvl="3" marL="1828800" algn="l">
              <a:lnSpc>
                <a:spcPct val="100000"/>
              </a:lnSpc>
              <a:spcBef>
                <a:spcPts val="320"/>
              </a:spcBef>
              <a:spcAft>
                <a:spcPts val="0"/>
              </a:spcAft>
              <a:buClr>
                <a:schemeClr val="dk1"/>
              </a:buClr>
              <a:buSzPts val="1600"/>
              <a:buNone/>
              <a:defRPr b="1" sz="1600"/>
            </a:lvl4pPr>
            <a:lvl5pPr indent="-228600" lvl="4" marL="2286000" algn="l">
              <a:lnSpc>
                <a:spcPct val="100000"/>
              </a:lnSpc>
              <a:spcBef>
                <a:spcPts val="320"/>
              </a:spcBef>
              <a:spcAft>
                <a:spcPts val="0"/>
              </a:spcAft>
              <a:buClr>
                <a:schemeClr val="dk1"/>
              </a:buClr>
              <a:buSzPts val="1600"/>
              <a:buNone/>
              <a:defRPr b="1" sz="1600"/>
            </a:lvl5pPr>
            <a:lvl6pPr indent="-228600" lvl="5" marL="2743200" algn="l">
              <a:lnSpc>
                <a:spcPct val="100000"/>
              </a:lnSpc>
              <a:spcBef>
                <a:spcPts val="320"/>
              </a:spcBef>
              <a:spcAft>
                <a:spcPts val="0"/>
              </a:spcAft>
              <a:buClr>
                <a:schemeClr val="dk1"/>
              </a:buClr>
              <a:buSzPts val="1600"/>
              <a:buNone/>
              <a:defRPr b="1" sz="1600"/>
            </a:lvl6pPr>
            <a:lvl7pPr indent="-228600" lvl="6" marL="3200400" algn="l">
              <a:lnSpc>
                <a:spcPct val="100000"/>
              </a:lnSpc>
              <a:spcBef>
                <a:spcPts val="320"/>
              </a:spcBef>
              <a:spcAft>
                <a:spcPts val="0"/>
              </a:spcAft>
              <a:buClr>
                <a:schemeClr val="dk1"/>
              </a:buClr>
              <a:buSzPts val="1600"/>
              <a:buNone/>
              <a:defRPr b="1" sz="1600"/>
            </a:lvl7pPr>
            <a:lvl8pPr indent="-228600" lvl="7" marL="3657600" algn="l">
              <a:lnSpc>
                <a:spcPct val="100000"/>
              </a:lnSpc>
              <a:spcBef>
                <a:spcPts val="320"/>
              </a:spcBef>
              <a:spcAft>
                <a:spcPts val="0"/>
              </a:spcAft>
              <a:buClr>
                <a:schemeClr val="dk1"/>
              </a:buClr>
              <a:buSzPts val="1600"/>
              <a:buNone/>
              <a:defRPr b="1" sz="1600"/>
            </a:lvl8pPr>
            <a:lvl9pPr indent="-228600" lvl="8" marL="4114800" algn="l">
              <a:lnSpc>
                <a:spcPct val="100000"/>
              </a:lnSpc>
              <a:spcBef>
                <a:spcPts val="320"/>
              </a:spcBef>
              <a:spcAft>
                <a:spcPts val="0"/>
              </a:spcAft>
              <a:buClr>
                <a:schemeClr val="dk1"/>
              </a:buClr>
              <a:buSzPts val="1600"/>
              <a:buNone/>
              <a:defRPr b="1" sz="1600"/>
            </a:lvl9pPr>
          </a:lstStyle>
          <a:p/>
        </p:txBody>
      </p:sp>
      <p:sp>
        <p:nvSpPr>
          <p:cNvPr id="30" name="Google Shape;30;p54"/>
          <p:cNvSpPr txBox="1"/>
          <p:nvPr>
            <p:ph idx="2" type="body"/>
          </p:nvPr>
        </p:nvSpPr>
        <p:spPr>
          <a:xfrm>
            <a:off x="457200" y="2174875"/>
            <a:ext cx="4040188" cy="3951288"/>
          </a:xfrm>
          <a:prstGeom prst="rect">
            <a:avLst/>
          </a:prstGeom>
          <a:noFill/>
          <a:ln>
            <a:noFill/>
          </a:ln>
        </p:spPr>
        <p:txBody>
          <a:bodyPr anchorCtr="0" anchor="t" bIns="45700" lIns="91425" spcFirstLastPara="1" rIns="91425" wrap="square" tIns="45700">
            <a:normAutofit/>
          </a:bodyPr>
          <a:lstStyle>
            <a:lvl1pPr indent="-381000" lvl="0" marL="457200" algn="l">
              <a:lnSpc>
                <a:spcPct val="100000"/>
              </a:lnSpc>
              <a:spcBef>
                <a:spcPts val="480"/>
              </a:spcBef>
              <a:spcAft>
                <a:spcPts val="0"/>
              </a:spcAft>
              <a:buClr>
                <a:schemeClr val="dk1"/>
              </a:buClr>
              <a:buSzPts val="2400"/>
              <a:buChar char="•"/>
              <a:defRPr sz="2400"/>
            </a:lvl1pPr>
            <a:lvl2pPr indent="-355600" lvl="1" marL="914400" algn="l">
              <a:lnSpc>
                <a:spcPct val="100000"/>
              </a:lnSpc>
              <a:spcBef>
                <a:spcPts val="400"/>
              </a:spcBef>
              <a:spcAft>
                <a:spcPts val="0"/>
              </a:spcAft>
              <a:buClr>
                <a:schemeClr val="dk1"/>
              </a:buClr>
              <a:buSzPts val="2000"/>
              <a:buChar char="–"/>
              <a:defRPr sz="2000"/>
            </a:lvl2pPr>
            <a:lvl3pPr indent="-342900" lvl="2" marL="1371600" algn="l">
              <a:lnSpc>
                <a:spcPct val="100000"/>
              </a:lnSpc>
              <a:spcBef>
                <a:spcPts val="360"/>
              </a:spcBef>
              <a:spcAft>
                <a:spcPts val="0"/>
              </a:spcAft>
              <a:buClr>
                <a:schemeClr val="dk1"/>
              </a:buClr>
              <a:buSzPts val="1800"/>
              <a:buChar char="•"/>
              <a:defRPr sz="1800"/>
            </a:lvl3pPr>
            <a:lvl4pPr indent="-330200" lvl="3" marL="1828800" algn="l">
              <a:lnSpc>
                <a:spcPct val="100000"/>
              </a:lnSpc>
              <a:spcBef>
                <a:spcPts val="320"/>
              </a:spcBef>
              <a:spcAft>
                <a:spcPts val="0"/>
              </a:spcAft>
              <a:buClr>
                <a:schemeClr val="dk1"/>
              </a:buClr>
              <a:buSzPts val="1600"/>
              <a:buChar char="–"/>
              <a:defRPr sz="1600"/>
            </a:lvl4pPr>
            <a:lvl5pPr indent="-330200" lvl="4" marL="2286000" algn="l">
              <a:lnSpc>
                <a:spcPct val="100000"/>
              </a:lnSpc>
              <a:spcBef>
                <a:spcPts val="320"/>
              </a:spcBef>
              <a:spcAft>
                <a:spcPts val="0"/>
              </a:spcAft>
              <a:buClr>
                <a:schemeClr val="dk1"/>
              </a:buClr>
              <a:buSzPts val="1600"/>
              <a:buChar char="»"/>
              <a:defRPr sz="1600"/>
            </a:lvl5pPr>
            <a:lvl6pPr indent="-330200" lvl="5" marL="2743200" algn="l">
              <a:lnSpc>
                <a:spcPct val="100000"/>
              </a:lnSpc>
              <a:spcBef>
                <a:spcPts val="320"/>
              </a:spcBef>
              <a:spcAft>
                <a:spcPts val="0"/>
              </a:spcAft>
              <a:buClr>
                <a:schemeClr val="dk1"/>
              </a:buClr>
              <a:buSzPts val="1600"/>
              <a:buChar char="•"/>
              <a:defRPr sz="1600"/>
            </a:lvl6pPr>
            <a:lvl7pPr indent="-330200" lvl="6" marL="3200400" algn="l">
              <a:lnSpc>
                <a:spcPct val="100000"/>
              </a:lnSpc>
              <a:spcBef>
                <a:spcPts val="320"/>
              </a:spcBef>
              <a:spcAft>
                <a:spcPts val="0"/>
              </a:spcAft>
              <a:buClr>
                <a:schemeClr val="dk1"/>
              </a:buClr>
              <a:buSzPts val="1600"/>
              <a:buChar char="•"/>
              <a:defRPr sz="1600"/>
            </a:lvl7pPr>
            <a:lvl8pPr indent="-330200" lvl="7" marL="3657600" algn="l">
              <a:lnSpc>
                <a:spcPct val="100000"/>
              </a:lnSpc>
              <a:spcBef>
                <a:spcPts val="320"/>
              </a:spcBef>
              <a:spcAft>
                <a:spcPts val="0"/>
              </a:spcAft>
              <a:buClr>
                <a:schemeClr val="dk1"/>
              </a:buClr>
              <a:buSzPts val="1600"/>
              <a:buChar char="•"/>
              <a:defRPr sz="1600"/>
            </a:lvl8pPr>
            <a:lvl9pPr indent="-330200" lvl="8" marL="4114800" algn="l">
              <a:lnSpc>
                <a:spcPct val="100000"/>
              </a:lnSpc>
              <a:spcBef>
                <a:spcPts val="320"/>
              </a:spcBef>
              <a:spcAft>
                <a:spcPts val="0"/>
              </a:spcAft>
              <a:buClr>
                <a:schemeClr val="dk1"/>
              </a:buClr>
              <a:buSzPts val="1600"/>
              <a:buChar char="•"/>
              <a:defRPr sz="1600"/>
            </a:lvl9pPr>
          </a:lstStyle>
          <a:p/>
        </p:txBody>
      </p:sp>
      <p:sp>
        <p:nvSpPr>
          <p:cNvPr id="31" name="Google Shape;31;p54"/>
          <p:cNvSpPr txBox="1"/>
          <p:nvPr>
            <p:ph idx="3" type="body"/>
          </p:nvPr>
        </p:nvSpPr>
        <p:spPr>
          <a:xfrm>
            <a:off x="4645025" y="1535113"/>
            <a:ext cx="4041775" cy="639762"/>
          </a:xfrm>
          <a:prstGeom prst="rect">
            <a:avLst/>
          </a:prstGeom>
          <a:noFill/>
          <a:ln>
            <a:noFill/>
          </a:ln>
        </p:spPr>
        <p:txBody>
          <a:bodyPr anchorCtr="0" anchor="b" bIns="45700" lIns="91425" spcFirstLastPara="1" rIns="91425" wrap="square" tIns="45700">
            <a:normAutofit/>
          </a:bodyPr>
          <a:lstStyle>
            <a:lvl1pPr indent="-228600" lvl="0" marL="457200" algn="l">
              <a:lnSpc>
                <a:spcPct val="100000"/>
              </a:lnSpc>
              <a:spcBef>
                <a:spcPts val="480"/>
              </a:spcBef>
              <a:spcAft>
                <a:spcPts val="0"/>
              </a:spcAft>
              <a:buClr>
                <a:schemeClr val="dk1"/>
              </a:buClr>
              <a:buSzPts val="2400"/>
              <a:buNone/>
              <a:defRPr b="1" sz="2400"/>
            </a:lvl1pPr>
            <a:lvl2pPr indent="-228600" lvl="1" marL="914400" algn="l">
              <a:lnSpc>
                <a:spcPct val="100000"/>
              </a:lnSpc>
              <a:spcBef>
                <a:spcPts val="400"/>
              </a:spcBef>
              <a:spcAft>
                <a:spcPts val="0"/>
              </a:spcAft>
              <a:buClr>
                <a:schemeClr val="dk1"/>
              </a:buClr>
              <a:buSzPts val="2000"/>
              <a:buNone/>
              <a:defRPr b="1" sz="2000"/>
            </a:lvl2pPr>
            <a:lvl3pPr indent="-228600" lvl="2" marL="1371600" algn="l">
              <a:lnSpc>
                <a:spcPct val="100000"/>
              </a:lnSpc>
              <a:spcBef>
                <a:spcPts val="360"/>
              </a:spcBef>
              <a:spcAft>
                <a:spcPts val="0"/>
              </a:spcAft>
              <a:buClr>
                <a:schemeClr val="dk1"/>
              </a:buClr>
              <a:buSzPts val="1800"/>
              <a:buNone/>
              <a:defRPr b="1" sz="1800"/>
            </a:lvl3pPr>
            <a:lvl4pPr indent="-228600" lvl="3" marL="1828800" algn="l">
              <a:lnSpc>
                <a:spcPct val="100000"/>
              </a:lnSpc>
              <a:spcBef>
                <a:spcPts val="320"/>
              </a:spcBef>
              <a:spcAft>
                <a:spcPts val="0"/>
              </a:spcAft>
              <a:buClr>
                <a:schemeClr val="dk1"/>
              </a:buClr>
              <a:buSzPts val="1600"/>
              <a:buNone/>
              <a:defRPr b="1" sz="1600"/>
            </a:lvl4pPr>
            <a:lvl5pPr indent="-228600" lvl="4" marL="2286000" algn="l">
              <a:lnSpc>
                <a:spcPct val="100000"/>
              </a:lnSpc>
              <a:spcBef>
                <a:spcPts val="320"/>
              </a:spcBef>
              <a:spcAft>
                <a:spcPts val="0"/>
              </a:spcAft>
              <a:buClr>
                <a:schemeClr val="dk1"/>
              </a:buClr>
              <a:buSzPts val="1600"/>
              <a:buNone/>
              <a:defRPr b="1" sz="1600"/>
            </a:lvl5pPr>
            <a:lvl6pPr indent="-228600" lvl="5" marL="2743200" algn="l">
              <a:lnSpc>
                <a:spcPct val="100000"/>
              </a:lnSpc>
              <a:spcBef>
                <a:spcPts val="320"/>
              </a:spcBef>
              <a:spcAft>
                <a:spcPts val="0"/>
              </a:spcAft>
              <a:buClr>
                <a:schemeClr val="dk1"/>
              </a:buClr>
              <a:buSzPts val="1600"/>
              <a:buNone/>
              <a:defRPr b="1" sz="1600"/>
            </a:lvl6pPr>
            <a:lvl7pPr indent="-228600" lvl="6" marL="3200400" algn="l">
              <a:lnSpc>
                <a:spcPct val="100000"/>
              </a:lnSpc>
              <a:spcBef>
                <a:spcPts val="320"/>
              </a:spcBef>
              <a:spcAft>
                <a:spcPts val="0"/>
              </a:spcAft>
              <a:buClr>
                <a:schemeClr val="dk1"/>
              </a:buClr>
              <a:buSzPts val="1600"/>
              <a:buNone/>
              <a:defRPr b="1" sz="1600"/>
            </a:lvl7pPr>
            <a:lvl8pPr indent="-228600" lvl="7" marL="3657600" algn="l">
              <a:lnSpc>
                <a:spcPct val="100000"/>
              </a:lnSpc>
              <a:spcBef>
                <a:spcPts val="320"/>
              </a:spcBef>
              <a:spcAft>
                <a:spcPts val="0"/>
              </a:spcAft>
              <a:buClr>
                <a:schemeClr val="dk1"/>
              </a:buClr>
              <a:buSzPts val="1600"/>
              <a:buNone/>
              <a:defRPr b="1" sz="1600"/>
            </a:lvl8pPr>
            <a:lvl9pPr indent="-228600" lvl="8" marL="4114800" algn="l">
              <a:lnSpc>
                <a:spcPct val="100000"/>
              </a:lnSpc>
              <a:spcBef>
                <a:spcPts val="320"/>
              </a:spcBef>
              <a:spcAft>
                <a:spcPts val="0"/>
              </a:spcAft>
              <a:buClr>
                <a:schemeClr val="dk1"/>
              </a:buClr>
              <a:buSzPts val="1600"/>
              <a:buNone/>
              <a:defRPr b="1" sz="1600"/>
            </a:lvl9pPr>
          </a:lstStyle>
          <a:p/>
        </p:txBody>
      </p:sp>
      <p:sp>
        <p:nvSpPr>
          <p:cNvPr id="32" name="Google Shape;32;p54"/>
          <p:cNvSpPr txBox="1"/>
          <p:nvPr>
            <p:ph idx="4" type="body"/>
          </p:nvPr>
        </p:nvSpPr>
        <p:spPr>
          <a:xfrm>
            <a:off x="4645025" y="2174875"/>
            <a:ext cx="4041775" cy="3951288"/>
          </a:xfrm>
          <a:prstGeom prst="rect">
            <a:avLst/>
          </a:prstGeom>
          <a:noFill/>
          <a:ln>
            <a:noFill/>
          </a:ln>
        </p:spPr>
        <p:txBody>
          <a:bodyPr anchorCtr="0" anchor="t" bIns="45700" lIns="91425" spcFirstLastPara="1" rIns="91425" wrap="square" tIns="45700">
            <a:normAutofit/>
          </a:bodyPr>
          <a:lstStyle>
            <a:lvl1pPr indent="-381000" lvl="0" marL="457200" algn="l">
              <a:lnSpc>
                <a:spcPct val="100000"/>
              </a:lnSpc>
              <a:spcBef>
                <a:spcPts val="480"/>
              </a:spcBef>
              <a:spcAft>
                <a:spcPts val="0"/>
              </a:spcAft>
              <a:buClr>
                <a:schemeClr val="dk1"/>
              </a:buClr>
              <a:buSzPts val="2400"/>
              <a:buChar char="•"/>
              <a:defRPr sz="2400"/>
            </a:lvl1pPr>
            <a:lvl2pPr indent="-355600" lvl="1" marL="914400" algn="l">
              <a:lnSpc>
                <a:spcPct val="100000"/>
              </a:lnSpc>
              <a:spcBef>
                <a:spcPts val="400"/>
              </a:spcBef>
              <a:spcAft>
                <a:spcPts val="0"/>
              </a:spcAft>
              <a:buClr>
                <a:schemeClr val="dk1"/>
              </a:buClr>
              <a:buSzPts val="2000"/>
              <a:buChar char="–"/>
              <a:defRPr sz="2000"/>
            </a:lvl2pPr>
            <a:lvl3pPr indent="-342900" lvl="2" marL="1371600" algn="l">
              <a:lnSpc>
                <a:spcPct val="100000"/>
              </a:lnSpc>
              <a:spcBef>
                <a:spcPts val="360"/>
              </a:spcBef>
              <a:spcAft>
                <a:spcPts val="0"/>
              </a:spcAft>
              <a:buClr>
                <a:schemeClr val="dk1"/>
              </a:buClr>
              <a:buSzPts val="1800"/>
              <a:buChar char="•"/>
              <a:defRPr sz="1800"/>
            </a:lvl3pPr>
            <a:lvl4pPr indent="-330200" lvl="3" marL="1828800" algn="l">
              <a:lnSpc>
                <a:spcPct val="100000"/>
              </a:lnSpc>
              <a:spcBef>
                <a:spcPts val="320"/>
              </a:spcBef>
              <a:spcAft>
                <a:spcPts val="0"/>
              </a:spcAft>
              <a:buClr>
                <a:schemeClr val="dk1"/>
              </a:buClr>
              <a:buSzPts val="1600"/>
              <a:buChar char="–"/>
              <a:defRPr sz="1600"/>
            </a:lvl4pPr>
            <a:lvl5pPr indent="-330200" lvl="4" marL="2286000" algn="l">
              <a:lnSpc>
                <a:spcPct val="100000"/>
              </a:lnSpc>
              <a:spcBef>
                <a:spcPts val="320"/>
              </a:spcBef>
              <a:spcAft>
                <a:spcPts val="0"/>
              </a:spcAft>
              <a:buClr>
                <a:schemeClr val="dk1"/>
              </a:buClr>
              <a:buSzPts val="1600"/>
              <a:buChar char="»"/>
              <a:defRPr sz="1600"/>
            </a:lvl5pPr>
            <a:lvl6pPr indent="-330200" lvl="5" marL="2743200" algn="l">
              <a:lnSpc>
                <a:spcPct val="100000"/>
              </a:lnSpc>
              <a:spcBef>
                <a:spcPts val="320"/>
              </a:spcBef>
              <a:spcAft>
                <a:spcPts val="0"/>
              </a:spcAft>
              <a:buClr>
                <a:schemeClr val="dk1"/>
              </a:buClr>
              <a:buSzPts val="1600"/>
              <a:buChar char="•"/>
              <a:defRPr sz="1600"/>
            </a:lvl6pPr>
            <a:lvl7pPr indent="-330200" lvl="6" marL="3200400" algn="l">
              <a:lnSpc>
                <a:spcPct val="100000"/>
              </a:lnSpc>
              <a:spcBef>
                <a:spcPts val="320"/>
              </a:spcBef>
              <a:spcAft>
                <a:spcPts val="0"/>
              </a:spcAft>
              <a:buClr>
                <a:schemeClr val="dk1"/>
              </a:buClr>
              <a:buSzPts val="1600"/>
              <a:buChar char="•"/>
              <a:defRPr sz="1600"/>
            </a:lvl7pPr>
            <a:lvl8pPr indent="-330200" lvl="7" marL="3657600" algn="l">
              <a:lnSpc>
                <a:spcPct val="100000"/>
              </a:lnSpc>
              <a:spcBef>
                <a:spcPts val="320"/>
              </a:spcBef>
              <a:spcAft>
                <a:spcPts val="0"/>
              </a:spcAft>
              <a:buClr>
                <a:schemeClr val="dk1"/>
              </a:buClr>
              <a:buSzPts val="1600"/>
              <a:buChar char="•"/>
              <a:defRPr sz="1600"/>
            </a:lvl8pPr>
            <a:lvl9pPr indent="-330200" lvl="8" marL="4114800" algn="l">
              <a:lnSpc>
                <a:spcPct val="100000"/>
              </a:lnSpc>
              <a:spcBef>
                <a:spcPts val="320"/>
              </a:spcBef>
              <a:spcAft>
                <a:spcPts val="0"/>
              </a:spcAft>
              <a:buClr>
                <a:schemeClr val="dk1"/>
              </a:buClr>
              <a:buSzPts val="1600"/>
              <a:buChar char="•"/>
              <a:defRPr sz="1600"/>
            </a:lvl9pPr>
          </a:lstStyle>
          <a:p/>
        </p:txBody>
      </p:sp>
      <p:sp>
        <p:nvSpPr>
          <p:cNvPr id="33" name="Google Shape;33;p54"/>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4" name="Google Shape;34;p54"/>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5" name="Google Shape;35;p54"/>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C8B8A"/>
                </a:solidFill>
                <a:latin typeface="Book Antiqua"/>
                <a:ea typeface="Book Antiqua"/>
                <a:cs typeface="Book Antiqua"/>
                <a:sym typeface="Book Antiqua"/>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C8B8A"/>
                </a:solidFill>
                <a:latin typeface="Book Antiqua"/>
                <a:ea typeface="Book Antiqua"/>
                <a:cs typeface="Book Antiqua"/>
                <a:sym typeface="Book Antiqua"/>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C8B8A"/>
                </a:solidFill>
                <a:latin typeface="Book Antiqua"/>
                <a:ea typeface="Book Antiqua"/>
                <a:cs typeface="Book Antiqua"/>
                <a:sym typeface="Book Antiqua"/>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C8B8A"/>
                </a:solidFill>
                <a:latin typeface="Book Antiqua"/>
                <a:ea typeface="Book Antiqua"/>
                <a:cs typeface="Book Antiqua"/>
                <a:sym typeface="Book Antiqua"/>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C8B8A"/>
                </a:solidFill>
                <a:latin typeface="Book Antiqua"/>
                <a:ea typeface="Book Antiqua"/>
                <a:cs typeface="Book Antiqua"/>
                <a:sym typeface="Book Antiqua"/>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C8B8A"/>
                </a:solidFill>
                <a:latin typeface="Book Antiqua"/>
                <a:ea typeface="Book Antiqua"/>
                <a:cs typeface="Book Antiqua"/>
                <a:sym typeface="Book Antiqua"/>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C8B8A"/>
                </a:solidFill>
                <a:latin typeface="Book Antiqua"/>
                <a:ea typeface="Book Antiqua"/>
                <a:cs typeface="Book Antiqua"/>
                <a:sym typeface="Book Antiqua"/>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C8B8A"/>
                </a:solidFill>
                <a:latin typeface="Book Antiqua"/>
                <a:ea typeface="Book Antiqua"/>
                <a:cs typeface="Book Antiqua"/>
                <a:sym typeface="Book Antiqua"/>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C8B8A"/>
                </a:solidFill>
                <a:latin typeface="Book Antiqua"/>
                <a:ea typeface="Book Antiqua"/>
                <a:cs typeface="Book Antiqua"/>
                <a:sym typeface="Book Antiqua"/>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олько заголовок" type="titleOnly">
  <p:cSld name="TITLE_ONLY">
    <p:spTree>
      <p:nvGrpSpPr>
        <p:cNvPr id="36" name="Shape 36"/>
        <p:cNvGrpSpPr/>
        <p:nvPr/>
      </p:nvGrpSpPr>
      <p:grpSpPr>
        <a:xfrm>
          <a:off x="0" y="0"/>
          <a:ext cx="0" cy="0"/>
          <a:chOff x="0" y="0"/>
          <a:chExt cx="0" cy="0"/>
        </a:xfrm>
      </p:grpSpPr>
      <p:sp>
        <p:nvSpPr>
          <p:cNvPr id="37" name="Google Shape;37;p55"/>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8" name="Google Shape;38;p55"/>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9" name="Google Shape;39;p55"/>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0" name="Google Shape;40;p55"/>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C8B8A"/>
                </a:solidFill>
                <a:latin typeface="Book Antiqua"/>
                <a:ea typeface="Book Antiqua"/>
                <a:cs typeface="Book Antiqua"/>
                <a:sym typeface="Book Antiqua"/>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C8B8A"/>
                </a:solidFill>
                <a:latin typeface="Book Antiqua"/>
                <a:ea typeface="Book Antiqua"/>
                <a:cs typeface="Book Antiqua"/>
                <a:sym typeface="Book Antiqua"/>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C8B8A"/>
                </a:solidFill>
                <a:latin typeface="Book Antiqua"/>
                <a:ea typeface="Book Antiqua"/>
                <a:cs typeface="Book Antiqua"/>
                <a:sym typeface="Book Antiqua"/>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C8B8A"/>
                </a:solidFill>
                <a:latin typeface="Book Antiqua"/>
                <a:ea typeface="Book Antiqua"/>
                <a:cs typeface="Book Antiqua"/>
                <a:sym typeface="Book Antiqua"/>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C8B8A"/>
                </a:solidFill>
                <a:latin typeface="Book Antiqua"/>
                <a:ea typeface="Book Antiqua"/>
                <a:cs typeface="Book Antiqua"/>
                <a:sym typeface="Book Antiqua"/>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C8B8A"/>
                </a:solidFill>
                <a:latin typeface="Book Antiqua"/>
                <a:ea typeface="Book Antiqua"/>
                <a:cs typeface="Book Antiqua"/>
                <a:sym typeface="Book Antiqua"/>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C8B8A"/>
                </a:solidFill>
                <a:latin typeface="Book Antiqua"/>
                <a:ea typeface="Book Antiqua"/>
                <a:cs typeface="Book Antiqua"/>
                <a:sym typeface="Book Antiqua"/>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C8B8A"/>
                </a:solidFill>
                <a:latin typeface="Book Antiqua"/>
                <a:ea typeface="Book Antiqua"/>
                <a:cs typeface="Book Antiqua"/>
                <a:sym typeface="Book Antiqua"/>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C8B8A"/>
                </a:solidFill>
                <a:latin typeface="Book Antiqua"/>
                <a:ea typeface="Book Antiqua"/>
                <a:cs typeface="Book Antiqua"/>
                <a:sym typeface="Book Antiqua"/>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раздела" type="secHead">
  <p:cSld name="SECTION_HEADER">
    <p:spTree>
      <p:nvGrpSpPr>
        <p:cNvPr id="41" name="Shape 41"/>
        <p:cNvGrpSpPr/>
        <p:nvPr/>
      </p:nvGrpSpPr>
      <p:grpSpPr>
        <a:xfrm>
          <a:off x="0" y="0"/>
          <a:ext cx="0" cy="0"/>
          <a:chOff x="0" y="0"/>
          <a:chExt cx="0" cy="0"/>
        </a:xfrm>
      </p:grpSpPr>
      <p:sp>
        <p:nvSpPr>
          <p:cNvPr id="42" name="Google Shape;42;p56"/>
          <p:cNvSpPr txBox="1"/>
          <p:nvPr>
            <p:ph type="title"/>
          </p:nvPr>
        </p:nvSpPr>
        <p:spPr>
          <a:xfrm>
            <a:off x="722313" y="4406900"/>
            <a:ext cx="7772400" cy="1362075"/>
          </a:xfrm>
          <a:prstGeom prst="rect">
            <a:avLst/>
          </a:prstGeom>
          <a:noFill/>
          <a:ln>
            <a:noFill/>
          </a:ln>
        </p:spPr>
        <p:txBody>
          <a:bodyPr anchorCtr="0" anchor="t" bIns="45700" lIns="91425" spcFirstLastPara="1" rIns="91425" wrap="square" tIns="45700">
            <a:normAutofit/>
          </a:bodyPr>
          <a:lstStyle>
            <a:lvl1pPr lvl="0" algn="l">
              <a:lnSpc>
                <a:spcPct val="100000"/>
              </a:lnSpc>
              <a:spcBef>
                <a:spcPts val="0"/>
              </a:spcBef>
              <a:spcAft>
                <a:spcPts val="0"/>
              </a:spcAft>
              <a:buClr>
                <a:schemeClr val="dk1"/>
              </a:buClr>
              <a:buSzPts val="4000"/>
              <a:buFont typeface="Book Antiqua"/>
              <a:buNone/>
              <a:defRPr b="1" sz="4000"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3" name="Google Shape;43;p56"/>
          <p:cNvSpPr txBox="1"/>
          <p:nvPr>
            <p:ph idx="1" type="body"/>
          </p:nvPr>
        </p:nvSpPr>
        <p:spPr>
          <a:xfrm>
            <a:off x="722313" y="2906713"/>
            <a:ext cx="7772400" cy="1500187"/>
          </a:xfrm>
          <a:prstGeom prst="rect">
            <a:avLst/>
          </a:prstGeom>
          <a:noFill/>
          <a:ln>
            <a:noFill/>
          </a:ln>
        </p:spPr>
        <p:txBody>
          <a:bodyPr anchorCtr="0" anchor="b" bIns="45700" lIns="91425" spcFirstLastPara="1" rIns="91425" wrap="square" tIns="45700">
            <a:normAutofit/>
          </a:bodyPr>
          <a:lstStyle>
            <a:lvl1pPr indent="-228600" lvl="0" marL="457200" algn="l">
              <a:lnSpc>
                <a:spcPct val="100000"/>
              </a:lnSpc>
              <a:spcBef>
                <a:spcPts val="400"/>
              </a:spcBef>
              <a:spcAft>
                <a:spcPts val="0"/>
              </a:spcAft>
              <a:buClr>
                <a:srgbClr val="8C8B8A"/>
              </a:buClr>
              <a:buSzPts val="2000"/>
              <a:buNone/>
              <a:defRPr sz="2000">
                <a:solidFill>
                  <a:srgbClr val="8C8B8A"/>
                </a:solidFill>
              </a:defRPr>
            </a:lvl1pPr>
            <a:lvl2pPr indent="-228600" lvl="1" marL="914400" algn="l">
              <a:lnSpc>
                <a:spcPct val="100000"/>
              </a:lnSpc>
              <a:spcBef>
                <a:spcPts val="360"/>
              </a:spcBef>
              <a:spcAft>
                <a:spcPts val="0"/>
              </a:spcAft>
              <a:buClr>
                <a:srgbClr val="8C8B8A"/>
              </a:buClr>
              <a:buSzPts val="1800"/>
              <a:buNone/>
              <a:defRPr sz="1800">
                <a:solidFill>
                  <a:srgbClr val="8C8B8A"/>
                </a:solidFill>
              </a:defRPr>
            </a:lvl2pPr>
            <a:lvl3pPr indent="-228600" lvl="2" marL="1371600" algn="l">
              <a:lnSpc>
                <a:spcPct val="100000"/>
              </a:lnSpc>
              <a:spcBef>
                <a:spcPts val="320"/>
              </a:spcBef>
              <a:spcAft>
                <a:spcPts val="0"/>
              </a:spcAft>
              <a:buClr>
                <a:srgbClr val="8C8B8A"/>
              </a:buClr>
              <a:buSzPts val="1600"/>
              <a:buNone/>
              <a:defRPr sz="1600">
                <a:solidFill>
                  <a:srgbClr val="8C8B8A"/>
                </a:solidFill>
              </a:defRPr>
            </a:lvl3pPr>
            <a:lvl4pPr indent="-228600" lvl="3" marL="1828800" algn="l">
              <a:lnSpc>
                <a:spcPct val="100000"/>
              </a:lnSpc>
              <a:spcBef>
                <a:spcPts val="280"/>
              </a:spcBef>
              <a:spcAft>
                <a:spcPts val="0"/>
              </a:spcAft>
              <a:buClr>
                <a:srgbClr val="8C8B8A"/>
              </a:buClr>
              <a:buSzPts val="1400"/>
              <a:buNone/>
              <a:defRPr sz="1400">
                <a:solidFill>
                  <a:srgbClr val="8C8B8A"/>
                </a:solidFill>
              </a:defRPr>
            </a:lvl4pPr>
            <a:lvl5pPr indent="-228600" lvl="4" marL="2286000" algn="l">
              <a:lnSpc>
                <a:spcPct val="100000"/>
              </a:lnSpc>
              <a:spcBef>
                <a:spcPts val="280"/>
              </a:spcBef>
              <a:spcAft>
                <a:spcPts val="0"/>
              </a:spcAft>
              <a:buClr>
                <a:srgbClr val="8C8B8A"/>
              </a:buClr>
              <a:buSzPts val="1400"/>
              <a:buNone/>
              <a:defRPr sz="1400">
                <a:solidFill>
                  <a:srgbClr val="8C8B8A"/>
                </a:solidFill>
              </a:defRPr>
            </a:lvl5pPr>
            <a:lvl6pPr indent="-228600" lvl="5" marL="2743200" algn="l">
              <a:lnSpc>
                <a:spcPct val="100000"/>
              </a:lnSpc>
              <a:spcBef>
                <a:spcPts val="280"/>
              </a:spcBef>
              <a:spcAft>
                <a:spcPts val="0"/>
              </a:spcAft>
              <a:buClr>
                <a:srgbClr val="8C8B8A"/>
              </a:buClr>
              <a:buSzPts val="1400"/>
              <a:buNone/>
              <a:defRPr sz="1400">
                <a:solidFill>
                  <a:srgbClr val="8C8B8A"/>
                </a:solidFill>
              </a:defRPr>
            </a:lvl6pPr>
            <a:lvl7pPr indent="-228600" lvl="6" marL="3200400" algn="l">
              <a:lnSpc>
                <a:spcPct val="100000"/>
              </a:lnSpc>
              <a:spcBef>
                <a:spcPts val="280"/>
              </a:spcBef>
              <a:spcAft>
                <a:spcPts val="0"/>
              </a:spcAft>
              <a:buClr>
                <a:srgbClr val="8C8B8A"/>
              </a:buClr>
              <a:buSzPts val="1400"/>
              <a:buNone/>
              <a:defRPr sz="1400">
                <a:solidFill>
                  <a:srgbClr val="8C8B8A"/>
                </a:solidFill>
              </a:defRPr>
            </a:lvl7pPr>
            <a:lvl8pPr indent="-228600" lvl="7" marL="3657600" algn="l">
              <a:lnSpc>
                <a:spcPct val="100000"/>
              </a:lnSpc>
              <a:spcBef>
                <a:spcPts val="280"/>
              </a:spcBef>
              <a:spcAft>
                <a:spcPts val="0"/>
              </a:spcAft>
              <a:buClr>
                <a:srgbClr val="8C8B8A"/>
              </a:buClr>
              <a:buSzPts val="1400"/>
              <a:buNone/>
              <a:defRPr sz="1400">
                <a:solidFill>
                  <a:srgbClr val="8C8B8A"/>
                </a:solidFill>
              </a:defRPr>
            </a:lvl8pPr>
            <a:lvl9pPr indent="-228600" lvl="8" marL="4114800" algn="l">
              <a:lnSpc>
                <a:spcPct val="100000"/>
              </a:lnSpc>
              <a:spcBef>
                <a:spcPts val="280"/>
              </a:spcBef>
              <a:spcAft>
                <a:spcPts val="0"/>
              </a:spcAft>
              <a:buClr>
                <a:srgbClr val="8C8B8A"/>
              </a:buClr>
              <a:buSzPts val="1400"/>
              <a:buNone/>
              <a:defRPr sz="1400">
                <a:solidFill>
                  <a:srgbClr val="8C8B8A"/>
                </a:solidFill>
              </a:defRPr>
            </a:lvl9pPr>
          </a:lstStyle>
          <a:p/>
        </p:txBody>
      </p:sp>
      <p:sp>
        <p:nvSpPr>
          <p:cNvPr id="44" name="Google Shape;44;p56"/>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5" name="Google Shape;45;p56"/>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6" name="Google Shape;46;p56"/>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C8B8A"/>
                </a:solidFill>
                <a:latin typeface="Book Antiqua"/>
                <a:ea typeface="Book Antiqua"/>
                <a:cs typeface="Book Antiqua"/>
                <a:sym typeface="Book Antiqua"/>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C8B8A"/>
                </a:solidFill>
                <a:latin typeface="Book Antiqua"/>
                <a:ea typeface="Book Antiqua"/>
                <a:cs typeface="Book Antiqua"/>
                <a:sym typeface="Book Antiqua"/>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C8B8A"/>
                </a:solidFill>
                <a:latin typeface="Book Antiqua"/>
                <a:ea typeface="Book Antiqua"/>
                <a:cs typeface="Book Antiqua"/>
                <a:sym typeface="Book Antiqua"/>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C8B8A"/>
                </a:solidFill>
                <a:latin typeface="Book Antiqua"/>
                <a:ea typeface="Book Antiqua"/>
                <a:cs typeface="Book Antiqua"/>
                <a:sym typeface="Book Antiqua"/>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C8B8A"/>
                </a:solidFill>
                <a:latin typeface="Book Antiqua"/>
                <a:ea typeface="Book Antiqua"/>
                <a:cs typeface="Book Antiqua"/>
                <a:sym typeface="Book Antiqua"/>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C8B8A"/>
                </a:solidFill>
                <a:latin typeface="Book Antiqua"/>
                <a:ea typeface="Book Antiqua"/>
                <a:cs typeface="Book Antiqua"/>
                <a:sym typeface="Book Antiqua"/>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C8B8A"/>
                </a:solidFill>
                <a:latin typeface="Book Antiqua"/>
                <a:ea typeface="Book Antiqua"/>
                <a:cs typeface="Book Antiqua"/>
                <a:sym typeface="Book Antiqua"/>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C8B8A"/>
                </a:solidFill>
                <a:latin typeface="Book Antiqua"/>
                <a:ea typeface="Book Antiqua"/>
                <a:cs typeface="Book Antiqua"/>
                <a:sym typeface="Book Antiqua"/>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C8B8A"/>
                </a:solidFill>
                <a:latin typeface="Book Antiqua"/>
                <a:ea typeface="Book Antiqua"/>
                <a:cs typeface="Book Antiqua"/>
                <a:sym typeface="Book Antiqua"/>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Два объекта" type="twoObj">
  <p:cSld name="TWO_OBJECTS">
    <p:spTree>
      <p:nvGrpSpPr>
        <p:cNvPr id="47" name="Shape 47"/>
        <p:cNvGrpSpPr/>
        <p:nvPr/>
      </p:nvGrpSpPr>
      <p:grpSpPr>
        <a:xfrm>
          <a:off x="0" y="0"/>
          <a:ext cx="0" cy="0"/>
          <a:chOff x="0" y="0"/>
          <a:chExt cx="0" cy="0"/>
        </a:xfrm>
      </p:grpSpPr>
      <p:sp>
        <p:nvSpPr>
          <p:cNvPr id="48" name="Google Shape;48;p57"/>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9" name="Google Shape;49;p57"/>
          <p:cNvSpPr txBox="1"/>
          <p:nvPr>
            <p:ph idx="1" type="body"/>
          </p:nvPr>
        </p:nvSpPr>
        <p:spPr>
          <a:xfrm>
            <a:off x="457200" y="1600200"/>
            <a:ext cx="4038600" cy="4525963"/>
          </a:xfrm>
          <a:prstGeom prst="rect">
            <a:avLst/>
          </a:prstGeom>
          <a:noFill/>
          <a:ln>
            <a:noFill/>
          </a:ln>
        </p:spPr>
        <p:txBody>
          <a:bodyPr anchorCtr="0" anchor="t" bIns="45700" lIns="91425" spcFirstLastPara="1" rIns="91425" wrap="square" tIns="45700">
            <a:normAutofit/>
          </a:bodyPr>
          <a:lstStyle>
            <a:lvl1pPr indent="-406400" lvl="0" marL="457200" algn="l">
              <a:lnSpc>
                <a:spcPct val="100000"/>
              </a:lnSpc>
              <a:spcBef>
                <a:spcPts val="560"/>
              </a:spcBef>
              <a:spcAft>
                <a:spcPts val="0"/>
              </a:spcAft>
              <a:buClr>
                <a:schemeClr val="dk1"/>
              </a:buClr>
              <a:buSzPts val="2800"/>
              <a:buChar char="•"/>
              <a:defRPr sz="2800"/>
            </a:lvl1pPr>
            <a:lvl2pPr indent="-381000" lvl="1" marL="914400" algn="l">
              <a:lnSpc>
                <a:spcPct val="100000"/>
              </a:lnSpc>
              <a:spcBef>
                <a:spcPts val="480"/>
              </a:spcBef>
              <a:spcAft>
                <a:spcPts val="0"/>
              </a:spcAft>
              <a:buClr>
                <a:schemeClr val="dk1"/>
              </a:buClr>
              <a:buSzPts val="2400"/>
              <a:buChar char="–"/>
              <a:defRPr sz="2400"/>
            </a:lvl2pPr>
            <a:lvl3pPr indent="-355600" lvl="2" marL="1371600" algn="l">
              <a:lnSpc>
                <a:spcPct val="100000"/>
              </a:lnSpc>
              <a:spcBef>
                <a:spcPts val="400"/>
              </a:spcBef>
              <a:spcAft>
                <a:spcPts val="0"/>
              </a:spcAft>
              <a:buClr>
                <a:schemeClr val="dk1"/>
              </a:buClr>
              <a:buSzPts val="2000"/>
              <a:buChar char="•"/>
              <a:defRPr sz="2000"/>
            </a:lvl3pPr>
            <a:lvl4pPr indent="-342900" lvl="3" marL="1828800" algn="l">
              <a:lnSpc>
                <a:spcPct val="100000"/>
              </a:lnSpc>
              <a:spcBef>
                <a:spcPts val="360"/>
              </a:spcBef>
              <a:spcAft>
                <a:spcPts val="0"/>
              </a:spcAft>
              <a:buClr>
                <a:schemeClr val="dk1"/>
              </a:buClr>
              <a:buSzPts val="1800"/>
              <a:buChar char="–"/>
              <a:defRPr sz="1800"/>
            </a:lvl4pPr>
            <a:lvl5pPr indent="-342900" lvl="4" marL="2286000" algn="l">
              <a:lnSpc>
                <a:spcPct val="100000"/>
              </a:lnSpc>
              <a:spcBef>
                <a:spcPts val="360"/>
              </a:spcBef>
              <a:spcAft>
                <a:spcPts val="0"/>
              </a:spcAft>
              <a:buClr>
                <a:schemeClr val="dk1"/>
              </a:buClr>
              <a:buSzPts val="1800"/>
              <a:buChar char="»"/>
              <a:defRPr sz="1800"/>
            </a:lvl5pPr>
            <a:lvl6pPr indent="-342900" lvl="5" marL="2743200" algn="l">
              <a:lnSpc>
                <a:spcPct val="100000"/>
              </a:lnSpc>
              <a:spcBef>
                <a:spcPts val="360"/>
              </a:spcBef>
              <a:spcAft>
                <a:spcPts val="0"/>
              </a:spcAft>
              <a:buClr>
                <a:schemeClr val="dk1"/>
              </a:buClr>
              <a:buSzPts val="1800"/>
              <a:buChar char="•"/>
              <a:defRPr sz="1800"/>
            </a:lvl6pPr>
            <a:lvl7pPr indent="-342900" lvl="6" marL="3200400" algn="l">
              <a:lnSpc>
                <a:spcPct val="100000"/>
              </a:lnSpc>
              <a:spcBef>
                <a:spcPts val="360"/>
              </a:spcBef>
              <a:spcAft>
                <a:spcPts val="0"/>
              </a:spcAft>
              <a:buClr>
                <a:schemeClr val="dk1"/>
              </a:buClr>
              <a:buSzPts val="1800"/>
              <a:buChar char="•"/>
              <a:defRPr sz="1800"/>
            </a:lvl7pPr>
            <a:lvl8pPr indent="-342900" lvl="7" marL="3657600" algn="l">
              <a:lnSpc>
                <a:spcPct val="100000"/>
              </a:lnSpc>
              <a:spcBef>
                <a:spcPts val="360"/>
              </a:spcBef>
              <a:spcAft>
                <a:spcPts val="0"/>
              </a:spcAft>
              <a:buClr>
                <a:schemeClr val="dk1"/>
              </a:buClr>
              <a:buSzPts val="1800"/>
              <a:buChar char="•"/>
              <a:defRPr sz="1800"/>
            </a:lvl8pPr>
            <a:lvl9pPr indent="-342900" lvl="8" marL="4114800" algn="l">
              <a:lnSpc>
                <a:spcPct val="100000"/>
              </a:lnSpc>
              <a:spcBef>
                <a:spcPts val="360"/>
              </a:spcBef>
              <a:spcAft>
                <a:spcPts val="0"/>
              </a:spcAft>
              <a:buClr>
                <a:schemeClr val="dk1"/>
              </a:buClr>
              <a:buSzPts val="1800"/>
              <a:buChar char="•"/>
              <a:defRPr sz="1800"/>
            </a:lvl9pPr>
          </a:lstStyle>
          <a:p/>
        </p:txBody>
      </p:sp>
      <p:sp>
        <p:nvSpPr>
          <p:cNvPr id="50" name="Google Shape;50;p57"/>
          <p:cNvSpPr txBox="1"/>
          <p:nvPr>
            <p:ph idx="2" type="body"/>
          </p:nvPr>
        </p:nvSpPr>
        <p:spPr>
          <a:xfrm>
            <a:off x="4648200" y="1600200"/>
            <a:ext cx="4038600" cy="4525963"/>
          </a:xfrm>
          <a:prstGeom prst="rect">
            <a:avLst/>
          </a:prstGeom>
          <a:noFill/>
          <a:ln>
            <a:noFill/>
          </a:ln>
        </p:spPr>
        <p:txBody>
          <a:bodyPr anchorCtr="0" anchor="t" bIns="45700" lIns="91425" spcFirstLastPara="1" rIns="91425" wrap="square" tIns="45700">
            <a:normAutofit/>
          </a:bodyPr>
          <a:lstStyle>
            <a:lvl1pPr indent="-406400" lvl="0" marL="457200" algn="l">
              <a:lnSpc>
                <a:spcPct val="100000"/>
              </a:lnSpc>
              <a:spcBef>
                <a:spcPts val="560"/>
              </a:spcBef>
              <a:spcAft>
                <a:spcPts val="0"/>
              </a:spcAft>
              <a:buClr>
                <a:schemeClr val="dk1"/>
              </a:buClr>
              <a:buSzPts val="2800"/>
              <a:buChar char="•"/>
              <a:defRPr sz="2800"/>
            </a:lvl1pPr>
            <a:lvl2pPr indent="-381000" lvl="1" marL="914400" algn="l">
              <a:lnSpc>
                <a:spcPct val="100000"/>
              </a:lnSpc>
              <a:spcBef>
                <a:spcPts val="480"/>
              </a:spcBef>
              <a:spcAft>
                <a:spcPts val="0"/>
              </a:spcAft>
              <a:buClr>
                <a:schemeClr val="dk1"/>
              </a:buClr>
              <a:buSzPts val="2400"/>
              <a:buChar char="–"/>
              <a:defRPr sz="2400"/>
            </a:lvl2pPr>
            <a:lvl3pPr indent="-355600" lvl="2" marL="1371600" algn="l">
              <a:lnSpc>
                <a:spcPct val="100000"/>
              </a:lnSpc>
              <a:spcBef>
                <a:spcPts val="400"/>
              </a:spcBef>
              <a:spcAft>
                <a:spcPts val="0"/>
              </a:spcAft>
              <a:buClr>
                <a:schemeClr val="dk1"/>
              </a:buClr>
              <a:buSzPts val="2000"/>
              <a:buChar char="•"/>
              <a:defRPr sz="2000"/>
            </a:lvl3pPr>
            <a:lvl4pPr indent="-342900" lvl="3" marL="1828800" algn="l">
              <a:lnSpc>
                <a:spcPct val="100000"/>
              </a:lnSpc>
              <a:spcBef>
                <a:spcPts val="360"/>
              </a:spcBef>
              <a:spcAft>
                <a:spcPts val="0"/>
              </a:spcAft>
              <a:buClr>
                <a:schemeClr val="dk1"/>
              </a:buClr>
              <a:buSzPts val="1800"/>
              <a:buChar char="–"/>
              <a:defRPr sz="1800"/>
            </a:lvl4pPr>
            <a:lvl5pPr indent="-342900" lvl="4" marL="2286000" algn="l">
              <a:lnSpc>
                <a:spcPct val="100000"/>
              </a:lnSpc>
              <a:spcBef>
                <a:spcPts val="360"/>
              </a:spcBef>
              <a:spcAft>
                <a:spcPts val="0"/>
              </a:spcAft>
              <a:buClr>
                <a:schemeClr val="dk1"/>
              </a:buClr>
              <a:buSzPts val="1800"/>
              <a:buChar char="»"/>
              <a:defRPr sz="1800"/>
            </a:lvl5pPr>
            <a:lvl6pPr indent="-342900" lvl="5" marL="2743200" algn="l">
              <a:lnSpc>
                <a:spcPct val="100000"/>
              </a:lnSpc>
              <a:spcBef>
                <a:spcPts val="360"/>
              </a:spcBef>
              <a:spcAft>
                <a:spcPts val="0"/>
              </a:spcAft>
              <a:buClr>
                <a:schemeClr val="dk1"/>
              </a:buClr>
              <a:buSzPts val="1800"/>
              <a:buChar char="•"/>
              <a:defRPr sz="1800"/>
            </a:lvl6pPr>
            <a:lvl7pPr indent="-342900" lvl="6" marL="3200400" algn="l">
              <a:lnSpc>
                <a:spcPct val="100000"/>
              </a:lnSpc>
              <a:spcBef>
                <a:spcPts val="360"/>
              </a:spcBef>
              <a:spcAft>
                <a:spcPts val="0"/>
              </a:spcAft>
              <a:buClr>
                <a:schemeClr val="dk1"/>
              </a:buClr>
              <a:buSzPts val="1800"/>
              <a:buChar char="•"/>
              <a:defRPr sz="1800"/>
            </a:lvl7pPr>
            <a:lvl8pPr indent="-342900" lvl="7" marL="3657600" algn="l">
              <a:lnSpc>
                <a:spcPct val="100000"/>
              </a:lnSpc>
              <a:spcBef>
                <a:spcPts val="360"/>
              </a:spcBef>
              <a:spcAft>
                <a:spcPts val="0"/>
              </a:spcAft>
              <a:buClr>
                <a:schemeClr val="dk1"/>
              </a:buClr>
              <a:buSzPts val="1800"/>
              <a:buChar char="•"/>
              <a:defRPr sz="1800"/>
            </a:lvl8pPr>
            <a:lvl9pPr indent="-342900" lvl="8" marL="4114800" algn="l">
              <a:lnSpc>
                <a:spcPct val="100000"/>
              </a:lnSpc>
              <a:spcBef>
                <a:spcPts val="360"/>
              </a:spcBef>
              <a:spcAft>
                <a:spcPts val="0"/>
              </a:spcAft>
              <a:buClr>
                <a:schemeClr val="dk1"/>
              </a:buClr>
              <a:buSzPts val="1800"/>
              <a:buChar char="•"/>
              <a:defRPr sz="1800"/>
            </a:lvl9pPr>
          </a:lstStyle>
          <a:p/>
        </p:txBody>
      </p:sp>
      <p:sp>
        <p:nvSpPr>
          <p:cNvPr id="51" name="Google Shape;51;p57"/>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2" name="Google Shape;52;p57"/>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3" name="Google Shape;53;p57"/>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C8B8A"/>
                </a:solidFill>
                <a:latin typeface="Book Antiqua"/>
                <a:ea typeface="Book Antiqua"/>
                <a:cs typeface="Book Antiqua"/>
                <a:sym typeface="Book Antiqua"/>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C8B8A"/>
                </a:solidFill>
                <a:latin typeface="Book Antiqua"/>
                <a:ea typeface="Book Antiqua"/>
                <a:cs typeface="Book Antiqua"/>
                <a:sym typeface="Book Antiqua"/>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C8B8A"/>
                </a:solidFill>
                <a:latin typeface="Book Antiqua"/>
                <a:ea typeface="Book Antiqua"/>
                <a:cs typeface="Book Antiqua"/>
                <a:sym typeface="Book Antiqua"/>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C8B8A"/>
                </a:solidFill>
                <a:latin typeface="Book Antiqua"/>
                <a:ea typeface="Book Antiqua"/>
                <a:cs typeface="Book Antiqua"/>
                <a:sym typeface="Book Antiqua"/>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C8B8A"/>
                </a:solidFill>
                <a:latin typeface="Book Antiqua"/>
                <a:ea typeface="Book Antiqua"/>
                <a:cs typeface="Book Antiqua"/>
                <a:sym typeface="Book Antiqua"/>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C8B8A"/>
                </a:solidFill>
                <a:latin typeface="Book Antiqua"/>
                <a:ea typeface="Book Antiqua"/>
                <a:cs typeface="Book Antiqua"/>
                <a:sym typeface="Book Antiqua"/>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C8B8A"/>
                </a:solidFill>
                <a:latin typeface="Book Antiqua"/>
                <a:ea typeface="Book Antiqua"/>
                <a:cs typeface="Book Antiqua"/>
                <a:sym typeface="Book Antiqua"/>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C8B8A"/>
                </a:solidFill>
                <a:latin typeface="Book Antiqua"/>
                <a:ea typeface="Book Antiqua"/>
                <a:cs typeface="Book Antiqua"/>
                <a:sym typeface="Book Antiqua"/>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C8B8A"/>
                </a:solidFill>
                <a:latin typeface="Book Antiqua"/>
                <a:ea typeface="Book Antiqua"/>
                <a:cs typeface="Book Antiqua"/>
                <a:sym typeface="Book Antiqua"/>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Объект с подписью" type="objTx">
  <p:cSld name="OBJECT_WITH_CAPTION_TEXT">
    <p:spTree>
      <p:nvGrpSpPr>
        <p:cNvPr id="54" name="Shape 54"/>
        <p:cNvGrpSpPr/>
        <p:nvPr/>
      </p:nvGrpSpPr>
      <p:grpSpPr>
        <a:xfrm>
          <a:off x="0" y="0"/>
          <a:ext cx="0" cy="0"/>
          <a:chOff x="0" y="0"/>
          <a:chExt cx="0" cy="0"/>
        </a:xfrm>
      </p:grpSpPr>
      <p:sp>
        <p:nvSpPr>
          <p:cNvPr id="55" name="Google Shape;55;p58"/>
          <p:cNvSpPr txBox="1"/>
          <p:nvPr>
            <p:ph type="title"/>
          </p:nvPr>
        </p:nvSpPr>
        <p:spPr>
          <a:xfrm>
            <a:off x="457200" y="273050"/>
            <a:ext cx="3008313" cy="1162050"/>
          </a:xfrm>
          <a:prstGeom prst="rect">
            <a:avLst/>
          </a:prstGeom>
          <a:noFill/>
          <a:ln>
            <a:noFill/>
          </a:ln>
        </p:spPr>
        <p:txBody>
          <a:bodyPr anchorCtr="0" anchor="b" bIns="45700" lIns="91425" spcFirstLastPara="1" rIns="91425" wrap="square" tIns="45700">
            <a:normAutofit/>
          </a:bodyPr>
          <a:lstStyle>
            <a:lvl1pPr lvl="0" algn="l">
              <a:lnSpc>
                <a:spcPct val="100000"/>
              </a:lnSpc>
              <a:spcBef>
                <a:spcPts val="0"/>
              </a:spcBef>
              <a:spcAft>
                <a:spcPts val="0"/>
              </a:spcAft>
              <a:buClr>
                <a:schemeClr val="dk1"/>
              </a:buClr>
              <a:buSzPts val="2000"/>
              <a:buFont typeface="Book Antiqua"/>
              <a:buNone/>
              <a:defRPr b="1" sz="2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6" name="Google Shape;56;p58"/>
          <p:cNvSpPr txBox="1"/>
          <p:nvPr>
            <p:ph idx="1" type="body"/>
          </p:nvPr>
        </p:nvSpPr>
        <p:spPr>
          <a:xfrm>
            <a:off x="3575050" y="273050"/>
            <a:ext cx="5111750" cy="5853113"/>
          </a:xfrm>
          <a:prstGeom prst="rect">
            <a:avLst/>
          </a:prstGeom>
          <a:noFill/>
          <a:ln>
            <a:noFill/>
          </a:ln>
        </p:spPr>
        <p:txBody>
          <a:bodyPr anchorCtr="0" anchor="t" bIns="45700" lIns="91425" spcFirstLastPara="1" rIns="91425" wrap="square" tIns="45700">
            <a:normAutofit/>
          </a:bodyPr>
          <a:lstStyle>
            <a:lvl1pPr indent="-431800" lvl="0" marL="457200" algn="l">
              <a:lnSpc>
                <a:spcPct val="100000"/>
              </a:lnSpc>
              <a:spcBef>
                <a:spcPts val="640"/>
              </a:spcBef>
              <a:spcAft>
                <a:spcPts val="0"/>
              </a:spcAft>
              <a:buClr>
                <a:schemeClr val="dk1"/>
              </a:buClr>
              <a:buSzPts val="3200"/>
              <a:buChar char="•"/>
              <a:defRPr sz="3200"/>
            </a:lvl1pPr>
            <a:lvl2pPr indent="-406400" lvl="1" marL="914400" algn="l">
              <a:lnSpc>
                <a:spcPct val="100000"/>
              </a:lnSpc>
              <a:spcBef>
                <a:spcPts val="560"/>
              </a:spcBef>
              <a:spcAft>
                <a:spcPts val="0"/>
              </a:spcAft>
              <a:buClr>
                <a:schemeClr val="dk1"/>
              </a:buClr>
              <a:buSzPts val="2800"/>
              <a:buChar char="–"/>
              <a:defRPr sz="2800"/>
            </a:lvl2pPr>
            <a:lvl3pPr indent="-381000" lvl="2" marL="1371600" algn="l">
              <a:lnSpc>
                <a:spcPct val="100000"/>
              </a:lnSpc>
              <a:spcBef>
                <a:spcPts val="480"/>
              </a:spcBef>
              <a:spcAft>
                <a:spcPts val="0"/>
              </a:spcAft>
              <a:buClr>
                <a:schemeClr val="dk1"/>
              </a:buClr>
              <a:buSzPts val="2400"/>
              <a:buChar char="•"/>
              <a:defRPr sz="2400"/>
            </a:lvl3pPr>
            <a:lvl4pPr indent="-355600" lvl="3" marL="1828800" algn="l">
              <a:lnSpc>
                <a:spcPct val="100000"/>
              </a:lnSpc>
              <a:spcBef>
                <a:spcPts val="400"/>
              </a:spcBef>
              <a:spcAft>
                <a:spcPts val="0"/>
              </a:spcAft>
              <a:buClr>
                <a:schemeClr val="dk1"/>
              </a:buClr>
              <a:buSzPts val="2000"/>
              <a:buChar char="–"/>
              <a:defRPr sz="2000"/>
            </a:lvl4pPr>
            <a:lvl5pPr indent="-355600" lvl="4" marL="2286000" algn="l">
              <a:lnSpc>
                <a:spcPct val="100000"/>
              </a:lnSpc>
              <a:spcBef>
                <a:spcPts val="400"/>
              </a:spcBef>
              <a:spcAft>
                <a:spcPts val="0"/>
              </a:spcAft>
              <a:buClr>
                <a:schemeClr val="dk1"/>
              </a:buClr>
              <a:buSzPts val="2000"/>
              <a:buChar char="»"/>
              <a:defRPr sz="2000"/>
            </a:lvl5pPr>
            <a:lvl6pPr indent="-355600" lvl="5" marL="2743200" algn="l">
              <a:lnSpc>
                <a:spcPct val="100000"/>
              </a:lnSpc>
              <a:spcBef>
                <a:spcPts val="400"/>
              </a:spcBef>
              <a:spcAft>
                <a:spcPts val="0"/>
              </a:spcAft>
              <a:buClr>
                <a:schemeClr val="dk1"/>
              </a:buClr>
              <a:buSzPts val="2000"/>
              <a:buChar char="•"/>
              <a:defRPr sz="2000"/>
            </a:lvl6pPr>
            <a:lvl7pPr indent="-355600" lvl="6" marL="3200400" algn="l">
              <a:lnSpc>
                <a:spcPct val="100000"/>
              </a:lnSpc>
              <a:spcBef>
                <a:spcPts val="400"/>
              </a:spcBef>
              <a:spcAft>
                <a:spcPts val="0"/>
              </a:spcAft>
              <a:buClr>
                <a:schemeClr val="dk1"/>
              </a:buClr>
              <a:buSzPts val="2000"/>
              <a:buChar char="•"/>
              <a:defRPr sz="2000"/>
            </a:lvl7pPr>
            <a:lvl8pPr indent="-355600" lvl="7" marL="3657600" algn="l">
              <a:lnSpc>
                <a:spcPct val="100000"/>
              </a:lnSpc>
              <a:spcBef>
                <a:spcPts val="400"/>
              </a:spcBef>
              <a:spcAft>
                <a:spcPts val="0"/>
              </a:spcAft>
              <a:buClr>
                <a:schemeClr val="dk1"/>
              </a:buClr>
              <a:buSzPts val="2000"/>
              <a:buChar char="•"/>
              <a:defRPr sz="2000"/>
            </a:lvl8pPr>
            <a:lvl9pPr indent="-355600" lvl="8" marL="4114800" algn="l">
              <a:lnSpc>
                <a:spcPct val="100000"/>
              </a:lnSpc>
              <a:spcBef>
                <a:spcPts val="400"/>
              </a:spcBef>
              <a:spcAft>
                <a:spcPts val="0"/>
              </a:spcAft>
              <a:buClr>
                <a:schemeClr val="dk1"/>
              </a:buClr>
              <a:buSzPts val="2000"/>
              <a:buChar char="•"/>
              <a:defRPr sz="2000"/>
            </a:lvl9pPr>
          </a:lstStyle>
          <a:p/>
        </p:txBody>
      </p:sp>
      <p:sp>
        <p:nvSpPr>
          <p:cNvPr id="57" name="Google Shape;57;p58"/>
          <p:cNvSpPr txBox="1"/>
          <p:nvPr>
            <p:ph idx="2" type="body"/>
          </p:nvPr>
        </p:nvSpPr>
        <p:spPr>
          <a:xfrm>
            <a:off x="457200" y="1435100"/>
            <a:ext cx="3008313" cy="4691063"/>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280"/>
              </a:spcBef>
              <a:spcAft>
                <a:spcPts val="0"/>
              </a:spcAft>
              <a:buClr>
                <a:schemeClr val="dk1"/>
              </a:buClr>
              <a:buSzPts val="1400"/>
              <a:buNone/>
              <a:defRPr sz="1400"/>
            </a:lvl1pPr>
            <a:lvl2pPr indent="-228600" lvl="1" marL="914400" algn="l">
              <a:lnSpc>
                <a:spcPct val="100000"/>
              </a:lnSpc>
              <a:spcBef>
                <a:spcPts val="240"/>
              </a:spcBef>
              <a:spcAft>
                <a:spcPts val="0"/>
              </a:spcAft>
              <a:buClr>
                <a:schemeClr val="dk1"/>
              </a:buClr>
              <a:buSzPts val="1200"/>
              <a:buNone/>
              <a:defRPr sz="1200"/>
            </a:lvl2pPr>
            <a:lvl3pPr indent="-228600" lvl="2" marL="1371600" algn="l">
              <a:lnSpc>
                <a:spcPct val="100000"/>
              </a:lnSpc>
              <a:spcBef>
                <a:spcPts val="200"/>
              </a:spcBef>
              <a:spcAft>
                <a:spcPts val="0"/>
              </a:spcAft>
              <a:buClr>
                <a:schemeClr val="dk1"/>
              </a:buClr>
              <a:buSzPts val="1000"/>
              <a:buNone/>
              <a:defRPr sz="1000"/>
            </a:lvl3pPr>
            <a:lvl4pPr indent="-228600" lvl="3" marL="1828800" algn="l">
              <a:lnSpc>
                <a:spcPct val="100000"/>
              </a:lnSpc>
              <a:spcBef>
                <a:spcPts val="180"/>
              </a:spcBef>
              <a:spcAft>
                <a:spcPts val="0"/>
              </a:spcAft>
              <a:buClr>
                <a:schemeClr val="dk1"/>
              </a:buClr>
              <a:buSzPts val="900"/>
              <a:buNone/>
              <a:defRPr sz="900"/>
            </a:lvl4pPr>
            <a:lvl5pPr indent="-228600" lvl="4" marL="2286000" algn="l">
              <a:lnSpc>
                <a:spcPct val="100000"/>
              </a:lnSpc>
              <a:spcBef>
                <a:spcPts val="180"/>
              </a:spcBef>
              <a:spcAft>
                <a:spcPts val="0"/>
              </a:spcAft>
              <a:buClr>
                <a:schemeClr val="dk1"/>
              </a:buClr>
              <a:buSzPts val="900"/>
              <a:buNone/>
              <a:defRPr sz="900"/>
            </a:lvl5pPr>
            <a:lvl6pPr indent="-228600" lvl="5" marL="2743200" algn="l">
              <a:lnSpc>
                <a:spcPct val="100000"/>
              </a:lnSpc>
              <a:spcBef>
                <a:spcPts val="180"/>
              </a:spcBef>
              <a:spcAft>
                <a:spcPts val="0"/>
              </a:spcAft>
              <a:buClr>
                <a:schemeClr val="dk1"/>
              </a:buClr>
              <a:buSzPts val="900"/>
              <a:buNone/>
              <a:defRPr sz="900"/>
            </a:lvl6pPr>
            <a:lvl7pPr indent="-228600" lvl="6" marL="3200400" algn="l">
              <a:lnSpc>
                <a:spcPct val="100000"/>
              </a:lnSpc>
              <a:spcBef>
                <a:spcPts val="180"/>
              </a:spcBef>
              <a:spcAft>
                <a:spcPts val="0"/>
              </a:spcAft>
              <a:buClr>
                <a:schemeClr val="dk1"/>
              </a:buClr>
              <a:buSzPts val="900"/>
              <a:buNone/>
              <a:defRPr sz="900"/>
            </a:lvl7pPr>
            <a:lvl8pPr indent="-228600" lvl="7" marL="3657600" algn="l">
              <a:lnSpc>
                <a:spcPct val="100000"/>
              </a:lnSpc>
              <a:spcBef>
                <a:spcPts val="180"/>
              </a:spcBef>
              <a:spcAft>
                <a:spcPts val="0"/>
              </a:spcAft>
              <a:buClr>
                <a:schemeClr val="dk1"/>
              </a:buClr>
              <a:buSzPts val="900"/>
              <a:buNone/>
              <a:defRPr sz="900"/>
            </a:lvl8pPr>
            <a:lvl9pPr indent="-228600" lvl="8" marL="4114800" algn="l">
              <a:lnSpc>
                <a:spcPct val="100000"/>
              </a:lnSpc>
              <a:spcBef>
                <a:spcPts val="180"/>
              </a:spcBef>
              <a:spcAft>
                <a:spcPts val="0"/>
              </a:spcAft>
              <a:buClr>
                <a:schemeClr val="dk1"/>
              </a:buClr>
              <a:buSzPts val="900"/>
              <a:buNone/>
              <a:defRPr sz="900"/>
            </a:lvl9pPr>
          </a:lstStyle>
          <a:p/>
        </p:txBody>
      </p:sp>
      <p:sp>
        <p:nvSpPr>
          <p:cNvPr id="58" name="Google Shape;58;p58"/>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9" name="Google Shape;59;p58"/>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0" name="Google Shape;60;p58"/>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C8B8A"/>
                </a:solidFill>
                <a:latin typeface="Book Antiqua"/>
                <a:ea typeface="Book Antiqua"/>
                <a:cs typeface="Book Antiqua"/>
                <a:sym typeface="Book Antiqua"/>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C8B8A"/>
                </a:solidFill>
                <a:latin typeface="Book Antiqua"/>
                <a:ea typeface="Book Antiqua"/>
                <a:cs typeface="Book Antiqua"/>
                <a:sym typeface="Book Antiqua"/>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C8B8A"/>
                </a:solidFill>
                <a:latin typeface="Book Antiqua"/>
                <a:ea typeface="Book Antiqua"/>
                <a:cs typeface="Book Antiqua"/>
                <a:sym typeface="Book Antiqua"/>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C8B8A"/>
                </a:solidFill>
                <a:latin typeface="Book Antiqua"/>
                <a:ea typeface="Book Antiqua"/>
                <a:cs typeface="Book Antiqua"/>
                <a:sym typeface="Book Antiqua"/>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C8B8A"/>
                </a:solidFill>
                <a:latin typeface="Book Antiqua"/>
                <a:ea typeface="Book Antiqua"/>
                <a:cs typeface="Book Antiqua"/>
                <a:sym typeface="Book Antiqua"/>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C8B8A"/>
                </a:solidFill>
                <a:latin typeface="Book Antiqua"/>
                <a:ea typeface="Book Antiqua"/>
                <a:cs typeface="Book Antiqua"/>
                <a:sym typeface="Book Antiqua"/>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C8B8A"/>
                </a:solidFill>
                <a:latin typeface="Book Antiqua"/>
                <a:ea typeface="Book Antiqua"/>
                <a:cs typeface="Book Antiqua"/>
                <a:sym typeface="Book Antiqua"/>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C8B8A"/>
                </a:solidFill>
                <a:latin typeface="Book Antiqua"/>
                <a:ea typeface="Book Antiqua"/>
                <a:cs typeface="Book Antiqua"/>
                <a:sym typeface="Book Antiqua"/>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C8B8A"/>
                </a:solidFill>
                <a:latin typeface="Book Antiqua"/>
                <a:ea typeface="Book Antiqua"/>
                <a:cs typeface="Book Antiqua"/>
                <a:sym typeface="Book Antiqua"/>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Рисунок с подписью" type="picTx">
  <p:cSld name="PICTURE_WITH_CAPTION_TEXT">
    <p:spTree>
      <p:nvGrpSpPr>
        <p:cNvPr id="61" name="Shape 61"/>
        <p:cNvGrpSpPr/>
        <p:nvPr/>
      </p:nvGrpSpPr>
      <p:grpSpPr>
        <a:xfrm>
          <a:off x="0" y="0"/>
          <a:ext cx="0" cy="0"/>
          <a:chOff x="0" y="0"/>
          <a:chExt cx="0" cy="0"/>
        </a:xfrm>
      </p:grpSpPr>
      <p:sp>
        <p:nvSpPr>
          <p:cNvPr id="62" name="Google Shape;62;p59"/>
          <p:cNvSpPr txBox="1"/>
          <p:nvPr>
            <p:ph type="title"/>
          </p:nvPr>
        </p:nvSpPr>
        <p:spPr>
          <a:xfrm>
            <a:off x="1792288" y="4800600"/>
            <a:ext cx="5486400" cy="566738"/>
          </a:xfrm>
          <a:prstGeom prst="rect">
            <a:avLst/>
          </a:prstGeom>
          <a:noFill/>
          <a:ln>
            <a:noFill/>
          </a:ln>
        </p:spPr>
        <p:txBody>
          <a:bodyPr anchorCtr="0" anchor="b" bIns="45700" lIns="91425" spcFirstLastPara="1" rIns="91425" wrap="square" tIns="45700">
            <a:normAutofit/>
          </a:bodyPr>
          <a:lstStyle>
            <a:lvl1pPr lvl="0" algn="l">
              <a:lnSpc>
                <a:spcPct val="100000"/>
              </a:lnSpc>
              <a:spcBef>
                <a:spcPts val="0"/>
              </a:spcBef>
              <a:spcAft>
                <a:spcPts val="0"/>
              </a:spcAft>
              <a:buClr>
                <a:schemeClr val="dk1"/>
              </a:buClr>
              <a:buSzPts val="2000"/>
              <a:buFont typeface="Book Antiqua"/>
              <a:buNone/>
              <a:defRPr b="1" sz="2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3" name="Google Shape;63;p59"/>
          <p:cNvSpPr/>
          <p:nvPr>
            <p:ph idx="2" type="pic"/>
          </p:nvPr>
        </p:nvSpPr>
        <p:spPr>
          <a:xfrm>
            <a:off x="1792288" y="612775"/>
            <a:ext cx="5486400" cy="4114800"/>
          </a:xfrm>
          <a:prstGeom prst="rect">
            <a:avLst/>
          </a:prstGeom>
          <a:noFill/>
          <a:ln>
            <a:noFill/>
          </a:ln>
        </p:spPr>
      </p:sp>
      <p:sp>
        <p:nvSpPr>
          <p:cNvPr id="64" name="Google Shape;64;p59"/>
          <p:cNvSpPr txBox="1"/>
          <p:nvPr>
            <p:ph idx="1" type="body"/>
          </p:nvPr>
        </p:nvSpPr>
        <p:spPr>
          <a:xfrm>
            <a:off x="1792288" y="5367338"/>
            <a:ext cx="5486400" cy="804862"/>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280"/>
              </a:spcBef>
              <a:spcAft>
                <a:spcPts val="0"/>
              </a:spcAft>
              <a:buClr>
                <a:schemeClr val="dk1"/>
              </a:buClr>
              <a:buSzPts val="1400"/>
              <a:buNone/>
              <a:defRPr sz="1400"/>
            </a:lvl1pPr>
            <a:lvl2pPr indent="-228600" lvl="1" marL="914400" algn="l">
              <a:lnSpc>
                <a:spcPct val="100000"/>
              </a:lnSpc>
              <a:spcBef>
                <a:spcPts val="240"/>
              </a:spcBef>
              <a:spcAft>
                <a:spcPts val="0"/>
              </a:spcAft>
              <a:buClr>
                <a:schemeClr val="dk1"/>
              </a:buClr>
              <a:buSzPts val="1200"/>
              <a:buNone/>
              <a:defRPr sz="1200"/>
            </a:lvl2pPr>
            <a:lvl3pPr indent="-228600" lvl="2" marL="1371600" algn="l">
              <a:lnSpc>
                <a:spcPct val="100000"/>
              </a:lnSpc>
              <a:spcBef>
                <a:spcPts val="200"/>
              </a:spcBef>
              <a:spcAft>
                <a:spcPts val="0"/>
              </a:spcAft>
              <a:buClr>
                <a:schemeClr val="dk1"/>
              </a:buClr>
              <a:buSzPts val="1000"/>
              <a:buNone/>
              <a:defRPr sz="1000"/>
            </a:lvl3pPr>
            <a:lvl4pPr indent="-228600" lvl="3" marL="1828800" algn="l">
              <a:lnSpc>
                <a:spcPct val="100000"/>
              </a:lnSpc>
              <a:spcBef>
                <a:spcPts val="180"/>
              </a:spcBef>
              <a:spcAft>
                <a:spcPts val="0"/>
              </a:spcAft>
              <a:buClr>
                <a:schemeClr val="dk1"/>
              </a:buClr>
              <a:buSzPts val="900"/>
              <a:buNone/>
              <a:defRPr sz="900"/>
            </a:lvl4pPr>
            <a:lvl5pPr indent="-228600" lvl="4" marL="2286000" algn="l">
              <a:lnSpc>
                <a:spcPct val="100000"/>
              </a:lnSpc>
              <a:spcBef>
                <a:spcPts val="180"/>
              </a:spcBef>
              <a:spcAft>
                <a:spcPts val="0"/>
              </a:spcAft>
              <a:buClr>
                <a:schemeClr val="dk1"/>
              </a:buClr>
              <a:buSzPts val="900"/>
              <a:buNone/>
              <a:defRPr sz="900"/>
            </a:lvl5pPr>
            <a:lvl6pPr indent="-228600" lvl="5" marL="2743200" algn="l">
              <a:lnSpc>
                <a:spcPct val="100000"/>
              </a:lnSpc>
              <a:spcBef>
                <a:spcPts val="180"/>
              </a:spcBef>
              <a:spcAft>
                <a:spcPts val="0"/>
              </a:spcAft>
              <a:buClr>
                <a:schemeClr val="dk1"/>
              </a:buClr>
              <a:buSzPts val="900"/>
              <a:buNone/>
              <a:defRPr sz="900"/>
            </a:lvl6pPr>
            <a:lvl7pPr indent="-228600" lvl="6" marL="3200400" algn="l">
              <a:lnSpc>
                <a:spcPct val="100000"/>
              </a:lnSpc>
              <a:spcBef>
                <a:spcPts val="180"/>
              </a:spcBef>
              <a:spcAft>
                <a:spcPts val="0"/>
              </a:spcAft>
              <a:buClr>
                <a:schemeClr val="dk1"/>
              </a:buClr>
              <a:buSzPts val="900"/>
              <a:buNone/>
              <a:defRPr sz="900"/>
            </a:lvl7pPr>
            <a:lvl8pPr indent="-228600" lvl="7" marL="3657600" algn="l">
              <a:lnSpc>
                <a:spcPct val="100000"/>
              </a:lnSpc>
              <a:spcBef>
                <a:spcPts val="180"/>
              </a:spcBef>
              <a:spcAft>
                <a:spcPts val="0"/>
              </a:spcAft>
              <a:buClr>
                <a:schemeClr val="dk1"/>
              </a:buClr>
              <a:buSzPts val="900"/>
              <a:buNone/>
              <a:defRPr sz="900"/>
            </a:lvl8pPr>
            <a:lvl9pPr indent="-228600" lvl="8" marL="4114800" algn="l">
              <a:lnSpc>
                <a:spcPct val="100000"/>
              </a:lnSpc>
              <a:spcBef>
                <a:spcPts val="180"/>
              </a:spcBef>
              <a:spcAft>
                <a:spcPts val="0"/>
              </a:spcAft>
              <a:buClr>
                <a:schemeClr val="dk1"/>
              </a:buClr>
              <a:buSzPts val="900"/>
              <a:buNone/>
              <a:defRPr sz="900"/>
            </a:lvl9pPr>
          </a:lstStyle>
          <a:p/>
        </p:txBody>
      </p:sp>
      <p:sp>
        <p:nvSpPr>
          <p:cNvPr id="65" name="Google Shape;65;p59"/>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6" name="Google Shape;66;p59"/>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7" name="Google Shape;67;p59"/>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C8B8A"/>
                </a:solidFill>
                <a:latin typeface="Book Antiqua"/>
                <a:ea typeface="Book Antiqua"/>
                <a:cs typeface="Book Antiqua"/>
                <a:sym typeface="Book Antiqua"/>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C8B8A"/>
                </a:solidFill>
                <a:latin typeface="Book Antiqua"/>
                <a:ea typeface="Book Antiqua"/>
                <a:cs typeface="Book Antiqua"/>
                <a:sym typeface="Book Antiqua"/>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C8B8A"/>
                </a:solidFill>
                <a:latin typeface="Book Antiqua"/>
                <a:ea typeface="Book Antiqua"/>
                <a:cs typeface="Book Antiqua"/>
                <a:sym typeface="Book Antiqua"/>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C8B8A"/>
                </a:solidFill>
                <a:latin typeface="Book Antiqua"/>
                <a:ea typeface="Book Antiqua"/>
                <a:cs typeface="Book Antiqua"/>
                <a:sym typeface="Book Antiqua"/>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C8B8A"/>
                </a:solidFill>
                <a:latin typeface="Book Antiqua"/>
                <a:ea typeface="Book Antiqua"/>
                <a:cs typeface="Book Antiqua"/>
                <a:sym typeface="Book Antiqua"/>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C8B8A"/>
                </a:solidFill>
                <a:latin typeface="Book Antiqua"/>
                <a:ea typeface="Book Antiqua"/>
                <a:cs typeface="Book Antiqua"/>
                <a:sym typeface="Book Antiqua"/>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C8B8A"/>
                </a:solidFill>
                <a:latin typeface="Book Antiqua"/>
                <a:ea typeface="Book Antiqua"/>
                <a:cs typeface="Book Antiqua"/>
                <a:sym typeface="Book Antiqua"/>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C8B8A"/>
                </a:solidFill>
                <a:latin typeface="Book Antiqua"/>
                <a:ea typeface="Book Antiqua"/>
                <a:cs typeface="Book Antiqua"/>
                <a:sym typeface="Book Antiqua"/>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C8B8A"/>
                </a:solidFill>
                <a:latin typeface="Book Antiqua"/>
                <a:ea typeface="Book Antiqua"/>
                <a:cs typeface="Book Antiqua"/>
                <a:sym typeface="Book Antiqua"/>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вертикальный текст" type="vertTx">
  <p:cSld name="VERTICAL_TEXT">
    <p:spTree>
      <p:nvGrpSpPr>
        <p:cNvPr id="68" name="Shape 68"/>
        <p:cNvGrpSpPr/>
        <p:nvPr/>
      </p:nvGrpSpPr>
      <p:grpSpPr>
        <a:xfrm>
          <a:off x="0" y="0"/>
          <a:ext cx="0" cy="0"/>
          <a:chOff x="0" y="0"/>
          <a:chExt cx="0" cy="0"/>
        </a:xfrm>
      </p:grpSpPr>
      <p:sp>
        <p:nvSpPr>
          <p:cNvPr id="69" name="Google Shape;69;p60"/>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0" name="Google Shape;70;p60"/>
          <p:cNvSpPr txBox="1"/>
          <p:nvPr>
            <p:ph idx="1" type="body"/>
          </p:nvPr>
        </p:nvSpPr>
        <p:spPr>
          <a:xfrm rot="5400000">
            <a:off x="2309018" y="-251619"/>
            <a:ext cx="4525963" cy="8229600"/>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360"/>
              </a:spcBef>
              <a:spcAft>
                <a:spcPts val="0"/>
              </a:spcAft>
              <a:buClr>
                <a:schemeClr val="dk1"/>
              </a:buClr>
              <a:buSzPts val="1800"/>
              <a:buChar char="•"/>
              <a:defRPr/>
            </a:lvl1pPr>
            <a:lvl2pPr indent="-342900" lvl="1" marL="914400" algn="l">
              <a:lnSpc>
                <a:spcPct val="100000"/>
              </a:lnSpc>
              <a:spcBef>
                <a:spcPts val="360"/>
              </a:spcBef>
              <a:spcAft>
                <a:spcPts val="0"/>
              </a:spcAft>
              <a:buClr>
                <a:schemeClr val="dk1"/>
              </a:buClr>
              <a:buSzPts val="1800"/>
              <a:buChar char="–"/>
              <a:defRPr/>
            </a:lvl2pPr>
            <a:lvl3pPr indent="-342900" lvl="2" marL="1371600" algn="l">
              <a:lnSpc>
                <a:spcPct val="100000"/>
              </a:lnSpc>
              <a:spcBef>
                <a:spcPts val="360"/>
              </a:spcBef>
              <a:spcAft>
                <a:spcPts val="0"/>
              </a:spcAft>
              <a:buClr>
                <a:schemeClr val="dk1"/>
              </a:buClr>
              <a:buSzPts val="1800"/>
              <a:buChar char="•"/>
              <a:defRPr/>
            </a:lvl3pPr>
            <a:lvl4pPr indent="-342900" lvl="3" marL="1828800" algn="l">
              <a:lnSpc>
                <a:spcPct val="100000"/>
              </a:lnSpc>
              <a:spcBef>
                <a:spcPts val="360"/>
              </a:spcBef>
              <a:spcAft>
                <a:spcPts val="0"/>
              </a:spcAft>
              <a:buClr>
                <a:schemeClr val="dk1"/>
              </a:buClr>
              <a:buSzPts val="1800"/>
              <a:buChar char="–"/>
              <a:defRPr/>
            </a:lvl4pPr>
            <a:lvl5pPr indent="-342900" lvl="4" marL="2286000" algn="l">
              <a:lnSpc>
                <a:spcPct val="100000"/>
              </a:lnSpc>
              <a:spcBef>
                <a:spcPts val="360"/>
              </a:spcBef>
              <a:spcAft>
                <a:spcPts val="0"/>
              </a:spcAft>
              <a:buClr>
                <a:schemeClr val="dk1"/>
              </a:buClr>
              <a:buSzPts val="1800"/>
              <a:buChar char="»"/>
              <a:defRPr/>
            </a:lvl5pPr>
            <a:lvl6pPr indent="-342900" lvl="5" marL="2743200" algn="l">
              <a:lnSpc>
                <a:spcPct val="100000"/>
              </a:lnSpc>
              <a:spcBef>
                <a:spcPts val="360"/>
              </a:spcBef>
              <a:spcAft>
                <a:spcPts val="0"/>
              </a:spcAft>
              <a:buClr>
                <a:schemeClr val="dk1"/>
              </a:buClr>
              <a:buSzPts val="1800"/>
              <a:buChar char="•"/>
              <a:defRPr/>
            </a:lvl6pPr>
            <a:lvl7pPr indent="-342900" lvl="6" marL="3200400" algn="l">
              <a:lnSpc>
                <a:spcPct val="100000"/>
              </a:lnSpc>
              <a:spcBef>
                <a:spcPts val="360"/>
              </a:spcBef>
              <a:spcAft>
                <a:spcPts val="0"/>
              </a:spcAft>
              <a:buClr>
                <a:schemeClr val="dk1"/>
              </a:buClr>
              <a:buSzPts val="1800"/>
              <a:buChar char="•"/>
              <a:defRPr/>
            </a:lvl7pPr>
            <a:lvl8pPr indent="-342900" lvl="7" marL="3657600" algn="l">
              <a:lnSpc>
                <a:spcPct val="100000"/>
              </a:lnSpc>
              <a:spcBef>
                <a:spcPts val="360"/>
              </a:spcBef>
              <a:spcAft>
                <a:spcPts val="0"/>
              </a:spcAft>
              <a:buClr>
                <a:schemeClr val="dk1"/>
              </a:buClr>
              <a:buSzPts val="1800"/>
              <a:buChar char="•"/>
              <a:defRPr/>
            </a:lvl8pPr>
            <a:lvl9pPr indent="-342900" lvl="8" marL="4114800" algn="l">
              <a:lnSpc>
                <a:spcPct val="100000"/>
              </a:lnSpc>
              <a:spcBef>
                <a:spcPts val="360"/>
              </a:spcBef>
              <a:spcAft>
                <a:spcPts val="0"/>
              </a:spcAft>
              <a:buClr>
                <a:schemeClr val="dk1"/>
              </a:buClr>
              <a:buSzPts val="1800"/>
              <a:buChar char="•"/>
              <a:defRPr/>
            </a:lvl9pPr>
          </a:lstStyle>
          <a:p/>
        </p:txBody>
      </p:sp>
      <p:sp>
        <p:nvSpPr>
          <p:cNvPr id="71" name="Google Shape;71;p60"/>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2" name="Google Shape;72;p60"/>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3" name="Google Shape;73;p60"/>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C8B8A"/>
                </a:solidFill>
                <a:latin typeface="Book Antiqua"/>
                <a:ea typeface="Book Antiqua"/>
                <a:cs typeface="Book Antiqua"/>
                <a:sym typeface="Book Antiqua"/>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C8B8A"/>
                </a:solidFill>
                <a:latin typeface="Book Antiqua"/>
                <a:ea typeface="Book Antiqua"/>
                <a:cs typeface="Book Antiqua"/>
                <a:sym typeface="Book Antiqua"/>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C8B8A"/>
                </a:solidFill>
                <a:latin typeface="Book Antiqua"/>
                <a:ea typeface="Book Antiqua"/>
                <a:cs typeface="Book Antiqua"/>
                <a:sym typeface="Book Antiqua"/>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C8B8A"/>
                </a:solidFill>
                <a:latin typeface="Book Antiqua"/>
                <a:ea typeface="Book Antiqua"/>
                <a:cs typeface="Book Antiqua"/>
                <a:sym typeface="Book Antiqua"/>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C8B8A"/>
                </a:solidFill>
                <a:latin typeface="Book Antiqua"/>
                <a:ea typeface="Book Antiqua"/>
                <a:cs typeface="Book Antiqua"/>
                <a:sym typeface="Book Antiqua"/>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C8B8A"/>
                </a:solidFill>
                <a:latin typeface="Book Antiqua"/>
                <a:ea typeface="Book Antiqua"/>
                <a:cs typeface="Book Antiqua"/>
                <a:sym typeface="Book Antiqua"/>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C8B8A"/>
                </a:solidFill>
                <a:latin typeface="Book Antiqua"/>
                <a:ea typeface="Book Antiqua"/>
                <a:cs typeface="Book Antiqua"/>
                <a:sym typeface="Book Antiqua"/>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C8B8A"/>
                </a:solidFill>
                <a:latin typeface="Book Antiqua"/>
                <a:ea typeface="Book Antiqua"/>
                <a:cs typeface="Book Antiqua"/>
                <a:sym typeface="Book Antiqua"/>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C8B8A"/>
                </a:solidFill>
                <a:latin typeface="Book Antiqua"/>
                <a:ea typeface="Book Antiqua"/>
                <a:cs typeface="Book Antiqua"/>
                <a:sym typeface="Book Antiqua"/>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Вертикальный заголовок и текст" type="vertTitleAndTx">
  <p:cSld name="VERTICAL_TITLE_AND_VERTICAL_TEXT">
    <p:spTree>
      <p:nvGrpSpPr>
        <p:cNvPr id="74" name="Shape 74"/>
        <p:cNvGrpSpPr/>
        <p:nvPr/>
      </p:nvGrpSpPr>
      <p:grpSpPr>
        <a:xfrm>
          <a:off x="0" y="0"/>
          <a:ext cx="0" cy="0"/>
          <a:chOff x="0" y="0"/>
          <a:chExt cx="0" cy="0"/>
        </a:xfrm>
      </p:grpSpPr>
      <p:sp>
        <p:nvSpPr>
          <p:cNvPr id="75" name="Google Shape;75;p61"/>
          <p:cNvSpPr txBox="1"/>
          <p:nvPr>
            <p:ph type="title"/>
          </p:nvPr>
        </p:nvSpPr>
        <p:spPr>
          <a:xfrm rot="5400000">
            <a:off x="4732337" y="2171700"/>
            <a:ext cx="5851525" cy="20574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6" name="Google Shape;76;p61"/>
          <p:cNvSpPr txBox="1"/>
          <p:nvPr>
            <p:ph idx="1" type="body"/>
          </p:nvPr>
        </p:nvSpPr>
        <p:spPr>
          <a:xfrm rot="5400000">
            <a:off x="541338" y="190501"/>
            <a:ext cx="5851525" cy="6019800"/>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360"/>
              </a:spcBef>
              <a:spcAft>
                <a:spcPts val="0"/>
              </a:spcAft>
              <a:buClr>
                <a:schemeClr val="dk1"/>
              </a:buClr>
              <a:buSzPts val="1800"/>
              <a:buChar char="•"/>
              <a:defRPr/>
            </a:lvl1pPr>
            <a:lvl2pPr indent="-342900" lvl="1" marL="914400" algn="l">
              <a:lnSpc>
                <a:spcPct val="100000"/>
              </a:lnSpc>
              <a:spcBef>
                <a:spcPts val="360"/>
              </a:spcBef>
              <a:spcAft>
                <a:spcPts val="0"/>
              </a:spcAft>
              <a:buClr>
                <a:schemeClr val="dk1"/>
              </a:buClr>
              <a:buSzPts val="1800"/>
              <a:buChar char="–"/>
              <a:defRPr/>
            </a:lvl2pPr>
            <a:lvl3pPr indent="-342900" lvl="2" marL="1371600" algn="l">
              <a:lnSpc>
                <a:spcPct val="100000"/>
              </a:lnSpc>
              <a:spcBef>
                <a:spcPts val="360"/>
              </a:spcBef>
              <a:spcAft>
                <a:spcPts val="0"/>
              </a:spcAft>
              <a:buClr>
                <a:schemeClr val="dk1"/>
              </a:buClr>
              <a:buSzPts val="1800"/>
              <a:buChar char="•"/>
              <a:defRPr/>
            </a:lvl3pPr>
            <a:lvl4pPr indent="-342900" lvl="3" marL="1828800" algn="l">
              <a:lnSpc>
                <a:spcPct val="100000"/>
              </a:lnSpc>
              <a:spcBef>
                <a:spcPts val="360"/>
              </a:spcBef>
              <a:spcAft>
                <a:spcPts val="0"/>
              </a:spcAft>
              <a:buClr>
                <a:schemeClr val="dk1"/>
              </a:buClr>
              <a:buSzPts val="1800"/>
              <a:buChar char="–"/>
              <a:defRPr/>
            </a:lvl4pPr>
            <a:lvl5pPr indent="-342900" lvl="4" marL="2286000" algn="l">
              <a:lnSpc>
                <a:spcPct val="100000"/>
              </a:lnSpc>
              <a:spcBef>
                <a:spcPts val="360"/>
              </a:spcBef>
              <a:spcAft>
                <a:spcPts val="0"/>
              </a:spcAft>
              <a:buClr>
                <a:schemeClr val="dk1"/>
              </a:buClr>
              <a:buSzPts val="1800"/>
              <a:buChar char="»"/>
              <a:defRPr/>
            </a:lvl5pPr>
            <a:lvl6pPr indent="-342900" lvl="5" marL="2743200" algn="l">
              <a:lnSpc>
                <a:spcPct val="100000"/>
              </a:lnSpc>
              <a:spcBef>
                <a:spcPts val="360"/>
              </a:spcBef>
              <a:spcAft>
                <a:spcPts val="0"/>
              </a:spcAft>
              <a:buClr>
                <a:schemeClr val="dk1"/>
              </a:buClr>
              <a:buSzPts val="1800"/>
              <a:buChar char="•"/>
              <a:defRPr/>
            </a:lvl6pPr>
            <a:lvl7pPr indent="-342900" lvl="6" marL="3200400" algn="l">
              <a:lnSpc>
                <a:spcPct val="100000"/>
              </a:lnSpc>
              <a:spcBef>
                <a:spcPts val="360"/>
              </a:spcBef>
              <a:spcAft>
                <a:spcPts val="0"/>
              </a:spcAft>
              <a:buClr>
                <a:schemeClr val="dk1"/>
              </a:buClr>
              <a:buSzPts val="1800"/>
              <a:buChar char="•"/>
              <a:defRPr/>
            </a:lvl7pPr>
            <a:lvl8pPr indent="-342900" lvl="7" marL="3657600" algn="l">
              <a:lnSpc>
                <a:spcPct val="100000"/>
              </a:lnSpc>
              <a:spcBef>
                <a:spcPts val="360"/>
              </a:spcBef>
              <a:spcAft>
                <a:spcPts val="0"/>
              </a:spcAft>
              <a:buClr>
                <a:schemeClr val="dk1"/>
              </a:buClr>
              <a:buSzPts val="1800"/>
              <a:buChar char="•"/>
              <a:defRPr/>
            </a:lvl8pPr>
            <a:lvl9pPr indent="-342900" lvl="8" marL="4114800" algn="l">
              <a:lnSpc>
                <a:spcPct val="100000"/>
              </a:lnSpc>
              <a:spcBef>
                <a:spcPts val="360"/>
              </a:spcBef>
              <a:spcAft>
                <a:spcPts val="0"/>
              </a:spcAft>
              <a:buClr>
                <a:schemeClr val="dk1"/>
              </a:buClr>
              <a:buSzPts val="1800"/>
              <a:buChar char="•"/>
              <a:defRPr/>
            </a:lvl9pPr>
          </a:lstStyle>
          <a:p/>
        </p:txBody>
      </p:sp>
      <p:sp>
        <p:nvSpPr>
          <p:cNvPr id="77" name="Google Shape;77;p61"/>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8" name="Google Shape;78;p61"/>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9" name="Google Shape;79;p61"/>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C8B8A"/>
                </a:solidFill>
                <a:latin typeface="Book Antiqua"/>
                <a:ea typeface="Book Antiqua"/>
                <a:cs typeface="Book Antiqua"/>
                <a:sym typeface="Book Antiqua"/>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C8B8A"/>
                </a:solidFill>
                <a:latin typeface="Book Antiqua"/>
                <a:ea typeface="Book Antiqua"/>
                <a:cs typeface="Book Antiqua"/>
                <a:sym typeface="Book Antiqua"/>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C8B8A"/>
                </a:solidFill>
                <a:latin typeface="Book Antiqua"/>
                <a:ea typeface="Book Antiqua"/>
                <a:cs typeface="Book Antiqua"/>
                <a:sym typeface="Book Antiqua"/>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C8B8A"/>
                </a:solidFill>
                <a:latin typeface="Book Antiqua"/>
                <a:ea typeface="Book Antiqua"/>
                <a:cs typeface="Book Antiqua"/>
                <a:sym typeface="Book Antiqua"/>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C8B8A"/>
                </a:solidFill>
                <a:latin typeface="Book Antiqua"/>
                <a:ea typeface="Book Antiqua"/>
                <a:cs typeface="Book Antiqua"/>
                <a:sym typeface="Book Antiqua"/>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C8B8A"/>
                </a:solidFill>
                <a:latin typeface="Book Antiqua"/>
                <a:ea typeface="Book Antiqua"/>
                <a:cs typeface="Book Antiqua"/>
                <a:sym typeface="Book Antiqua"/>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C8B8A"/>
                </a:solidFill>
                <a:latin typeface="Book Antiqua"/>
                <a:ea typeface="Book Antiqua"/>
                <a:cs typeface="Book Antiqua"/>
                <a:sym typeface="Book Antiqua"/>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C8B8A"/>
                </a:solidFill>
                <a:latin typeface="Book Antiqua"/>
                <a:ea typeface="Book Antiqua"/>
                <a:cs typeface="Book Antiqua"/>
                <a:sym typeface="Book Antiqua"/>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C8B8A"/>
                </a:solidFill>
                <a:latin typeface="Book Antiqua"/>
                <a:ea typeface="Book Antiqua"/>
                <a:cs typeface="Book Antiqua"/>
                <a:sym typeface="Book Antiqua"/>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theme" Target="../theme/theme1.xml"/><Relationship Id="rId12" Type="http://schemas.openxmlformats.org/officeDocument/2006/relationships/slideLayout" Target="../slideLayouts/slideLayout11.xml"/><Relationship Id="rId1" Type="http://schemas.openxmlformats.org/officeDocument/2006/relationships/image" Target="../media/image2.jp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5" name="Shape 5"/>
        <p:cNvGrpSpPr/>
        <p:nvPr/>
      </p:nvGrpSpPr>
      <p:grpSpPr>
        <a:xfrm>
          <a:off x="0" y="0"/>
          <a:ext cx="0" cy="0"/>
          <a:chOff x="0" y="0"/>
          <a:chExt cx="0" cy="0"/>
        </a:xfrm>
      </p:grpSpPr>
      <p:sp>
        <p:nvSpPr>
          <p:cNvPr id="6" name="Google Shape;6;p50"/>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marR="0" rtl="0" algn="ctr">
              <a:lnSpc>
                <a:spcPct val="100000"/>
              </a:lnSpc>
              <a:spcBef>
                <a:spcPts val="0"/>
              </a:spcBef>
              <a:spcAft>
                <a:spcPts val="0"/>
              </a:spcAft>
              <a:buClr>
                <a:schemeClr val="dk1"/>
              </a:buClr>
              <a:buSzPts val="4400"/>
              <a:buFont typeface="Book Antiqua"/>
              <a:buNone/>
              <a:defRPr b="0" i="0" sz="4400" u="none" cap="none" strike="noStrike">
                <a:solidFill>
                  <a:schemeClr val="dk1"/>
                </a:solidFill>
                <a:latin typeface="Book Antiqua"/>
                <a:ea typeface="Book Antiqua"/>
                <a:cs typeface="Book Antiqua"/>
                <a:sym typeface="Book Antiqua"/>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7" name="Google Shape;7;p50"/>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a:bodyPr>
          <a:lstStyle>
            <a:lvl1pPr indent="-431800" lvl="0" marL="457200" marR="0" rtl="0" algn="l">
              <a:lnSpc>
                <a:spcPct val="100000"/>
              </a:lnSpc>
              <a:spcBef>
                <a:spcPts val="640"/>
              </a:spcBef>
              <a:spcAft>
                <a:spcPts val="0"/>
              </a:spcAft>
              <a:buClr>
                <a:schemeClr val="dk1"/>
              </a:buClr>
              <a:buSzPts val="3200"/>
              <a:buFont typeface="Arial"/>
              <a:buChar char="•"/>
              <a:defRPr b="0" i="0" sz="3200" u="none" cap="none" strike="noStrike">
                <a:solidFill>
                  <a:schemeClr val="dk1"/>
                </a:solidFill>
                <a:latin typeface="Book Antiqua"/>
                <a:ea typeface="Book Antiqua"/>
                <a:cs typeface="Book Antiqua"/>
                <a:sym typeface="Book Antiqua"/>
              </a:defRPr>
            </a:lvl1pPr>
            <a:lvl2pPr indent="-406400" lvl="1" marL="914400" marR="0" rtl="0" algn="l">
              <a:lnSpc>
                <a:spcPct val="100000"/>
              </a:lnSpc>
              <a:spcBef>
                <a:spcPts val="560"/>
              </a:spcBef>
              <a:spcAft>
                <a:spcPts val="0"/>
              </a:spcAft>
              <a:buClr>
                <a:schemeClr val="dk1"/>
              </a:buClr>
              <a:buSzPts val="2800"/>
              <a:buFont typeface="Arial"/>
              <a:buChar char="–"/>
              <a:defRPr b="0" i="0" sz="2800" u="none" cap="none" strike="noStrike">
                <a:solidFill>
                  <a:schemeClr val="dk1"/>
                </a:solidFill>
                <a:latin typeface="Book Antiqua"/>
                <a:ea typeface="Book Antiqua"/>
                <a:cs typeface="Book Antiqua"/>
                <a:sym typeface="Book Antiqua"/>
              </a:defRPr>
            </a:lvl2pPr>
            <a:lvl3pPr indent="-381000" lvl="2" marL="1371600" marR="0" rtl="0" algn="l">
              <a:lnSpc>
                <a:spcPct val="100000"/>
              </a:lnSpc>
              <a:spcBef>
                <a:spcPts val="480"/>
              </a:spcBef>
              <a:spcAft>
                <a:spcPts val="0"/>
              </a:spcAft>
              <a:buClr>
                <a:schemeClr val="dk1"/>
              </a:buClr>
              <a:buSzPts val="2400"/>
              <a:buFont typeface="Arial"/>
              <a:buChar char="•"/>
              <a:defRPr b="0" i="0" sz="2400" u="none" cap="none" strike="noStrike">
                <a:solidFill>
                  <a:schemeClr val="dk1"/>
                </a:solidFill>
                <a:latin typeface="Book Antiqua"/>
                <a:ea typeface="Book Antiqua"/>
                <a:cs typeface="Book Antiqua"/>
                <a:sym typeface="Book Antiqua"/>
              </a:defRPr>
            </a:lvl3pPr>
            <a:lvl4pPr indent="-355600" lvl="3" marL="18288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Book Antiqua"/>
                <a:ea typeface="Book Antiqua"/>
                <a:cs typeface="Book Antiqua"/>
                <a:sym typeface="Book Antiqua"/>
              </a:defRPr>
            </a:lvl4pPr>
            <a:lvl5pPr indent="-355600" lvl="4" marL="22860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Book Antiqua"/>
                <a:ea typeface="Book Antiqua"/>
                <a:cs typeface="Book Antiqua"/>
                <a:sym typeface="Book Antiqua"/>
              </a:defRPr>
            </a:lvl5pPr>
            <a:lvl6pPr indent="-355600" lvl="5" marL="27432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Book Antiqua"/>
                <a:ea typeface="Book Antiqua"/>
                <a:cs typeface="Book Antiqua"/>
                <a:sym typeface="Book Antiqua"/>
              </a:defRPr>
            </a:lvl6pPr>
            <a:lvl7pPr indent="-355600" lvl="6" marL="32004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Book Antiqua"/>
                <a:ea typeface="Book Antiqua"/>
                <a:cs typeface="Book Antiqua"/>
                <a:sym typeface="Book Antiqua"/>
              </a:defRPr>
            </a:lvl7pPr>
            <a:lvl8pPr indent="-355600" lvl="7" marL="36576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Book Antiqua"/>
                <a:ea typeface="Book Antiqua"/>
                <a:cs typeface="Book Antiqua"/>
                <a:sym typeface="Book Antiqua"/>
              </a:defRPr>
            </a:lvl8pPr>
            <a:lvl9pPr indent="-355600" lvl="8" marL="41148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Book Antiqua"/>
                <a:ea typeface="Book Antiqua"/>
                <a:cs typeface="Book Antiqua"/>
                <a:sym typeface="Book Antiqua"/>
              </a:defRPr>
            </a:lvl9pPr>
          </a:lstStyle>
          <a:p/>
        </p:txBody>
      </p:sp>
      <p:sp>
        <p:nvSpPr>
          <p:cNvPr id="8" name="Google Shape;8;p50"/>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rgbClr val="8C8B8A"/>
                </a:solidFill>
                <a:latin typeface="Book Antiqua"/>
                <a:ea typeface="Book Antiqua"/>
                <a:cs typeface="Book Antiqua"/>
                <a:sym typeface="Book Antiqua"/>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Book Antiqua"/>
                <a:ea typeface="Book Antiqua"/>
                <a:cs typeface="Book Antiqua"/>
                <a:sym typeface="Book Antiqua"/>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Book Antiqua"/>
                <a:ea typeface="Book Antiqua"/>
                <a:cs typeface="Book Antiqua"/>
                <a:sym typeface="Book Antiqua"/>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Book Antiqua"/>
                <a:ea typeface="Book Antiqua"/>
                <a:cs typeface="Book Antiqua"/>
                <a:sym typeface="Book Antiqua"/>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Book Antiqua"/>
                <a:ea typeface="Book Antiqua"/>
                <a:cs typeface="Book Antiqua"/>
                <a:sym typeface="Book Antiqua"/>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Book Antiqua"/>
                <a:ea typeface="Book Antiqua"/>
                <a:cs typeface="Book Antiqua"/>
                <a:sym typeface="Book Antiqua"/>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Book Antiqua"/>
                <a:ea typeface="Book Antiqua"/>
                <a:cs typeface="Book Antiqua"/>
                <a:sym typeface="Book Antiqua"/>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Book Antiqua"/>
                <a:ea typeface="Book Antiqua"/>
                <a:cs typeface="Book Antiqua"/>
                <a:sym typeface="Book Antiqua"/>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Book Antiqua"/>
                <a:ea typeface="Book Antiqua"/>
                <a:cs typeface="Book Antiqua"/>
                <a:sym typeface="Book Antiqua"/>
              </a:defRPr>
            </a:lvl9pPr>
          </a:lstStyle>
          <a:p/>
        </p:txBody>
      </p:sp>
      <p:sp>
        <p:nvSpPr>
          <p:cNvPr id="9" name="Google Shape;9;p50"/>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200" u="none" cap="none" strike="noStrike">
                <a:solidFill>
                  <a:srgbClr val="8C8B8A"/>
                </a:solidFill>
                <a:latin typeface="Book Antiqua"/>
                <a:ea typeface="Book Antiqua"/>
                <a:cs typeface="Book Antiqua"/>
                <a:sym typeface="Book Antiqua"/>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Book Antiqua"/>
                <a:ea typeface="Book Antiqua"/>
                <a:cs typeface="Book Antiqua"/>
                <a:sym typeface="Book Antiqua"/>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Book Antiqua"/>
                <a:ea typeface="Book Antiqua"/>
                <a:cs typeface="Book Antiqua"/>
                <a:sym typeface="Book Antiqua"/>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Book Antiqua"/>
                <a:ea typeface="Book Antiqua"/>
                <a:cs typeface="Book Antiqua"/>
                <a:sym typeface="Book Antiqua"/>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Book Antiqua"/>
                <a:ea typeface="Book Antiqua"/>
                <a:cs typeface="Book Antiqua"/>
                <a:sym typeface="Book Antiqua"/>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Book Antiqua"/>
                <a:ea typeface="Book Antiqua"/>
                <a:cs typeface="Book Antiqua"/>
                <a:sym typeface="Book Antiqua"/>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Book Antiqua"/>
                <a:ea typeface="Book Antiqua"/>
                <a:cs typeface="Book Antiqua"/>
                <a:sym typeface="Book Antiqua"/>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Book Antiqua"/>
                <a:ea typeface="Book Antiqua"/>
                <a:cs typeface="Book Antiqua"/>
                <a:sym typeface="Book Antiqua"/>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Book Antiqua"/>
                <a:ea typeface="Book Antiqua"/>
                <a:cs typeface="Book Antiqua"/>
                <a:sym typeface="Book Antiqua"/>
              </a:defRPr>
            </a:lvl9pPr>
          </a:lstStyle>
          <a:p/>
        </p:txBody>
      </p:sp>
      <p:sp>
        <p:nvSpPr>
          <p:cNvPr id="10" name="Google Shape;10;p50"/>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C8B8A"/>
                </a:solidFill>
                <a:latin typeface="Book Antiqua"/>
                <a:ea typeface="Book Antiqua"/>
                <a:cs typeface="Book Antiqua"/>
                <a:sym typeface="Book Antiqua"/>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C8B8A"/>
                </a:solidFill>
                <a:latin typeface="Book Antiqua"/>
                <a:ea typeface="Book Antiqua"/>
                <a:cs typeface="Book Antiqua"/>
                <a:sym typeface="Book Antiqua"/>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C8B8A"/>
                </a:solidFill>
                <a:latin typeface="Book Antiqua"/>
                <a:ea typeface="Book Antiqua"/>
                <a:cs typeface="Book Antiqua"/>
                <a:sym typeface="Book Antiqua"/>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C8B8A"/>
                </a:solidFill>
                <a:latin typeface="Book Antiqua"/>
                <a:ea typeface="Book Antiqua"/>
                <a:cs typeface="Book Antiqua"/>
                <a:sym typeface="Book Antiqua"/>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C8B8A"/>
                </a:solidFill>
                <a:latin typeface="Book Antiqua"/>
                <a:ea typeface="Book Antiqua"/>
                <a:cs typeface="Book Antiqua"/>
                <a:sym typeface="Book Antiqua"/>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C8B8A"/>
                </a:solidFill>
                <a:latin typeface="Book Antiqua"/>
                <a:ea typeface="Book Antiqua"/>
                <a:cs typeface="Book Antiqua"/>
                <a:sym typeface="Book Antiqua"/>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C8B8A"/>
                </a:solidFill>
                <a:latin typeface="Book Antiqua"/>
                <a:ea typeface="Book Antiqua"/>
                <a:cs typeface="Book Antiqua"/>
                <a:sym typeface="Book Antiqua"/>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C8B8A"/>
                </a:solidFill>
                <a:latin typeface="Book Antiqua"/>
                <a:ea typeface="Book Antiqua"/>
                <a:cs typeface="Book Antiqua"/>
                <a:sym typeface="Book Antiqua"/>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C8B8A"/>
                </a:solidFill>
                <a:latin typeface="Book Antiqua"/>
                <a:ea typeface="Book Antiqua"/>
                <a:cs typeface="Book Antiqua"/>
                <a:sym typeface="Book Antiqua"/>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5.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6.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8.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9.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 name="Shape 83"/>
        <p:cNvGrpSpPr/>
        <p:nvPr/>
      </p:nvGrpSpPr>
      <p:grpSpPr>
        <a:xfrm>
          <a:off x="0" y="0"/>
          <a:ext cx="0" cy="0"/>
          <a:chOff x="0" y="0"/>
          <a:chExt cx="0" cy="0"/>
        </a:xfrm>
      </p:grpSpPr>
      <p:sp>
        <p:nvSpPr>
          <p:cNvPr id="84" name="Google Shape;84;p1"/>
          <p:cNvSpPr txBox="1"/>
          <p:nvPr>
            <p:ph type="ctrTitle"/>
          </p:nvPr>
        </p:nvSpPr>
        <p:spPr>
          <a:xfrm>
            <a:off x="827584" y="1916832"/>
            <a:ext cx="7772400" cy="1470025"/>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dk1"/>
              </a:buClr>
              <a:buSzPts val="4800"/>
              <a:buFont typeface="Times New Roman"/>
              <a:buNone/>
            </a:pPr>
            <a:r>
              <a:rPr lang="en-US" sz="4800">
                <a:latin typeface="Times New Roman"/>
                <a:ea typeface="Times New Roman"/>
                <a:cs typeface="Times New Roman"/>
                <a:sym typeface="Times New Roman"/>
              </a:rPr>
              <a:t>Communicative Language Teaching</a:t>
            </a:r>
            <a:endParaRPr sz="4800">
              <a:latin typeface="Times New Roman"/>
              <a:ea typeface="Times New Roman"/>
              <a:cs typeface="Times New Roman"/>
              <a:sym typeface="Times New Roman"/>
            </a:endParaRPr>
          </a:p>
        </p:txBody>
      </p:sp>
      <p:sp>
        <p:nvSpPr>
          <p:cNvPr id="85" name="Google Shape;85;p1"/>
          <p:cNvSpPr txBox="1"/>
          <p:nvPr>
            <p:ph idx="1" type="subTitle"/>
          </p:nvPr>
        </p:nvSpPr>
        <p:spPr>
          <a:xfrm>
            <a:off x="2508324" y="4725144"/>
            <a:ext cx="6400800" cy="1440160"/>
          </a:xfrm>
          <a:prstGeom prst="rect">
            <a:avLst/>
          </a:prstGeom>
          <a:noFill/>
          <a:ln>
            <a:noFill/>
          </a:ln>
        </p:spPr>
        <p:txBody>
          <a:bodyPr anchorCtr="0" anchor="t" bIns="45700" lIns="91425" spcFirstLastPara="1" rIns="91425" wrap="square" tIns="45700">
            <a:noAutofit/>
          </a:bodyPr>
          <a:lstStyle/>
          <a:p>
            <a:pPr indent="0" lvl="0" marL="0" rtl="0" algn="r">
              <a:lnSpc>
                <a:spcPct val="100000"/>
              </a:lnSpc>
              <a:spcBef>
                <a:spcPts val="0"/>
              </a:spcBef>
              <a:spcAft>
                <a:spcPts val="0"/>
              </a:spcAft>
              <a:buClr>
                <a:schemeClr val="dk1"/>
              </a:buClr>
              <a:buSzPts val="2000"/>
              <a:buNone/>
            </a:pPr>
            <a:r>
              <a:rPr lang="en-US" sz="2000">
                <a:solidFill>
                  <a:schemeClr val="dk1"/>
                </a:solidFill>
              </a:rPr>
              <a:t>Подготовили: </a:t>
            </a:r>
            <a:endParaRPr/>
          </a:p>
          <a:p>
            <a:pPr indent="0" lvl="0" marL="0" rtl="0" algn="r">
              <a:lnSpc>
                <a:spcPct val="100000"/>
              </a:lnSpc>
              <a:spcBef>
                <a:spcPts val="400"/>
              </a:spcBef>
              <a:spcAft>
                <a:spcPts val="0"/>
              </a:spcAft>
              <a:buClr>
                <a:schemeClr val="dk1"/>
              </a:buClr>
              <a:buSzPts val="2000"/>
              <a:buNone/>
            </a:pPr>
            <a:r>
              <a:rPr lang="en-US" sz="2000">
                <a:solidFill>
                  <a:schemeClr val="dk1"/>
                </a:solidFill>
              </a:rPr>
              <a:t>студентки гр. ИЯ-АНБ-512</a:t>
            </a:r>
            <a:br>
              <a:rPr lang="en-US" sz="2000">
                <a:solidFill>
                  <a:schemeClr val="dk1"/>
                </a:solidFill>
              </a:rPr>
            </a:br>
            <a:r>
              <a:rPr lang="en-US" sz="2000">
                <a:solidFill>
                  <a:schemeClr val="dk1"/>
                </a:solidFill>
              </a:rPr>
              <a:t>Манина Елена</a:t>
            </a:r>
            <a:endParaRPr/>
          </a:p>
          <a:p>
            <a:pPr indent="0" lvl="0" marL="0" rtl="0" algn="r">
              <a:lnSpc>
                <a:spcPct val="100000"/>
              </a:lnSpc>
              <a:spcBef>
                <a:spcPts val="400"/>
              </a:spcBef>
              <a:spcAft>
                <a:spcPts val="0"/>
              </a:spcAft>
              <a:buClr>
                <a:schemeClr val="dk1"/>
              </a:buClr>
              <a:buSzPts val="2000"/>
              <a:buNone/>
            </a:pPr>
            <a:r>
              <a:rPr lang="en-US" sz="2000">
                <a:solidFill>
                  <a:schemeClr val="dk1"/>
                </a:solidFill>
              </a:rPr>
              <a:t>Могилёва Ирина</a:t>
            </a:r>
            <a:endParaRPr/>
          </a:p>
        </p:txBody>
      </p:sp>
      <p:sp>
        <p:nvSpPr>
          <p:cNvPr id="86" name="Google Shape;86;p1"/>
          <p:cNvSpPr txBox="1"/>
          <p:nvPr/>
        </p:nvSpPr>
        <p:spPr>
          <a:xfrm>
            <a:off x="4067944" y="6322347"/>
            <a:ext cx="1705467" cy="36933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rPr b="0" i="0" lang="en-US" sz="1800" u="none" cap="none" strike="noStrike">
                <a:solidFill>
                  <a:schemeClr val="dk1"/>
                </a:solidFill>
                <a:latin typeface="Book Antiqua"/>
                <a:ea typeface="Book Antiqua"/>
                <a:cs typeface="Book Antiqua"/>
                <a:sym typeface="Book Antiqua"/>
              </a:rPr>
              <a:t>Волгоград 2020</a:t>
            </a:r>
            <a:endParaRPr b="0" i="0" sz="1400" u="none" cap="none" strike="noStrike">
              <a:solidFill>
                <a:srgbClr val="000000"/>
              </a:solidFill>
              <a:latin typeface="Arial"/>
              <a:ea typeface="Arial"/>
              <a:cs typeface="Arial"/>
              <a:sym typeface="Arial"/>
            </a:endParaRPr>
          </a:p>
        </p:txBody>
      </p:sp>
      <p:sp>
        <p:nvSpPr>
          <p:cNvPr id="87" name="Google Shape;87;p1"/>
          <p:cNvSpPr/>
          <p:nvPr/>
        </p:nvSpPr>
        <p:spPr>
          <a:xfrm>
            <a:off x="2480915" y="107847"/>
            <a:ext cx="4572000" cy="92333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800"/>
              <a:buFont typeface="Arial"/>
              <a:buNone/>
            </a:pPr>
            <a:r>
              <a:rPr b="0" i="0" lang="en-US" sz="1800" u="none" cap="none" strike="noStrike">
                <a:solidFill>
                  <a:schemeClr val="dk1"/>
                </a:solidFill>
                <a:latin typeface="Book Antiqua"/>
                <a:ea typeface="Book Antiqua"/>
                <a:cs typeface="Book Antiqua"/>
                <a:sym typeface="Book Antiqua"/>
              </a:rPr>
              <a:t>ФГБОУ ВО</a:t>
            </a:r>
            <a:endParaRPr b="0"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800"/>
              <a:buFont typeface="Arial"/>
              <a:buNone/>
            </a:pPr>
            <a:r>
              <a:rPr b="0" i="0" lang="en-US" sz="1800" u="none" cap="none" strike="noStrike">
                <a:solidFill>
                  <a:schemeClr val="dk1"/>
                </a:solidFill>
                <a:latin typeface="Book Antiqua"/>
                <a:ea typeface="Book Antiqua"/>
                <a:cs typeface="Book Antiqua"/>
                <a:sym typeface="Book Antiqua"/>
              </a:rPr>
              <a:t> «Волгоградский государственный социально-педагогический университет»</a:t>
            </a:r>
            <a:endParaRPr b="0" i="0" sz="1800" u="none" cap="none" strike="noStrike">
              <a:solidFill>
                <a:schemeClr val="dk1"/>
              </a:solidFill>
              <a:latin typeface="Book Antiqua"/>
              <a:ea typeface="Book Antiqua"/>
              <a:cs typeface="Book Antiqua"/>
              <a:sym typeface="Book Antiqua"/>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1" name="Shape 91"/>
        <p:cNvGrpSpPr/>
        <p:nvPr/>
      </p:nvGrpSpPr>
      <p:grpSpPr>
        <a:xfrm>
          <a:off x="0" y="0"/>
          <a:ext cx="0" cy="0"/>
          <a:chOff x="0" y="0"/>
          <a:chExt cx="0" cy="0"/>
        </a:xfrm>
      </p:grpSpPr>
      <p:sp>
        <p:nvSpPr>
          <p:cNvPr id="92" name="Google Shape;92;p2"/>
          <p:cNvSpPr/>
          <p:nvPr/>
        </p:nvSpPr>
        <p:spPr>
          <a:xfrm>
            <a:off x="1897681" y="620688"/>
            <a:ext cx="5857374" cy="646331"/>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3600"/>
              <a:buFont typeface="Arial"/>
              <a:buNone/>
            </a:pPr>
            <a:r>
              <a:rPr b="1" i="1" lang="en-US" sz="3600" u="none" cap="none" strike="noStrike">
                <a:solidFill>
                  <a:schemeClr val="dk1"/>
                </a:solidFill>
                <a:latin typeface="Times New Roman"/>
                <a:ea typeface="Times New Roman"/>
                <a:cs typeface="Times New Roman"/>
                <a:sym typeface="Times New Roman"/>
              </a:rPr>
              <a:t>Pre-communication methods</a:t>
            </a:r>
            <a:endParaRPr b="0" i="1" sz="3600" u="none" cap="none" strike="noStrike">
              <a:solidFill>
                <a:schemeClr val="dk1"/>
              </a:solidFill>
              <a:latin typeface="Times New Roman"/>
              <a:ea typeface="Times New Roman"/>
              <a:cs typeface="Times New Roman"/>
              <a:sym typeface="Times New Roman"/>
            </a:endParaRPr>
          </a:p>
        </p:txBody>
      </p:sp>
      <p:sp>
        <p:nvSpPr>
          <p:cNvPr id="93" name="Google Shape;93;p2"/>
          <p:cNvSpPr/>
          <p:nvPr/>
        </p:nvSpPr>
        <p:spPr>
          <a:xfrm>
            <a:off x="611560" y="1628800"/>
            <a:ext cx="8012218" cy="4031873"/>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000000"/>
              </a:buClr>
              <a:buSzPts val="3200"/>
              <a:buFont typeface="Arial"/>
              <a:buNone/>
            </a:pPr>
            <a:r>
              <a:rPr b="0" i="0" lang="en-US" sz="3200" u="none" cap="none" strike="noStrike">
                <a:solidFill>
                  <a:schemeClr val="dk1"/>
                </a:solidFill>
                <a:latin typeface="Times New Roman"/>
                <a:ea typeface="Times New Roman"/>
                <a:cs typeface="Times New Roman"/>
                <a:sym typeface="Times New Roman"/>
              </a:rPr>
              <a:t>	The way towards communicative teaching has been a long and controversial one with advances and set backs. The </a:t>
            </a:r>
            <a:r>
              <a:rPr b="1" i="0" lang="en-US" sz="3200" u="none" cap="none" strike="noStrike">
                <a:solidFill>
                  <a:schemeClr val="dk1"/>
                </a:solidFill>
                <a:latin typeface="Times New Roman"/>
                <a:ea typeface="Times New Roman"/>
                <a:cs typeface="Times New Roman"/>
                <a:sym typeface="Times New Roman"/>
              </a:rPr>
              <a:t>focus of attention</a:t>
            </a:r>
            <a:r>
              <a:rPr b="0" i="0" lang="en-US" sz="3200" u="none" cap="none" strike="noStrike">
                <a:solidFill>
                  <a:schemeClr val="dk1"/>
                </a:solidFill>
                <a:latin typeface="Times New Roman"/>
                <a:ea typeface="Times New Roman"/>
                <a:cs typeface="Times New Roman"/>
                <a:sym typeface="Times New Roman"/>
              </a:rPr>
              <a:t> was gradually shifting from the </a:t>
            </a:r>
            <a:r>
              <a:rPr b="1" i="0" lang="en-US" sz="3200" u="none" cap="none" strike="noStrike">
                <a:solidFill>
                  <a:schemeClr val="dk1"/>
                </a:solidFill>
                <a:latin typeface="Times New Roman"/>
                <a:ea typeface="Times New Roman"/>
                <a:cs typeface="Times New Roman"/>
                <a:sym typeface="Times New Roman"/>
              </a:rPr>
              <a:t>language as a systematic code</a:t>
            </a:r>
            <a:r>
              <a:rPr b="0" i="0" lang="en-US" sz="3200" u="none" cap="none" strike="noStrike">
                <a:solidFill>
                  <a:schemeClr val="dk1"/>
                </a:solidFill>
                <a:latin typeface="Times New Roman"/>
                <a:ea typeface="Times New Roman"/>
                <a:cs typeface="Times New Roman"/>
                <a:sym typeface="Times New Roman"/>
              </a:rPr>
              <a:t> to the </a:t>
            </a:r>
            <a:r>
              <a:rPr b="1" i="0" lang="en-US" sz="3200" u="none" cap="none" strike="noStrike">
                <a:solidFill>
                  <a:schemeClr val="dk1"/>
                </a:solidFill>
                <a:latin typeface="Times New Roman"/>
                <a:ea typeface="Times New Roman"/>
                <a:cs typeface="Times New Roman"/>
                <a:sym typeface="Times New Roman"/>
              </a:rPr>
              <a:t>language as a means of communication</a:t>
            </a:r>
            <a:r>
              <a:rPr b="0" i="0" lang="en-US" sz="3200" u="none" cap="none" strike="noStrike">
                <a:solidFill>
                  <a:schemeClr val="dk1"/>
                </a:solidFill>
                <a:latin typeface="Times New Roman"/>
                <a:ea typeface="Times New Roman"/>
                <a:cs typeface="Times New Roman"/>
                <a:sym typeface="Times New Roman"/>
              </a:rPr>
              <a:t> with the search for an </a:t>
            </a:r>
            <a:r>
              <a:rPr b="1" i="0" lang="en-US" sz="3200" u="none" cap="none" strike="noStrike">
                <a:solidFill>
                  <a:schemeClr val="dk1"/>
                </a:solidFill>
                <a:latin typeface="Times New Roman"/>
                <a:ea typeface="Times New Roman"/>
                <a:cs typeface="Times New Roman"/>
                <a:sym typeface="Times New Roman"/>
              </a:rPr>
              <a:t>effective method </a:t>
            </a:r>
            <a:r>
              <a:rPr b="0" i="0" lang="en-US" sz="3200" u="none" cap="none" strike="noStrike">
                <a:solidFill>
                  <a:schemeClr val="dk1"/>
                </a:solidFill>
                <a:latin typeface="Times New Roman"/>
                <a:ea typeface="Times New Roman"/>
                <a:cs typeface="Times New Roman"/>
                <a:sym typeface="Times New Roman"/>
              </a:rPr>
              <a:t>of instruction and consideration of the </a:t>
            </a:r>
            <a:r>
              <a:rPr b="1" i="0" lang="en-US" sz="3200" u="none" cap="none" strike="noStrike">
                <a:solidFill>
                  <a:schemeClr val="dk1"/>
                </a:solidFill>
                <a:latin typeface="Times New Roman"/>
                <a:ea typeface="Times New Roman"/>
                <a:cs typeface="Times New Roman"/>
                <a:sym typeface="Times New Roman"/>
              </a:rPr>
              <a:t>learner’s personality</a:t>
            </a:r>
            <a:r>
              <a:rPr b="0" i="0" lang="en-US" sz="3200" u="none" cap="none" strike="noStrike">
                <a:solidFill>
                  <a:schemeClr val="dk1"/>
                </a:solidFill>
                <a:latin typeface="Times New Roman"/>
                <a:ea typeface="Times New Roman"/>
                <a:cs typeface="Times New Roman"/>
                <a:sym typeface="Times New Roman"/>
              </a:rPr>
              <a:t>.</a:t>
            </a:r>
            <a:endParaRPr b="0" i="0" sz="3200"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7" name="Shape 97"/>
        <p:cNvGrpSpPr/>
        <p:nvPr/>
      </p:nvGrpSpPr>
      <p:grpSpPr>
        <a:xfrm>
          <a:off x="0" y="0"/>
          <a:ext cx="0" cy="0"/>
          <a:chOff x="0" y="0"/>
          <a:chExt cx="0" cy="0"/>
        </a:xfrm>
      </p:grpSpPr>
      <p:sp>
        <p:nvSpPr>
          <p:cNvPr id="98" name="Google Shape;98;p3"/>
          <p:cNvSpPr/>
          <p:nvPr/>
        </p:nvSpPr>
        <p:spPr>
          <a:xfrm>
            <a:off x="2447059" y="481854"/>
            <a:ext cx="4249881" cy="646331"/>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3600"/>
              <a:buFont typeface="Arial"/>
              <a:buNone/>
            </a:pPr>
            <a:r>
              <a:rPr b="1" i="1" lang="en-US" sz="3600" u="none" cap="none" strike="noStrike">
                <a:solidFill>
                  <a:schemeClr val="dk1"/>
                </a:solidFill>
                <a:latin typeface="Times New Roman"/>
                <a:ea typeface="Times New Roman"/>
                <a:cs typeface="Times New Roman"/>
                <a:sym typeface="Times New Roman"/>
              </a:rPr>
              <a:t>Grammar translation</a:t>
            </a:r>
            <a:endParaRPr b="0" i="1" sz="3600" u="none" cap="none" strike="noStrike">
              <a:solidFill>
                <a:schemeClr val="dk1"/>
              </a:solidFill>
              <a:latin typeface="Times New Roman"/>
              <a:ea typeface="Times New Roman"/>
              <a:cs typeface="Times New Roman"/>
              <a:sym typeface="Times New Roman"/>
            </a:endParaRPr>
          </a:p>
        </p:txBody>
      </p:sp>
      <p:sp>
        <p:nvSpPr>
          <p:cNvPr id="99" name="Google Shape;99;p3"/>
          <p:cNvSpPr/>
          <p:nvPr/>
        </p:nvSpPr>
        <p:spPr>
          <a:xfrm>
            <a:off x="395536" y="1700808"/>
            <a:ext cx="8352928" cy="3416320"/>
          </a:xfrm>
          <a:prstGeom prst="rect">
            <a:avLst/>
          </a:prstGeom>
          <a:noFill/>
          <a:ln>
            <a:noFill/>
          </a:ln>
        </p:spPr>
        <p:txBody>
          <a:bodyPr anchorCtr="0" anchor="t" bIns="45700" lIns="91425" spcFirstLastPara="1" rIns="91425" wrap="square" tIns="45700">
            <a:spAutoFit/>
          </a:bodyPr>
          <a:lstStyle/>
          <a:p>
            <a:pPr indent="-285750" lvl="0" marL="285750" marR="0" rtl="0" algn="l">
              <a:lnSpc>
                <a:spcPct val="100000"/>
              </a:lnSpc>
              <a:spcBef>
                <a:spcPts val="0"/>
              </a:spcBef>
              <a:spcAft>
                <a:spcPts val="0"/>
              </a:spcAft>
              <a:buClr>
                <a:schemeClr val="dk1"/>
              </a:buClr>
              <a:buSzPts val="3600"/>
              <a:buFont typeface="Arial"/>
              <a:buChar char="•"/>
            </a:pPr>
            <a:r>
              <a:rPr b="0" i="0" lang="en-US" sz="3600" u="none" cap="none" strike="noStrike">
                <a:solidFill>
                  <a:schemeClr val="dk1"/>
                </a:solidFill>
                <a:latin typeface="Times New Roman"/>
                <a:ea typeface="Times New Roman"/>
                <a:cs typeface="Times New Roman"/>
                <a:sym typeface="Times New Roman"/>
              </a:rPr>
              <a:t>or Prussian method </a:t>
            </a:r>
            <a:endParaRPr b="0" i="0" sz="3600" u="none" cap="none" strike="noStrike">
              <a:solidFill>
                <a:schemeClr val="dk1"/>
              </a:solidFill>
              <a:latin typeface="Times New Roman"/>
              <a:ea typeface="Times New Roman"/>
              <a:cs typeface="Times New Roman"/>
              <a:sym typeface="Times New Roman"/>
            </a:endParaRPr>
          </a:p>
          <a:p>
            <a:pPr indent="-285750" lvl="0" marL="285750" marR="0" rtl="0" algn="l">
              <a:lnSpc>
                <a:spcPct val="100000"/>
              </a:lnSpc>
              <a:spcBef>
                <a:spcPts val="0"/>
              </a:spcBef>
              <a:spcAft>
                <a:spcPts val="0"/>
              </a:spcAft>
              <a:buClr>
                <a:schemeClr val="dk1"/>
              </a:buClr>
              <a:buSzPts val="3600"/>
              <a:buFont typeface="Arial"/>
              <a:buChar char="•"/>
            </a:pPr>
            <a:r>
              <a:rPr b="0" i="0" lang="en-US" sz="3600" u="none" cap="none" strike="noStrike">
                <a:solidFill>
                  <a:schemeClr val="dk1"/>
                </a:solidFill>
                <a:latin typeface="Times New Roman"/>
                <a:ea typeface="Times New Roman"/>
                <a:cs typeface="Times New Roman"/>
                <a:sym typeface="Times New Roman"/>
              </a:rPr>
              <a:t>encluded detailed analysis of grammar rules, translating sentences and texts into and out of the target language, memorizing rules and manipulating morphology and syntax, reading and writing. </a:t>
            </a:r>
            <a:endParaRPr b="0" i="0" sz="3600"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3" name="Shape 103"/>
        <p:cNvGrpSpPr/>
        <p:nvPr/>
      </p:nvGrpSpPr>
      <p:grpSpPr>
        <a:xfrm>
          <a:off x="0" y="0"/>
          <a:ext cx="0" cy="0"/>
          <a:chOff x="0" y="0"/>
          <a:chExt cx="0" cy="0"/>
        </a:xfrm>
      </p:grpSpPr>
      <p:sp>
        <p:nvSpPr>
          <p:cNvPr id="104" name="Google Shape;104;p4"/>
          <p:cNvSpPr/>
          <p:nvPr/>
        </p:nvSpPr>
        <p:spPr>
          <a:xfrm>
            <a:off x="3342756" y="497959"/>
            <a:ext cx="2890535" cy="646331"/>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3600"/>
              <a:buFont typeface="Arial"/>
              <a:buNone/>
            </a:pPr>
            <a:r>
              <a:rPr b="1" i="1" lang="en-US" sz="3600" u="none" cap="none" strike="noStrike">
                <a:solidFill>
                  <a:schemeClr val="dk1"/>
                </a:solidFill>
                <a:latin typeface="Times New Roman"/>
                <a:ea typeface="Times New Roman"/>
                <a:cs typeface="Times New Roman"/>
                <a:sym typeface="Times New Roman"/>
              </a:rPr>
              <a:t>Direct method</a:t>
            </a:r>
            <a:endParaRPr b="0" i="1" sz="3600" u="none" cap="none" strike="noStrike">
              <a:solidFill>
                <a:schemeClr val="dk1"/>
              </a:solidFill>
              <a:latin typeface="Times New Roman"/>
              <a:ea typeface="Times New Roman"/>
              <a:cs typeface="Times New Roman"/>
              <a:sym typeface="Times New Roman"/>
            </a:endParaRPr>
          </a:p>
        </p:txBody>
      </p:sp>
      <p:sp>
        <p:nvSpPr>
          <p:cNvPr id="105" name="Google Shape;105;p4"/>
          <p:cNvSpPr/>
          <p:nvPr/>
        </p:nvSpPr>
        <p:spPr>
          <a:xfrm>
            <a:off x="755576" y="1988840"/>
            <a:ext cx="8064896" cy="2862322"/>
          </a:xfrm>
          <a:prstGeom prst="rect">
            <a:avLst/>
          </a:prstGeom>
          <a:noFill/>
          <a:ln>
            <a:noFill/>
          </a:ln>
        </p:spPr>
        <p:txBody>
          <a:bodyPr anchorCtr="0" anchor="t" bIns="45700" lIns="91425" spcFirstLastPara="1" rIns="91425" wrap="square" tIns="45700">
            <a:spAutoFit/>
          </a:bodyPr>
          <a:lstStyle/>
          <a:p>
            <a:pPr indent="-285750" lvl="0" marL="285750" marR="0" rtl="0" algn="just">
              <a:lnSpc>
                <a:spcPct val="100000"/>
              </a:lnSpc>
              <a:spcBef>
                <a:spcPts val="0"/>
              </a:spcBef>
              <a:spcAft>
                <a:spcPts val="0"/>
              </a:spcAft>
              <a:buClr>
                <a:schemeClr val="dk1"/>
              </a:buClr>
              <a:buSzPts val="3600"/>
              <a:buFont typeface="Arial"/>
              <a:buChar char="•"/>
            </a:pPr>
            <a:r>
              <a:rPr b="0" i="0" lang="en-US" sz="3600" u="none" cap="none" strike="noStrike">
                <a:solidFill>
                  <a:schemeClr val="dk1"/>
                </a:solidFill>
                <a:latin typeface="Times New Roman"/>
                <a:ea typeface="Times New Roman"/>
                <a:cs typeface="Times New Roman"/>
                <a:sym typeface="Times New Roman"/>
              </a:rPr>
              <a:t>encouraged the use of foreign language in the classroom. Classroom teaching was conducted in the target language only. Learning process was mostly based on imitation and memorization. </a:t>
            </a:r>
            <a:endParaRPr b="0" i="0" sz="3600"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9" name="Shape 109"/>
        <p:cNvGrpSpPr/>
        <p:nvPr/>
      </p:nvGrpSpPr>
      <p:grpSpPr>
        <a:xfrm>
          <a:off x="0" y="0"/>
          <a:ext cx="0" cy="0"/>
          <a:chOff x="0" y="0"/>
          <a:chExt cx="0" cy="0"/>
        </a:xfrm>
      </p:grpSpPr>
      <p:sp>
        <p:nvSpPr>
          <p:cNvPr id="110" name="Google Shape;110;p5"/>
          <p:cNvSpPr/>
          <p:nvPr/>
        </p:nvSpPr>
        <p:spPr>
          <a:xfrm>
            <a:off x="1475656" y="335856"/>
            <a:ext cx="6624736" cy="1200329"/>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3600"/>
              <a:buFont typeface="Arial"/>
              <a:buNone/>
            </a:pPr>
            <a:r>
              <a:rPr b="1" i="1" lang="en-US" sz="3600" u="none" cap="none" strike="noStrike">
                <a:solidFill>
                  <a:schemeClr val="dk1"/>
                </a:solidFill>
                <a:latin typeface="Times New Roman"/>
                <a:ea typeface="Times New Roman"/>
                <a:cs typeface="Times New Roman"/>
                <a:sym typeface="Times New Roman"/>
              </a:rPr>
              <a:t>Oral approach or situational language teaching</a:t>
            </a:r>
            <a:endParaRPr b="0" i="1" sz="3600" u="none" cap="none" strike="noStrike">
              <a:solidFill>
                <a:schemeClr val="dk1"/>
              </a:solidFill>
              <a:latin typeface="Times New Roman"/>
              <a:ea typeface="Times New Roman"/>
              <a:cs typeface="Times New Roman"/>
              <a:sym typeface="Times New Roman"/>
            </a:endParaRPr>
          </a:p>
        </p:txBody>
      </p:sp>
      <p:sp>
        <p:nvSpPr>
          <p:cNvPr id="111" name="Google Shape;111;p5"/>
          <p:cNvSpPr/>
          <p:nvPr/>
        </p:nvSpPr>
        <p:spPr>
          <a:xfrm>
            <a:off x="683568" y="1916832"/>
            <a:ext cx="8208912" cy="2554545"/>
          </a:xfrm>
          <a:prstGeom prst="rect">
            <a:avLst/>
          </a:prstGeom>
          <a:noFill/>
          <a:ln>
            <a:noFill/>
          </a:ln>
        </p:spPr>
        <p:txBody>
          <a:bodyPr anchorCtr="0" anchor="t" bIns="45700" lIns="91425" spcFirstLastPara="1" rIns="91425" wrap="square" tIns="45700">
            <a:spAutoFit/>
          </a:bodyPr>
          <a:lstStyle/>
          <a:p>
            <a:pPr indent="-285750" lvl="0" marL="285750" marR="0" rtl="0" algn="just">
              <a:lnSpc>
                <a:spcPct val="100000"/>
              </a:lnSpc>
              <a:spcBef>
                <a:spcPts val="0"/>
              </a:spcBef>
              <a:spcAft>
                <a:spcPts val="0"/>
              </a:spcAft>
              <a:buClr>
                <a:schemeClr val="dk1"/>
              </a:buClr>
              <a:buSzPts val="3200"/>
              <a:buFont typeface="Arial"/>
              <a:buChar char="•"/>
            </a:pPr>
            <a:r>
              <a:rPr b="0" i="0" lang="en-US" sz="3200" u="none" cap="none" strike="noStrike">
                <a:solidFill>
                  <a:schemeClr val="dk1"/>
                </a:solidFill>
                <a:latin typeface="Times New Roman"/>
                <a:ea typeface="Times New Roman"/>
                <a:cs typeface="Times New Roman"/>
                <a:sym typeface="Times New Roman"/>
              </a:rPr>
              <a:t>was based on selection and organization of the “situations”. "Situations" were organized with the use of concrete things and pictures. They were used to introduce the new grammar structures. </a:t>
            </a:r>
            <a:endParaRPr b="0" i="0" sz="3200"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5" name="Shape 115"/>
        <p:cNvGrpSpPr/>
        <p:nvPr/>
      </p:nvGrpSpPr>
      <p:grpSpPr>
        <a:xfrm>
          <a:off x="0" y="0"/>
          <a:ext cx="0" cy="0"/>
          <a:chOff x="0" y="0"/>
          <a:chExt cx="0" cy="0"/>
        </a:xfrm>
      </p:grpSpPr>
      <p:sp>
        <p:nvSpPr>
          <p:cNvPr id="116" name="Google Shape;116;p6"/>
          <p:cNvSpPr/>
          <p:nvPr/>
        </p:nvSpPr>
        <p:spPr>
          <a:xfrm>
            <a:off x="845840" y="340663"/>
            <a:ext cx="7668344" cy="646331"/>
          </a:xfrm>
          <a:prstGeom prst="rect">
            <a:avLst/>
          </a:prstGeom>
          <a:noFill/>
          <a:ln>
            <a:noFill/>
          </a:ln>
        </p:spPr>
        <p:txBody>
          <a:bodyPr anchorCtr="0" anchor="ctr" bIns="45700" lIns="91425" spcFirstLastPara="1" rIns="91425" wrap="square" tIns="45700">
            <a:spAutoFit/>
          </a:bodyPr>
          <a:lstStyle/>
          <a:p>
            <a:pPr indent="0" lvl="0" marL="0" marR="0" rtl="0" algn="ctr">
              <a:lnSpc>
                <a:spcPct val="100000"/>
              </a:lnSpc>
              <a:spcBef>
                <a:spcPts val="0"/>
              </a:spcBef>
              <a:spcAft>
                <a:spcPts val="0"/>
              </a:spcAft>
              <a:buClr>
                <a:schemeClr val="dk1"/>
              </a:buClr>
              <a:buSzPts val="3600"/>
              <a:buFont typeface="Times New Roman"/>
              <a:buNone/>
            </a:pPr>
            <a:r>
              <a:rPr b="1" i="1" lang="en-US" sz="3600" u="none" cap="none" strike="noStrike">
                <a:solidFill>
                  <a:schemeClr val="dk1"/>
                </a:solidFill>
                <a:latin typeface="Times New Roman"/>
                <a:ea typeface="Times New Roman"/>
                <a:cs typeface="Times New Roman"/>
                <a:sym typeface="Times New Roman"/>
              </a:rPr>
              <a:t>Audio-lingual method</a:t>
            </a:r>
            <a:endParaRPr b="0" i="1" sz="3600" u="none" cap="none" strike="noStrike">
              <a:solidFill>
                <a:schemeClr val="dk1"/>
              </a:solidFill>
              <a:latin typeface="Times New Roman"/>
              <a:ea typeface="Times New Roman"/>
              <a:cs typeface="Times New Roman"/>
              <a:sym typeface="Times New Roman"/>
            </a:endParaRPr>
          </a:p>
        </p:txBody>
      </p:sp>
      <p:sp>
        <p:nvSpPr>
          <p:cNvPr id="117" name="Google Shape;117;p6"/>
          <p:cNvSpPr/>
          <p:nvPr/>
        </p:nvSpPr>
        <p:spPr>
          <a:xfrm>
            <a:off x="501253" y="1628800"/>
            <a:ext cx="8424936" cy="3539430"/>
          </a:xfrm>
          <a:prstGeom prst="rect">
            <a:avLst/>
          </a:prstGeom>
          <a:noFill/>
          <a:ln>
            <a:noFill/>
          </a:ln>
        </p:spPr>
        <p:txBody>
          <a:bodyPr anchorCtr="0" anchor="t" bIns="45700" lIns="91425" spcFirstLastPara="1" rIns="91425" wrap="square" tIns="45700">
            <a:spAutoFit/>
          </a:bodyPr>
          <a:lstStyle/>
          <a:p>
            <a:pPr indent="-285750" lvl="0" marL="285750" marR="0" rtl="0" algn="just">
              <a:lnSpc>
                <a:spcPct val="100000"/>
              </a:lnSpc>
              <a:spcBef>
                <a:spcPts val="0"/>
              </a:spcBef>
              <a:spcAft>
                <a:spcPts val="0"/>
              </a:spcAft>
              <a:buClr>
                <a:schemeClr val="dk1"/>
              </a:buClr>
              <a:buSzPts val="3200"/>
              <a:buFont typeface="Arial"/>
              <a:buChar char="•"/>
            </a:pPr>
            <a:r>
              <a:rPr b="0" i="0" lang="en-US" sz="3200" u="none" cap="none" strike="noStrike">
                <a:solidFill>
                  <a:schemeClr val="dk1"/>
                </a:solidFill>
                <a:latin typeface="Times New Roman"/>
                <a:ea typeface="Times New Roman"/>
                <a:cs typeface="Times New Roman"/>
                <a:sym typeface="Times New Roman"/>
              </a:rPr>
              <a:t>applied the principles of structural linguistics to language teaching. Pattern practice became a basic classroom technique. Audio-lingual method was the combination of structural linguistic theory and fundamentals of behaviorism (stimulus, response, reinforcement). </a:t>
            </a:r>
            <a:endParaRPr b="0" i="0" sz="3200"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1" name="Shape 121"/>
        <p:cNvGrpSpPr/>
        <p:nvPr/>
      </p:nvGrpSpPr>
      <p:grpSpPr>
        <a:xfrm>
          <a:off x="0" y="0"/>
          <a:ext cx="0" cy="0"/>
          <a:chOff x="0" y="0"/>
          <a:chExt cx="0" cy="0"/>
        </a:xfrm>
      </p:grpSpPr>
      <p:sp>
        <p:nvSpPr>
          <p:cNvPr id="122" name="Google Shape;122;p7"/>
          <p:cNvSpPr/>
          <p:nvPr/>
        </p:nvSpPr>
        <p:spPr>
          <a:xfrm>
            <a:off x="2037424" y="404664"/>
            <a:ext cx="5216615" cy="646331"/>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3600"/>
              <a:buFont typeface="Arial"/>
              <a:buNone/>
            </a:pPr>
            <a:r>
              <a:rPr b="1" i="1" lang="en-US" sz="3600" u="none" cap="none" strike="noStrike">
                <a:solidFill>
                  <a:schemeClr val="dk1"/>
                </a:solidFill>
                <a:latin typeface="Times New Roman"/>
                <a:ea typeface="Times New Roman"/>
                <a:cs typeface="Times New Roman"/>
                <a:sym typeface="Times New Roman"/>
              </a:rPr>
              <a:t>The Natural Approach</a:t>
            </a:r>
            <a:r>
              <a:rPr b="0" i="1" lang="en-US" sz="3600" u="none" cap="none" strike="noStrike">
                <a:solidFill>
                  <a:schemeClr val="dk1"/>
                </a:solidFill>
                <a:latin typeface="Times New Roman"/>
                <a:ea typeface="Times New Roman"/>
                <a:cs typeface="Times New Roman"/>
                <a:sym typeface="Times New Roman"/>
              </a:rPr>
              <a:t> </a:t>
            </a:r>
            <a:endParaRPr b="0" i="1" sz="3600" u="none" cap="none" strike="noStrike">
              <a:solidFill>
                <a:schemeClr val="dk1"/>
              </a:solidFill>
              <a:latin typeface="Times New Roman"/>
              <a:ea typeface="Times New Roman"/>
              <a:cs typeface="Times New Roman"/>
              <a:sym typeface="Times New Roman"/>
            </a:endParaRPr>
          </a:p>
        </p:txBody>
      </p:sp>
      <p:sp>
        <p:nvSpPr>
          <p:cNvPr id="123" name="Google Shape;123;p7"/>
          <p:cNvSpPr/>
          <p:nvPr/>
        </p:nvSpPr>
        <p:spPr>
          <a:xfrm>
            <a:off x="433264" y="1268760"/>
            <a:ext cx="8424936" cy="4832092"/>
          </a:xfrm>
          <a:prstGeom prst="rect">
            <a:avLst/>
          </a:prstGeom>
          <a:noFill/>
          <a:ln>
            <a:noFill/>
          </a:ln>
        </p:spPr>
        <p:txBody>
          <a:bodyPr anchorCtr="0" anchor="t" bIns="45700" lIns="91425" spcFirstLastPara="1" rIns="91425" wrap="square" tIns="45700">
            <a:spAutoFit/>
          </a:bodyPr>
          <a:lstStyle/>
          <a:p>
            <a:pPr indent="-285750" lvl="0" marL="285750" marR="0" rtl="0" algn="l">
              <a:lnSpc>
                <a:spcPct val="100000"/>
              </a:lnSpc>
              <a:spcBef>
                <a:spcPts val="0"/>
              </a:spcBef>
              <a:spcAft>
                <a:spcPts val="0"/>
              </a:spcAft>
              <a:buClr>
                <a:schemeClr val="dk1"/>
              </a:buClr>
              <a:buSzPts val="2200"/>
              <a:buFont typeface="Arial"/>
              <a:buChar char="•"/>
            </a:pPr>
            <a:r>
              <a:rPr b="0" i="0" lang="en-US" sz="2200" u="none" cap="none" strike="noStrike">
                <a:solidFill>
                  <a:schemeClr val="dk1"/>
                </a:solidFill>
                <a:latin typeface="Times New Roman"/>
                <a:ea typeface="Times New Roman"/>
                <a:cs typeface="Times New Roman"/>
                <a:sym typeface="Times New Roman"/>
              </a:rPr>
              <a:t>put emphasis on the exposure to languagerather than formal exercises. </a:t>
            </a:r>
            <a:endParaRPr b="0" i="0" sz="2200" u="none" cap="none" strike="noStrike">
              <a:solidFill>
                <a:schemeClr val="dk1"/>
              </a:solidFill>
              <a:latin typeface="Times New Roman"/>
              <a:ea typeface="Times New Roman"/>
              <a:cs typeface="Times New Roman"/>
              <a:sym typeface="Times New Roman"/>
            </a:endParaRPr>
          </a:p>
          <a:p>
            <a:pPr indent="-285750" lvl="0" marL="285750" marR="0" rtl="0" algn="l">
              <a:lnSpc>
                <a:spcPct val="100000"/>
              </a:lnSpc>
              <a:spcBef>
                <a:spcPts val="0"/>
              </a:spcBef>
              <a:spcAft>
                <a:spcPts val="0"/>
              </a:spcAft>
              <a:buClr>
                <a:schemeClr val="dk1"/>
              </a:buClr>
              <a:buSzPts val="2200"/>
              <a:buFont typeface="Arial"/>
              <a:buChar char="•"/>
            </a:pPr>
            <a:r>
              <a:rPr b="0" i="0" lang="en-US" sz="2200" u="none" cap="none" strike="noStrike">
                <a:solidFill>
                  <a:schemeClr val="dk1"/>
                </a:solidFill>
                <a:latin typeface="Times New Roman"/>
                <a:ea typeface="Times New Roman"/>
                <a:cs typeface="Times New Roman"/>
                <a:sym typeface="Times New Roman"/>
              </a:rPr>
              <a:t>The following hypotheses were put into the foundation of the Natural Approach: </a:t>
            </a:r>
            <a:endParaRPr b="0" i="0" sz="2200" u="none" cap="none" strike="noStrike">
              <a:solidFill>
                <a:schemeClr val="dk1"/>
              </a:solidFill>
              <a:latin typeface="Times New Roman"/>
              <a:ea typeface="Times New Roman"/>
              <a:cs typeface="Times New Roman"/>
              <a:sym typeface="Times New Roman"/>
            </a:endParaRPr>
          </a:p>
          <a:p>
            <a:pPr indent="-285750" lvl="0" marL="285750" marR="0" rtl="0" algn="l">
              <a:lnSpc>
                <a:spcPct val="100000"/>
              </a:lnSpc>
              <a:spcBef>
                <a:spcPts val="0"/>
              </a:spcBef>
              <a:spcAft>
                <a:spcPts val="0"/>
              </a:spcAft>
              <a:buClr>
                <a:schemeClr val="dk1"/>
              </a:buClr>
              <a:buSzPts val="2200"/>
              <a:buFont typeface="Noto Sans Symbols"/>
              <a:buChar char="▪"/>
            </a:pPr>
            <a:r>
              <a:rPr b="1" i="0" lang="en-US" sz="2200" u="none" cap="none" strike="noStrike">
                <a:solidFill>
                  <a:schemeClr val="dk1"/>
                </a:solidFill>
                <a:latin typeface="Times New Roman"/>
                <a:ea typeface="Times New Roman"/>
                <a:cs typeface="Times New Roman"/>
                <a:sym typeface="Times New Roman"/>
              </a:rPr>
              <a:t>the acquisition/learning hypothesis </a:t>
            </a:r>
            <a:r>
              <a:rPr b="0" i="0" lang="en-US" sz="2200" u="none" cap="none" strike="noStrike">
                <a:solidFill>
                  <a:schemeClr val="dk1"/>
                </a:solidFill>
                <a:latin typeface="Times New Roman"/>
                <a:ea typeface="Times New Roman"/>
                <a:cs typeface="Times New Roman"/>
                <a:sym typeface="Times New Roman"/>
              </a:rPr>
              <a:t>(only natural-like acquisition can result in mastering the language while “learning” helps getting the knowledge about the language);</a:t>
            </a:r>
            <a:endParaRPr b="0" i="0" sz="1400" u="none" cap="none" strike="noStrike">
              <a:solidFill>
                <a:srgbClr val="000000"/>
              </a:solidFill>
              <a:latin typeface="Arial"/>
              <a:ea typeface="Arial"/>
              <a:cs typeface="Arial"/>
              <a:sym typeface="Arial"/>
            </a:endParaRPr>
          </a:p>
          <a:p>
            <a:pPr indent="-285750" lvl="0" marL="285750" marR="0" rtl="0" algn="l">
              <a:lnSpc>
                <a:spcPct val="100000"/>
              </a:lnSpc>
              <a:spcBef>
                <a:spcPts val="0"/>
              </a:spcBef>
              <a:spcAft>
                <a:spcPts val="0"/>
              </a:spcAft>
              <a:buClr>
                <a:schemeClr val="dk1"/>
              </a:buClr>
              <a:buSzPts val="2200"/>
              <a:buFont typeface="Noto Sans Symbols"/>
              <a:buChar char="▪"/>
            </a:pPr>
            <a:r>
              <a:rPr b="1" i="0" lang="en-US" sz="2200" u="none" cap="none" strike="noStrike">
                <a:solidFill>
                  <a:schemeClr val="dk1"/>
                </a:solidFill>
                <a:latin typeface="Times New Roman"/>
                <a:ea typeface="Times New Roman"/>
                <a:cs typeface="Times New Roman"/>
                <a:sym typeface="Times New Roman"/>
              </a:rPr>
              <a:t>the monitor hypothesis</a:t>
            </a:r>
            <a:r>
              <a:rPr b="0" i="0" lang="en-US" sz="2200" u="none" cap="none" strike="noStrike">
                <a:solidFill>
                  <a:schemeClr val="dk1"/>
                </a:solidFill>
                <a:latin typeface="Times New Roman"/>
                <a:ea typeface="Times New Roman"/>
                <a:cs typeface="Times New Roman"/>
                <a:sym typeface="Times New Roman"/>
              </a:rPr>
              <a:t> (explicit knowledge has only one function, that of monitoring correctness of the utterance);</a:t>
            </a:r>
            <a:endParaRPr b="0" i="0" sz="1400" u="none" cap="none" strike="noStrike">
              <a:solidFill>
                <a:srgbClr val="000000"/>
              </a:solidFill>
              <a:latin typeface="Arial"/>
              <a:ea typeface="Arial"/>
              <a:cs typeface="Arial"/>
              <a:sym typeface="Arial"/>
            </a:endParaRPr>
          </a:p>
          <a:p>
            <a:pPr indent="-285750" lvl="0" marL="285750" marR="0" rtl="0" algn="l">
              <a:lnSpc>
                <a:spcPct val="100000"/>
              </a:lnSpc>
              <a:spcBef>
                <a:spcPts val="0"/>
              </a:spcBef>
              <a:spcAft>
                <a:spcPts val="0"/>
              </a:spcAft>
              <a:buClr>
                <a:schemeClr val="dk1"/>
              </a:buClr>
              <a:buSzPts val="2200"/>
              <a:buFont typeface="Noto Sans Symbols"/>
              <a:buChar char="▪"/>
            </a:pPr>
            <a:r>
              <a:rPr b="1" i="0" lang="en-US" sz="2200" u="none" cap="none" strike="noStrike">
                <a:solidFill>
                  <a:schemeClr val="dk1"/>
                </a:solidFill>
                <a:latin typeface="Times New Roman"/>
                <a:ea typeface="Times New Roman"/>
                <a:cs typeface="Times New Roman"/>
                <a:sym typeface="Times New Roman"/>
              </a:rPr>
              <a:t>the natural order hypothesis </a:t>
            </a:r>
            <a:r>
              <a:rPr b="0" i="0" lang="en-US" sz="2200" u="none" cap="none" strike="noStrike">
                <a:solidFill>
                  <a:schemeClr val="dk1"/>
                </a:solidFill>
                <a:latin typeface="Times New Roman"/>
                <a:ea typeface="Times New Roman"/>
                <a:cs typeface="Times New Roman"/>
                <a:sym typeface="Times New Roman"/>
              </a:rPr>
              <a:t>(the acquisition of grammar structures proceeds in a predictable order); </a:t>
            </a:r>
            <a:endParaRPr b="0" i="0" sz="1400" u="none" cap="none" strike="noStrike">
              <a:solidFill>
                <a:srgbClr val="000000"/>
              </a:solidFill>
              <a:latin typeface="Arial"/>
              <a:ea typeface="Arial"/>
              <a:cs typeface="Arial"/>
              <a:sym typeface="Arial"/>
            </a:endParaRPr>
          </a:p>
          <a:p>
            <a:pPr indent="-285750" lvl="0" marL="285750" marR="0" rtl="0" algn="l">
              <a:lnSpc>
                <a:spcPct val="100000"/>
              </a:lnSpc>
              <a:spcBef>
                <a:spcPts val="0"/>
              </a:spcBef>
              <a:spcAft>
                <a:spcPts val="0"/>
              </a:spcAft>
              <a:buClr>
                <a:schemeClr val="dk1"/>
              </a:buClr>
              <a:buSzPts val="2200"/>
              <a:buFont typeface="Noto Sans Symbols"/>
              <a:buChar char="▪"/>
            </a:pPr>
            <a:r>
              <a:rPr b="0" i="0" lang="en-US" sz="2200" u="none" cap="none" strike="noStrike">
                <a:solidFill>
                  <a:schemeClr val="dk1"/>
                </a:solidFill>
                <a:latin typeface="Times New Roman"/>
                <a:ea typeface="Times New Roman"/>
                <a:cs typeface="Times New Roman"/>
                <a:sym typeface="Times New Roman"/>
              </a:rPr>
              <a:t>t</a:t>
            </a:r>
            <a:r>
              <a:rPr b="1" i="0" lang="en-US" sz="2200" u="none" cap="none" strike="noStrike">
                <a:solidFill>
                  <a:schemeClr val="dk1"/>
                </a:solidFill>
                <a:latin typeface="Times New Roman"/>
                <a:ea typeface="Times New Roman"/>
                <a:cs typeface="Times New Roman"/>
                <a:sym typeface="Times New Roman"/>
              </a:rPr>
              <a:t>he input hypothesis</a:t>
            </a:r>
            <a:r>
              <a:rPr b="0" i="0" lang="en-US" sz="2200" u="none" cap="none" strike="noStrike">
                <a:solidFill>
                  <a:schemeClr val="dk1"/>
                </a:solidFill>
                <a:latin typeface="Times New Roman"/>
                <a:ea typeface="Times New Roman"/>
                <a:cs typeface="Times New Roman"/>
                <a:sym typeface="Times New Roman"/>
              </a:rPr>
              <a:t> (the relationship between the input and language acquisition shows that learners need comprehensible input); </a:t>
            </a:r>
            <a:endParaRPr b="0" i="0" sz="1400" u="none" cap="none" strike="noStrike">
              <a:solidFill>
                <a:srgbClr val="000000"/>
              </a:solidFill>
              <a:latin typeface="Arial"/>
              <a:ea typeface="Arial"/>
              <a:cs typeface="Arial"/>
              <a:sym typeface="Arial"/>
            </a:endParaRPr>
          </a:p>
          <a:p>
            <a:pPr indent="-285750" lvl="0" marL="285750" marR="0" rtl="0" algn="l">
              <a:lnSpc>
                <a:spcPct val="100000"/>
              </a:lnSpc>
              <a:spcBef>
                <a:spcPts val="0"/>
              </a:spcBef>
              <a:spcAft>
                <a:spcPts val="0"/>
              </a:spcAft>
              <a:buClr>
                <a:schemeClr val="dk1"/>
              </a:buClr>
              <a:buSzPts val="2200"/>
              <a:buFont typeface="Noto Sans Symbols"/>
              <a:buChar char="▪"/>
            </a:pPr>
            <a:r>
              <a:rPr b="0" i="0" lang="en-US" sz="2200" u="none" cap="none" strike="noStrike">
                <a:solidFill>
                  <a:schemeClr val="dk1"/>
                </a:solidFill>
                <a:latin typeface="Times New Roman"/>
                <a:ea typeface="Times New Roman"/>
                <a:cs typeface="Times New Roman"/>
                <a:sym typeface="Times New Roman"/>
              </a:rPr>
              <a:t>t</a:t>
            </a:r>
            <a:r>
              <a:rPr b="1" i="0" lang="en-US" sz="2200" u="none" cap="none" strike="noStrike">
                <a:solidFill>
                  <a:schemeClr val="dk1"/>
                </a:solidFill>
                <a:latin typeface="Times New Roman"/>
                <a:ea typeface="Times New Roman"/>
                <a:cs typeface="Times New Roman"/>
                <a:sym typeface="Times New Roman"/>
              </a:rPr>
              <a:t>he affective filter hypothesis</a:t>
            </a:r>
            <a:r>
              <a:rPr b="0" i="0" lang="en-US" sz="2200" u="none" cap="none" strike="noStrike">
                <a:solidFill>
                  <a:schemeClr val="dk1"/>
                </a:solidFill>
                <a:latin typeface="Times New Roman"/>
                <a:ea typeface="Times New Roman"/>
                <a:cs typeface="Times New Roman"/>
                <a:sym typeface="Times New Roman"/>
              </a:rPr>
              <a:t> (learners with high motivation, self-confidence, low anxiety generally do better in language acquisition).</a:t>
            </a:r>
            <a:endParaRPr b="0" i="0" sz="2200"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7" name="Shape 127"/>
        <p:cNvGrpSpPr/>
        <p:nvPr/>
      </p:nvGrpSpPr>
      <p:grpSpPr>
        <a:xfrm>
          <a:off x="0" y="0"/>
          <a:ext cx="0" cy="0"/>
          <a:chOff x="0" y="0"/>
          <a:chExt cx="0" cy="0"/>
        </a:xfrm>
      </p:grpSpPr>
      <p:sp>
        <p:nvSpPr>
          <p:cNvPr id="128" name="Google Shape;128;p8"/>
          <p:cNvSpPr/>
          <p:nvPr/>
        </p:nvSpPr>
        <p:spPr>
          <a:xfrm>
            <a:off x="2477805" y="620688"/>
            <a:ext cx="4446730" cy="646331"/>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3600"/>
              <a:buFont typeface="Arial"/>
              <a:buNone/>
            </a:pPr>
            <a:r>
              <a:rPr b="1" i="1" lang="en-US" sz="3600" u="none" cap="none" strike="noStrike">
                <a:solidFill>
                  <a:schemeClr val="dk1"/>
                </a:solidFill>
                <a:latin typeface="Times New Roman"/>
                <a:ea typeface="Times New Roman"/>
                <a:cs typeface="Times New Roman"/>
                <a:sym typeface="Times New Roman"/>
              </a:rPr>
              <a:t>Humanistic approach</a:t>
            </a:r>
            <a:endParaRPr b="1" i="1" sz="3600" u="none" cap="none" strike="noStrike">
              <a:solidFill>
                <a:schemeClr val="dk1"/>
              </a:solidFill>
              <a:latin typeface="Times New Roman"/>
              <a:ea typeface="Times New Roman"/>
              <a:cs typeface="Times New Roman"/>
              <a:sym typeface="Times New Roman"/>
            </a:endParaRPr>
          </a:p>
        </p:txBody>
      </p:sp>
      <p:sp>
        <p:nvSpPr>
          <p:cNvPr id="129" name="Google Shape;129;p8"/>
          <p:cNvSpPr/>
          <p:nvPr/>
        </p:nvSpPr>
        <p:spPr>
          <a:xfrm>
            <a:off x="539552" y="2058526"/>
            <a:ext cx="8280920" cy="2246769"/>
          </a:xfrm>
          <a:prstGeom prst="rect">
            <a:avLst/>
          </a:prstGeom>
          <a:noFill/>
          <a:ln>
            <a:noFill/>
          </a:ln>
        </p:spPr>
        <p:txBody>
          <a:bodyPr anchorCtr="0" anchor="ctr" bIns="45700" lIns="91425" spcFirstLastPara="1" rIns="91425" wrap="square" tIns="45700">
            <a:spAutoFit/>
          </a:bodyPr>
          <a:lstStyle/>
          <a:p>
            <a:pPr indent="0" lvl="0" marL="0" marR="0" rtl="0" algn="just">
              <a:lnSpc>
                <a:spcPct val="100000"/>
              </a:lnSpc>
              <a:spcBef>
                <a:spcPts val="0"/>
              </a:spcBef>
              <a:spcAft>
                <a:spcPts val="0"/>
              </a:spcAft>
              <a:buClr>
                <a:schemeClr val="dk1"/>
              </a:buClr>
              <a:buSzPts val="2800"/>
              <a:buFont typeface="Times New Roman"/>
              <a:buNone/>
            </a:pPr>
            <a:r>
              <a:rPr b="1" i="0" lang="en-US" sz="2800" u="none" cap="none" strike="noStrike">
                <a:solidFill>
                  <a:schemeClr val="dk1"/>
                </a:solidFill>
                <a:latin typeface="Times New Roman"/>
                <a:ea typeface="Times New Roman"/>
                <a:cs typeface="Times New Roman"/>
                <a:sym typeface="Times New Roman"/>
              </a:rPr>
              <a:t>	Humanistic approach</a:t>
            </a:r>
            <a:r>
              <a:rPr b="0" i="0" lang="en-US" sz="2800" u="none" cap="none" strike="noStrike">
                <a:solidFill>
                  <a:schemeClr val="dk1"/>
                </a:solidFill>
                <a:latin typeface="Times New Roman"/>
                <a:ea typeface="Times New Roman"/>
                <a:cs typeface="Times New Roman"/>
                <a:sym typeface="Times New Roman"/>
              </a:rPr>
              <a:t> emerged as a </a:t>
            </a:r>
            <a:r>
              <a:rPr b="1" i="0" lang="en-US" sz="2800" u="none" cap="none" strike="noStrike">
                <a:solidFill>
                  <a:schemeClr val="dk1"/>
                </a:solidFill>
                <a:latin typeface="Times New Roman"/>
                <a:ea typeface="Times New Roman"/>
                <a:cs typeface="Times New Roman"/>
                <a:sym typeface="Times New Roman"/>
              </a:rPr>
              <a:t>reaction to the behaviorist approach</a:t>
            </a:r>
            <a:r>
              <a:rPr b="0" i="0" lang="en-US" sz="2800" u="none" cap="none" strike="noStrike">
                <a:solidFill>
                  <a:schemeClr val="dk1"/>
                </a:solidFill>
                <a:latin typeface="Times New Roman"/>
                <a:ea typeface="Times New Roman"/>
                <a:cs typeface="Times New Roman"/>
                <a:sym typeface="Times New Roman"/>
              </a:rPr>
              <a:t> to teaching with the rigid teacher’s control over the learners behavior. The concern of humanistic tendencies was to enhance people’s self-actualization and their role in directing their own lives. </a:t>
            </a:r>
            <a:endParaRPr b="0" i="0" sz="4000"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3" name="Shape 133"/>
        <p:cNvGrpSpPr/>
        <p:nvPr/>
      </p:nvGrpSpPr>
      <p:grpSpPr>
        <a:xfrm>
          <a:off x="0" y="0"/>
          <a:ext cx="0" cy="0"/>
          <a:chOff x="0" y="0"/>
          <a:chExt cx="0" cy="0"/>
        </a:xfrm>
      </p:grpSpPr>
      <p:sp>
        <p:nvSpPr>
          <p:cNvPr id="134" name="Google Shape;134;p9"/>
          <p:cNvSpPr/>
          <p:nvPr/>
        </p:nvSpPr>
        <p:spPr>
          <a:xfrm>
            <a:off x="2555776" y="540147"/>
            <a:ext cx="4562146" cy="646331"/>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3600"/>
              <a:buFont typeface="Arial"/>
              <a:buNone/>
            </a:pPr>
            <a:r>
              <a:rPr b="1" i="1" lang="en-US" sz="3600" u="none" cap="none" strike="noStrike">
                <a:solidFill>
                  <a:schemeClr val="dk1"/>
                </a:solidFill>
                <a:latin typeface="Times New Roman"/>
                <a:ea typeface="Times New Roman"/>
                <a:cs typeface="Times New Roman"/>
                <a:sym typeface="Times New Roman"/>
              </a:rPr>
              <a:t>Humanistic approach</a:t>
            </a:r>
            <a:r>
              <a:rPr b="0" i="1" lang="en-US" sz="3600" u="none" cap="none" strike="noStrike">
                <a:solidFill>
                  <a:schemeClr val="dk1"/>
                </a:solidFill>
                <a:latin typeface="Times New Roman"/>
                <a:ea typeface="Times New Roman"/>
                <a:cs typeface="Times New Roman"/>
                <a:sym typeface="Times New Roman"/>
              </a:rPr>
              <a:t> </a:t>
            </a:r>
            <a:endParaRPr b="0" i="1" sz="3600" u="none" cap="none" strike="noStrike">
              <a:solidFill>
                <a:schemeClr val="dk1"/>
              </a:solidFill>
              <a:latin typeface="Times New Roman"/>
              <a:ea typeface="Times New Roman"/>
              <a:cs typeface="Times New Roman"/>
              <a:sym typeface="Times New Roman"/>
            </a:endParaRPr>
          </a:p>
        </p:txBody>
      </p:sp>
      <p:sp>
        <p:nvSpPr>
          <p:cNvPr id="135" name="Google Shape;135;p9"/>
          <p:cNvSpPr/>
          <p:nvPr/>
        </p:nvSpPr>
        <p:spPr>
          <a:xfrm>
            <a:off x="553864" y="1700808"/>
            <a:ext cx="8064896" cy="3970318"/>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000000"/>
              </a:buClr>
              <a:buSzPts val="2800"/>
              <a:buFont typeface="Arial"/>
              <a:buNone/>
            </a:pPr>
            <a:r>
              <a:rPr b="1" i="0" lang="en-US" sz="2800" u="none" cap="none" strike="noStrike">
                <a:solidFill>
                  <a:schemeClr val="dk1"/>
                </a:solidFill>
                <a:latin typeface="Times New Roman"/>
                <a:ea typeface="Times New Roman"/>
                <a:cs typeface="Times New Roman"/>
                <a:sym typeface="Times New Roman"/>
              </a:rPr>
              <a:t>	Humanistic approach to language teaching </a:t>
            </a:r>
            <a:r>
              <a:rPr b="0" i="0" lang="en-US" sz="2800" u="none" cap="none" strike="noStrike">
                <a:solidFill>
                  <a:schemeClr val="dk1"/>
                </a:solidFill>
                <a:latin typeface="Times New Roman"/>
                <a:ea typeface="Times New Roman"/>
                <a:cs typeface="Times New Roman"/>
                <a:sym typeface="Times New Roman"/>
              </a:rPr>
              <a:t>emphasized the value of developing whole learner's personality, socialization of an individual in a group, creative activities with music, arts etc. It was further developed in </a:t>
            </a:r>
            <a:r>
              <a:rPr b="1" i="0" lang="en-US" sz="2800" u="none" cap="none" strike="noStrike">
                <a:solidFill>
                  <a:schemeClr val="dk1"/>
                </a:solidFill>
                <a:latin typeface="Times New Roman"/>
                <a:ea typeface="Times New Roman"/>
                <a:cs typeface="Times New Roman"/>
                <a:sym typeface="Times New Roman"/>
              </a:rPr>
              <a:t>community language teaching. </a:t>
            </a:r>
            <a:r>
              <a:rPr b="0" i="0" lang="en-US" sz="2800" u="none" cap="none" strike="noStrike">
                <a:solidFill>
                  <a:schemeClr val="dk1"/>
                </a:solidFill>
                <a:latin typeface="Times New Roman"/>
                <a:ea typeface="Times New Roman"/>
                <a:cs typeface="Times New Roman"/>
                <a:sym typeface="Times New Roman"/>
              </a:rPr>
              <a:t>The method was based on counseling techniques . </a:t>
            </a:r>
            <a:endParaRPr b="0" i="0" sz="1400" u="none" cap="none" strike="noStrike">
              <a:solidFill>
                <a:srgbClr val="000000"/>
              </a:solidFill>
              <a:latin typeface="Arial"/>
              <a:ea typeface="Arial"/>
              <a:cs typeface="Arial"/>
              <a:sym typeface="Arial"/>
            </a:endParaRPr>
          </a:p>
          <a:p>
            <a:pPr indent="0" lvl="0" marL="0" marR="0" rtl="0" algn="just">
              <a:lnSpc>
                <a:spcPct val="100000"/>
              </a:lnSpc>
              <a:spcBef>
                <a:spcPts val="0"/>
              </a:spcBef>
              <a:spcAft>
                <a:spcPts val="0"/>
              </a:spcAft>
              <a:buClr>
                <a:srgbClr val="000000"/>
              </a:buClr>
              <a:buSzPts val="2800"/>
              <a:buFont typeface="Arial"/>
              <a:buNone/>
            </a:pPr>
            <a:r>
              <a:rPr b="0" i="0" lang="en-US" sz="2800" u="none" cap="none" strike="noStrike">
                <a:solidFill>
                  <a:schemeClr val="dk1"/>
                </a:solidFill>
                <a:latin typeface="Times New Roman"/>
                <a:ea typeface="Times New Roman"/>
                <a:cs typeface="Times New Roman"/>
                <a:sym typeface="Times New Roman"/>
              </a:rPr>
              <a:t>	Counseling is giving support to another person. This method was described as</a:t>
            </a:r>
            <a:r>
              <a:rPr b="1" i="0" lang="en-US" sz="2800" u="none" cap="none" strike="noStrike">
                <a:solidFill>
                  <a:schemeClr val="dk1"/>
                </a:solidFill>
                <a:latin typeface="Times New Roman"/>
                <a:ea typeface="Times New Roman"/>
                <a:cs typeface="Times New Roman"/>
                <a:sym typeface="Times New Roman"/>
              </a:rPr>
              <a:t> humanistic </a:t>
            </a:r>
            <a:r>
              <a:rPr b="0" i="0" lang="en-US" sz="2800" u="none" cap="none" strike="noStrike">
                <a:solidFill>
                  <a:schemeClr val="dk1"/>
                </a:solidFill>
                <a:latin typeface="Times New Roman"/>
                <a:ea typeface="Times New Roman"/>
                <a:cs typeface="Times New Roman"/>
                <a:sym typeface="Times New Roman"/>
              </a:rPr>
              <a:t>with self-actualization and secured self-esteem of the learners</a:t>
            </a:r>
            <a:endParaRPr b="0" i="0" sz="2800"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9" name="Shape 139"/>
        <p:cNvGrpSpPr/>
        <p:nvPr/>
      </p:nvGrpSpPr>
      <p:grpSpPr>
        <a:xfrm>
          <a:off x="0" y="0"/>
          <a:ext cx="0" cy="0"/>
          <a:chOff x="0" y="0"/>
          <a:chExt cx="0" cy="0"/>
        </a:xfrm>
      </p:grpSpPr>
      <p:sp>
        <p:nvSpPr>
          <p:cNvPr id="140" name="Google Shape;140;p10"/>
          <p:cNvSpPr/>
          <p:nvPr/>
        </p:nvSpPr>
        <p:spPr>
          <a:xfrm>
            <a:off x="2470947" y="441538"/>
            <a:ext cx="4562146" cy="646331"/>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3600"/>
              <a:buFont typeface="Arial"/>
              <a:buNone/>
            </a:pPr>
            <a:r>
              <a:rPr b="1" i="1" lang="en-US" sz="3600" u="none" cap="none" strike="noStrike">
                <a:solidFill>
                  <a:schemeClr val="dk1"/>
                </a:solidFill>
                <a:latin typeface="Times New Roman"/>
                <a:ea typeface="Times New Roman"/>
                <a:cs typeface="Times New Roman"/>
                <a:sym typeface="Times New Roman"/>
              </a:rPr>
              <a:t>Humanistic approach</a:t>
            </a:r>
            <a:r>
              <a:rPr b="0" i="1" lang="en-US" sz="3600" u="none" cap="none" strike="noStrike">
                <a:solidFill>
                  <a:schemeClr val="dk1"/>
                </a:solidFill>
                <a:latin typeface="Times New Roman"/>
                <a:ea typeface="Times New Roman"/>
                <a:cs typeface="Times New Roman"/>
                <a:sym typeface="Times New Roman"/>
              </a:rPr>
              <a:t> </a:t>
            </a:r>
            <a:endParaRPr b="0" i="1" sz="3600" u="none" cap="none" strike="noStrike">
              <a:solidFill>
                <a:schemeClr val="dk1"/>
              </a:solidFill>
              <a:latin typeface="Times New Roman"/>
              <a:ea typeface="Times New Roman"/>
              <a:cs typeface="Times New Roman"/>
              <a:sym typeface="Times New Roman"/>
            </a:endParaRPr>
          </a:p>
        </p:txBody>
      </p:sp>
      <p:sp>
        <p:nvSpPr>
          <p:cNvPr id="141" name="Google Shape;141;p10"/>
          <p:cNvSpPr/>
          <p:nvPr/>
        </p:nvSpPr>
        <p:spPr>
          <a:xfrm>
            <a:off x="539552" y="1412776"/>
            <a:ext cx="8424936" cy="4401205"/>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000000"/>
              </a:buClr>
              <a:buSzPts val="2800"/>
              <a:buFont typeface="Arial"/>
              <a:buNone/>
            </a:pPr>
            <a:r>
              <a:rPr b="0" i="0" lang="en-US" sz="2800" u="none" cap="none" strike="noStrike">
                <a:solidFill>
                  <a:schemeClr val="dk1"/>
                </a:solidFill>
                <a:latin typeface="Times New Roman"/>
                <a:ea typeface="Times New Roman"/>
                <a:cs typeface="Times New Roman"/>
                <a:sym typeface="Times New Roman"/>
              </a:rPr>
              <a:t>	The priorities of the method were to develop learners’ relationships in the group, to guarantee in learners the feeling of security and belonging to the group as well as asserting one’s personal identity. </a:t>
            </a:r>
            <a:endParaRPr b="0" i="0" sz="1400" u="none" cap="none" strike="noStrike">
              <a:solidFill>
                <a:srgbClr val="000000"/>
              </a:solidFill>
              <a:latin typeface="Arial"/>
              <a:ea typeface="Arial"/>
              <a:cs typeface="Arial"/>
              <a:sym typeface="Arial"/>
            </a:endParaRPr>
          </a:p>
          <a:p>
            <a:pPr indent="0" lvl="0" marL="0" marR="0" rtl="0" algn="just">
              <a:lnSpc>
                <a:spcPct val="100000"/>
              </a:lnSpc>
              <a:spcBef>
                <a:spcPts val="0"/>
              </a:spcBef>
              <a:spcAft>
                <a:spcPts val="0"/>
              </a:spcAft>
              <a:buClr>
                <a:srgbClr val="000000"/>
              </a:buClr>
              <a:buSzPts val="2800"/>
              <a:buFont typeface="Arial"/>
              <a:buNone/>
            </a:pPr>
            <a:r>
              <a:rPr b="0" i="0" lang="en-US" sz="2800" u="none" cap="none" strike="noStrike">
                <a:solidFill>
                  <a:schemeClr val="dk1"/>
                </a:solidFill>
                <a:latin typeface="Times New Roman"/>
                <a:ea typeface="Times New Roman"/>
                <a:cs typeface="Times New Roman"/>
                <a:sym typeface="Times New Roman"/>
              </a:rPr>
              <a:t>	“Learner autonomy” became a new and much discussed concept. Affective learning and learner anxiety were taken seriously as an important factor of effectiveness. Instead of the formulaic knowledge (the product of behaviorism) teachers tried to develop in learners heuristic knowledge </a:t>
            </a:r>
            <a:endParaRPr b="0" i="0" sz="2800"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5" name="Shape 145"/>
        <p:cNvGrpSpPr/>
        <p:nvPr/>
      </p:nvGrpSpPr>
      <p:grpSpPr>
        <a:xfrm>
          <a:off x="0" y="0"/>
          <a:ext cx="0" cy="0"/>
          <a:chOff x="0" y="0"/>
          <a:chExt cx="0" cy="0"/>
        </a:xfrm>
      </p:grpSpPr>
      <p:sp>
        <p:nvSpPr>
          <p:cNvPr id="146" name="Google Shape;146;p11"/>
          <p:cNvSpPr/>
          <p:nvPr/>
        </p:nvSpPr>
        <p:spPr>
          <a:xfrm>
            <a:off x="2555776" y="620688"/>
            <a:ext cx="4562146" cy="646331"/>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3600"/>
              <a:buFont typeface="Arial"/>
              <a:buNone/>
            </a:pPr>
            <a:r>
              <a:rPr b="1" i="1" lang="en-US" sz="3600" u="none" cap="none" strike="noStrike">
                <a:solidFill>
                  <a:schemeClr val="dk1"/>
                </a:solidFill>
                <a:latin typeface="Times New Roman"/>
                <a:ea typeface="Times New Roman"/>
                <a:cs typeface="Times New Roman"/>
                <a:sym typeface="Times New Roman"/>
              </a:rPr>
              <a:t>Humanistic approach </a:t>
            </a:r>
            <a:endParaRPr b="0" i="1" sz="3600" u="none" cap="none" strike="noStrike">
              <a:solidFill>
                <a:schemeClr val="dk1"/>
              </a:solidFill>
              <a:latin typeface="Times New Roman"/>
              <a:ea typeface="Times New Roman"/>
              <a:cs typeface="Times New Roman"/>
              <a:sym typeface="Times New Roman"/>
            </a:endParaRPr>
          </a:p>
        </p:txBody>
      </p:sp>
      <p:sp>
        <p:nvSpPr>
          <p:cNvPr id="147" name="Google Shape;147;p11"/>
          <p:cNvSpPr/>
          <p:nvPr/>
        </p:nvSpPr>
        <p:spPr>
          <a:xfrm>
            <a:off x="395536" y="1988840"/>
            <a:ext cx="8496944" cy="2893100"/>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000000"/>
              </a:buClr>
              <a:buSzPts val="2600"/>
              <a:buFont typeface="Arial"/>
              <a:buNone/>
            </a:pPr>
            <a:r>
              <a:rPr b="0" i="0" lang="en-US" sz="2600" u="none" cap="none" strike="noStrike">
                <a:solidFill>
                  <a:schemeClr val="dk1"/>
                </a:solidFill>
                <a:latin typeface="Times New Roman"/>
                <a:ea typeface="Times New Roman"/>
                <a:cs typeface="Times New Roman"/>
                <a:sym typeface="Times New Roman"/>
              </a:rPr>
              <a:t>	An important issue, which is tackled by the humanistic approach to teaching is the </a:t>
            </a:r>
            <a:r>
              <a:rPr b="1" i="0" lang="en-US" sz="2600" u="none" cap="none" strike="noStrike">
                <a:solidFill>
                  <a:schemeClr val="dk1"/>
                </a:solidFill>
                <a:latin typeface="Times New Roman"/>
                <a:ea typeface="Times New Roman"/>
                <a:cs typeface="Times New Roman"/>
                <a:sym typeface="Times New Roman"/>
              </a:rPr>
              <a:t>rejection of the learners</a:t>
            </a:r>
            <a:r>
              <a:rPr b="0" i="0" lang="en-US" sz="2600" u="none" cap="none" strike="noStrike">
                <a:solidFill>
                  <a:schemeClr val="dk1"/>
                </a:solidFill>
                <a:latin typeface="Times New Roman"/>
                <a:ea typeface="Times New Roman"/>
                <a:cs typeface="Times New Roman"/>
                <a:sym typeface="Times New Roman"/>
              </a:rPr>
              <a:t> by their teachers. The rejection of this type can be hidden and show itself indirectly. These teachers prefer not to look at the learners, which they dislike (gaze of avoidance). The whole teacher’s body movement is in the direction opposite to the learners they dislike. </a:t>
            </a:r>
            <a:endParaRPr b="0" i="0" sz="2600"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1" name="Shape 151"/>
        <p:cNvGrpSpPr/>
        <p:nvPr/>
      </p:nvGrpSpPr>
      <p:grpSpPr>
        <a:xfrm>
          <a:off x="0" y="0"/>
          <a:ext cx="0" cy="0"/>
          <a:chOff x="0" y="0"/>
          <a:chExt cx="0" cy="0"/>
        </a:xfrm>
      </p:grpSpPr>
      <p:sp>
        <p:nvSpPr>
          <p:cNvPr id="152" name="Google Shape;152;p12"/>
          <p:cNvSpPr/>
          <p:nvPr/>
        </p:nvSpPr>
        <p:spPr>
          <a:xfrm>
            <a:off x="2555776" y="513546"/>
            <a:ext cx="4562146" cy="646331"/>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3600"/>
              <a:buFont typeface="Arial"/>
              <a:buNone/>
            </a:pPr>
            <a:r>
              <a:rPr b="1" i="1" lang="en-US" sz="3600" u="none" cap="none" strike="noStrike">
                <a:solidFill>
                  <a:schemeClr val="dk1"/>
                </a:solidFill>
                <a:latin typeface="Times New Roman"/>
                <a:ea typeface="Times New Roman"/>
                <a:cs typeface="Times New Roman"/>
                <a:sym typeface="Times New Roman"/>
              </a:rPr>
              <a:t>Humanistic approach </a:t>
            </a:r>
            <a:endParaRPr b="0" i="1" sz="3600" u="none" cap="none" strike="noStrike">
              <a:solidFill>
                <a:schemeClr val="dk1"/>
              </a:solidFill>
              <a:latin typeface="Times New Roman"/>
              <a:ea typeface="Times New Roman"/>
              <a:cs typeface="Times New Roman"/>
              <a:sym typeface="Times New Roman"/>
            </a:endParaRPr>
          </a:p>
        </p:txBody>
      </p:sp>
      <p:sp>
        <p:nvSpPr>
          <p:cNvPr id="153" name="Google Shape;153;p12"/>
          <p:cNvSpPr/>
          <p:nvPr/>
        </p:nvSpPr>
        <p:spPr>
          <a:xfrm>
            <a:off x="323528" y="1700808"/>
            <a:ext cx="8640960" cy="3046988"/>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000000"/>
              </a:buClr>
              <a:buSzPts val="3200"/>
              <a:buFont typeface="Arial"/>
              <a:buNone/>
            </a:pPr>
            <a:r>
              <a:rPr b="0" i="0" lang="en-US" sz="3200" u="none" cap="none" strike="noStrike">
                <a:solidFill>
                  <a:schemeClr val="dk1"/>
                </a:solidFill>
                <a:latin typeface="Times New Roman"/>
                <a:ea typeface="Times New Roman"/>
                <a:cs typeface="Times New Roman"/>
                <a:sym typeface="Times New Roman"/>
              </a:rPr>
              <a:t>	Humanistic approach advocated “non-conflict”, “non-judgement” and “empathy” in the relations of the teacher and learners. The importance of the humanistic approach lies not just in the effectiveness of language learning but also in the development of the personality. </a:t>
            </a:r>
            <a:endParaRPr b="0" i="0" sz="3200"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7" name="Shape 157"/>
        <p:cNvGrpSpPr/>
        <p:nvPr/>
      </p:nvGrpSpPr>
      <p:grpSpPr>
        <a:xfrm>
          <a:off x="0" y="0"/>
          <a:ext cx="0" cy="0"/>
          <a:chOff x="0" y="0"/>
          <a:chExt cx="0" cy="0"/>
        </a:xfrm>
      </p:grpSpPr>
      <p:sp>
        <p:nvSpPr>
          <p:cNvPr id="158" name="Google Shape;158;p13"/>
          <p:cNvSpPr/>
          <p:nvPr/>
        </p:nvSpPr>
        <p:spPr>
          <a:xfrm>
            <a:off x="2483768" y="550158"/>
            <a:ext cx="4562146" cy="646331"/>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3600"/>
              <a:buFont typeface="Arial"/>
              <a:buNone/>
            </a:pPr>
            <a:r>
              <a:rPr b="1" i="1" lang="en-US" sz="3600" u="none" cap="none" strike="noStrike">
                <a:solidFill>
                  <a:schemeClr val="dk1"/>
                </a:solidFill>
                <a:latin typeface="Times New Roman"/>
                <a:ea typeface="Times New Roman"/>
                <a:cs typeface="Times New Roman"/>
                <a:sym typeface="Times New Roman"/>
              </a:rPr>
              <a:t>Humanistic approach </a:t>
            </a:r>
            <a:endParaRPr b="0" i="1" sz="3600" u="none" cap="none" strike="noStrike">
              <a:solidFill>
                <a:schemeClr val="dk1"/>
              </a:solidFill>
              <a:latin typeface="Times New Roman"/>
              <a:ea typeface="Times New Roman"/>
              <a:cs typeface="Times New Roman"/>
              <a:sym typeface="Times New Roman"/>
            </a:endParaRPr>
          </a:p>
        </p:txBody>
      </p:sp>
      <p:sp>
        <p:nvSpPr>
          <p:cNvPr id="159" name="Google Shape;159;p13"/>
          <p:cNvSpPr/>
          <p:nvPr/>
        </p:nvSpPr>
        <p:spPr>
          <a:xfrm>
            <a:off x="395536" y="1556792"/>
            <a:ext cx="8568952" cy="4832092"/>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000000"/>
              </a:buClr>
              <a:buSzPts val="2800"/>
              <a:buFont typeface="Arial"/>
              <a:buNone/>
            </a:pPr>
            <a:r>
              <a:rPr b="0" i="0" lang="en-US" sz="2800" u="none" cap="none" strike="noStrike">
                <a:solidFill>
                  <a:schemeClr val="dk1"/>
                </a:solidFill>
                <a:latin typeface="Times New Roman"/>
                <a:ea typeface="Times New Roman"/>
                <a:cs typeface="Times New Roman"/>
                <a:sym typeface="Times New Roman"/>
              </a:rPr>
              <a:t>	Humanistic approach facilitates </a:t>
            </a:r>
            <a:r>
              <a:rPr b="1" i="0" lang="en-US" sz="2800" u="none" cap="none" strike="noStrike">
                <a:solidFill>
                  <a:schemeClr val="dk1"/>
                </a:solidFill>
                <a:latin typeface="Times New Roman"/>
                <a:ea typeface="Times New Roman"/>
                <a:cs typeface="Times New Roman"/>
                <a:sym typeface="Times New Roman"/>
              </a:rPr>
              <a:t>self-actualization of learners.</a:t>
            </a:r>
            <a:r>
              <a:rPr b="0" i="0" lang="en-US" sz="2800" u="none" cap="none" strike="noStrike">
                <a:solidFill>
                  <a:schemeClr val="dk1"/>
                </a:solidFill>
                <a:latin typeface="Times New Roman"/>
                <a:ea typeface="Times New Roman"/>
                <a:cs typeface="Times New Roman"/>
                <a:sym typeface="Times New Roman"/>
              </a:rPr>
              <a:t> </a:t>
            </a:r>
            <a:endParaRPr b="0" i="0" sz="2800" u="none" cap="none" strike="noStrike">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rgbClr val="000000"/>
              </a:buClr>
              <a:buSzPts val="2800"/>
              <a:buFont typeface="Arial"/>
              <a:buNone/>
            </a:pPr>
            <a:r>
              <a:rPr b="0" i="0" lang="en-US" sz="2800" u="none" cap="none" strike="noStrike">
                <a:solidFill>
                  <a:schemeClr val="dk1"/>
                </a:solidFill>
                <a:latin typeface="Times New Roman"/>
                <a:ea typeface="Times New Roman"/>
                <a:cs typeface="Times New Roman"/>
                <a:sym typeface="Times New Roman"/>
              </a:rPr>
              <a:t>	Self-actualized people have a healthier psyche and are more capable of a creative non-stereotyped behavior. This helps them to identify easily with the group. They demonstrate a more accurate perception of the reality and accept it without unnecessary conflicts. They focus more on the cognitive problems and less on themselves. These learners possess the capacity for peak experiences (through love, music, art, nature etc.) and a greater aptitude for empathy with other people. </a:t>
            </a:r>
            <a:endParaRPr b="0" i="0" sz="2800"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3" name="Shape 163"/>
        <p:cNvGrpSpPr/>
        <p:nvPr/>
      </p:nvGrpSpPr>
      <p:grpSpPr>
        <a:xfrm>
          <a:off x="0" y="0"/>
          <a:ext cx="0" cy="0"/>
          <a:chOff x="0" y="0"/>
          <a:chExt cx="0" cy="0"/>
        </a:xfrm>
      </p:grpSpPr>
      <p:sp>
        <p:nvSpPr>
          <p:cNvPr id="164" name="Google Shape;164;p14"/>
          <p:cNvSpPr/>
          <p:nvPr/>
        </p:nvSpPr>
        <p:spPr>
          <a:xfrm>
            <a:off x="2411760" y="622429"/>
            <a:ext cx="4916731" cy="646331"/>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3600"/>
              <a:buFont typeface="Arial"/>
              <a:buNone/>
            </a:pPr>
            <a:r>
              <a:rPr b="1" i="1" lang="en-US" sz="3600" u="none" cap="none" strike="noStrike">
                <a:solidFill>
                  <a:schemeClr val="dk1"/>
                </a:solidFill>
                <a:latin typeface="Times New Roman"/>
                <a:ea typeface="Times New Roman"/>
                <a:cs typeface="Times New Roman"/>
                <a:sym typeface="Times New Roman"/>
              </a:rPr>
              <a:t>Intensification tendency</a:t>
            </a:r>
            <a:endParaRPr b="0" i="1" sz="3600" u="none" cap="none" strike="noStrike">
              <a:solidFill>
                <a:schemeClr val="dk1"/>
              </a:solidFill>
              <a:latin typeface="Times New Roman"/>
              <a:ea typeface="Times New Roman"/>
              <a:cs typeface="Times New Roman"/>
              <a:sym typeface="Times New Roman"/>
            </a:endParaRPr>
          </a:p>
        </p:txBody>
      </p:sp>
      <p:sp>
        <p:nvSpPr>
          <p:cNvPr id="165" name="Google Shape;165;p14"/>
          <p:cNvSpPr/>
          <p:nvPr/>
        </p:nvSpPr>
        <p:spPr>
          <a:xfrm>
            <a:off x="683568" y="1772816"/>
            <a:ext cx="4827219" cy="507831"/>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700"/>
              <a:buFont typeface="Arial"/>
              <a:buNone/>
            </a:pPr>
            <a:r>
              <a:rPr b="1" i="0" lang="en-US" sz="2700" u="none" cap="none" strike="noStrike">
                <a:solidFill>
                  <a:schemeClr val="dk1"/>
                </a:solidFill>
                <a:latin typeface="Times New Roman"/>
                <a:ea typeface="Times New Roman"/>
                <a:cs typeface="Times New Roman"/>
                <a:sym typeface="Times New Roman"/>
              </a:rPr>
              <a:t>Total Physical Response (TPR)</a:t>
            </a:r>
            <a:r>
              <a:rPr b="0" i="0" lang="en-US" sz="2700" u="none" cap="none" strike="noStrike">
                <a:solidFill>
                  <a:schemeClr val="dk1"/>
                </a:solidFill>
                <a:latin typeface="Times New Roman"/>
                <a:ea typeface="Times New Roman"/>
                <a:cs typeface="Times New Roman"/>
                <a:sym typeface="Times New Roman"/>
              </a:rPr>
              <a:t> </a:t>
            </a:r>
            <a:endParaRPr b="0" i="0" sz="2700" u="none" cap="none" strike="noStrike">
              <a:solidFill>
                <a:schemeClr val="dk1"/>
              </a:solidFill>
              <a:latin typeface="Times New Roman"/>
              <a:ea typeface="Times New Roman"/>
              <a:cs typeface="Times New Roman"/>
              <a:sym typeface="Times New Roman"/>
            </a:endParaRPr>
          </a:p>
        </p:txBody>
      </p:sp>
      <p:sp>
        <p:nvSpPr>
          <p:cNvPr id="166" name="Google Shape;166;p14"/>
          <p:cNvSpPr/>
          <p:nvPr/>
        </p:nvSpPr>
        <p:spPr>
          <a:xfrm>
            <a:off x="683568" y="2844606"/>
            <a:ext cx="7992888" cy="2169825"/>
          </a:xfrm>
          <a:prstGeom prst="rect">
            <a:avLst/>
          </a:prstGeom>
          <a:noFill/>
          <a:ln>
            <a:noFill/>
          </a:ln>
        </p:spPr>
        <p:txBody>
          <a:bodyPr anchorCtr="0" anchor="ctr" bIns="45700" lIns="91425" spcFirstLastPara="1" rIns="91425" wrap="square" tIns="45700">
            <a:spAutoFit/>
          </a:bodyPr>
          <a:lstStyle/>
          <a:p>
            <a:pPr indent="0" lvl="0" marL="0" marR="0" rtl="0" algn="just">
              <a:lnSpc>
                <a:spcPct val="100000"/>
              </a:lnSpc>
              <a:spcBef>
                <a:spcPts val="0"/>
              </a:spcBef>
              <a:spcAft>
                <a:spcPts val="0"/>
              </a:spcAft>
              <a:buClr>
                <a:schemeClr val="dk1"/>
              </a:buClr>
              <a:buSzPts val="2700"/>
              <a:buFont typeface="Times New Roman"/>
              <a:buNone/>
            </a:pPr>
            <a:r>
              <a:rPr b="0" i="0" lang="en-US" sz="2700" u="none" cap="none" strike="noStrike">
                <a:solidFill>
                  <a:schemeClr val="dk1"/>
                </a:solidFill>
                <a:latin typeface="Times New Roman"/>
                <a:ea typeface="Times New Roman"/>
                <a:cs typeface="Times New Roman"/>
                <a:sym typeface="Times New Roman"/>
              </a:rPr>
              <a:t>is the combination in the teaching method of speech and action (Asher, J. 1969. The total physical response approach to second language learning. Modern Language Journal. 53:3-17). The method combined verbal rehearsal with motor activities. </a:t>
            </a:r>
            <a:endParaRPr b="0" i="0" sz="2700"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0" name="Shape 170"/>
        <p:cNvGrpSpPr/>
        <p:nvPr/>
      </p:nvGrpSpPr>
      <p:grpSpPr>
        <a:xfrm>
          <a:off x="0" y="0"/>
          <a:ext cx="0" cy="0"/>
          <a:chOff x="0" y="0"/>
          <a:chExt cx="0" cy="0"/>
        </a:xfrm>
      </p:grpSpPr>
      <p:sp>
        <p:nvSpPr>
          <p:cNvPr id="171" name="Google Shape;171;p15"/>
          <p:cNvSpPr/>
          <p:nvPr/>
        </p:nvSpPr>
        <p:spPr>
          <a:xfrm>
            <a:off x="743669" y="2196589"/>
            <a:ext cx="8220817" cy="3831818"/>
          </a:xfrm>
          <a:prstGeom prst="rect">
            <a:avLst/>
          </a:prstGeom>
          <a:noFill/>
          <a:ln>
            <a:noFill/>
          </a:ln>
        </p:spPr>
        <p:txBody>
          <a:bodyPr anchorCtr="0" anchor="ctr" bIns="45700" lIns="91425" spcFirstLastPara="1" rIns="91425" wrap="square" tIns="45700">
            <a:spAutoFit/>
          </a:bodyPr>
          <a:lstStyle/>
          <a:p>
            <a:pPr indent="0" lvl="0" marL="0" marR="0" rtl="0" algn="just">
              <a:lnSpc>
                <a:spcPct val="100000"/>
              </a:lnSpc>
              <a:spcBef>
                <a:spcPts val="0"/>
              </a:spcBef>
              <a:spcAft>
                <a:spcPts val="0"/>
              </a:spcAft>
              <a:buClr>
                <a:srgbClr val="000000"/>
              </a:buClr>
              <a:buSzPts val="2700"/>
              <a:buFont typeface="Arial"/>
              <a:buNone/>
            </a:pPr>
            <a:r>
              <a:rPr b="0" i="0" lang="en-US" sz="2700" u="none" cap="none" strike="noStrike">
                <a:solidFill>
                  <a:schemeClr val="dk1"/>
                </a:solidFill>
                <a:latin typeface="Times New Roman"/>
                <a:ea typeface="Times New Roman"/>
                <a:cs typeface="Times New Roman"/>
                <a:sym typeface="Times New Roman"/>
              </a:rPr>
              <a:t>was based on the premise that the teacher should be silent as much as possible in the classroom, while the learners will produce more language. A typical feature of the Silent Way is the use of color charts and rods as memorable images and signals to help in verbal responses. The proposition underlying this method of instruction was that learning is facilitated if the learners discover or create even with the minimal language rather than rehearse and remember. </a:t>
            </a:r>
            <a:endParaRPr b="0" i="0" sz="2700" u="none" cap="none" strike="noStrike">
              <a:solidFill>
                <a:schemeClr val="dk1"/>
              </a:solidFill>
              <a:latin typeface="Times New Roman"/>
              <a:ea typeface="Times New Roman"/>
              <a:cs typeface="Times New Roman"/>
              <a:sym typeface="Times New Roman"/>
            </a:endParaRPr>
          </a:p>
        </p:txBody>
      </p:sp>
      <p:sp>
        <p:nvSpPr>
          <p:cNvPr id="172" name="Google Shape;172;p15"/>
          <p:cNvSpPr/>
          <p:nvPr/>
        </p:nvSpPr>
        <p:spPr>
          <a:xfrm>
            <a:off x="750567" y="1542177"/>
            <a:ext cx="3036241" cy="507831"/>
          </a:xfrm>
          <a:prstGeom prst="rect">
            <a:avLst/>
          </a:prstGeom>
          <a:no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Clr>
                <a:schemeClr val="dk1"/>
              </a:buClr>
              <a:buSzPts val="2700"/>
              <a:buFont typeface="Times New Roman"/>
              <a:buNone/>
            </a:pPr>
            <a:r>
              <a:rPr b="1" i="0" lang="en-US" sz="2700" u="none" cap="none" strike="noStrike">
                <a:solidFill>
                  <a:schemeClr val="dk1"/>
                </a:solidFill>
                <a:latin typeface="Times New Roman"/>
                <a:ea typeface="Times New Roman"/>
                <a:cs typeface="Times New Roman"/>
                <a:sym typeface="Times New Roman"/>
              </a:rPr>
              <a:t>The Silent Way </a:t>
            </a:r>
            <a:endParaRPr b="0" i="0" sz="2700" u="none" cap="none" strike="noStrike">
              <a:solidFill>
                <a:schemeClr val="dk1"/>
              </a:solidFill>
              <a:latin typeface="Times New Roman"/>
              <a:ea typeface="Times New Roman"/>
              <a:cs typeface="Times New Roman"/>
              <a:sym typeface="Times New Roman"/>
            </a:endParaRPr>
          </a:p>
        </p:txBody>
      </p:sp>
      <p:sp>
        <p:nvSpPr>
          <p:cNvPr id="173" name="Google Shape;173;p15"/>
          <p:cNvSpPr/>
          <p:nvPr/>
        </p:nvSpPr>
        <p:spPr>
          <a:xfrm>
            <a:off x="2395711" y="476672"/>
            <a:ext cx="4916731" cy="646331"/>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3600"/>
              <a:buFont typeface="Arial"/>
              <a:buNone/>
            </a:pPr>
            <a:r>
              <a:rPr b="1" i="1" lang="en-US" sz="3600" u="none" cap="none" strike="noStrike">
                <a:solidFill>
                  <a:schemeClr val="dk1"/>
                </a:solidFill>
                <a:latin typeface="Times New Roman"/>
                <a:ea typeface="Times New Roman"/>
                <a:cs typeface="Times New Roman"/>
                <a:sym typeface="Times New Roman"/>
              </a:rPr>
              <a:t>Intensification tendency</a:t>
            </a:r>
            <a:endParaRPr b="0" i="1" sz="3600"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7" name="Shape 177"/>
        <p:cNvGrpSpPr/>
        <p:nvPr/>
      </p:nvGrpSpPr>
      <p:grpSpPr>
        <a:xfrm>
          <a:off x="0" y="0"/>
          <a:ext cx="0" cy="0"/>
          <a:chOff x="0" y="0"/>
          <a:chExt cx="0" cy="0"/>
        </a:xfrm>
      </p:grpSpPr>
      <p:sp>
        <p:nvSpPr>
          <p:cNvPr id="178" name="Google Shape;178;p16"/>
          <p:cNvSpPr/>
          <p:nvPr/>
        </p:nvSpPr>
        <p:spPr>
          <a:xfrm>
            <a:off x="2437670" y="406142"/>
            <a:ext cx="4916731" cy="646331"/>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3600"/>
              <a:buFont typeface="Arial"/>
              <a:buNone/>
            </a:pPr>
            <a:r>
              <a:rPr b="1" i="1" lang="en-US" sz="3600" u="none" cap="none" strike="noStrike">
                <a:solidFill>
                  <a:schemeClr val="dk1"/>
                </a:solidFill>
                <a:latin typeface="Times New Roman"/>
                <a:ea typeface="Times New Roman"/>
                <a:cs typeface="Times New Roman"/>
                <a:sym typeface="Times New Roman"/>
              </a:rPr>
              <a:t>Intensification tendency</a:t>
            </a:r>
            <a:endParaRPr b="0" i="1" sz="3600" u="none" cap="none" strike="noStrike">
              <a:solidFill>
                <a:schemeClr val="dk1"/>
              </a:solidFill>
              <a:latin typeface="Times New Roman"/>
              <a:ea typeface="Times New Roman"/>
              <a:cs typeface="Times New Roman"/>
              <a:sym typeface="Times New Roman"/>
            </a:endParaRPr>
          </a:p>
        </p:txBody>
      </p:sp>
      <p:sp>
        <p:nvSpPr>
          <p:cNvPr id="179" name="Google Shape;179;p16"/>
          <p:cNvSpPr/>
          <p:nvPr/>
        </p:nvSpPr>
        <p:spPr>
          <a:xfrm>
            <a:off x="713904" y="1159601"/>
            <a:ext cx="2204450" cy="507831"/>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700"/>
              <a:buFont typeface="Arial"/>
              <a:buNone/>
            </a:pPr>
            <a:r>
              <a:rPr b="1" i="0" lang="en-US" sz="2700" u="none" cap="none" strike="noStrike">
                <a:solidFill>
                  <a:schemeClr val="dk1"/>
                </a:solidFill>
                <a:latin typeface="Times New Roman"/>
                <a:ea typeface="Times New Roman"/>
                <a:cs typeface="Times New Roman"/>
                <a:sym typeface="Times New Roman"/>
              </a:rPr>
              <a:t>Suggestopedy</a:t>
            </a:r>
            <a:endParaRPr b="0" i="0" sz="2700" u="none" cap="none" strike="noStrike">
              <a:solidFill>
                <a:schemeClr val="dk1"/>
              </a:solidFill>
              <a:latin typeface="Times New Roman"/>
              <a:ea typeface="Times New Roman"/>
              <a:cs typeface="Times New Roman"/>
              <a:sym typeface="Times New Roman"/>
            </a:endParaRPr>
          </a:p>
        </p:txBody>
      </p:sp>
      <p:sp>
        <p:nvSpPr>
          <p:cNvPr id="180" name="Google Shape;180;p16"/>
          <p:cNvSpPr/>
          <p:nvPr/>
        </p:nvSpPr>
        <p:spPr>
          <a:xfrm>
            <a:off x="659011" y="1700809"/>
            <a:ext cx="8136904" cy="2015936"/>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000000"/>
              </a:buClr>
              <a:buSzPts val="2500"/>
              <a:buFont typeface="Arial"/>
              <a:buNone/>
            </a:pPr>
            <a:r>
              <a:rPr b="0" i="0" lang="en-US" sz="2500" u="none" cap="none" strike="noStrike">
                <a:solidFill>
                  <a:schemeClr val="dk1"/>
                </a:solidFill>
                <a:latin typeface="Times New Roman"/>
                <a:ea typeface="Times New Roman"/>
                <a:cs typeface="Times New Roman"/>
                <a:sym typeface="Times New Roman"/>
              </a:rPr>
              <a:t>aimed at optimizing learning by music and rhythm, authoritative teacher's behavior and “infantalisations” of learners, physical and psychological relaxation. The focus was on the memorization processes, which as claimed by the authors  accelerated 25 times over conventional learning. </a:t>
            </a:r>
            <a:endParaRPr b="0" i="0" sz="2500" u="none" cap="none" strike="noStrike">
              <a:solidFill>
                <a:schemeClr val="dk1"/>
              </a:solidFill>
              <a:latin typeface="Times New Roman"/>
              <a:ea typeface="Times New Roman"/>
              <a:cs typeface="Times New Roman"/>
              <a:sym typeface="Times New Roman"/>
            </a:endParaRPr>
          </a:p>
        </p:txBody>
      </p:sp>
      <p:sp>
        <p:nvSpPr>
          <p:cNvPr id="181" name="Google Shape;181;p16"/>
          <p:cNvSpPr/>
          <p:nvPr/>
        </p:nvSpPr>
        <p:spPr>
          <a:xfrm>
            <a:off x="683568" y="3857273"/>
            <a:ext cx="5853013" cy="507831"/>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700"/>
              <a:buFont typeface="Arial"/>
              <a:buNone/>
            </a:pPr>
            <a:r>
              <a:rPr b="1" i="0" lang="en-US" sz="2700" u="none" cap="none" strike="noStrike">
                <a:solidFill>
                  <a:schemeClr val="dk1"/>
                </a:solidFill>
                <a:latin typeface="Times New Roman"/>
                <a:ea typeface="Times New Roman"/>
                <a:cs typeface="Times New Roman"/>
                <a:sym typeface="Times New Roman"/>
              </a:rPr>
              <a:t>Neuro-linguistic programming (NLP)</a:t>
            </a:r>
            <a:endParaRPr b="0" i="0" sz="2700" u="none" cap="none" strike="noStrike">
              <a:solidFill>
                <a:schemeClr val="dk1"/>
              </a:solidFill>
              <a:latin typeface="Times New Roman"/>
              <a:ea typeface="Times New Roman"/>
              <a:cs typeface="Times New Roman"/>
              <a:sym typeface="Times New Roman"/>
            </a:endParaRPr>
          </a:p>
        </p:txBody>
      </p:sp>
      <p:sp>
        <p:nvSpPr>
          <p:cNvPr id="182" name="Google Shape;182;p16"/>
          <p:cNvSpPr/>
          <p:nvPr/>
        </p:nvSpPr>
        <p:spPr>
          <a:xfrm>
            <a:off x="650478" y="4369847"/>
            <a:ext cx="8136904" cy="2015936"/>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000000"/>
              </a:buClr>
              <a:buSzPts val="2500"/>
              <a:buFont typeface="Arial"/>
              <a:buNone/>
            </a:pPr>
            <a:r>
              <a:rPr b="0" i="0" lang="en-US" sz="2500" u="none" cap="none" strike="noStrike">
                <a:solidFill>
                  <a:schemeClr val="dk1"/>
                </a:solidFill>
                <a:latin typeface="Times New Roman"/>
                <a:ea typeface="Times New Roman"/>
                <a:cs typeface="Times New Roman"/>
                <a:sym typeface="Times New Roman"/>
              </a:rPr>
              <a:t>NLP is shaping one’s inner world through re-evaluating one’s experience and using the power of the word. It aims at opening up one’s inner resources as a way towards </a:t>
            </a:r>
            <a:r>
              <a:rPr b="1" i="0" lang="en-US" sz="2500" u="none" cap="none" strike="noStrike">
                <a:solidFill>
                  <a:schemeClr val="dk1"/>
                </a:solidFill>
                <a:latin typeface="Times New Roman"/>
                <a:ea typeface="Times New Roman"/>
                <a:cs typeface="Times New Roman"/>
                <a:sym typeface="Times New Roman"/>
              </a:rPr>
              <a:t>accelerated learning </a:t>
            </a:r>
            <a:r>
              <a:rPr b="0" i="0" lang="en-US" sz="2500" u="none" cap="none" strike="noStrike">
                <a:solidFill>
                  <a:schemeClr val="dk1"/>
                </a:solidFill>
                <a:latin typeface="Times New Roman"/>
                <a:ea typeface="Times New Roman"/>
                <a:cs typeface="Times New Roman"/>
                <a:sym typeface="Times New Roman"/>
              </a:rPr>
              <a:t>(Beaver. D. Lazy Language Learning). </a:t>
            </a:r>
            <a:endParaRPr b="0" i="0" sz="2500" u="none" cap="none" strike="noStrike">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rgbClr val="000000"/>
              </a:buClr>
              <a:buSzPts val="2500"/>
              <a:buFont typeface="Arial"/>
              <a:buNone/>
            </a:pPr>
            <a:r>
              <a:rPr b="1" i="0" lang="en-US" sz="2500" u="none" cap="none" strike="noStrike">
                <a:solidFill>
                  <a:schemeClr val="dk1"/>
                </a:solidFill>
                <a:latin typeface="Times New Roman"/>
                <a:ea typeface="Times New Roman"/>
                <a:cs typeface="Times New Roman"/>
                <a:sym typeface="Times New Roman"/>
              </a:rPr>
              <a:t> </a:t>
            </a:r>
            <a:endParaRPr b="0" i="0" sz="2500"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6" name="Shape 186"/>
        <p:cNvGrpSpPr/>
        <p:nvPr/>
      </p:nvGrpSpPr>
      <p:grpSpPr>
        <a:xfrm>
          <a:off x="0" y="0"/>
          <a:ext cx="0" cy="0"/>
          <a:chOff x="0" y="0"/>
          <a:chExt cx="0" cy="0"/>
        </a:xfrm>
      </p:grpSpPr>
      <p:sp>
        <p:nvSpPr>
          <p:cNvPr id="187" name="Google Shape;187;p17"/>
          <p:cNvSpPr/>
          <p:nvPr/>
        </p:nvSpPr>
        <p:spPr>
          <a:xfrm>
            <a:off x="511356" y="1772816"/>
            <a:ext cx="8381124" cy="3554819"/>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000000"/>
              </a:buClr>
              <a:buSzPts val="2500"/>
              <a:buFont typeface="Arial"/>
              <a:buNone/>
            </a:pPr>
            <a:r>
              <a:rPr b="1" i="0" lang="en-US" sz="2500" u="none" cap="none" strike="noStrike">
                <a:solidFill>
                  <a:schemeClr val="dk1"/>
                </a:solidFill>
                <a:latin typeface="Times New Roman"/>
                <a:ea typeface="Times New Roman"/>
                <a:cs typeface="Times New Roman"/>
                <a:sym typeface="Times New Roman"/>
              </a:rPr>
              <a:t>	Communicative language teaching</a:t>
            </a:r>
            <a:r>
              <a:rPr b="0" i="0" lang="en-US" sz="2500" u="none" cap="none" strike="noStrike">
                <a:solidFill>
                  <a:schemeClr val="dk1"/>
                </a:solidFill>
                <a:latin typeface="Times New Roman"/>
                <a:ea typeface="Times New Roman"/>
                <a:cs typeface="Times New Roman"/>
                <a:sym typeface="Times New Roman"/>
              </a:rPr>
              <a:t>  is based on a number of typical features of the communication process :</a:t>
            </a:r>
            <a:endParaRPr b="0" i="0" sz="1400" u="none" cap="none" strike="noStrike">
              <a:solidFill>
                <a:srgbClr val="000000"/>
              </a:solidFill>
              <a:latin typeface="Arial"/>
              <a:ea typeface="Arial"/>
              <a:cs typeface="Arial"/>
              <a:sym typeface="Arial"/>
            </a:endParaRPr>
          </a:p>
          <a:p>
            <a:pPr indent="0" lvl="0" marL="0" marR="0" rtl="0" algn="just">
              <a:lnSpc>
                <a:spcPct val="100000"/>
              </a:lnSpc>
              <a:spcBef>
                <a:spcPts val="0"/>
              </a:spcBef>
              <a:spcAft>
                <a:spcPts val="0"/>
              </a:spcAft>
              <a:buClr>
                <a:srgbClr val="000000"/>
              </a:buClr>
              <a:buSzPts val="2500"/>
              <a:buFont typeface="Arial"/>
              <a:buNone/>
            </a:pPr>
            <a:r>
              <a:rPr b="0" i="0" lang="en-US" sz="2500" u="none" cap="none" strike="noStrike">
                <a:solidFill>
                  <a:schemeClr val="dk1"/>
                </a:solidFill>
                <a:latin typeface="Times New Roman"/>
                <a:ea typeface="Times New Roman"/>
                <a:cs typeface="Times New Roman"/>
                <a:sym typeface="Times New Roman"/>
              </a:rPr>
              <a:t>	Language learning is understood as </a:t>
            </a:r>
            <a:r>
              <a:rPr b="1" i="0" lang="en-US" sz="2500" u="none" cap="none" strike="noStrike">
                <a:solidFill>
                  <a:schemeClr val="dk1"/>
                </a:solidFill>
                <a:latin typeface="Times New Roman"/>
                <a:ea typeface="Times New Roman"/>
                <a:cs typeface="Times New Roman"/>
                <a:sym typeface="Times New Roman"/>
              </a:rPr>
              <a:t>learning to communicate through communication</a:t>
            </a:r>
            <a:r>
              <a:rPr b="0" i="0" lang="en-US" sz="2500" u="none" cap="none" strike="noStrike">
                <a:solidFill>
                  <a:schemeClr val="dk1"/>
                </a:solidFill>
                <a:latin typeface="Times New Roman"/>
                <a:ea typeface="Times New Roman"/>
                <a:cs typeface="Times New Roman"/>
                <a:sym typeface="Times New Roman"/>
              </a:rPr>
              <a:t>. The emphasis is put on the </a:t>
            </a:r>
            <a:r>
              <a:rPr b="1" i="0" lang="en-US" sz="2500" u="none" cap="none" strike="noStrike">
                <a:solidFill>
                  <a:schemeClr val="dk1"/>
                </a:solidFill>
                <a:latin typeface="Times New Roman"/>
                <a:ea typeface="Times New Roman"/>
                <a:cs typeface="Times New Roman"/>
                <a:sym typeface="Times New Roman"/>
              </a:rPr>
              <a:t>meaningful and motivated use of language</a:t>
            </a:r>
            <a:r>
              <a:rPr b="0" i="0" lang="en-US" sz="2500" u="none" cap="none" strike="noStrike">
                <a:solidFill>
                  <a:schemeClr val="dk1"/>
                </a:solidFill>
                <a:latin typeface="Times New Roman"/>
                <a:ea typeface="Times New Roman"/>
                <a:cs typeface="Times New Roman"/>
                <a:sym typeface="Times New Roman"/>
              </a:rPr>
              <a:t> by the people who communicate in order to achieve a certain goal. Language for learning is derived from </a:t>
            </a:r>
            <a:r>
              <a:rPr b="1" i="0" lang="en-US" sz="2500" u="none" cap="none" strike="noStrike">
                <a:solidFill>
                  <a:schemeClr val="dk1"/>
                </a:solidFill>
                <a:latin typeface="Times New Roman"/>
                <a:ea typeface="Times New Roman"/>
                <a:cs typeface="Times New Roman"/>
                <a:sym typeface="Times New Roman"/>
              </a:rPr>
              <a:t>communicative experience in a variety of real world situations</a:t>
            </a:r>
            <a:r>
              <a:rPr b="0" i="0" lang="en-US" sz="2500" u="none" cap="none" strike="noStrike">
                <a:solidFill>
                  <a:schemeClr val="dk1"/>
                </a:solidFill>
                <a:latin typeface="Times New Roman"/>
                <a:ea typeface="Times New Roman"/>
                <a:cs typeface="Times New Roman"/>
                <a:sym typeface="Times New Roman"/>
              </a:rPr>
              <a:t>. </a:t>
            </a:r>
            <a:endParaRPr b="0" i="0" sz="2500" u="none" cap="none" strike="noStrike">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rgbClr val="000000"/>
              </a:buClr>
              <a:buSzPts val="2500"/>
              <a:buFont typeface="Arial"/>
              <a:buNone/>
            </a:pPr>
            <a:r>
              <a:rPr b="0" i="0" lang="en-US" sz="2500" u="none" cap="none" strike="noStrike">
                <a:solidFill>
                  <a:schemeClr val="dk1"/>
                </a:solidFill>
                <a:latin typeface="Times New Roman"/>
                <a:ea typeface="Times New Roman"/>
                <a:cs typeface="Times New Roman"/>
                <a:sym typeface="Times New Roman"/>
              </a:rPr>
              <a:t> </a:t>
            </a:r>
            <a:endParaRPr b="0" i="0" sz="2500" u="none" cap="none" strike="noStrike">
              <a:solidFill>
                <a:schemeClr val="dk1"/>
              </a:solidFill>
              <a:latin typeface="Times New Roman"/>
              <a:ea typeface="Times New Roman"/>
              <a:cs typeface="Times New Roman"/>
              <a:sym typeface="Times New Roman"/>
            </a:endParaRPr>
          </a:p>
        </p:txBody>
      </p:sp>
      <p:sp>
        <p:nvSpPr>
          <p:cNvPr id="188" name="Google Shape;188;p17"/>
          <p:cNvSpPr/>
          <p:nvPr/>
        </p:nvSpPr>
        <p:spPr>
          <a:xfrm>
            <a:off x="1211219" y="548680"/>
            <a:ext cx="6981398" cy="646331"/>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3600"/>
              <a:buFont typeface="Arial"/>
              <a:buNone/>
            </a:pPr>
            <a:r>
              <a:rPr b="1" i="1" lang="en-US" sz="3600" u="none" cap="none" strike="noStrike">
                <a:solidFill>
                  <a:schemeClr val="dk1"/>
                </a:solidFill>
                <a:latin typeface="Times New Roman"/>
                <a:ea typeface="Times New Roman"/>
                <a:cs typeface="Times New Roman"/>
                <a:sym typeface="Times New Roman"/>
              </a:rPr>
              <a:t>Communicative language teaching</a:t>
            </a:r>
            <a:endParaRPr b="0" i="1" sz="3600"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2" name="Shape 192"/>
        <p:cNvGrpSpPr/>
        <p:nvPr/>
      </p:nvGrpSpPr>
      <p:grpSpPr>
        <a:xfrm>
          <a:off x="0" y="0"/>
          <a:ext cx="0" cy="0"/>
          <a:chOff x="0" y="0"/>
          <a:chExt cx="0" cy="0"/>
        </a:xfrm>
      </p:grpSpPr>
      <p:sp>
        <p:nvSpPr>
          <p:cNvPr id="193" name="Google Shape;193;p18"/>
          <p:cNvSpPr/>
          <p:nvPr/>
        </p:nvSpPr>
        <p:spPr>
          <a:xfrm>
            <a:off x="1338265" y="611585"/>
            <a:ext cx="6827510" cy="646331"/>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3600"/>
              <a:buFont typeface="Arial"/>
              <a:buNone/>
            </a:pPr>
            <a:r>
              <a:rPr b="1" i="1" lang="en-US" sz="3600" u="none" cap="none" strike="noStrike">
                <a:solidFill>
                  <a:schemeClr val="dk1"/>
                </a:solidFill>
                <a:latin typeface="Times New Roman"/>
                <a:ea typeface="Times New Roman"/>
                <a:cs typeface="Times New Roman"/>
                <a:sym typeface="Times New Roman"/>
              </a:rPr>
              <a:t>Communicative language teaching</a:t>
            </a:r>
            <a:endParaRPr b="0" i="1" sz="3600" u="none" cap="none" strike="noStrike">
              <a:solidFill>
                <a:schemeClr val="dk1"/>
              </a:solidFill>
              <a:latin typeface="Times New Roman"/>
              <a:ea typeface="Times New Roman"/>
              <a:cs typeface="Times New Roman"/>
              <a:sym typeface="Times New Roman"/>
            </a:endParaRPr>
          </a:p>
        </p:txBody>
      </p:sp>
      <p:sp>
        <p:nvSpPr>
          <p:cNvPr id="194" name="Google Shape;194;p18"/>
          <p:cNvSpPr/>
          <p:nvPr/>
        </p:nvSpPr>
        <p:spPr>
          <a:xfrm>
            <a:off x="611560" y="1859339"/>
            <a:ext cx="8280920" cy="3170099"/>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000000"/>
              </a:buClr>
              <a:buSzPts val="2500"/>
              <a:buFont typeface="Arial"/>
              <a:buNone/>
            </a:pPr>
            <a:r>
              <a:rPr b="1" i="0" lang="en-US" sz="2500" u="none" cap="none" strike="noStrike">
                <a:solidFill>
                  <a:schemeClr val="dk1"/>
                </a:solidFill>
                <a:latin typeface="Times New Roman"/>
                <a:ea typeface="Times New Roman"/>
                <a:cs typeface="Times New Roman"/>
                <a:sym typeface="Times New Roman"/>
              </a:rPr>
              <a:t>	Fluency</a:t>
            </a:r>
            <a:r>
              <a:rPr b="0" i="0" lang="en-US" sz="2500" u="none" cap="none" strike="noStrike">
                <a:solidFill>
                  <a:schemeClr val="dk1"/>
                </a:solidFill>
                <a:latin typeface="Times New Roman"/>
                <a:ea typeface="Times New Roman"/>
                <a:cs typeface="Times New Roman"/>
                <a:sym typeface="Times New Roman"/>
              </a:rPr>
              <a:t> is put over </a:t>
            </a:r>
            <a:r>
              <a:rPr b="1" i="0" lang="en-US" sz="2500" u="none" cap="none" strike="noStrike">
                <a:solidFill>
                  <a:schemeClr val="dk1"/>
                </a:solidFill>
                <a:latin typeface="Times New Roman"/>
                <a:ea typeface="Times New Roman"/>
                <a:cs typeface="Times New Roman"/>
                <a:sym typeface="Times New Roman"/>
              </a:rPr>
              <a:t>accuracy</a:t>
            </a:r>
            <a:r>
              <a:rPr b="0" i="0" lang="en-US" sz="2500" u="none" cap="none" strike="noStrike">
                <a:solidFill>
                  <a:schemeClr val="dk1"/>
                </a:solidFill>
                <a:latin typeface="Times New Roman"/>
                <a:ea typeface="Times New Roman"/>
                <a:cs typeface="Times New Roman"/>
                <a:sym typeface="Times New Roman"/>
              </a:rPr>
              <a:t>. </a:t>
            </a:r>
            <a:r>
              <a:rPr b="1" i="0" lang="en-US" sz="2500" u="none" cap="none" strike="noStrike">
                <a:solidFill>
                  <a:schemeClr val="dk1"/>
                </a:solidFill>
                <a:latin typeface="Times New Roman"/>
                <a:ea typeface="Times New Roman"/>
                <a:cs typeface="Times New Roman"/>
                <a:sym typeface="Times New Roman"/>
              </a:rPr>
              <a:t>Interactive learning</a:t>
            </a:r>
            <a:r>
              <a:rPr b="0" i="0" lang="en-US" sz="2500" u="none" cap="none" strike="noStrike">
                <a:solidFill>
                  <a:schemeClr val="dk1"/>
                </a:solidFill>
                <a:latin typeface="Times New Roman"/>
                <a:ea typeface="Times New Roman"/>
                <a:cs typeface="Times New Roman"/>
                <a:sym typeface="Times New Roman"/>
              </a:rPr>
              <a:t> is encouraged as the way towards acquiring </a:t>
            </a:r>
            <a:r>
              <a:rPr b="1" i="0" lang="en-US" sz="2500" u="none" cap="none" strike="noStrike">
                <a:solidFill>
                  <a:schemeClr val="dk1"/>
                </a:solidFill>
                <a:latin typeface="Times New Roman"/>
                <a:ea typeface="Times New Roman"/>
                <a:cs typeface="Times New Roman"/>
                <a:sym typeface="Times New Roman"/>
              </a:rPr>
              <a:t>communication skills</a:t>
            </a:r>
            <a:r>
              <a:rPr b="0" i="0" lang="en-US" sz="2500" u="none" cap="none" strike="noStrike">
                <a:solidFill>
                  <a:schemeClr val="dk1"/>
                </a:solidFill>
                <a:latin typeface="Times New Roman"/>
                <a:ea typeface="Times New Roman"/>
                <a:cs typeface="Times New Roman"/>
                <a:sym typeface="Times New Roman"/>
              </a:rPr>
              <a:t>. The learners are taught </a:t>
            </a:r>
            <a:r>
              <a:rPr b="1" i="0" lang="en-US" sz="2500" u="none" cap="none" strike="noStrike">
                <a:solidFill>
                  <a:schemeClr val="dk1"/>
                </a:solidFill>
                <a:latin typeface="Times New Roman"/>
                <a:ea typeface="Times New Roman"/>
                <a:cs typeface="Times New Roman"/>
                <a:sym typeface="Times New Roman"/>
              </a:rPr>
              <a:t>“negotiating the meaning” </a:t>
            </a:r>
            <a:r>
              <a:rPr b="0" i="0" lang="en-US" sz="2500" u="none" cap="none" strike="noStrike">
                <a:solidFill>
                  <a:schemeClr val="dk1"/>
                </a:solidFill>
                <a:latin typeface="Times New Roman"/>
                <a:ea typeface="Times New Roman"/>
                <a:cs typeface="Times New Roman"/>
                <a:sym typeface="Times New Roman"/>
              </a:rPr>
              <a:t>(working towards better understanding each other)</a:t>
            </a:r>
            <a:r>
              <a:rPr b="1" i="0" lang="en-US" sz="2500" u="none" cap="none" strike="noStrike">
                <a:solidFill>
                  <a:schemeClr val="dk1"/>
                </a:solidFill>
                <a:latin typeface="Times New Roman"/>
                <a:ea typeface="Times New Roman"/>
                <a:cs typeface="Times New Roman"/>
                <a:sym typeface="Times New Roman"/>
              </a:rPr>
              <a:t>, </a:t>
            </a:r>
            <a:r>
              <a:rPr b="0" i="0" lang="en-US" sz="2500" u="none" cap="none" strike="noStrike">
                <a:solidFill>
                  <a:schemeClr val="dk1"/>
                </a:solidFill>
                <a:latin typeface="Times New Roman"/>
                <a:ea typeface="Times New Roman"/>
                <a:cs typeface="Times New Roman"/>
                <a:sym typeface="Times New Roman"/>
              </a:rPr>
              <a:t>and</a:t>
            </a:r>
            <a:r>
              <a:rPr b="1" i="0" lang="en-US" sz="2500" u="none" cap="none" strike="noStrike">
                <a:solidFill>
                  <a:schemeClr val="dk1"/>
                </a:solidFill>
                <a:latin typeface="Times New Roman"/>
                <a:ea typeface="Times New Roman"/>
                <a:cs typeface="Times New Roman"/>
                <a:sym typeface="Times New Roman"/>
              </a:rPr>
              <a:t> “using communication strategies” </a:t>
            </a:r>
            <a:r>
              <a:rPr b="0" i="0" lang="en-US" sz="2500" u="none" cap="none" strike="noStrike">
                <a:solidFill>
                  <a:schemeClr val="dk1"/>
                </a:solidFill>
                <a:latin typeface="Times New Roman"/>
                <a:ea typeface="Times New Roman"/>
                <a:cs typeface="Times New Roman"/>
                <a:sym typeface="Times New Roman"/>
              </a:rPr>
              <a:t>(e.g. circumlocution)</a:t>
            </a:r>
            <a:r>
              <a:rPr b="1" i="0" lang="en-US" sz="2500" u="none" cap="none" strike="noStrike">
                <a:solidFill>
                  <a:schemeClr val="dk1"/>
                </a:solidFill>
                <a:latin typeface="Times New Roman"/>
                <a:ea typeface="Times New Roman"/>
                <a:cs typeface="Times New Roman"/>
                <a:sym typeface="Times New Roman"/>
              </a:rPr>
              <a:t>. </a:t>
            </a:r>
            <a:endParaRPr b="1" i="0" sz="2500" u="none" cap="none" strike="noStrike">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rgbClr val="000000"/>
              </a:buClr>
              <a:buSzPts val="2500"/>
              <a:buFont typeface="Arial"/>
              <a:buNone/>
            </a:pPr>
            <a:r>
              <a:t/>
            </a:r>
            <a:endParaRPr b="1" i="0" sz="2500" u="none" cap="none" strike="noStrike">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rgbClr val="000000"/>
              </a:buClr>
              <a:buSzPts val="2500"/>
              <a:buFont typeface="Arial"/>
              <a:buNone/>
            </a:pPr>
            <a:r>
              <a:rPr b="1" i="0" lang="en-US" sz="2500" u="none" cap="none" strike="noStrike">
                <a:solidFill>
                  <a:schemeClr val="dk1"/>
                </a:solidFill>
                <a:latin typeface="Times New Roman"/>
                <a:ea typeface="Times New Roman"/>
                <a:cs typeface="Times New Roman"/>
                <a:sym typeface="Times New Roman"/>
              </a:rPr>
              <a:t>	Communicative teaching is a way of teaching a language through communication.</a:t>
            </a:r>
            <a:r>
              <a:rPr b="0" i="0" lang="en-US" sz="2500" u="none" cap="none" strike="noStrike">
                <a:solidFill>
                  <a:schemeClr val="dk1"/>
                </a:solidFill>
                <a:latin typeface="Times New Roman"/>
                <a:ea typeface="Times New Roman"/>
                <a:cs typeface="Times New Roman"/>
                <a:sym typeface="Times New Roman"/>
              </a:rPr>
              <a:t> </a:t>
            </a:r>
            <a:endParaRPr b="0" i="0" sz="2500"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8" name="Shape 198"/>
        <p:cNvGrpSpPr/>
        <p:nvPr/>
      </p:nvGrpSpPr>
      <p:grpSpPr>
        <a:xfrm>
          <a:off x="0" y="0"/>
          <a:ext cx="0" cy="0"/>
          <a:chOff x="0" y="0"/>
          <a:chExt cx="0" cy="0"/>
        </a:xfrm>
      </p:grpSpPr>
      <p:sp>
        <p:nvSpPr>
          <p:cNvPr id="199" name="Google Shape;199;p19"/>
          <p:cNvSpPr/>
          <p:nvPr/>
        </p:nvSpPr>
        <p:spPr>
          <a:xfrm>
            <a:off x="3779912" y="469235"/>
            <a:ext cx="1826141" cy="646331"/>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3600"/>
              <a:buFont typeface="Arial"/>
              <a:buNone/>
            </a:pPr>
            <a:r>
              <a:rPr b="1" i="1" lang="en-US" sz="3600" u="none" cap="none" strike="noStrike">
                <a:solidFill>
                  <a:schemeClr val="dk1"/>
                </a:solidFill>
                <a:latin typeface="Times New Roman"/>
                <a:ea typeface="Times New Roman"/>
                <a:cs typeface="Times New Roman"/>
                <a:sym typeface="Times New Roman"/>
              </a:rPr>
              <a:t>Methods</a:t>
            </a:r>
            <a:endParaRPr b="1" i="1" sz="3600" u="none" cap="none" strike="noStrike">
              <a:solidFill>
                <a:schemeClr val="dk1"/>
              </a:solidFill>
              <a:latin typeface="Times New Roman"/>
              <a:ea typeface="Times New Roman"/>
              <a:cs typeface="Times New Roman"/>
              <a:sym typeface="Times New Roman"/>
            </a:endParaRPr>
          </a:p>
        </p:txBody>
      </p:sp>
      <p:graphicFrame>
        <p:nvGraphicFramePr>
          <p:cNvPr id="200" name="Google Shape;200;p19"/>
          <p:cNvGraphicFramePr/>
          <p:nvPr/>
        </p:nvGraphicFramePr>
        <p:xfrm>
          <a:off x="599366" y="1226844"/>
          <a:ext cx="3000000" cy="3000000"/>
        </p:xfrm>
        <a:graphic>
          <a:graphicData uri="http://schemas.openxmlformats.org/drawingml/2006/table">
            <a:tbl>
              <a:tblPr bandRow="1" firstRow="1">
                <a:noFill/>
                <a:tableStyleId>{205105A2-98A6-48E1-B55E-CD4679C39105}</a:tableStyleId>
              </a:tblPr>
              <a:tblGrid>
                <a:gridCol w="2052225"/>
                <a:gridCol w="2052225"/>
                <a:gridCol w="2052225"/>
                <a:gridCol w="2052225"/>
              </a:tblGrid>
              <a:tr h="370850">
                <a:tc>
                  <a:txBody>
                    <a:bodyPr/>
                    <a:lstStyle/>
                    <a:p>
                      <a:pPr indent="0" lvl="0" marL="0" marR="0" rtl="0" algn="just">
                        <a:lnSpc>
                          <a:spcPct val="100000"/>
                        </a:lnSpc>
                        <a:spcBef>
                          <a:spcPts val="0"/>
                        </a:spcBef>
                        <a:spcAft>
                          <a:spcPts val="0"/>
                        </a:spcAft>
                        <a:buClr>
                          <a:srgbClr val="000000"/>
                        </a:buClr>
                        <a:buSzPts val="2200"/>
                        <a:buFont typeface="Arial"/>
                        <a:buNone/>
                      </a:pPr>
                      <a:r>
                        <a:rPr b="1" lang="en-US" sz="2200" u="none" cap="none" strike="noStrike">
                          <a:solidFill>
                            <a:schemeClr val="lt1"/>
                          </a:solidFill>
                          <a:latin typeface="Times New Roman"/>
                          <a:ea typeface="Times New Roman"/>
                          <a:cs typeface="Times New Roman"/>
                          <a:sym typeface="Times New Roman"/>
                        </a:rPr>
                        <a:t>Result-oriented</a:t>
                      </a:r>
                      <a:endParaRPr sz="2200" u="none" cap="none" strike="noStrike">
                        <a:latin typeface="Times New Roman"/>
                        <a:ea typeface="Times New Roman"/>
                        <a:cs typeface="Times New Roman"/>
                        <a:sym typeface="Times New Roman"/>
                      </a:endParaRPr>
                    </a:p>
                  </a:txBody>
                  <a:tcPr marT="45725" marB="45725" marR="91450" marL="91450"/>
                </a:tc>
                <a:tc>
                  <a:txBody>
                    <a:bodyPr/>
                    <a:lstStyle/>
                    <a:p>
                      <a:pPr indent="0" lvl="0" marL="0" marR="0" rtl="0" algn="just">
                        <a:lnSpc>
                          <a:spcPct val="100000"/>
                        </a:lnSpc>
                        <a:spcBef>
                          <a:spcPts val="0"/>
                        </a:spcBef>
                        <a:spcAft>
                          <a:spcPts val="0"/>
                        </a:spcAft>
                        <a:buClr>
                          <a:srgbClr val="000000"/>
                        </a:buClr>
                        <a:buSzPts val="2200"/>
                        <a:buFont typeface="Arial"/>
                        <a:buNone/>
                      </a:pPr>
                      <a:r>
                        <a:rPr b="1" lang="en-US" sz="2200" u="none" cap="none" strike="noStrike">
                          <a:solidFill>
                            <a:schemeClr val="lt1"/>
                          </a:solidFill>
                          <a:latin typeface="Times New Roman"/>
                          <a:ea typeface="Times New Roman"/>
                          <a:cs typeface="Times New Roman"/>
                          <a:sym typeface="Times New Roman"/>
                        </a:rPr>
                        <a:t>Process-oriented</a:t>
                      </a:r>
                      <a:endParaRPr sz="2200" u="none" cap="none" strike="noStrike">
                        <a:latin typeface="Times New Roman"/>
                        <a:ea typeface="Times New Roman"/>
                        <a:cs typeface="Times New Roman"/>
                        <a:sym typeface="Times New Roman"/>
                      </a:endParaRPr>
                    </a:p>
                  </a:txBody>
                  <a:tcPr marT="45725" marB="45725" marR="91450" marL="91450"/>
                </a:tc>
                <a:tc>
                  <a:txBody>
                    <a:bodyPr/>
                    <a:lstStyle/>
                    <a:p>
                      <a:pPr indent="0" lvl="0" marL="0" marR="0" rtl="0" algn="just">
                        <a:lnSpc>
                          <a:spcPct val="100000"/>
                        </a:lnSpc>
                        <a:spcBef>
                          <a:spcPts val="0"/>
                        </a:spcBef>
                        <a:spcAft>
                          <a:spcPts val="0"/>
                        </a:spcAft>
                        <a:buClr>
                          <a:srgbClr val="000000"/>
                        </a:buClr>
                        <a:buSzPts val="2200"/>
                        <a:buFont typeface="Arial"/>
                        <a:buNone/>
                      </a:pPr>
                      <a:r>
                        <a:rPr b="1" lang="en-US" sz="2200" u="none" cap="none" strike="noStrike">
                          <a:solidFill>
                            <a:schemeClr val="lt1"/>
                          </a:solidFill>
                          <a:latin typeface="Times New Roman"/>
                          <a:ea typeface="Times New Roman"/>
                          <a:cs typeface="Times New Roman"/>
                          <a:sym typeface="Times New Roman"/>
                        </a:rPr>
                        <a:t>Form-focused methods </a:t>
                      </a:r>
                      <a:endParaRPr sz="2200" u="none" cap="none" strike="noStrike">
                        <a:latin typeface="Times New Roman"/>
                        <a:ea typeface="Times New Roman"/>
                        <a:cs typeface="Times New Roman"/>
                        <a:sym typeface="Times New Roman"/>
                      </a:endParaRPr>
                    </a:p>
                  </a:txBody>
                  <a:tcPr marT="45725" marB="45725" marR="91450" marL="91450"/>
                </a:tc>
                <a:tc>
                  <a:txBody>
                    <a:bodyPr/>
                    <a:lstStyle/>
                    <a:p>
                      <a:pPr indent="0" lvl="0" marL="0" marR="0" rtl="0" algn="just">
                        <a:lnSpc>
                          <a:spcPct val="100000"/>
                        </a:lnSpc>
                        <a:spcBef>
                          <a:spcPts val="0"/>
                        </a:spcBef>
                        <a:spcAft>
                          <a:spcPts val="0"/>
                        </a:spcAft>
                        <a:buClr>
                          <a:srgbClr val="000000"/>
                        </a:buClr>
                        <a:buSzPts val="2200"/>
                        <a:buFont typeface="Arial"/>
                        <a:buNone/>
                      </a:pPr>
                      <a:r>
                        <a:rPr b="1" lang="en-US" sz="2200" u="none" cap="none" strike="noStrike">
                          <a:solidFill>
                            <a:schemeClr val="lt1"/>
                          </a:solidFill>
                          <a:latin typeface="Times New Roman"/>
                          <a:ea typeface="Times New Roman"/>
                          <a:cs typeface="Times New Roman"/>
                          <a:sym typeface="Times New Roman"/>
                        </a:rPr>
                        <a:t>Form-defocused methods </a:t>
                      </a:r>
                      <a:endParaRPr sz="2200" u="none" cap="none" strike="noStrike">
                        <a:latin typeface="Times New Roman"/>
                        <a:ea typeface="Times New Roman"/>
                        <a:cs typeface="Times New Roman"/>
                        <a:sym typeface="Times New Roman"/>
                      </a:endParaRPr>
                    </a:p>
                  </a:txBody>
                  <a:tcPr marT="45725" marB="45725" marR="91450" marL="91450"/>
                </a:tc>
              </a:tr>
              <a:tr h="370850">
                <a:tc>
                  <a:txBody>
                    <a:bodyPr/>
                    <a:lstStyle/>
                    <a:p>
                      <a:pPr indent="0" lvl="0" marL="0" marR="0" rtl="0" algn="just">
                        <a:lnSpc>
                          <a:spcPct val="100000"/>
                        </a:lnSpc>
                        <a:spcBef>
                          <a:spcPts val="0"/>
                        </a:spcBef>
                        <a:spcAft>
                          <a:spcPts val="0"/>
                        </a:spcAft>
                        <a:buClr>
                          <a:srgbClr val="000000"/>
                        </a:buClr>
                        <a:buSzPts val="2200"/>
                        <a:buFont typeface="Arial"/>
                        <a:buNone/>
                      </a:pPr>
                      <a:r>
                        <a:rPr lang="en-US" sz="2200" u="none" cap="none" strike="noStrike">
                          <a:solidFill>
                            <a:schemeClr val="dk1"/>
                          </a:solidFill>
                          <a:latin typeface="Times New Roman"/>
                          <a:ea typeface="Times New Roman"/>
                          <a:cs typeface="Times New Roman"/>
                          <a:sym typeface="Times New Roman"/>
                        </a:rPr>
                        <a:t>advocates the idea of a final goal with the emphasis on its speediest achievement and the obligatory equal results achieved by all the learners.</a:t>
                      </a:r>
                      <a:endParaRPr sz="2200" u="none" cap="none" strike="noStrike">
                        <a:latin typeface="Times New Roman"/>
                        <a:ea typeface="Times New Roman"/>
                        <a:cs typeface="Times New Roman"/>
                        <a:sym typeface="Times New Roman"/>
                      </a:endParaRPr>
                    </a:p>
                  </a:txBody>
                  <a:tcPr marT="45725" marB="45725" marR="91450" marL="91450"/>
                </a:tc>
                <a:tc>
                  <a:txBody>
                    <a:bodyPr/>
                    <a:lstStyle/>
                    <a:p>
                      <a:pPr indent="0" lvl="0" marL="0" marR="0" rtl="0" algn="just">
                        <a:lnSpc>
                          <a:spcPct val="100000"/>
                        </a:lnSpc>
                        <a:spcBef>
                          <a:spcPts val="0"/>
                        </a:spcBef>
                        <a:spcAft>
                          <a:spcPts val="0"/>
                        </a:spcAft>
                        <a:buClr>
                          <a:srgbClr val="000000"/>
                        </a:buClr>
                        <a:buSzPts val="2200"/>
                        <a:buFont typeface="Arial"/>
                        <a:buNone/>
                      </a:pPr>
                      <a:r>
                        <a:rPr lang="en-US" sz="2200" u="none" cap="none" strike="noStrike">
                          <a:solidFill>
                            <a:schemeClr val="dk1"/>
                          </a:solidFill>
                          <a:latin typeface="Times New Roman"/>
                          <a:ea typeface="Times New Roman"/>
                          <a:cs typeface="Times New Roman"/>
                          <a:sym typeface="Times New Roman"/>
                        </a:rPr>
                        <a:t>focuses on the teaching/learning procedure with the individual pace of learning and the final results varying according to individual learner differences. </a:t>
                      </a:r>
                      <a:endParaRPr sz="2200" u="none" cap="none" strike="noStrike">
                        <a:solidFill>
                          <a:schemeClr val="dk1"/>
                        </a:solidFill>
                        <a:latin typeface="Times New Roman"/>
                        <a:ea typeface="Times New Roman"/>
                        <a:cs typeface="Times New Roman"/>
                        <a:sym typeface="Times New Roman"/>
                      </a:endParaRPr>
                    </a:p>
                  </a:txBody>
                  <a:tcPr marT="45725" marB="45725" marR="91450" marL="91450"/>
                </a:tc>
                <a:tc>
                  <a:txBody>
                    <a:bodyPr/>
                    <a:lstStyle/>
                    <a:p>
                      <a:pPr indent="0" lvl="0" marL="0" marR="0" rtl="0" algn="just">
                        <a:lnSpc>
                          <a:spcPct val="100000"/>
                        </a:lnSpc>
                        <a:spcBef>
                          <a:spcPts val="0"/>
                        </a:spcBef>
                        <a:spcAft>
                          <a:spcPts val="0"/>
                        </a:spcAft>
                        <a:buClr>
                          <a:srgbClr val="000000"/>
                        </a:buClr>
                        <a:buSzPts val="2200"/>
                        <a:buFont typeface="Arial"/>
                        <a:buNone/>
                      </a:pPr>
                      <a:r>
                        <a:rPr lang="en-US" sz="2200" u="none" cap="none" strike="noStrike">
                          <a:solidFill>
                            <a:schemeClr val="dk1"/>
                          </a:solidFill>
                          <a:latin typeface="Times New Roman"/>
                          <a:ea typeface="Times New Roman"/>
                          <a:cs typeface="Times New Roman"/>
                          <a:sym typeface="Times New Roman"/>
                        </a:rPr>
                        <a:t>concentrate teachers' and learners' attention on the grammar forms of the target language. </a:t>
                      </a:r>
                      <a:endParaRPr sz="2200" u="none" cap="none" strike="noStrike">
                        <a:latin typeface="Times New Roman"/>
                        <a:ea typeface="Times New Roman"/>
                        <a:cs typeface="Times New Roman"/>
                        <a:sym typeface="Times New Roman"/>
                      </a:endParaRPr>
                    </a:p>
                  </a:txBody>
                  <a:tcPr marT="45725" marB="45725" marR="91450" marL="91450"/>
                </a:tc>
                <a:tc>
                  <a:txBody>
                    <a:bodyPr/>
                    <a:lstStyle/>
                    <a:p>
                      <a:pPr indent="0" lvl="0" marL="0" marR="0" rtl="0" algn="just">
                        <a:lnSpc>
                          <a:spcPct val="100000"/>
                        </a:lnSpc>
                        <a:spcBef>
                          <a:spcPts val="0"/>
                        </a:spcBef>
                        <a:spcAft>
                          <a:spcPts val="0"/>
                        </a:spcAft>
                        <a:buClr>
                          <a:schemeClr val="dk1"/>
                        </a:buClr>
                        <a:buSzPts val="2200"/>
                        <a:buFont typeface="Times New Roman"/>
                        <a:buNone/>
                      </a:pPr>
                      <a:r>
                        <a:rPr lang="en-US" sz="2200" u="none" cap="none" strike="noStrike">
                          <a:solidFill>
                            <a:schemeClr val="dk1"/>
                          </a:solidFill>
                          <a:latin typeface="Times New Roman"/>
                          <a:ea typeface="Times New Roman"/>
                          <a:cs typeface="Times New Roman"/>
                          <a:sym typeface="Times New Roman"/>
                        </a:rPr>
                        <a:t>focus on speech patterns rather than on grammar structures. </a:t>
                      </a:r>
                      <a:endParaRPr sz="2200" u="none" cap="none" strike="noStrike">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rgbClr val="000000"/>
                        </a:buClr>
                        <a:buSzPts val="2200"/>
                        <a:buFont typeface="Arial"/>
                        <a:buNone/>
                      </a:pPr>
                      <a:r>
                        <a:t/>
                      </a:r>
                      <a:endParaRPr sz="2200" u="none" cap="none" strike="noStrike">
                        <a:latin typeface="Times New Roman"/>
                        <a:ea typeface="Times New Roman"/>
                        <a:cs typeface="Times New Roman"/>
                        <a:sym typeface="Times New Roman"/>
                      </a:endParaRPr>
                    </a:p>
                  </a:txBody>
                  <a:tcPr marT="45725" marB="45725" marR="91450" marL="91450"/>
                </a:tc>
              </a:tr>
            </a:tbl>
          </a:graphicData>
        </a:graphic>
      </p:graphicFrame>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4" name="Shape 204"/>
        <p:cNvGrpSpPr/>
        <p:nvPr/>
      </p:nvGrpSpPr>
      <p:grpSpPr>
        <a:xfrm>
          <a:off x="0" y="0"/>
          <a:ext cx="0" cy="0"/>
          <a:chOff x="0" y="0"/>
          <a:chExt cx="0" cy="0"/>
        </a:xfrm>
      </p:grpSpPr>
      <p:sp>
        <p:nvSpPr>
          <p:cNvPr id="205" name="Google Shape;205;p20"/>
          <p:cNvSpPr/>
          <p:nvPr/>
        </p:nvSpPr>
        <p:spPr>
          <a:xfrm>
            <a:off x="683568" y="1772816"/>
            <a:ext cx="8064896" cy="2246769"/>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000000"/>
              </a:buClr>
              <a:buSzPts val="2800"/>
              <a:buFont typeface="Arial"/>
              <a:buNone/>
            </a:pPr>
            <a:r>
              <a:rPr b="0" i="0" lang="en-US" sz="2800" u="none" cap="none" strike="noStrike">
                <a:solidFill>
                  <a:schemeClr val="dk1"/>
                </a:solidFill>
                <a:latin typeface="Times New Roman"/>
                <a:ea typeface="Times New Roman"/>
                <a:cs typeface="Times New Roman"/>
                <a:sym typeface="Times New Roman"/>
              </a:rPr>
              <a:t>	Communicative approach is used differently  in </a:t>
            </a:r>
            <a:r>
              <a:rPr b="1" i="0" lang="en-US" sz="2800" u="none" cap="none" strike="noStrike">
                <a:solidFill>
                  <a:schemeClr val="dk1"/>
                </a:solidFill>
                <a:latin typeface="Times New Roman"/>
                <a:ea typeface="Times New Roman"/>
                <a:cs typeface="Times New Roman"/>
                <a:sym typeface="Times New Roman"/>
              </a:rPr>
              <a:t>different teaching cultures. “</a:t>
            </a:r>
            <a:r>
              <a:rPr b="0" i="0" lang="en-US" sz="2800" u="none" cap="none" strike="noStrike">
                <a:solidFill>
                  <a:schemeClr val="dk1"/>
                </a:solidFill>
                <a:latin typeface="Times New Roman"/>
                <a:ea typeface="Times New Roman"/>
                <a:cs typeface="Times New Roman"/>
                <a:sym typeface="Times New Roman"/>
              </a:rPr>
              <a:t>Teaching culture” is the collective teaching experience, beliefs and practices, which are typical of a certain community or society. </a:t>
            </a:r>
            <a:endParaRPr b="0" i="0" sz="2800" u="none" cap="none" strike="noStrike">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rgbClr val="000000"/>
              </a:buClr>
              <a:buSzPts val="2800"/>
              <a:buFont typeface="Arial"/>
              <a:buNone/>
            </a:pPr>
            <a:r>
              <a:rPr b="0" i="0" lang="en-US" sz="2800" u="none" cap="none" strike="noStrike">
                <a:solidFill>
                  <a:schemeClr val="dk1"/>
                </a:solidFill>
                <a:latin typeface="Times New Roman"/>
                <a:ea typeface="Times New Roman"/>
                <a:cs typeface="Times New Roman"/>
                <a:sym typeface="Times New Roman"/>
              </a:rPr>
              <a:t> </a:t>
            </a:r>
            <a:endParaRPr b="0" i="0" sz="2800"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9" name="Shape 209"/>
        <p:cNvGrpSpPr/>
        <p:nvPr/>
      </p:nvGrpSpPr>
      <p:grpSpPr>
        <a:xfrm>
          <a:off x="0" y="0"/>
          <a:ext cx="0" cy="0"/>
          <a:chOff x="0" y="0"/>
          <a:chExt cx="0" cy="0"/>
        </a:xfrm>
      </p:grpSpPr>
      <p:sp>
        <p:nvSpPr>
          <p:cNvPr id="210" name="Google Shape;210;p21"/>
          <p:cNvSpPr/>
          <p:nvPr/>
        </p:nvSpPr>
        <p:spPr>
          <a:xfrm>
            <a:off x="1979712" y="476672"/>
            <a:ext cx="5737468" cy="646331"/>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3600"/>
              <a:buFont typeface="Arial"/>
              <a:buNone/>
            </a:pPr>
            <a:r>
              <a:rPr b="1" i="1" lang="en-US" sz="3600" u="none" cap="none" strike="noStrike">
                <a:solidFill>
                  <a:schemeClr val="dk1"/>
                </a:solidFill>
                <a:latin typeface="Times New Roman"/>
                <a:ea typeface="Times New Roman"/>
                <a:cs typeface="Times New Roman"/>
                <a:sym typeface="Times New Roman"/>
              </a:rPr>
              <a:t>Communicative competence</a:t>
            </a:r>
            <a:endParaRPr b="0" i="1" sz="3600" u="none" cap="none" strike="noStrike">
              <a:solidFill>
                <a:schemeClr val="dk1"/>
              </a:solidFill>
              <a:latin typeface="Times New Roman"/>
              <a:ea typeface="Times New Roman"/>
              <a:cs typeface="Times New Roman"/>
              <a:sym typeface="Times New Roman"/>
            </a:endParaRPr>
          </a:p>
        </p:txBody>
      </p:sp>
      <p:sp>
        <p:nvSpPr>
          <p:cNvPr id="211" name="Google Shape;211;p21"/>
          <p:cNvSpPr/>
          <p:nvPr/>
        </p:nvSpPr>
        <p:spPr>
          <a:xfrm>
            <a:off x="495879" y="1484784"/>
            <a:ext cx="8416618" cy="2169825"/>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000000"/>
              </a:buClr>
              <a:buSzPts val="2700"/>
              <a:buFont typeface="Arial"/>
              <a:buNone/>
            </a:pPr>
            <a:r>
              <a:rPr b="0" i="0" lang="en-US" sz="2700" u="none" cap="none" strike="noStrike">
                <a:solidFill>
                  <a:schemeClr val="dk1"/>
                </a:solidFill>
                <a:latin typeface="Times New Roman"/>
                <a:ea typeface="Times New Roman"/>
                <a:cs typeface="Times New Roman"/>
                <a:sym typeface="Times New Roman"/>
              </a:rPr>
              <a:t>	The idea of </a:t>
            </a:r>
            <a:r>
              <a:rPr b="1" i="0" lang="en-US" sz="2700" u="none" cap="none" strike="noStrike">
                <a:solidFill>
                  <a:schemeClr val="dk1"/>
                </a:solidFill>
                <a:latin typeface="Times New Roman"/>
                <a:ea typeface="Times New Roman"/>
                <a:cs typeface="Times New Roman"/>
                <a:sym typeface="Times New Roman"/>
              </a:rPr>
              <a:t>communicative competence</a:t>
            </a:r>
            <a:r>
              <a:rPr b="0" i="0" lang="en-US" sz="2700" u="none" cap="none" strike="noStrike">
                <a:solidFill>
                  <a:schemeClr val="dk1"/>
                </a:solidFill>
                <a:latin typeface="Times New Roman"/>
                <a:ea typeface="Times New Roman"/>
                <a:cs typeface="Times New Roman"/>
                <a:sym typeface="Times New Roman"/>
              </a:rPr>
              <a:t> started to develop with the construct of </a:t>
            </a:r>
            <a:r>
              <a:rPr b="1" i="0" lang="en-US" sz="2700" u="none" cap="none" strike="noStrike">
                <a:solidFill>
                  <a:schemeClr val="dk1"/>
                </a:solidFill>
                <a:latin typeface="Times New Roman"/>
                <a:ea typeface="Times New Roman"/>
                <a:cs typeface="Times New Roman"/>
                <a:sym typeface="Times New Roman"/>
              </a:rPr>
              <a:t>"linguistic competence".</a:t>
            </a:r>
            <a:r>
              <a:rPr b="0" i="0" lang="en-US" sz="2700" u="none" cap="none" strike="noStrike">
                <a:solidFill>
                  <a:schemeClr val="dk1"/>
                </a:solidFill>
                <a:latin typeface="Times New Roman"/>
                <a:ea typeface="Times New Roman"/>
                <a:cs typeface="Times New Roman"/>
                <a:sym typeface="Times New Roman"/>
              </a:rPr>
              <a:t> Linguistic competence is understood as innate knowledge of language . Linguistic competence is only part of what is needed for communication. </a:t>
            </a:r>
            <a:endParaRPr b="0" i="0" sz="2700" u="none" cap="none" strike="noStrike">
              <a:solidFill>
                <a:schemeClr val="dk1"/>
              </a:solidFill>
              <a:latin typeface="Times New Roman"/>
              <a:ea typeface="Times New Roman"/>
              <a:cs typeface="Times New Roman"/>
              <a:sym typeface="Times New Roman"/>
            </a:endParaRPr>
          </a:p>
        </p:txBody>
      </p:sp>
      <p:sp>
        <p:nvSpPr>
          <p:cNvPr id="212" name="Google Shape;212;p21"/>
          <p:cNvSpPr/>
          <p:nvPr/>
        </p:nvSpPr>
        <p:spPr>
          <a:xfrm>
            <a:off x="495879" y="3959419"/>
            <a:ext cx="8416618" cy="1338828"/>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000000"/>
              </a:buClr>
              <a:buSzPts val="2700"/>
              <a:buFont typeface="Arial"/>
              <a:buNone/>
            </a:pPr>
            <a:r>
              <a:rPr b="1" i="0" lang="en-US" sz="2700" u="none" cap="none" strike="noStrike">
                <a:solidFill>
                  <a:schemeClr val="dk1"/>
                </a:solidFill>
                <a:latin typeface="Times New Roman"/>
                <a:ea typeface="Times New Roman"/>
                <a:cs typeface="Times New Roman"/>
                <a:sym typeface="Times New Roman"/>
              </a:rPr>
              <a:t>	Communicative competence</a:t>
            </a:r>
            <a:r>
              <a:rPr b="0" i="0" lang="en-US" sz="2700" u="none" cap="none" strike="noStrike">
                <a:solidFill>
                  <a:schemeClr val="dk1"/>
                </a:solidFill>
                <a:latin typeface="Times New Roman"/>
                <a:ea typeface="Times New Roman"/>
                <a:cs typeface="Times New Roman"/>
                <a:sym typeface="Times New Roman"/>
              </a:rPr>
              <a:t> encompasses </a:t>
            </a:r>
            <a:r>
              <a:rPr b="1" i="0" lang="en-US" sz="2700" u="none" cap="none" strike="noStrike">
                <a:solidFill>
                  <a:schemeClr val="dk1"/>
                </a:solidFill>
                <a:latin typeface="Times New Roman"/>
                <a:ea typeface="Times New Roman"/>
                <a:cs typeface="Times New Roman"/>
                <a:sym typeface="Times New Roman"/>
              </a:rPr>
              <a:t>the knowledge of how to use the language</a:t>
            </a:r>
            <a:r>
              <a:rPr b="0" i="0" lang="en-US" sz="2700" u="none" cap="none" strike="noStrike">
                <a:solidFill>
                  <a:schemeClr val="dk1"/>
                </a:solidFill>
                <a:latin typeface="Times New Roman"/>
                <a:ea typeface="Times New Roman"/>
                <a:cs typeface="Times New Roman"/>
                <a:sym typeface="Times New Roman"/>
              </a:rPr>
              <a:t> in the real world, without which the rules of grammar would be useless. </a:t>
            </a:r>
            <a:endParaRPr b="0" i="0" sz="2700"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6" name="Shape 216"/>
        <p:cNvGrpSpPr/>
        <p:nvPr/>
      </p:nvGrpSpPr>
      <p:grpSpPr>
        <a:xfrm>
          <a:off x="0" y="0"/>
          <a:ext cx="0" cy="0"/>
          <a:chOff x="0" y="0"/>
          <a:chExt cx="0" cy="0"/>
        </a:xfrm>
      </p:grpSpPr>
      <p:sp>
        <p:nvSpPr>
          <p:cNvPr id="217" name="Google Shape;217;p22"/>
          <p:cNvSpPr/>
          <p:nvPr/>
        </p:nvSpPr>
        <p:spPr>
          <a:xfrm>
            <a:off x="1949874" y="406142"/>
            <a:ext cx="5532284" cy="646331"/>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3600"/>
              <a:buFont typeface="Arial"/>
              <a:buNone/>
            </a:pPr>
            <a:r>
              <a:rPr b="1" i="1" lang="en-US" sz="3600" u="none" cap="none" strike="noStrike">
                <a:solidFill>
                  <a:schemeClr val="dk1"/>
                </a:solidFill>
                <a:latin typeface="Times New Roman"/>
                <a:ea typeface="Times New Roman"/>
                <a:cs typeface="Times New Roman"/>
                <a:sym typeface="Times New Roman"/>
              </a:rPr>
              <a:t>Communicative competence</a:t>
            </a:r>
            <a:endParaRPr b="1" i="1" sz="3600" u="none" cap="none" strike="noStrike">
              <a:solidFill>
                <a:schemeClr val="dk1"/>
              </a:solidFill>
              <a:latin typeface="Times New Roman"/>
              <a:ea typeface="Times New Roman"/>
              <a:cs typeface="Times New Roman"/>
              <a:sym typeface="Times New Roman"/>
            </a:endParaRPr>
          </a:p>
        </p:txBody>
      </p:sp>
      <p:sp>
        <p:nvSpPr>
          <p:cNvPr id="218" name="Google Shape;218;p22"/>
          <p:cNvSpPr/>
          <p:nvPr/>
        </p:nvSpPr>
        <p:spPr>
          <a:xfrm>
            <a:off x="539552" y="1772816"/>
            <a:ext cx="8352928" cy="3831818"/>
          </a:xfrm>
          <a:prstGeom prst="rect">
            <a:avLst/>
          </a:prstGeom>
          <a:noFill/>
          <a:ln>
            <a:noFill/>
          </a:ln>
        </p:spPr>
        <p:txBody>
          <a:bodyPr anchorCtr="0" anchor="t" bIns="45700" lIns="91425" spcFirstLastPara="1" rIns="91425" wrap="square" tIns="45700">
            <a:spAutoFit/>
          </a:bodyPr>
          <a:lstStyle/>
          <a:p>
            <a:pPr indent="-457200" lvl="0" marL="457200" marR="0" rtl="0" algn="just">
              <a:lnSpc>
                <a:spcPct val="100000"/>
              </a:lnSpc>
              <a:spcBef>
                <a:spcPts val="0"/>
              </a:spcBef>
              <a:spcAft>
                <a:spcPts val="0"/>
              </a:spcAft>
              <a:buClr>
                <a:schemeClr val="dk1"/>
              </a:buClr>
              <a:buSzPts val="2700"/>
              <a:buFont typeface="Arial"/>
              <a:buChar char="•"/>
            </a:pPr>
            <a:r>
              <a:rPr b="0" i="0" lang="en-US" sz="2700" u="none" cap="none" strike="noStrike">
                <a:solidFill>
                  <a:schemeClr val="dk1"/>
                </a:solidFill>
                <a:latin typeface="Times New Roman"/>
                <a:ea typeface="Times New Roman"/>
                <a:cs typeface="Times New Roman"/>
                <a:sym typeface="Times New Roman"/>
              </a:rPr>
              <a:t>can be described as including </a:t>
            </a:r>
            <a:r>
              <a:rPr b="1" i="0" lang="en-US" sz="2700" u="none" cap="none" strike="noStrike">
                <a:solidFill>
                  <a:schemeClr val="dk1"/>
                </a:solidFill>
                <a:latin typeface="Times New Roman"/>
                <a:ea typeface="Times New Roman"/>
                <a:cs typeface="Times New Roman"/>
                <a:sym typeface="Times New Roman"/>
              </a:rPr>
              <a:t>grammar competence </a:t>
            </a:r>
            <a:r>
              <a:rPr b="0" i="0" lang="en-US" sz="2700" u="none" cap="none" strike="noStrike">
                <a:solidFill>
                  <a:schemeClr val="dk1"/>
                </a:solidFill>
                <a:latin typeface="Times New Roman"/>
                <a:ea typeface="Times New Roman"/>
                <a:cs typeface="Times New Roman"/>
                <a:sym typeface="Times New Roman"/>
              </a:rPr>
              <a:t>(knowledge of grammar rules, lexis and phonetics)</a:t>
            </a:r>
            <a:r>
              <a:rPr b="1" i="0" lang="en-US" sz="2700" u="none" cap="none" strike="noStrike">
                <a:solidFill>
                  <a:schemeClr val="dk1"/>
                </a:solidFill>
                <a:latin typeface="Times New Roman"/>
                <a:ea typeface="Times New Roman"/>
                <a:cs typeface="Times New Roman"/>
                <a:sym typeface="Times New Roman"/>
              </a:rPr>
              <a:t>,  pragmatic competence </a:t>
            </a:r>
            <a:r>
              <a:rPr b="0" i="0" lang="en-US" sz="2700" u="none" cap="none" strike="noStrike">
                <a:solidFill>
                  <a:schemeClr val="dk1"/>
                </a:solidFill>
                <a:latin typeface="Times New Roman"/>
                <a:ea typeface="Times New Roman"/>
                <a:cs typeface="Times New Roman"/>
                <a:sym typeface="Times New Roman"/>
              </a:rPr>
              <a:t>(knowledge of how to express a message),  </a:t>
            </a:r>
            <a:r>
              <a:rPr b="1" i="0" lang="en-US" sz="2700" u="none" cap="none" strike="noStrike">
                <a:solidFill>
                  <a:schemeClr val="dk1"/>
                </a:solidFill>
                <a:latin typeface="Times New Roman"/>
                <a:ea typeface="Times New Roman"/>
                <a:cs typeface="Times New Roman"/>
                <a:sym typeface="Times New Roman"/>
              </a:rPr>
              <a:t>strategic competence </a:t>
            </a:r>
            <a:r>
              <a:rPr b="0" i="0" lang="en-US" sz="2700" u="none" cap="none" strike="noStrike">
                <a:solidFill>
                  <a:schemeClr val="dk1"/>
                </a:solidFill>
                <a:latin typeface="Times New Roman"/>
                <a:ea typeface="Times New Roman"/>
                <a:cs typeface="Times New Roman"/>
                <a:sym typeface="Times New Roman"/>
              </a:rPr>
              <a:t>(knowledge of how to express a message in a variety of circumstances), </a:t>
            </a:r>
            <a:r>
              <a:rPr b="1" i="0" lang="en-US" sz="2700" u="none" cap="none" strike="noStrike">
                <a:solidFill>
                  <a:schemeClr val="dk1"/>
                </a:solidFill>
                <a:latin typeface="Times New Roman"/>
                <a:ea typeface="Times New Roman"/>
                <a:cs typeface="Times New Roman"/>
                <a:sym typeface="Times New Roman"/>
              </a:rPr>
              <a:t>social-cultural competence </a:t>
            </a:r>
            <a:r>
              <a:rPr b="0" i="0" lang="en-US" sz="2700" u="none" cap="none" strike="noStrike">
                <a:solidFill>
                  <a:schemeClr val="dk1"/>
                </a:solidFill>
                <a:latin typeface="Times New Roman"/>
                <a:ea typeface="Times New Roman"/>
                <a:cs typeface="Times New Roman"/>
                <a:sym typeface="Times New Roman"/>
              </a:rPr>
              <a:t>(knowledge of social etiquette, national mind-set and values etc.)</a:t>
            </a:r>
            <a:r>
              <a:rPr b="1" i="0" lang="en-US" sz="2700" u="none" cap="none" strike="noStrike">
                <a:solidFill>
                  <a:schemeClr val="dk1"/>
                </a:solidFill>
                <a:latin typeface="Times New Roman"/>
                <a:ea typeface="Times New Roman"/>
                <a:cs typeface="Times New Roman"/>
                <a:sym typeface="Times New Roman"/>
              </a:rPr>
              <a:t> </a:t>
            </a:r>
            <a:r>
              <a:rPr b="0" i="0" lang="en-US" sz="2700" u="none" cap="none" strike="noStrike">
                <a:solidFill>
                  <a:schemeClr val="dk1"/>
                </a:solidFill>
                <a:latin typeface="Times New Roman"/>
                <a:ea typeface="Times New Roman"/>
                <a:cs typeface="Times New Roman"/>
                <a:sym typeface="Times New Roman"/>
              </a:rPr>
              <a:t>(another description of communicative competence can be found in Canale, M., and M. Swain. 1980. </a:t>
            </a:r>
            <a:endParaRPr b="0" i="0" sz="2700"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2" name="Shape 222"/>
        <p:cNvGrpSpPr/>
        <p:nvPr/>
      </p:nvGrpSpPr>
      <p:grpSpPr>
        <a:xfrm>
          <a:off x="0" y="0"/>
          <a:ext cx="0" cy="0"/>
          <a:chOff x="0" y="0"/>
          <a:chExt cx="0" cy="0"/>
        </a:xfrm>
      </p:grpSpPr>
      <p:sp>
        <p:nvSpPr>
          <p:cNvPr id="223" name="Google Shape;223;p23"/>
          <p:cNvSpPr/>
          <p:nvPr/>
        </p:nvSpPr>
        <p:spPr>
          <a:xfrm>
            <a:off x="1619672" y="332656"/>
            <a:ext cx="6300192" cy="646331"/>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3600"/>
              <a:buFont typeface="Arial"/>
              <a:buNone/>
            </a:pPr>
            <a:r>
              <a:rPr b="1" i="1" lang="en-US" sz="3600" u="none" cap="none" strike="noStrike">
                <a:solidFill>
                  <a:schemeClr val="dk1"/>
                </a:solidFill>
                <a:latin typeface="Times New Roman"/>
                <a:ea typeface="Times New Roman"/>
                <a:cs typeface="Times New Roman"/>
                <a:sym typeface="Times New Roman"/>
              </a:rPr>
              <a:t>Communicative competence</a:t>
            </a:r>
            <a:endParaRPr b="1" i="1" sz="3600" u="none" cap="none" strike="noStrike">
              <a:solidFill>
                <a:schemeClr val="dk1"/>
              </a:solidFill>
              <a:latin typeface="Times New Roman"/>
              <a:ea typeface="Times New Roman"/>
              <a:cs typeface="Times New Roman"/>
              <a:sym typeface="Times New Roman"/>
            </a:endParaRPr>
          </a:p>
        </p:txBody>
      </p:sp>
      <p:sp>
        <p:nvSpPr>
          <p:cNvPr id="224" name="Google Shape;224;p23"/>
          <p:cNvSpPr/>
          <p:nvPr/>
        </p:nvSpPr>
        <p:spPr>
          <a:xfrm>
            <a:off x="2933576" y="1916832"/>
            <a:ext cx="3672383" cy="1224136"/>
          </a:xfrm>
          <a:prstGeom prst="ellipse">
            <a:avLst/>
          </a:prstGeom>
          <a:solidFill>
            <a:schemeClr val="accent1"/>
          </a:solidFill>
          <a:ln cap="flat" cmpd="sng" w="25400">
            <a:solidFill>
              <a:srgbClr val="7B785A"/>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0" i="0" lang="en-US" sz="2800" u="none" cap="none" strike="noStrike">
                <a:solidFill>
                  <a:schemeClr val="lt1"/>
                </a:solidFill>
                <a:latin typeface="Times New Roman"/>
                <a:ea typeface="Times New Roman"/>
                <a:cs typeface="Times New Roman"/>
                <a:sym typeface="Times New Roman"/>
              </a:rPr>
              <a:t>Communicative competence</a:t>
            </a:r>
            <a:endParaRPr b="0" i="0" sz="2800" u="none" cap="none" strike="noStrike">
              <a:solidFill>
                <a:schemeClr val="lt1"/>
              </a:solidFill>
              <a:latin typeface="Times New Roman"/>
              <a:ea typeface="Times New Roman"/>
              <a:cs typeface="Times New Roman"/>
              <a:sym typeface="Times New Roman"/>
            </a:endParaRPr>
          </a:p>
        </p:txBody>
      </p:sp>
      <p:sp>
        <p:nvSpPr>
          <p:cNvPr id="225" name="Google Shape;225;p23"/>
          <p:cNvSpPr/>
          <p:nvPr/>
        </p:nvSpPr>
        <p:spPr>
          <a:xfrm>
            <a:off x="4769768" y="4005064"/>
            <a:ext cx="3942184" cy="1224136"/>
          </a:xfrm>
          <a:prstGeom prst="ellipse">
            <a:avLst/>
          </a:prstGeom>
          <a:solidFill>
            <a:schemeClr val="accent1"/>
          </a:solidFill>
          <a:ln cap="flat" cmpd="sng" w="25400">
            <a:solidFill>
              <a:srgbClr val="7B785A"/>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400"/>
              <a:buFont typeface="Arial"/>
              <a:buNone/>
            </a:pPr>
            <a:r>
              <a:rPr b="1" i="0" lang="en-US" sz="2400" u="none" cap="none" strike="noStrike">
                <a:solidFill>
                  <a:schemeClr val="lt1"/>
                </a:solidFill>
                <a:latin typeface="Times New Roman"/>
                <a:ea typeface="Times New Roman"/>
                <a:cs typeface="Times New Roman"/>
                <a:sym typeface="Times New Roman"/>
              </a:rPr>
              <a:t>Knowledge of how to use the language   </a:t>
            </a:r>
            <a:endParaRPr b="0" i="0" sz="2400" u="none" cap="none" strike="noStrike">
              <a:solidFill>
                <a:schemeClr val="lt1"/>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rgbClr val="000000"/>
              </a:buClr>
              <a:buSzPts val="2400"/>
              <a:buFont typeface="Arial"/>
              <a:buNone/>
            </a:pPr>
            <a:r>
              <a:t/>
            </a:r>
            <a:endParaRPr b="0" i="0" sz="2400" u="none" cap="none" strike="noStrike">
              <a:solidFill>
                <a:schemeClr val="lt1"/>
              </a:solidFill>
              <a:latin typeface="Times New Roman"/>
              <a:ea typeface="Times New Roman"/>
              <a:cs typeface="Times New Roman"/>
              <a:sym typeface="Times New Roman"/>
            </a:endParaRPr>
          </a:p>
        </p:txBody>
      </p:sp>
      <p:sp>
        <p:nvSpPr>
          <p:cNvPr id="226" name="Google Shape;226;p23"/>
          <p:cNvSpPr/>
          <p:nvPr/>
        </p:nvSpPr>
        <p:spPr>
          <a:xfrm>
            <a:off x="827584" y="3994199"/>
            <a:ext cx="3312368" cy="1224136"/>
          </a:xfrm>
          <a:prstGeom prst="ellipse">
            <a:avLst/>
          </a:prstGeom>
          <a:solidFill>
            <a:schemeClr val="accent1"/>
          </a:solidFill>
          <a:ln cap="flat" cmpd="sng" w="25400">
            <a:solidFill>
              <a:srgbClr val="7B785A"/>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chemeClr val="lt1"/>
                </a:solidFill>
                <a:latin typeface="Times New Roman"/>
                <a:ea typeface="Times New Roman"/>
                <a:cs typeface="Times New Roman"/>
                <a:sym typeface="Times New Roman"/>
              </a:rPr>
              <a:t>Knowledge of the language</a:t>
            </a:r>
            <a:endParaRPr b="0" i="0" sz="2800" u="none" cap="none" strike="noStrike">
              <a:solidFill>
                <a:schemeClr val="lt1"/>
              </a:solidFill>
              <a:latin typeface="Times New Roman"/>
              <a:ea typeface="Times New Roman"/>
              <a:cs typeface="Times New Roman"/>
              <a:sym typeface="Times New Roman"/>
            </a:endParaRPr>
          </a:p>
        </p:txBody>
      </p:sp>
      <p:cxnSp>
        <p:nvCxnSpPr>
          <p:cNvPr id="227" name="Google Shape;227;p23"/>
          <p:cNvCxnSpPr/>
          <p:nvPr/>
        </p:nvCxnSpPr>
        <p:spPr>
          <a:xfrm>
            <a:off x="5436096" y="3140968"/>
            <a:ext cx="792088" cy="720080"/>
          </a:xfrm>
          <a:prstGeom prst="straightConnector1">
            <a:avLst/>
          </a:prstGeom>
          <a:noFill/>
          <a:ln cap="flat" cmpd="sng" w="38100">
            <a:solidFill>
              <a:schemeClr val="accent1"/>
            </a:solidFill>
            <a:prstDash val="solid"/>
            <a:round/>
            <a:headEnd len="sm" w="sm" type="none"/>
            <a:tailEnd len="med" w="med" type="stealth"/>
          </a:ln>
          <a:effectLst>
            <a:outerShdw blurRad="40000" rotWithShape="0" dir="5400000" dist="23000">
              <a:srgbClr val="000000">
                <a:alpha val="34509"/>
              </a:srgbClr>
            </a:outerShdw>
          </a:effectLst>
        </p:spPr>
      </p:cxnSp>
      <p:cxnSp>
        <p:nvCxnSpPr>
          <p:cNvPr id="228" name="Google Shape;228;p23"/>
          <p:cNvCxnSpPr/>
          <p:nvPr/>
        </p:nvCxnSpPr>
        <p:spPr>
          <a:xfrm flipH="1">
            <a:off x="3275856" y="3140968"/>
            <a:ext cx="661800" cy="853231"/>
          </a:xfrm>
          <a:prstGeom prst="straightConnector1">
            <a:avLst/>
          </a:prstGeom>
          <a:noFill/>
          <a:ln cap="flat" cmpd="sng" w="38100">
            <a:solidFill>
              <a:schemeClr val="accent1"/>
            </a:solidFill>
            <a:prstDash val="solid"/>
            <a:round/>
            <a:headEnd len="sm" w="sm" type="none"/>
            <a:tailEnd len="med" w="med" type="stealth"/>
          </a:ln>
          <a:effectLst>
            <a:outerShdw blurRad="40000" rotWithShape="0" dir="5400000" dist="23000">
              <a:srgbClr val="000000">
                <a:alpha val="34509"/>
              </a:srgbClr>
            </a:outerShdw>
          </a:effectLst>
        </p:spPr>
      </p:cxn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2" name="Shape 232"/>
        <p:cNvGrpSpPr/>
        <p:nvPr/>
      </p:nvGrpSpPr>
      <p:grpSpPr>
        <a:xfrm>
          <a:off x="0" y="0"/>
          <a:ext cx="0" cy="0"/>
          <a:chOff x="0" y="0"/>
          <a:chExt cx="0" cy="0"/>
        </a:xfrm>
      </p:grpSpPr>
      <p:sp>
        <p:nvSpPr>
          <p:cNvPr id="233" name="Google Shape;233;p24"/>
          <p:cNvSpPr/>
          <p:nvPr/>
        </p:nvSpPr>
        <p:spPr>
          <a:xfrm>
            <a:off x="736179" y="1772816"/>
            <a:ext cx="7992888" cy="1338828"/>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000000"/>
              </a:buClr>
              <a:buSzPts val="2700"/>
              <a:buFont typeface="Arial"/>
              <a:buNone/>
            </a:pPr>
            <a:r>
              <a:rPr b="0" i="0" lang="en-US" sz="2700" u="none" cap="none" strike="noStrike">
                <a:solidFill>
                  <a:schemeClr val="dk1"/>
                </a:solidFill>
                <a:latin typeface="Times New Roman"/>
                <a:ea typeface="Times New Roman"/>
                <a:cs typeface="Times New Roman"/>
                <a:sym typeface="Times New Roman"/>
              </a:rPr>
              <a:t>	Competence is not the same as ability. In order to be able to communicate, people need </a:t>
            </a:r>
            <a:r>
              <a:rPr b="1" i="0" lang="en-US" sz="2700" u="none" cap="none" strike="noStrike">
                <a:solidFill>
                  <a:schemeClr val="dk1"/>
                </a:solidFill>
                <a:latin typeface="Times New Roman"/>
                <a:ea typeface="Times New Roman"/>
                <a:cs typeface="Times New Roman"/>
                <a:sym typeface="Times New Roman"/>
              </a:rPr>
              <a:t>psycho-physiological mechanisms, </a:t>
            </a:r>
            <a:r>
              <a:rPr b="0" i="0" lang="en-US" sz="2700" u="none" cap="none" strike="noStrike">
                <a:solidFill>
                  <a:schemeClr val="dk1"/>
                </a:solidFill>
                <a:latin typeface="Times New Roman"/>
                <a:ea typeface="Times New Roman"/>
                <a:cs typeface="Times New Roman"/>
                <a:sym typeface="Times New Roman"/>
              </a:rPr>
              <a:t>i.e. communicative skills </a:t>
            </a:r>
            <a:endParaRPr b="0" i="0" sz="2700" u="none" cap="none" strike="noStrike">
              <a:solidFill>
                <a:schemeClr val="dk1"/>
              </a:solidFill>
              <a:latin typeface="Times New Roman"/>
              <a:ea typeface="Times New Roman"/>
              <a:cs typeface="Times New Roman"/>
              <a:sym typeface="Times New Roman"/>
            </a:endParaRPr>
          </a:p>
        </p:txBody>
      </p:sp>
      <p:sp>
        <p:nvSpPr>
          <p:cNvPr id="234" name="Google Shape;234;p24"/>
          <p:cNvSpPr/>
          <p:nvPr/>
        </p:nvSpPr>
        <p:spPr>
          <a:xfrm>
            <a:off x="838597" y="3789040"/>
            <a:ext cx="7992888" cy="1754326"/>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000000"/>
              </a:buClr>
              <a:buSzPts val="2700"/>
              <a:buFont typeface="Arial"/>
              <a:buNone/>
            </a:pPr>
            <a:r>
              <a:rPr b="0" i="0" lang="en-US" sz="2700" u="none" cap="none" strike="noStrike">
                <a:solidFill>
                  <a:schemeClr val="dk1"/>
                </a:solidFill>
                <a:latin typeface="Times New Roman"/>
                <a:ea typeface="Times New Roman"/>
                <a:cs typeface="Times New Roman"/>
                <a:sym typeface="Times New Roman"/>
              </a:rPr>
              <a:t>	Communication is the process of interpersonal interaction and requires the knowledge of </a:t>
            </a:r>
            <a:r>
              <a:rPr b="1" i="0" lang="en-US" sz="2700" u="none" cap="none" strike="noStrike">
                <a:solidFill>
                  <a:schemeClr val="dk1"/>
                </a:solidFill>
                <a:latin typeface="Times New Roman"/>
                <a:ea typeface="Times New Roman"/>
                <a:cs typeface="Times New Roman"/>
                <a:sym typeface="Times New Roman"/>
              </a:rPr>
              <a:t>social conventions </a:t>
            </a:r>
            <a:r>
              <a:rPr b="0" i="0" lang="en-US" sz="2700" u="none" cap="none" strike="noStrike">
                <a:solidFill>
                  <a:schemeClr val="dk1"/>
                </a:solidFill>
                <a:latin typeface="Times New Roman"/>
                <a:ea typeface="Times New Roman"/>
                <a:cs typeface="Times New Roman"/>
                <a:sym typeface="Times New Roman"/>
              </a:rPr>
              <a:t>i.e. the knowledge of rules about proper ways to communicate with people. </a:t>
            </a:r>
            <a:endParaRPr b="0" i="0" sz="2700" u="none" cap="none" strike="noStrike">
              <a:solidFill>
                <a:schemeClr val="dk1"/>
              </a:solidFill>
              <a:latin typeface="Times New Roman"/>
              <a:ea typeface="Times New Roman"/>
              <a:cs typeface="Times New Roman"/>
              <a:sym typeface="Times New Roman"/>
            </a:endParaRPr>
          </a:p>
        </p:txBody>
      </p:sp>
      <p:sp>
        <p:nvSpPr>
          <p:cNvPr id="235" name="Google Shape;235;p24"/>
          <p:cNvSpPr/>
          <p:nvPr/>
        </p:nvSpPr>
        <p:spPr>
          <a:xfrm>
            <a:off x="1636824" y="441538"/>
            <a:ext cx="6300192" cy="646331"/>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3600"/>
              <a:buFont typeface="Arial"/>
              <a:buNone/>
            </a:pPr>
            <a:r>
              <a:rPr b="1" i="1" lang="en-US" sz="3600" u="none" cap="none" strike="noStrike">
                <a:solidFill>
                  <a:schemeClr val="dk1"/>
                </a:solidFill>
                <a:latin typeface="Times New Roman"/>
                <a:ea typeface="Times New Roman"/>
                <a:cs typeface="Times New Roman"/>
                <a:sym typeface="Times New Roman"/>
              </a:rPr>
              <a:t>Communicative competence</a:t>
            </a:r>
            <a:endParaRPr b="1" i="1" sz="3600"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9" name="Shape 239"/>
        <p:cNvGrpSpPr/>
        <p:nvPr/>
      </p:nvGrpSpPr>
      <p:grpSpPr>
        <a:xfrm>
          <a:off x="0" y="0"/>
          <a:ext cx="0" cy="0"/>
          <a:chOff x="0" y="0"/>
          <a:chExt cx="0" cy="0"/>
        </a:xfrm>
      </p:grpSpPr>
      <p:sp>
        <p:nvSpPr>
          <p:cNvPr id="240" name="Google Shape;240;p25"/>
          <p:cNvSpPr/>
          <p:nvPr/>
        </p:nvSpPr>
        <p:spPr>
          <a:xfrm>
            <a:off x="539552" y="1916832"/>
            <a:ext cx="8280920" cy="3528392"/>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000000"/>
              </a:buClr>
              <a:buSzPts val="2700"/>
              <a:buFont typeface="Arial"/>
              <a:buNone/>
            </a:pPr>
            <a:r>
              <a:rPr b="0" i="0" lang="en-US" sz="2700" u="none" cap="none" strike="noStrike">
                <a:solidFill>
                  <a:schemeClr val="dk1"/>
                </a:solidFill>
                <a:latin typeface="Times New Roman"/>
                <a:ea typeface="Times New Roman"/>
                <a:cs typeface="Times New Roman"/>
                <a:sym typeface="Times New Roman"/>
              </a:rPr>
              <a:t>	In accordance with the social conventions, participants in communication perform </a:t>
            </a:r>
            <a:r>
              <a:rPr b="1" i="0" lang="en-US" sz="2700" u="none" cap="none" strike="noStrike">
                <a:solidFill>
                  <a:schemeClr val="dk1"/>
                </a:solidFill>
                <a:latin typeface="Times New Roman"/>
                <a:ea typeface="Times New Roman"/>
                <a:cs typeface="Times New Roman"/>
                <a:sym typeface="Times New Roman"/>
              </a:rPr>
              <a:t>communicative functions </a:t>
            </a:r>
            <a:r>
              <a:rPr b="0" i="0" lang="en-US" sz="2700" u="none" cap="none" strike="noStrike">
                <a:solidFill>
                  <a:schemeClr val="dk1"/>
                </a:solidFill>
                <a:latin typeface="Times New Roman"/>
                <a:ea typeface="Times New Roman"/>
                <a:cs typeface="Times New Roman"/>
                <a:sym typeface="Times New Roman"/>
              </a:rPr>
              <a:t>(to socialize, to inform, to persuade, to elicit information, to manipulate behavior and opinions, to perform rituals etc), </a:t>
            </a:r>
            <a:r>
              <a:rPr b="1" i="0" lang="en-US" sz="2700" u="none" cap="none" strike="noStrike">
                <a:solidFill>
                  <a:schemeClr val="dk1"/>
                </a:solidFill>
                <a:latin typeface="Times New Roman"/>
                <a:ea typeface="Times New Roman"/>
                <a:cs typeface="Times New Roman"/>
                <a:sym typeface="Times New Roman"/>
              </a:rPr>
              <a:t>communicative roles</a:t>
            </a:r>
            <a:r>
              <a:rPr b="0" i="0" lang="en-US" sz="2700" u="none" cap="none" strike="noStrike">
                <a:solidFill>
                  <a:schemeClr val="dk1"/>
                </a:solidFill>
                <a:latin typeface="Times New Roman"/>
                <a:ea typeface="Times New Roman"/>
                <a:cs typeface="Times New Roman"/>
                <a:sym typeface="Times New Roman"/>
              </a:rPr>
              <a:t> (leader, informer, witness, participant, catalyst, entertainer etc). In order to perform these functions a speaker needs more than just the knowledge of the language. </a:t>
            </a:r>
            <a:endParaRPr b="0" i="0" sz="2700" u="none" cap="none" strike="noStrike">
              <a:solidFill>
                <a:schemeClr val="dk1"/>
              </a:solidFill>
              <a:latin typeface="Times New Roman"/>
              <a:ea typeface="Times New Roman"/>
              <a:cs typeface="Times New Roman"/>
              <a:sym typeface="Times New Roman"/>
            </a:endParaRPr>
          </a:p>
        </p:txBody>
      </p:sp>
      <p:sp>
        <p:nvSpPr>
          <p:cNvPr id="241" name="Google Shape;241;p25"/>
          <p:cNvSpPr/>
          <p:nvPr/>
        </p:nvSpPr>
        <p:spPr>
          <a:xfrm>
            <a:off x="1664258" y="441538"/>
            <a:ext cx="6300192" cy="646331"/>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3600"/>
              <a:buFont typeface="Arial"/>
              <a:buNone/>
            </a:pPr>
            <a:r>
              <a:rPr b="1" i="1" lang="en-US" sz="3600" u="none" cap="none" strike="noStrike">
                <a:solidFill>
                  <a:schemeClr val="dk1"/>
                </a:solidFill>
                <a:latin typeface="Times New Roman"/>
                <a:ea typeface="Times New Roman"/>
                <a:cs typeface="Times New Roman"/>
                <a:sym typeface="Times New Roman"/>
              </a:rPr>
              <a:t>Communicative competence</a:t>
            </a:r>
            <a:endParaRPr b="1" i="1" sz="3600"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5" name="Shape 245"/>
        <p:cNvGrpSpPr/>
        <p:nvPr/>
      </p:nvGrpSpPr>
      <p:grpSpPr>
        <a:xfrm>
          <a:off x="0" y="0"/>
          <a:ext cx="0" cy="0"/>
          <a:chOff x="0" y="0"/>
          <a:chExt cx="0" cy="0"/>
        </a:xfrm>
      </p:grpSpPr>
      <p:sp>
        <p:nvSpPr>
          <p:cNvPr id="246" name="Google Shape;246;p26"/>
          <p:cNvSpPr/>
          <p:nvPr/>
        </p:nvSpPr>
        <p:spPr>
          <a:xfrm>
            <a:off x="553345" y="1832273"/>
            <a:ext cx="8136904" cy="3416320"/>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000000"/>
              </a:buClr>
              <a:buSzPts val="2700"/>
              <a:buFont typeface="Arial"/>
              <a:buNone/>
            </a:pPr>
            <a:r>
              <a:rPr b="0" i="0" lang="en-US" sz="2700" u="none" cap="none" strike="noStrike">
                <a:solidFill>
                  <a:schemeClr val="dk1"/>
                </a:solidFill>
                <a:latin typeface="Times New Roman"/>
                <a:ea typeface="Times New Roman"/>
                <a:cs typeface="Times New Roman"/>
                <a:sym typeface="Times New Roman"/>
              </a:rPr>
              <a:t>	The process of communication is characterized with </a:t>
            </a:r>
            <a:r>
              <a:rPr b="1" i="0" lang="en-US" sz="2700" u="none" cap="none" strike="noStrike">
                <a:solidFill>
                  <a:schemeClr val="dk1"/>
                </a:solidFill>
                <a:latin typeface="Times New Roman"/>
                <a:ea typeface="Times New Roman"/>
                <a:cs typeface="Times New Roman"/>
                <a:sym typeface="Times New Roman"/>
              </a:rPr>
              <a:t>communicative strategies </a:t>
            </a:r>
            <a:r>
              <a:rPr b="0" i="0" lang="en-US" sz="2700" u="none" cap="none" strike="noStrike">
                <a:solidFill>
                  <a:schemeClr val="dk1"/>
                </a:solidFill>
                <a:latin typeface="Times New Roman"/>
                <a:ea typeface="Times New Roman"/>
                <a:cs typeface="Times New Roman"/>
                <a:sym typeface="Times New Roman"/>
              </a:rPr>
              <a:t>of achieving a goal through communication</a:t>
            </a:r>
            <a:r>
              <a:rPr b="1" i="0" lang="en-US" sz="2700" u="none" cap="none" strike="noStrike">
                <a:solidFill>
                  <a:schemeClr val="dk1"/>
                </a:solidFill>
                <a:latin typeface="Times New Roman"/>
                <a:ea typeface="Times New Roman"/>
                <a:cs typeface="Times New Roman"/>
                <a:sym typeface="Times New Roman"/>
              </a:rPr>
              <a:t> </a:t>
            </a:r>
            <a:r>
              <a:rPr b="0" i="0" lang="en-US" sz="2700" u="none" cap="none" strike="noStrike">
                <a:solidFill>
                  <a:schemeClr val="dk1"/>
                </a:solidFill>
                <a:latin typeface="Times New Roman"/>
                <a:ea typeface="Times New Roman"/>
                <a:cs typeface="Times New Roman"/>
                <a:sym typeface="Times New Roman"/>
              </a:rPr>
              <a:t>(Pollak A. Communicative strategies at work. NJ 1995). </a:t>
            </a:r>
            <a:endParaRPr b="0" i="0" sz="2700" u="none" cap="none" strike="noStrike">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rgbClr val="000000"/>
              </a:buClr>
              <a:buSzPts val="2700"/>
              <a:buFont typeface="Arial"/>
              <a:buNone/>
            </a:pPr>
            <a:r>
              <a:rPr b="0" i="0" lang="en-US" sz="2700" u="none" cap="none" strike="noStrike">
                <a:solidFill>
                  <a:schemeClr val="dk1"/>
                </a:solidFill>
                <a:latin typeface="Times New Roman"/>
                <a:ea typeface="Times New Roman"/>
                <a:cs typeface="Times New Roman"/>
                <a:sym typeface="Times New Roman"/>
              </a:rPr>
              <a:t> </a:t>
            </a:r>
            <a:endParaRPr b="0" i="0" sz="2700" u="none" cap="none" strike="noStrike">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rgbClr val="000000"/>
              </a:buClr>
              <a:buSzPts val="2700"/>
              <a:buFont typeface="Arial"/>
              <a:buNone/>
            </a:pPr>
            <a:r>
              <a:rPr b="0" i="0" lang="en-US" sz="2700" u="none" cap="none" strike="noStrike">
                <a:solidFill>
                  <a:schemeClr val="dk1"/>
                </a:solidFill>
                <a:latin typeface="Times New Roman"/>
                <a:ea typeface="Times New Roman"/>
                <a:cs typeface="Times New Roman"/>
                <a:sym typeface="Times New Roman"/>
              </a:rPr>
              <a:t>	Success of communication depends very much on the knowledge of successful strategies chosen by the speakers</a:t>
            </a:r>
            <a:r>
              <a:rPr b="1" i="0" lang="en-US" sz="2700" u="none" cap="none" strike="noStrike">
                <a:solidFill>
                  <a:schemeClr val="dk1"/>
                </a:solidFill>
                <a:latin typeface="Times New Roman"/>
                <a:ea typeface="Times New Roman"/>
                <a:cs typeface="Times New Roman"/>
                <a:sym typeface="Times New Roman"/>
              </a:rPr>
              <a:t>.</a:t>
            </a:r>
            <a:endParaRPr b="0" i="0" sz="2700" u="none" cap="none" strike="noStrike">
              <a:solidFill>
                <a:schemeClr val="dk1"/>
              </a:solidFill>
              <a:latin typeface="Times New Roman"/>
              <a:ea typeface="Times New Roman"/>
              <a:cs typeface="Times New Roman"/>
              <a:sym typeface="Times New Roman"/>
            </a:endParaRPr>
          </a:p>
        </p:txBody>
      </p:sp>
      <p:sp>
        <p:nvSpPr>
          <p:cNvPr id="247" name="Google Shape;247;p26"/>
          <p:cNvSpPr/>
          <p:nvPr/>
        </p:nvSpPr>
        <p:spPr>
          <a:xfrm>
            <a:off x="2339752" y="645577"/>
            <a:ext cx="5211683" cy="646331"/>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3600"/>
              <a:buFont typeface="Arial"/>
              <a:buNone/>
            </a:pPr>
            <a:r>
              <a:rPr b="1" i="1" lang="en-US" sz="3600" u="none" cap="none" strike="noStrike">
                <a:solidFill>
                  <a:schemeClr val="dk1"/>
                </a:solidFill>
                <a:latin typeface="Times New Roman"/>
                <a:ea typeface="Times New Roman"/>
                <a:cs typeface="Times New Roman"/>
                <a:sym typeface="Times New Roman"/>
              </a:rPr>
              <a:t>Communicative strategies </a:t>
            </a:r>
            <a:endParaRPr b="0" i="1" sz="3600"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1" name="Shape 251"/>
        <p:cNvGrpSpPr/>
        <p:nvPr/>
      </p:nvGrpSpPr>
      <p:grpSpPr>
        <a:xfrm>
          <a:off x="0" y="0"/>
          <a:ext cx="0" cy="0"/>
          <a:chOff x="0" y="0"/>
          <a:chExt cx="0" cy="0"/>
        </a:xfrm>
      </p:grpSpPr>
      <p:sp>
        <p:nvSpPr>
          <p:cNvPr id="252" name="Google Shape;252;p27"/>
          <p:cNvSpPr/>
          <p:nvPr/>
        </p:nvSpPr>
        <p:spPr>
          <a:xfrm>
            <a:off x="3345601" y="1209975"/>
            <a:ext cx="2911951" cy="58477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3200"/>
              <a:buFont typeface="Arial"/>
              <a:buNone/>
            </a:pPr>
            <a:r>
              <a:rPr b="1" i="0" lang="en-US" sz="3200" u="none" cap="none" strike="noStrike">
                <a:solidFill>
                  <a:schemeClr val="dk1"/>
                </a:solidFill>
                <a:latin typeface="Times New Roman"/>
                <a:ea typeface="Times New Roman"/>
                <a:cs typeface="Times New Roman"/>
                <a:sym typeface="Times New Roman"/>
              </a:rPr>
              <a:t>“four maxims” </a:t>
            </a:r>
            <a:endParaRPr b="0" i="0" sz="3200" u="none" cap="none" strike="noStrike">
              <a:solidFill>
                <a:schemeClr val="dk1"/>
              </a:solidFill>
              <a:latin typeface="Times New Roman"/>
              <a:ea typeface="Times New Roman"/>
              <a:cs typeface="Times New Roman"/>
              <a:sym typeface="Times New Roman"/>
            </a:endParaRPr>
          </a:p>
        </p:txBody>
      </p:sp>
      <p:sp>
        <p:nvSpPr>
          <p:cNvPr id="253" name="Google Shape;253;p27"/>
          <p:cNvSpPr/>
          <p:nvPr/>
        </p:nvSpPr>
        <p:spPr>
          <a:xfrm>
            <a:off x="567304" y="2132856"/>
            <a:ext cx="8181160" cy="3416320"/>
          </a:xfrm>
          <a:prstGeom prst="rect">
            <a:avLst/>
          </a:prstGeom>
          <a:noFill/>
          <a:ln>
            <a:noFill/>
          </a:ln>
        </p:spPr>
        <p:txBody>
          <a:bodyPr anchorCtr="0" anchor="t" bIns="45700" lIns="91425" spcFirstLastPara="1" rIns="91425" wrap="square" tIns="45700">
            <a:spAutoFit/>
          </a:bodyPr>
          <a:lstStyle/>
          <a:p>
            <a:pPr indent="-285750" lvl="0" marL="285750" marR="0" rtl="0" algn="just">
              <a:lnSpc>
                <a:spcPct val="100000"/>
              </a:lnSpc>
              <a:spcBef>
                <a:spcPts val="0"/>
              </a:spcBef>
              <a:spcAft>
                <a:spcPts val="0"/>
              </a:spcAft>
              <a:buClr>
                <a:schemeClr val="dk1"/>
              </a:buClr>
              <a:buSzPts val="2700"/>
              <a:buFont typeface="Arial"/>
              <a:buChar char="•"/>
            </a:pPr>
            <a:r>
              <a:rPr b="1" i="0" lang="en-US" sz="2700" u="none" cap="none" strike="noStrike">
                <a:solidFill>
                  <a:schemeClr val="dk1"/>
                </a:solidFill>
                <a:latin typeface="Times New Roman"/>
                <a:ea typeface="Times New Roman"/>
                <a:cs typeface="Times New Roman"/>
                <a:sym typeface="Times New Roman"/>
              </a:rPr>
              <a:t>quality</a:t>
            </a:r>
            <a:r>
              <a:rPr b="0" i="0" lang="en-US" sz="2700" u="none" cap="none" strike="noStrike">
                <a:solidFill>
                  <a:schemeClr val="dk1"/>
                </a:solidFill>
                <a:latin typeface="Times New Roman"/>
                <a:ea typeface="Times New Roman"/>
                <a:cs typeface="Times New Roman"/>
                <a:sym typeface="Times New Roman"/>
              </a:rPr>
              <a:t> (say only what is supported by evidence);</a:t>
            </a:r>
            <a:endParaRPr b="0" i="0" sz="1400" u="none" cap="none" strike="noStrike">
              <a:solidFill>
                <a:srgbClr val="000000"/>
              </a:solidFill>
              <a:latin typeface="Arial"/>
              <a:ea typeface="Arial"/>
              <a:cs typeface="Arial"/>
              <a:sym typeface="Arial"/>
            </a:endParaRPr>
          </a:p>
          <a:p>
            <a:pPr indent="-285750" lvl="0" marL="285750" marR="0" rtl="0" algn="just">
              <a:lnSpc>
                <a:spcPct val="100000"/>
              </a:lnSpc>
              <a:spcBef>
                <a:spcPts val="0"/>
              </a:spcBef>
              <a:spcAft>
                <a:spcPts val="0"/>
              </a:spcAft>
              <a:buClr>
                <a:schemeClr val="dk1"/>
              </a:buClr>
              <a:buSzPts val="2700"/>
              <a:buFont typeface="Arial"/>
              <a:buChar char="•"/>
            </a:pPr>
            <a:r>
              <a:rPr b="1" i="0" lang="en-US" sz="2700" u="none" cap="none" strike="noStrike">
                <a:solidFill>
                  <a:schemeClr val="dk1"/>
                </a:solidFill>
                <a:latin typeface="Times New Roman"/>
                <a:ea typeface="Times New Roman"/>
                <a:cs typeface="Times New Roman"/>
                <a:sym typeface="Times New Roman"/>
              </a:rPr>
              <a:t>quantity </a:t>
            </a:r>
            <a:r>
              <a:rPr b="0" i="0" lang="en-US" sz="2700" u="none" cap="none" strike="noStrike">
                <a:solidFill>
                  <a:schemeClr val="dk1"/>
                </a:solidFill>
                <a:latin typeface="Times New Roman"/>
                <a:ea typeface="Times New Roman"/>
                <a:cs typeface="Times New Roman"/>
                <a:sym typeface="Times New Roman"/>
              </a:rPr>
              <a:t>(say no more and no less than you think is needed),;</a:t>
            </a:r>
            <a:endParaRPr b="0" i="0" sz="1400" u="none" cap="none" strike="noStrike">
              <a:solidFill>
                <a:srgbClr val="000000"/>
              </a:solidFill>
              <a:latin typeface="Arial"/>
              <a:ea typeface="Arial"/>
              <a:cs typeface="Arial"/>
              <a:sym typeface="Arial"/>
            </a:endParaRPr>
          </a:p>
          <a:p>
            <a:pPr indent="-285750" lvl="0" marL="285750" marR="0" rtl="0" algn="just">
              <a:lnSpc>
                <a:spcPct val="100000"/>
              </a:lnSpc>
              <a:spcBef>
                <a:spcPts val="0"/>
              </a:spcBef>
              <a:spcAft>
                <a:spcPts val="0"/>
              </a:spcAft>
              <a:buClr>
                <a:schemeClr val="dk1"/>
              </a:buClr>
              <a:buSzPts val="2700"/>
              <a:buFont typeface="Arial"/>
              <a:buChar char="•"/>
            </a:pPr>
            <a:r>
              <a:rPr b="1" i="0" lang="en-US" sz="2700" u="none" cap="none" strike="noStrike">
                <a:solidFill>
                  <a:schemeClr val="dk1"/>
                </a:solidFill>
                <a:latin typeface="Times New Roman"/>
                <a:ea typeface="Times New Roman"/>
                <a:cs typeface="Times New Roman"/>
                <a:sym typeface="Times New Roman"/>
              </a:rPr>
              <a:t>relevance</a:t>
            </a:r>
            <a:r>
              <a:rPr b="0" i="0" lang="en-US" sz="2700" u="none" cap="none" strike="noStrike">
                <a:solidFill>
                  <a:schemeClr val="dk1"/>
                </a:solidFill>
                <a:latin typeface="Times New Roman"/>
                <a:ea typeface="Times New Roman"/>
                <a:cs typeface="Times New Roman"/>
                <a:sym typeface="Times New Roman"/>
              </a:rPr>
              <a:t> (say what is relevant to the point of communication);</a:t>
            </a:r>
            <a:endParaRPr b="0" i="0" sz="1400" u="none" cap="none" strike="noStrike">
              <a:solidFill>
                <a:srgbClr val="000000"/>
              </a:solidFill>
              <a:latin typeface="Arial"/>
              <a:ea typeface="Arial"/>
              <a:cs typeface="Arial"/>
              <a:sym typeface="Arial"/>
            </a:endParaRPr>
          </a:p>
          <a:p>
            <a:pPr indent="-285750" lvl="0" marL="285750" marR="0" rtl="0" algn="just">
              <a:lnSpc>
                <a:spcPct val="100000"/>
              </a:lnSpc>
              <a:spcBef>
                <a:spcPts val="0"/>
              </a:spcBef>
              <a:spcAft>
                <a:spcPts val="0"/>
              </a:spcAft>
              <a:buClr>
                <a:schemeClr val="dk1"/>
              </a:buClr>
              <a:buSzPts val="2700"/>
              <a:buFont typeface="Arial"/>
              <a:buChar char="•"/>
            </a:pPr>
            <a:r>
              <a:rPr b="1" i="0" lang="en-US" sz="2700" u="none" cap="none" strike="noStrike">
                <a:solidFill>
                  <a:schemeClr val="dk1"/>
                </a:solidFill>
                <a:latin typeface="Times New Roman"/>
                <a:ea typeface="Times New Roman"/>
                <a:cs typeface="Times New Roman"/>
                <a:sym typeface="Times New Roman"/>
              </a:rPr>
              <a:t>manner</a:t>
            </a:r>
            <a:r>
              <a:rPr b="0" i="0" lang="en-US" sz="2700" u="none" cap="none" strike="noStrike">
                <a:solidFill>
                  <a:schemeClr val="dk1"/>
                </a:solidFill>
                <a:latin typeface="Times New Roman"/>
                <a:ea typeface="Times New Roman"/>
                <a:cs typeface="Times New Roman"/>
                <a:sym typeface="Times New Roman"/>
              </a:rPr>
              <a:t> (present your ideas clearly an unambiguously).</a:t>
            </a:r>
            <a:endParaRPr b="0" i="0" sz="1400" u="none" cap="none" strike="noStrike">
              <a:solidFill>
                <a:srgbClr val="000000"/>
              </a:solidFill>
              <a:latin typeface="Arial"/>
              <a:ea typeface="Arial"/>
              <a:cs typeface="Arial"/>
              <a:sym typeface="Arial"/>
            </a:endParaRPr>
          </a:p>
          <a:p>
            <a:pPr indent="-285750" lvl="0" marL="285750" marR="0" rtl="0" algn="just">
              <a:lnSpc>
                <a:spcPct val="100000"/>
              </a:lnSpc>
              <a:spcBef>
                <a:spcPts val="0"/>
              </a:spcBef>
              <a:spcAft>
                <a:spcPts val="0"/>
              </a:spcAft>
              <a:buClr>
                <a:schemeClr val="dk1"/>
              </a:buClr>
              <a:buSzPts val="2700"/>
              <a:buFont typeface="Arial"/>
              <a:buChar char="•"/>
            </a:pPr>
            <a:r>
              <a:rPr b="0" i="0" lang="en-US" sz="2700" u="none" cap="none" strike="noStrike">
                <a:solidFill>
                  <a:schemeClr val="dk1"/>
                </a:solidFill>
                <a:latin typeface="Times New Roman"/>
                <a:ea typeface="Times New Roman"/>
                <a:cs typeface="Times New Roman"/>
                <a:sym typeface="Times New Roman"/>
              </a:rPr>
              <a:t>The four maxims of successful communication can be used in teaching how to communicate effectively </a:t>
            </a:r>
            <a:endParaRPr b="0" i="0" sz="2700" u="none" cap="none" strike="noStrike">
              <a:solidFill>
                <a:schemeClr val="dk1"/>
              </a:solidFill>
              <a:latin typeface="Times New Roman"/>
              <a:ea typeface="Times New Roman"/>
              <a:cs typeface="Times New Roman"/>
              <a:sym typeface="Times New Roman"/>
            </a:endParaRPr>
          </a:p>
        </p:txBody>
      </p:sp>
      <p:sp>
        <p:nvSpPr>
          <p:cNvPr id="254" name="Google Shape;254;p27"/>
          <p:cNvSpPr/>
          <p:nvPr/>
        </p:nvSpPr>
        <p:spPr>
          <a:xfrm>
            <a:off x="2195736" y="563644"/>
            <a:ext cx="5211683" cy="646331"/>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3600"/>
              <a:buFont typeface="Arial"/>
              <a:buNone/>
            </a:pPr>
            <a:r>
              <a:rPr b="1" i="1" lang="en-US" sz="3600" u="none" cap="none" strike="noStrike">
                <a:solidFill>
                  <a:schemeClr val="dk1"/>
                </a:solidFill>
                <a:latin typeface="Times New Roman"/>
                <a:ea typeface="Times New Roman"/>
                <a:cs typeface="Times New Roman"/>
                <a:sym typeface="Times New Roman"/>
              </a:rPr>
              <a:t>Communicative strategies </a:t>
            </a:r>
            <a:endParaRPr b="0" i="1" sz="3600"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8" name="Shape 258"/>
        <p:cNvGrpSpPr/>
        <p:nvPr/>
      </p:nvGrpSpPr>
      <p:grpSpPr>
        <a:xfrm>
          <a:off x="0" y="0"/>
          <a:ext cx="0" cy="0"/>
          <a:chOff x="0" y="0"/>
          <a:chExt cx="0" cy="0"/>
        </a:xfrm>
      </p:grpSpPr>
      <p:graphicFrame>
        <p:nvGraphicFramePr>
          <p:cNvPr id="259" name="Google Shape;259;p28"/>
          <p:cNvGraphicFramePr/>
          <p:nvPr/>
        </p:nvGraphicFramePr>
        <p:xfrm>
          <a:off x="467544" y="1123003"/>
          <a:ext cx="3000000" cy="3000000"/>
        </p:xfrm>
        <a:graphic>
          <a:graphicData uri="http://schemas.openxmlformats.org/drawingml/2006/table">
            <a:tbl>
              <a:tblPr bandRow="1" firstRow="1">
                <a:noFill/>
                <a:tableStyleId>{205105A2-98A6-48E1-B55E-CD4679C39105}</a:tableStyleId>
              </a:tblPr>
              <a:tblGrid>
                <a:gridCol w="1684975"/>
                <a:gridCol w="1684975"/>
                <a:gridCol w="1684975"/>
                <a:gridCol w="1684975"/>
                <a:gridCol w="1684975"/>
              </a:tblGrid>
              <a:tr h="370850">
                <a:tc>
                  <a:txBody>
                    <a:bodyPr/>
                    <a:lstStyle/>
                    <a:p>
                      <a:pPr indent="0" lvl="0" marL="0" marR="0" rtl="0" algn="l">
                        <a:lnSpc>
                          <a:spcPct val="100000"/>
                        </a:lnSpc>
                        <a:spcBef>
                          <a:spcPts val="0"/>
                        </a:spcBef>
                        <a:spcAft>
                          <a:spcPts val="0"/>
                        </a:spcAft>
                        <a:buClr>
                          <a:srgbClr val="000000"/>
                        </a:buClr>
                        <a:buSzPts val="2200"/>
                        <a:buFont typeface="Arial"/>
                        <a:buNone/>
                      </a:pPr>
                      <a:r>
                        <a:rPr b="1" lang="en-US" sz="2200" u="none" cap="none" strike="noStrike">
                          <a:solidFill>
                            <a:schemeClr val="lt1"/>
                          </a:solidFill>
                          <a:latin typeface="Times New Roman"/>
                          <a:ea typeface="Times New Roman"/>
                          <a:cs typeface="Times New Roman"/>
                          <a:sym typeface="Times New Roman"/>
                        </a:rPr>
                        <a:t>Goal-oriented </a:t>
                      </a:r>
                      <a:endParaRPr sz="2200" u="none" cap="none" strike="noStrike">
                        <a:latin typeface="Times New Roman"/>
                        <a:ea typeface="Times New Roman"/>
                        <a:cs typeface="Times New Roman"/>
                        <a:sym typeface="Times New Roman"/>
                      </a:endParaRPr>
                    </a:p>
                  </a:txBody>
                  <a:tcPr marT="45725" marB="45725" marR="91450" marL="91450"/>
                </a:tc>
                <a:tc>
                  <a:txBody>
                    <a:bodyPr/>
                    <a:lstStyle/>
                    <a:p>
                      <a:pPr indent="0" lvl="0" marL="0" marR="0" rtl="0" algn="l">
                        <a:lnSpc>
                          <a:spcPct val="100000"/>
                        </a:lnSpc>
                        <a:spcBef>
                          <a:spcPts val="0"/>
                        </a:spcBef>
                        <a:spcAft>
                          <a:spcPts val="0"/>
                        </a:spcAft>
                        <a:buClr>
                          <a:srgbClr val="000000"/>
                        </a:buClr>
                        <a:buSzPts val="2200"/>
                        <a:buFont typeface="Arial"/>
                        <a:buNone/>
                      </a:pPr>
                      <a:r>
                        <a:rPr b="1" lang="en-US" sz="2200" u="none" cap="none" strike="noStrike">
                          <a:solidFill>
                            <a:schemeClr val="lt1"/>
                          </a:solidFill>
                          <a:latin typeface="Times New Roman"/>
                          <a:ea typeface="Times New Roman"/>
                          <a:cs typeface="Times New Roman"/>
                          <a:sym typeface="Times New Roman"/>
                        </a:rPr>
                        <a:t>Partner-oriented </a:t>
                      </a:r>
                      <a:endParaRPr sz="2200" u="none" cap="none" strike="noStrike">
                        <a:latin typeface="Times New Roman"/>
                        <a:ea typeface="Times New Roman"/>
                        <a:cs typeface="Times New Roman"/>
                        <a:sym typeface="Times New Roman"/>
                      </a:endParaRPr>
                    </a:p>
                  </a:txBody>
                  <a:tcPr marT="45725" marB="45725" marR="91450" marL="91450"/>
                </a:tc>
                <a:tc>
                  <a:txBody>
                    <a:bodyPr/>
                    <a:lstStyle/>
                    <a:p>
                      <a:pPr indent="0" lvl="0" marL="0" marR="0" rtl="0" algn="l">
                        <a:lnSpc>
                          <a:spcPct val="100000"/>
                        </a:lnSpc>
                        <a:spcBef>
                          <a:spcPts val="0"/>
                        </a:spcBef>
                        <a:spcAft>
                          <a:spcPts val="0"/>
                        </a:spcAft>
                        <a:buClr>
                          <a:srgbClr val="000000"/>
                        </a:buClr>
                        <a:buSzPts val="2200"/>
                        <a:buFont typeface="Arial"/>
                        <a:buNone/>
                      </a:pPr>
                      <a:r>
                        <a:rPr b="1" lang="en-US" sz="2200" u="none" cap="none" strike="noStrike">
                          <a:solidFill>
                            <a:schemeClr val="lt1"/>
                          </a:solidFill>
                          <a:latin typeface="Times New Roman"/>
                          <a:ea typeface="Times New Roman"/>
                          <a:cs typeface="Times New Roman"/>
                          <a:sym typeface="Times New Roman"/>
                        </a:rPr>
                        <a:t>Circumstances-oriented </a:t>
                      </a:r>
                      <a:endParaRPr sz="2200" u="none" cap="none" strike="noStrike">
                        <a:latin typeface="Times New Roman"/>
                        <a:ea typeface="Times New Roman"/>
                        <a:cs typeface="Times New Roman"/>
                        <a:sym typeface="Times New Roman"/>
                      </a:endParaRPr>
                    </a:p>
                  </a:txBody>
                  <a:tcPr marT="45725" marB="45725" marR="91450" marL="91450"/>
                </a:tc>
                <a:tc>
                  <a:txBody>
                    <a:bodyPr/>
                    <a:lstStyle/>
                    <a:p>
                      <a:pPr indent="0" lvl="0" marL="0" marR="0" rtl="0" algn="l">
                        <a:lnSpc>
                          <a:spcPct val="100000"/>
                        </a:lnSpc>
                        <a:spcBef>
                          <a:spcPts val="0"/>
                        </a:spcBef>
                        <a:spcAft>
                          <a:spcPts val="0"/>
                        </a:spcAft>
                        <a:buClr>
                          <a:srgbClr val="000000"/>
                        </a:buClr>
                        <a:buSzPts val="2200"/>
                        <a:buFont typeface="Arial"/>
                        <a:buNone/>
                      </a:pPr>
                      <a:r>
                        <a:rPr b="1" lang="en-US" sz="2200" u="none" cap="none" strike="noStrike">
                          <a:solidFill>
                            <a:schemeClr val="lt1"/>
                          </a:solidFill>
                          <a:latin typeface="Times New Roman"/>
                          <a:ea typeface="Times New Roman"/>
                          <a:cs typeface="Times New Roman"/>
                          <a:sym typeface="Times New Roman"/>
                        </a:rPr>
                        <a:t>Achievement strategy </a:t>
                      </a:r>
                      <a:endParaRPr sz="2200" u="none" cap="none" strike="noStrike">
                        <a:latin typeface="Times New Roman"/>
                        <a:ea typeface="Times New Roman"/>
                        <a:cs typeface="Times New Roman"/>
                        <a:sym typeface="Times New Roman"/>
                      </a:endParaRPr>
                    </a:p>
                  </a:txBody>
                  <a:tcPr marT="45725" marB="45725" marR="91450" marL="91450"/>
                </a:tc>
                <a:tc>
                  <a:txBody>
                    <a:bodyPr/>
                    <a:lstStyle/>
                    <a:p>
                      <a:pPr indent="0" lvl="0" marL="0" marR="0" rtl="0" algn="l">
                        <a:lnSpc>
                          <a:spcPct val="100000"/>
                        </a:lnSpc>
                        <a:spcBef>
                          <a:spcPts val="0"/>
                        </a:spcBef>
                        <a:spcAft>
                          <a:spcPts val="0"/>
                        </a:spcAft>
                        <a:buClr>
                          <a:srgbClr val="000000"/>
                        </a:buClr>
                        <a:buSzPts val="2200"/>
                        <a:buFont typeface="Arial"/>
                        <a:buNone/>
                      </a:pPr>
                      <a:r>
                        <a:rPr b="1" lang="en-US" sz="2200" u="none" cap="none" strike="noStrike">
                          <a:solidFill>
                            <a:schemeClr val="lt1"/>
                          </a:solidFill>
                          <a:latin typeface="Times New Roman"/>
                          <a:ea typeface="Times New Roman"/>
                          <a:cs typeface="Times New Roman"/>
                          <a:sym typeface="Times New Roman"/>
                        </a:rPr>
                        <a:t>Reduction strategy</a:t>
                      </a:r>
                      <a:endParaRPr sz="2200" u="none" cap="none" strike="noStrike">
                        <a:latin typeface="Times New Roman"/>
                        <a:ea typeface="Times New Roman"/>
                        <a:cs typeface="Times New Roman"/>
                        <a:sym typeface="Times New Roman"/>
                      </a:endParaRPr>
                    </a:p>
                  </a:txBody>
                  <a:tcPr marT="45725" marB="45725" marR="91450" marL="91450"/>
                </a:tc>
              </a:tr>
              <a:tr h="370850">
                <a:tc>
                  <a:txBody>
                    <a:bodyPr/>
                    <a:lstStyle/>
                    <a:p>
                      <a:pPr indent="0" lvl="0" marL="0" marR="0" rtl="0" algn="l">
                        <a:lnSpc>
                          <a:spcPct val="100000"/>
                        </a:lnSpc>
                        <a:spcBef>
                          <a:spcPts val="0"/>
                        </a:spcBef>
                        <a:spcAft>
                          <a:spcPts val="0"/>
                        </a:spcAft>
                        <a:buClr>
                          <a:srgbClr val="000000"/>
                        </a:buClr>
                        <a:buSzPts val="2200"/>
                        <a:buFont typeface="Arial"/>
                        <a:buNone/>
                      </a:pPr>
                      <a:r>
                        <a:rPr lang="en-US" sz="2200" u="none" cap="none" strike="noStrike">
                          <a:solidFill>
                            <a:schemeClr val="dk1"/>
                          </a:solidFill>
                          <a:latin typeface="Times New Roman"/>
                          <a:ea typeface="Times New Roman"/>
                          <a:cs typeface="Times New Roman"/>
                          <a:sym typeface="Times New Roman"/>
                        </a:rPr>
                        <a:t>having a particular goal in mind</a:t>
                      </a:r>
                      <a:endParaRPr sz="2200" u="none" cap="none" strike="noStrike">
                        <a:latin typeface="Times New Roman"/>
                        <a:ea typeface="Times New Roman"/>
                        <a:cs typeface="Times New Roman"/>
                        <a:sym typeface="Times New Roman"/>
                      </a:endParaRPr>
                    </a:p>
                  </a:txBody>
                  <a:tcPr marT="45725" marB="45725" marR="91450" marL="91450"/>
                </a:tc>
                <a:tc>
                  <a:txBody>
                    <a:bodyPr/>
                    <a:lstStyle/>
                    <a:p>
                      <a:pPr indent="0" lvl="0" marL="0" marR="0" rtl="0" algn="l">
                        <a:lnSpc>
                          <a:spcPct val="100000"/>
                        </a:lnSpc>
                        <a:spcBef>
                          <a:spcPts val="0"/>
                        </a:spcBef>
                        <a:spcAft>
                          <a:spcPts val="0"/>
                        </a:spcAft>
                        <a:buClr>
                          <a:srgbClr val="000000"/>
                        </a:buClr>
                        <a:buSzPts val="2200"/>
                        <a:buFont typeface="Arial"/>
                        <a:buNone/>
                      </a:pPr>
                      <a:r>
                        <a:rPr lang="en-US" sz="2200" u="none" cap="none" strike="noStrike">
                          <a:solidFill>
                            <a:schemeClr val="dk1"/>
                          </a:solidFill>
                          <a:latin typeface="Times New Roman"/>
                          <a:ea typeface="Times New Roman"/>
                          <a:cs typeface="Times New Roman"/>
                          <a:sym typeface="Times New Roman"/>
                        </a:rPr>
                        <a:t>with the partner and his comprehension in mind, using negotiation of meaning, persuasion, self-correction, repetition, circumlocution etc.</a:t>
                      </a:r>
                      <a:endParaRPr sz="2200" u="none" cap="none" strike="noStrike">
                        <a:latin typeface="Times New Roman"/>
                        <a:ea typeface="Times New Roman"/>
                        <a:cs typeface="Times New Roman"/>
                        <a:sym typeface="Times New Roman"/>
                      </a:endParaRPr>
                    </a:p>
                  </a:txBody>
                  <a:tcPr marT="45725" marB="45725" marR="91450" marL="91450"/>
                </a:tc>
                <a:tc>
                  <a:txBody>
                    <a:bodyPr/>
                    <a:lstStyle/>
                    <a:p>
                      <a:pPr indent="0" lvl="0" marL="0" marR="0" rtl="0" algn="l">
                        <a:lnSpc>
                          <a:spcPct val="100000"/>
                        </a:lnSpc>
                        <a:spcBef>
                          <a:spcPts val="0"/>
                        </a:spcBef>
                        <a:spcAft>
                          <a:spcPts val="0"/>
                        </a:spcAft>
                        <a:buClr>
                          <a:srgbClr val="000000"/>
                        </a:buClr>
                        <a:buSzPts val="2200"/>
                        <a:buFont typeface="Arial"/>
                        <a:buNone/>
                      </a:pPr>
                      <a:r>
                        <a:rPr lang="en-US" sz="2200" u="none" cap="none" strike="noStrike">
                          <a:solidFill>
                            <a:schemeClr val="dk1"/>
                          </a:solidFill>
                          <a:latin typeface="Times New Roman"/>
                          <a:ea typeface="Times New Roman"/>
                          <a:cs typeface="Times New Roman"/>
                          <a:sym typeface="Times New Roman"/>
                        </a:rPr>
                        <a:t>behaving according to the situation) (Wood B. Children and communication.</a:t>
                      </a:r>
                      <a:endParaRPr sz="2200" u="none" cap="none" strike="noStrike">
                        <a:latin typeface="Times New Roman"/>
                        <a:ea typeface="Times New Roman"/>
                        <a:cs typeface="Times New Roman"/>
                        <a:sym typeface="Times New Roman"/>
                      </a:endParaRPr>
                    </a:p>
                  </a:txBody>
                  <a:tcPr marT="45725" marB="45725" marR="91450" marL="91450"/>
                </a:tc>
                <a:tc>
                  <a:txBody>
                    <a:bodyPr/>
                    <a:lstStyle/>
                    <a:p>
                      <a:pPr indent="0" lvl="0" marL="0" marR="0" rtl="0" algn="l">
                        <a:lnSpc>
                          <a:spcPct val="100000"/>
                        </a:lnSpc>
                        <a:spcBef>
                          <a:spcPts val="0"/>
                        </a:spcBef>
                        <a:spcAft>
                          <a:spcPts val="0"/>
                        </a:spcAft>
                        <a:buClr>
                          <a:srgbClr val="000000"/>
                        </a:buClr>
                        <a:buSzPts val="2200"/>
                        <a:buFont typeface="Arial"/>
                        <a:buNone/>
                      </a:pPr>
                      <a:r>
                        <a:rPr lang="en-US" sz="2200" u="none" cap="none" strike="noStrike">
                          <a:solidFill>
                            <a:schemeClr val="dk1"/>
                          </a:solidFill>
                          <a:latin typeface="Times New Roman"/>
                          <a:ea typeface="Times New Roman"/>
                          <a:cs typeface="Times New Roman"/>
                          <a:sym typeface="Times New Roman"/>
                        </a:rPr>
                        <a:t>guessing, paraphrasing but achieving the goal</a:t>
                      </a:r>
                      <a:endParaRPr sz="2200" u="none" cap="none" strike="noStrike">
                        <a:latin typeface="Times New Roman"/>
                        <a:ea typeface="Times New Roman"/>
                        <a:cs typeface="Times New Roman"/>
                        <a:sym typeface="Times New Roman"/>
                      </a:endParaRPr>
                    </a:p>
                  </a:txBody>
                  <a:tcPr marT="45725" marB="45725" marR="91450" marL="91450"/>
                </a:tc>
                <a:tc>
                  <a:txBody>
                    <a:bodyPr/>
                    <a:lstStyle/>
                    <a:p>
                      <a:pPr indent="0" lvl="0" marL="0" marR="0" rtl="0" algn="l">
                        <a:lnSpc>
                          <a:spcPct val="100000"/>
                        </a:lnSpc>
                        <a:spcBef>
                          <a:spcPts val="0"/>
                        </a:spcBef>
                        <a:spcAft>
                          <a:spcPts val="0"/>
                        </a:spcAft>
                        <a:buClr>
                          <a:srgbClr val="000000"/>
                        </a:buClr>
                        <a:buSzPts val="2200"/>
                        <a:buFont typeface="Arial"/>
                        <a:buNone/>
                      </a:pPr>
                      <a:r>
                        <a:rPr lang="en-US" sz="2200" u="none" cap="none" strike="noStrike">
                          <a:solidFill>
                            <a:schemeClr val="dk1"/>
                          </a:solidFill>
                          <a:latin typeface="Times New Roman"/>
                          <a:ea typeface="Times New Roman"/>
                          <a:cs typeface="Times New Roman"/>
                          <a:sym typeface="Times New Roman"/>
                        </a:rPr>
                        <a:t>co-operation, avoidance and sometimes giving up one's goal partially or completely</a:t>
                      </a:r>
                      <a:endParaRPr sz="2200" u="none" cap="none" strike="noStrike">
                        <a:latin typeface="Times New Roman"/>
                        <a:ea typeface="Times New Roman"/>
                        <a:cs typeface="Times New Roman"/>
                        <a:sym typeface="Times New Roman"/>
                      </a:endParaRPr>
                    </a:p>
                  </a:txBody>
                  <a:tcPr marT="45725" marB="45725" marR="91450" marL="91450"/>
                </a:tc>
              </a:tr>
            </a:tbl>
          </a:graphicData>
        </a:graphic>
      </p:graphicFrame>
      <p:sp>
        <p:nvSpPr>
          <p:cNvPr id="260" name="Google Shape;260;p28"/>
          <p:cNvSpPr/>
          <p:nvPr/>
        </p:nvSpPr>
        <p:spPr>
          <a:xfrm>
            <a:off x="2202036" y="332656"/>
            <a:ext cx="5211683" cy="646331"/>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3600"/>
              <a:buFont typeface="Arial"/>
              <a:buNone/>
            </a:pPr>
            <a:r>
              <a:rPr b="1" i="1" lang="en-US" sz="3600" u="none" cap="none" strike="noStrike">
                <a:solidFill>
                  <a:schemeClr val="dk1"/>
                </a:solidFill>
                <a:latin typeface="Times New Roman"/>
                <a:ea typeface="Times New Roman"/>
                <a:cs typeface="Times New Roman"/>
                <a:sym typeface="Times New Roman"/>
              </a:rPr>
              <a:t>Communicative strategies </a:t>
            </a:r>
            <a:endParaRPr b="0" i="1" sz="3600"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4" name="Shape 264"/>
        <p:cNvGrpSpPr/>
        <p:nvPr/>
      </p:nvGrpSpPr>
      <p:grpSpPr>
        <a:xfrm>
          <a:off x="0" y="0"/>
          <a:ext cx="0" cy="0"/>
          <a:chOff x="0" y="0"/>
          <a:chExt cx="0" cy="0"/>
        </a:xfrm>
      </p:grpSpPr>
      <p:grpSp>
        <p:nvGrpSpPr>
          <p:cNvPr id="265" name="Google Shape;265;p29"/>
          <p:cNvGrpSpPr/>
          <p:nvPr/>
        </p:nvGrpSpPr>
        <p:grpSpPr>
          <a:xfrm>
            <a:off x="323528" y="195040"/>
            <a:ext cx="8640959" cy="6528858"/>
            <a:chOff x="0" y="-65608"/>
            <a:chExt cx="8640959" cy="6528858"/>
          </a:xfrm>
        </p:grpSpPr>
        <p:sp>
          <p:nvSpPr>
            <p:cNvPr id="266" name="Google Shape;266;p29"/>
            <p:cNvSpPr/>
            <p:nvPr/>
          </p:nvSpPr>
          <p:spPr>
            <a:xfrm>
              <a:off x="3254695" y="2175883"/>
              <a:ext cx="2197393" cy="2242713"/>
            </a:xfrm>
            <a:prstGeom prst="ellipse">
              <a:avLst/>
            </a:prstGeom>
            <a:solidFill>
              <a:srgbClr val="A9A57B"/>
            </a:solidFill>
            <a:ln cap="flat" cmpd="sng" w="2540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7" name="Google Shape;267;p29"/>
            <p:cNvSpPr txBox="1"/>
            <p:nvPr/>
          </p:nvSpPr>
          <p:spPr>
            <a:xfrm>
              <a:off x="3576496" y="2504321"/>
              <a:ext cx="1553791" cy="1585837"/>
            </a:xfrm>
            <a:prstGeom prst="rect">
              <a:avLst/>
            </a:prstGeom>
            <a:noFill/>
            <a:ln>
              <a:noFill/>
            </a:ln>
          </p:spPr>
          <p:txBody>
            <a:bodyPr anchorCtr="0" anchor="ctr" bIns="25400" lIns="25400" spcFirstLastPara="1" rIns="25400" wrap="square" tIns="25400">
              <a:noAutofit/>
            </a:bodyPr>
            <a:lstStyle/>
            <a:p>
              <a:pPr indent="0" lvl="0" marL="0" marR="0" rtl="0" algn="ctr">
                <a:lnSpc>
                  <a:spcPct val="90000"/>
                </a:lnSpc>
                <a:spcBef>
                  <a:spcPts val="0"/>
                </a:spcBef>
                <a:spcAft>
                  <a:spcPts val="0"/>
                </a:spcAft>
                <a:buClr>
                  <a:schemeClr val="lt1"/>
                </a:buClr>
                <a:buSzPts val="2000"/>
                <a:buFont typeface="Times New Roman"/>
                <a:buNone/>
              </a:pPr>
              <a:r>
                <a:rPr b="1" i="0" lang="en-US" sz="2000" u="none" cap="none" strike="noStrike">
                  <a:solidFill>
                    <a:schemeClr val="lt1"/>
                  </a:solidFill>
                  <a:latin typeface="Times New Roman"/>
                  <a:ea typeface="Times New Roman"/>
                  <a:cs typeface="Times New Roman"/>
                  <a:sym typeface="Times New Roman"/>
                </a:rPr>
                <a:t>non-verbal communication</a:t>
              </a:r>
              <a:endParaRPr b="1" i="0" sz="2000" u="none" cap="none" strike="noStrike">
                <a:solidFill>
                  <a:schemeClr val="lt1"/>
                </a:solidFill>
                <a:latin typeface="Times New Roman"/>
                <a:ea typeface="Times New Roman"/>
                <a:cs typeface="Times New Roman"/>
                <a:sym typeface="Times New Roman"/>
              </a:endParaRPr>
            </a:p>
          </p:txBody>
        </p:sp>
        <p:sp>
          <p:nvSpPr>
            <p:cNvPr id="268" name="Google Shape;268;p29"/>
            <p:cNvSpPr/>
            <p:nvPr/>
          </p:nvSpPr>
          <p:spPr>
            <a:xfrm rot="-5654618">
              <a:off x="4174710" y="1800217"/>
              <a:ext cx="168593" cy="450022"/>
            </a:xfrm>
            <a:prstGeom prst="rightArrow">
              <a:avLst>
                <a:gd fmla="val 60000" name="adj1"/>
                <a:gd fmla="val 50000" name="adj2"/>
              </a:avLst>
            </a:prstGeom>
            <a:solidFill>
              <a:srgbClr val="D1CFB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9" name="Google Shape;269;p29"/>
            <p:cNvSpPr txBox="1"/>
            <p:nvPr/>
          </p:nvSpPr>
          <p:spPr>
            <a:xfrm rot="5145382">
              <a:off x="4201870" y="1915441"/>
              <a:ext cx="118015" cy="270014"/>
            </a:xfrm>
            <a:prstGeom prst="rect">
              <a:avLst/>
            </a:prstGeom>
            <a:noFill/>
            <a:ln>
              <a:noFill/>
            </a:ln>
          </p:spPr>
          <p:txBody>
            <a:bodyPr anchorCtr="0" anchor="ctr" bIns="0" lIns="0" spcFirstLastPara="1" rIns="0" wrap="square" tIns="0">
              <a:noAutofit/>
            </a:bodyPr>
            <a:lstStyle/>
            <a:p>
              <a:pPr indent="0" lvl="0" marL="0" marR="0" rtl="0" algn="ctr">
                <a:lnSpc>
                  <a:spcPct val="90000"/>
                </a:lnSpc>
                <a:spcBef>
                  <a:spcPts val="0"/>
                </a:spcBef>
                <a:spcAft>
                  <a:spcPts val="0"/>
                </a:spcAft>
                <a:buClr>
                  <a:schemeClr val="dk1"/>
                </a:buClr>
                <a:buSzPts val="1700"/>
                <a:buFont typeface="Book Antiqua"/>
                <a:buNone/>
              </a:pPr>
              <a:r>
                <a:t/>
              </a:r>
              <a:endParaRPr b="0" i="0" sz="1700" u="none" cap="none" strike="noStrike">
                <a:solidFill>
                  <a:schemeClr val="lt1"/>
                </a:solidFill>
                <a:latin typeface="Book Antiqua"/>
                <a:ea typeface="Book Antiqua"/>
                <a:cs typeface="Book Antiqua"/>
                <a:sym typeface="Book Antiqua"/>
              </a:endParaRPr>
            </a:p>
          </p:txBody>
        </p:sp>
        <p:sp>
          <p:nvSpPr>
            <p:cNvPr id="270" name="Google Shape;270;p29"/>
            <p:cNvSpPr/>
            <p:nvPr/>
          </p:nvSpPr>
          <p:spPr>
            <a:xfrm>
              <a:off x="3067343" y="-65608"/>
              <a:ext cx="2216211" cy="1929471"/>
            </a:xfrm>
            <a:prstGeom prst="ellipse">
              <a:avLst/>
            </a:prstGeom>
            <a:solidFill>
              <a:srgbClr val="A9A57B"/>
            </a:solidFill>
            <a:ln cap="flat" cmpd="sng" w="2540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1" name="Google Shape;271;p29"/>
            <p:cNvSpPr txBox="1"/>
            <p:nvPr/>
          </p:nvSpPr>
          <p:spPr>
            <a:xfrm>
              <a:off x="3391900" y="216956"/>
              <a:ext cx="1567097" cy="1364343"/>
            </a:xfrm>
            <a:prstGeom prst="rect">
              <a:avLst/>
            </a:prstGeom>
            <a:noFill/>
            <a:ln>
              <a:noFill/>
            </a:ln>
          </p:spPr>
          <p:txBody>
            <a:bodyPr anchorCtr="0" anchor="ctr" bIns="21575" lIns="21575" spcFirstLastPara="1" rIns="21575" wrap="square" tIns="21575">
              <a:noAutofit/>
            </a:bodyPr>
            <a:lstStyle/>
            <a:p>
              <a:pPr indent="0" lvl="0" marL="0" marR="0" rtl="0" algn="ctr">
                <a:lnSpc>
                  <a:spcPct val="90000"/>
                </a:lnSpc>
                <a:spcBef>
                  <a:spcPts val="0"/>
                </a:spcBef>
                <a:spcAft>
                  <a:spcPts val="0"/>
                </a:spcAft>
                <a:buClr>
                  <a:schemeClr val="lt1"/>
                </a:buClr>
                <a:buSzPts val="1700"/>
                <a:buFont typeface="Times New Roman"/>
                <a:buNone/>
              </a:pPr>
              <a:r>
                <a:rPr b="1" i="0" lang="en-US" sz="1700" u="none" cap="none" strike="noStrike">
                  <a:solidFill>
                    <a:schemeClr val="lt1"/>
                  </a:solidFill>
                  <a:latin typeface="Times New Roman"/>
                  <a:ea typeface="Times New Roman"/>
                  <a:cs typeface="Times New Roman"/>
                  <a:sym typeface="Times New Roman"/>
                </a:rPr>
                <a:t>proxemics</a:t>
              </a:r>
              <a:r>
                <a:rPr b="0" i="0" lang="en-US" sz="1700" u="none" cap="none" strike="noStrike">
                  <a:solidFill>
                    <a:schemeClr val="lt1"/>
                  </a:solidFill>
                  <a:latin typeface="Book Antiqua"/>
                  <a:ea typeface="Book Antiqua"/>
                  <a:cs typeface="Book Antiqua"/>
                  <a:sym typeface="Book Antiqua"/>
                </a:rPr>
                <a:t> (physical distance and life space)</a:t>
              </a:r>
              <a:endParaRPr b="0" i="0" sz="1400" u="none" cap="none" strike="noStrike">
                <a:solidFill>
                  <a:srgbClr val="000000"/>
                </a:solidFill>
                <a:latin typeface="Arial"/>
                <a:ea typeface="Arial"/>
                <a:cs typeface="Arial"/>
                <a:sym typeface="Arial"/>
              </a:endParaRPr>
            </a:p>
          </p:txBody>
        </p:sp>
        <p:sp>
          <p:nvSpPr>
            <p:cNvPr id="272" name="Google Shape;272;p29"/>
            <p:cNvSpPr/>
            <p:nvPr/>
          </p:nvSpPr>
          <p:spPr>
            <a:xfrm rot="-2065097">
              <a:off x="5529211" y="1912254"/>
              <a:ext cx="1034242" cy="450022"/>
            </a:xfrm>
            <a:prstGeom prst="rightArrow">
              <a:avLst>
                <a:gd fmla="val 60000" name="adj1"/>
                <a:gd fmla="val 50000" name="adj2"/>
              </a:avLst>
            </a:prstGeom>
            <a:solidFill>
              <a:srgbClr val="D1CFB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3" name="Google Shape;273;p29"/>
            <p:cNvSpPr txBox="1"/>
            <p:nvPr/>
          </p:nvSpPr>
          <p:spPr>
            <a:xfrm rot="-2065097">
              <a:off x="5541029" y="2040413"/>
              <a:ext cx="899235" cy="270014"/>
            </a:xfrm>
            <a:prstGeom prst="rect">
              <a:avLst/>
            </a:prstGeom>
            <a:noFill/>
            <a:ln>
              <a:noFill/>
            </a:ln>
          </p:spPr>
          <p:txBody>
            <a:bodyPr anchorCtr="0" anchor="ctr" bIns="0" lIns="0" spcFirstLastPara="1" rIns="0" wrap="square" tIns="0">
              <a:noAutofit/>
            </a:bodyPr>
            <a:lstStyle/>
            <a:p>
              <a:pPr indent="0" lvl="0" marL="0" marR="0" rtl="0" algn="ctr">
                <a:lnSpc>
                  <a:spcPct val="90000"/>
                </a:lnSpc>
                <a:spcBef>
                  <a:spcPts val="0"/>
                </a:spcBef>
                <a:spcAft>
                  <a:spcPts val="0"/>
                </a:spcAft>
                <a:buClr>
                  <a:schemeClr val="dk1"/>
                </a:buClr>
                <a:buSzPts val="1700"/>
                <a:buFont typeface="Book Antiqua"/>
                <a:buNone/>
              </a:pPr>
              <a:r>
                <a:t/>
              </a:r>
              <a:endParaRPr b="0" i="0" sz="1700" u="none" cap="none" strike="noStrike">
                <a:solidFill>
                  <a:schemeClr val="lt1"/>
                </a:solidFill>
                <a:latin typeface="Book Antiqua"/>
                <a:ea typeface="Book Antiqua"/>
                <a:cs typeface="Book Antiqua"/>
                <a:sym typeface="Book Antiqua"/>
              </a:endParaRPr>
            </a:p>
          </p:txBody>
        </p:sp>
        <p:sp>
          <p:nvSpPr>
            <p:cNvPr id="274" name="Google Shape;274;p29"/>
            <p:cNvSpPr/>
            <p:nvPr/>
          </p:nvSpPr>
          <p:spPr>
            <a:xfrm>
              <a:off x="6749777" y="0"/>
              <a:ext cx="1797839" cy="2078706"/>
            </a:xfrm>
            <a:prstGeom prst="ellipse">
              <a:avLst/>
            </a:prstGeom>
            <a:solidFill>
              <a:srgbClr val="A9A57B"/>
            </a:solidFill>
            <a:ln cap="flat" cmpd="sng" w="2540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5" name="Google Shape;275;p29"/>
            <p:cNvSpPr txBox="1"/>
            <p:nvPr/>
          </p:nvSpPr>
          <p:spPr>
            <a:xfrm>
              <a:off x="7013064" y="304419"/>
              <a:ext cx="1271265" cy="1469868"/>
            </a:xfrm>
            <a:prstGeom prst="rect">
              <a:avLst/>
            </a:prstGeom>
            <a:noFill/>
            <a:ln>
              <a:noFill/>
            </a:ln>
          </p:spPr>
          <p:txBody>
            <a:bodyPr anchorCtr="0" anchor="ctr" bIns="21575" lIns="21575" spcFirstLastPara="1" rIns="21575" wrap="square" tIns="21575">
              <a:noAutofit/>
            </a:bodyPr>
            <a:lstStyle/>
            <a:p>
              <a:pPr indent="0" lvl="0" marL="0" marR="0" rtl="0" algn="ctr">
                <a:lnSpc>
                  <a:spcPct val="90000"/>
                </a:lnSpc>
                <a:spcBef>
                  <a:spcPts val="0"/>
                </a:spcBef>
                <a:spcAft>
                  <a:spcPts val="0"/>
                </a:spcAft>
                <a:buClr>
                  <a:schemeClr val="lt1"/>
                </a:buClr>
                <a:buSzPts val="1700"/>
                <a:buFont typeface="Times New Roman"/>
                <a:buNone/>
              </a:pPr>
              <a:r>
                <a:rPr b="1" i="0" lang="en-US" sz="1700" u="none" cap="none" strike="noStrike">
                  <a:solidFill>
                    <a:schemeClr val="lt1"/>
                  </a:solidFill>
                  <a:latin typeface="Times New Roman"/>
                  <a:ea typeface="Times New Roman"/>
                  <a:cs typeface="Times New Roman"/>
                  <a:sym typeface="Times New Roman"/>
                </a:rPr>
                <a:t>kinesics</a:t>
              </a:r>
              <a:r>
                <a:rPr b="0" i="0" lang="en-US" sz="1700" u="none" cap="none" strike="noStrike">
                  <a:solidFill>
                    <a:schemeClr val="lt1"/>
                  </a:solidFill>
                  <a:latin typeface="Times New Roman"/>
                  <a:ea typeface="Times New Roman"/>
                  <a:cs typeface="Times New Roman"/>
                  <a:sym typeface="Times New Roman"/>
                </a:rPr>
                <a:t> (body language, gestures and postures)</a:t>
              </a:r>
              <a:endParaRPr b="0" i="0" sz="1400" u="none" cap="none" strike="noStrike">
                <a:solidFill>
                  <a:srgbClr val="000000"/>
                </a:solidFill>
                <a:latin typeface="Arial"/>
                <a:ea typeface="Arial"/>
                <a:cs typeface="Arial"/>
                <a:sym typeface="Arial"/>
              </a:endParaRPr>
            </a:p>
          </p:txBody>
        </p:sp>
        <p:sp>
          <p:nvSpPr>
            <p:cNvPr id="276" name="Google Shape;276;p29"/>
            <p:cNvSpPr/>
            <p:nvPr/>
          </p:nvSpPr>
          <p:spPr>
            <a:xfrm rot="637297">
              <a:off x="5679332" y="3378484"/>
              <a:ext cx="614234" cy="450022"/>
            </a:xfrm>
            <a:prstGeom prst="rightArrow">
              <a:avLst>
                <a:gd fmla="val 60000" name="adj1"/>
                <a:gd fmla="val 50000" name="adj2"/>
              </a:avLst>
            </a:prstGeom>
            <a:solidFill>
              <a:srgbClr val="D1CFB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7" name="Google Shape;277;p29"/>
            <p:cNvSpPr txBox="1"/>
            <p:nvPr/>
          </p:nvSpPr>
          <p:spPr>
            <a:xfrm rot="637297">
              <a:off x="5680489" y="3456046"/>
              <a:ext cx="479227" cy="270014"/>
            </a:xfrm>
            <a:prstGeom prst="rect">
              <a:avLst/>
            </a:prstGeom>
            <a:noFill/>
            <a:ln>
              <a:noFill/>
            </a:ln>
          </p:spPr>
          <p:txBody>
            <a:bodyPr anchorCtr="0" anchor="ctr" bIns="0" lIns="0" spcFirstLastPara="1" rIns="0" wrap="square" tIns="0">
              <a:noAutofit/>
            </a:bodyPr>
            <a:lstStyle/>
            <a:p>
              <a:pPr indent="0" lvl="0" marL="0" marR="0" rtl="0" algn="ctr">
                <a:lnSpc>
                  <a:spcPct val="90000"/>
                </a:lnSpc>
                <a:spcBef>
                  <a:spcPts val="0"/>
                </a:spcBef>
                <a:spcAft>
                  <a:spcPts val="0"/>
                </a:spcAft>
                <a:buClr>
                  <a:schemeClr val="dk1"/>
                </a:buClr>
                <a:buSzPts val="1700"/>
                <a:buFont typeface="Book Antiqua"/>
                <a:buNone/>
              </a:pPr>
              <a:r>
                <a:t/>
              </a:r>
              <a:endParaRPr b="0" i="0" sz="1700" u="none" cap="none" strike="noStrike">
                <a:solidFill>
                  <a:schemeClr val="lt1"/>
                </a:solidFill>
                <a:latin typeface="Book Antiqua"/>
                <a:ea typeface="Book Antiqua"/>
                <a:cs typeface="Book Antiqua"/>
                <a:sym typeface="Book Antiqua"/>
              </a:endParaRPr>
            </a:p>
          </p:txBody>
        </p:sp>
        <p:sp>
          <p:nvSpPr>
            <p:cNvPr id="278" name="Google Shape;278;p29"/>
            <p:cNvSpPr/>
            <p:nvPr/>
          </p:nvSpPr>
          <p:spPr>
            <a:xfrm>
              <a:off x="6556380" y="2826874"/>
              <a:ext cx="2084579" cy="2157940"/>
            </a:xfrm>
            <a:prstGeom prst="ellipse">
              <a:avLst/>
            </a:prstGeom>
            <a:solidFill>
              <a:srgbClr val="A9A57B"/>
            </a:solidFill>
            <a:ln cap="flat" cmpd="sng" w="2540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9" name="Google Shape;279;p29"/>
            <p:cNvSpPr txBox="1"/>
            <p:nvPr/>
          </p:nvSpPr>
          <p:spPr>
            <a:xfrm>
              <a:off x="6861660" y="3142897"/>
              <a:ext cx="1474019" cy="1525894"/>
            </a:xfrm>
            <a:prstGeom prst="rect">
              <a:avLst/>
            </a:prstGeom>
            <a:noFill/>
            <a:ln>
              <a:noFill/>
            </a:ln>
          </p:spPr>
          <p:txBody>
            <a:bodyPr anchorCtr="0" anchor="ctr" bIns="21575" lIns="21575" spcFirstLastPara="1" rIns="21575" wrap="square" tIns="21575">
              <a:noAutofit/>
            </a:bodyPr>
            <a:lstStyle/>
            <a:p>
              <a:pPr indent="0" lvl="0" marL="0" marR="0" rtl="0" algn="ctr">
                <a:lnSpc>
                  <a:spcPct val="90000"/>
                </a:lnSpc>
                <a:spcBef>
                  <a:spcPts val="0"/>
                </a:spcBef>
                <a:spcAft>
                  <a:spcPts val="0"/>
                </a:spcAft>
                <a:buClr>
                  <a:schemeClr val="lt1"/>
                </a:buClr>
                <a:buSzPts val="1700"/>
                <a:buFont typeface="Times New Roman"/>
                <a:buNone/>
              </a:pPr>
              <a:r>
                <a:rPr b="1" i="0" lang="en-US" sz="1700" u="none" cap="none" strike="noStrike">
                  <a:solidFill>
                    <a:schemeClr val="lt1"/>
                  </a:solidFill>
                  <a:latin typeface="Times New Roman"/>
                  <a:ea typeface="Times New Roman"/>
                  <a:cs typeface="Times New Roman"/>
                  <a:sym typeface="Times New Roman"/>
                </a:rPr>
                <a:t>facial expression </a:t>
              </a:r>
              <a:r>
                <a:rPr b="0" i="0" lang="en-US" sz="1700" u="none" cap="none" strike="noStrike">
                  <a:solidFill>
                    <a:schemeClr val="lt1"/>
                  </a:solidFill>
                  <a:latin typeface="Times New Roman"/>
                  <a:ea typeface="Times New Roman"/>
                  <a:cs typeface="Times New Roman"/>
                  <a:sym typeface="Times New Roman"/>
                </a:rPr>
                <a:t>(smiles, eye-contact)</a:t>
              </a:r>
              <a:endParaRPr b="0" i="0" sz="1400" u="none" cap="none" strike="noStrike">
                <a:solidFill>
                  <a:srgbClr val="000000"/>
                </a:solidFill>
                <a:latin typeface="Arial"/>
                <a:ea typeface="Arial"/>
                <a:cs typeface="Arial"/>
                <a:sym typeface="Arial"/>
              </a:endParaRPr>
            </a:p>
          </p:txBody>
        </p:sp>
        <p:sp>
          <p:nvSpPr>
            <p:cNvPr id="280" name="Google Shape;280;p29"/>
            <p:cNvSpPr/>
            <p:nvPr/>
          </p:nvSpPr>
          <p:spPr>
            <a:xfrm rot="3857143">
              <a:off x="4817014" y="4246916"/>
              <a:ext cx="204155" cy="450022"/>
            </a:xfrm>
            <a:prstGeom prst="rightArrow">
              <a:avLst>
                <a:gd fmla="val 60000" name="adj1"/>
                <a:gd fmla="val 50000" name="adj2"/>
              </a:avLst>
            </a:prstGeom>
            <a:solidFill>
              <a:srgbClr val="D1CFB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1" name="Google Shape;281;p29"/>
            <p:cNvSpPr txBox="1"/>
            <p:nvPr/>
          </p:nvSpPr>
          <p:spPr>
            <a:xfrm rot="3857143">
              <a:off x="4834350" y="4309330"/>
              <a:ext cx="142909" cy="270014"/>
            </a:xfrm>
            <a:prstGeom prst="rect">
              <a:avLst/>
            </a:prstGeom>
            <a:noFill/>
            <a:ln>
              <a:noFill/>
            </a:ln>
          </p:spPr>
          <p:txBody>
            <a:bodyPr anchorCtr="0" anchor="ctr" bIns="0" lIns="0" spcFirstLastPara="1" rIns="0" wrap="square" tIns="0">
              <a:noAutofit/>
            </a:bodyPr>
            <a:lstStyle/>
            <a:p>
              <a:pPr indent="0" lvl="0" marL="0" marR="0" rtl="0" algn="ctr">
                <a:lnSpc>
                  <a:spcPct val="90000"/>
                </a:lnSpc>
                <a:spcBef>
                  <a:spcPts val="0"/>
                </a:spcBef>
                <a:spcAft>
                  <a:spcPts val="0"/>
                </a:spcAft>
                <a:buClr>
                  <a:schemeClr val="dk1"/>
                </a:buClr>
                <a:buSzPts val="1700"/>
                <a:buFont typeface="Book Antiqua"/>
                <a:buNone/>
              </a:pPr>
              <a:r>
                <a:t/>
              </a:r>
              <a:endParaRPr b="0" i="0" sz="1700" u="none" cap="none" strike="noStrike">
                <a:solidFill>
                  <a:schemeClr val="lt1"/>
                </a:solidFill>
                <a:latin typeface="Book Antiqua"/>
                <a:ea typeface="Book Antiqua"/>
                <a:cs typeface="Book Antiqua"/>
                <a:sym typeface="Book Antiqua"/>
              </a:endParaRPr>
            </a:p>
          </p:txBody>
        </p:sp>
        <p:sp>
          <p:nvSpPr>
            <p:cNvPr id="282" name="Google Shape;282;p29"/>
            <p:cNvSpPr/>
            <p:nvPr/>
          </p:nvSpPr>
          <p:spPr>
            <a:xfrm>
              <a:off x="4434379" y="4562286"/>
              <a:ext cx="1971908" cy="1900964"/>
            </a:xfrm>
            <a:prstGeom prst="ellipse">
              <a:avLst/>
            </a:prstGeom>
            <a:solidFill>
              <a:srgbClr val="A9A57B"/>
            </a:solidFill>
            <a:ln cap="flat" cmpd="sng" w="2540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3" name="Google Shape;283;p29"/>
            <p:cNvSpPr txBox="1"/>
            <p:nvPr/>
          </p:nvSpPr>
          <p:spPr>
            <a:xfrm>
              <a:off x="4723158" y="4840676"/>
              <a:ext cx="1394350" cy="1344184"/>
            </a:xfrm>
            <a:prstGeom prst="rect">
              <a:avLst/>
            </a:prstGeom>
            <a:noFill/>
            <a:ln>
              <a:noFill/>
            </a:ln>
          </p:spPr>
          <p:txBody>
            <a:bodyPr anchorCtr="0" anchor="ctr" bIns="21575" lIns="21575" spcFirstLastPara="1" rIns="21575" wrap="square" tIns="21575">
              <a:noAutofit/>
            </a:bodyPr>
            <a:lstStyle/>
            <a:p>
              <a:pPr indent="0" lvl="0" marL="0" marR="0" rtl="0" algn="ctr">
                <a:lnSpc>
                  <a:spcPct val="90000"/>
                </a:lnSpc>
                <a:spcBef>
                  <a:spcPts val="0"/>
                </a:spcBef>
                <a:spcAft>
                  <a:spcPts val="0"/>
                </a:spcAft>
                <a:buClr>
                  <a:schemeClr val="lt1"/>
                </a:buClr>
                <a:buSzPts val="1700"/>
                <a:buFont typeface="Times New Roman"/>
                <a:buNone/>
              </a:pPr>
              <a:r>
                <a:rPr b="1" i="0" lang="en-US" sz="1700" u="none" cap="none" strike="noStrike">
                  <a:solidFill>
                    <a:schemeClr val="lt1"/>
                  </a:solidFill>
                  <a:latin typeface="Times New Roman"/>
                  <a:ea typeface="Times New Roman"/>
                  <a:cs typeface="Times New Roman"/>
                  <a:sym typeface="Times New Roman"/>
                </a:rPr>
                <a:t>haptics</a:t>
              </a:r>
              <a:r>
                <a:rPr b="0" i="0" lang="en-US" sz="1700" u="none" cap="none" strike="noStrike">
                  <a:solidFill>
                    <a:schemeClr val="lt1"/>
                  </a:solidFill>
                  <a:latin typeface="Times New Roman"/>
                  <a:ea typeface="Times New Roman"/>
                  <a:cs typeface="Times New Roman"/>
                  <a:sym typeface="Times New Roman"/>
                </a:rPr>
                <a:t> (the use of touch)</a:t>
              </a:r>
              <a:endParaRPr b="0" i="0" sz="1400" u="none" cap="none" strike="noStrike">
                <a:solidFill>
                  <a:srgbClr val="000000"/>
                </a:solidFill>
                <a:latin typeface="Arial"/>
                <a:ea typeface="Arial"/>
                <a:cs typeface="Arial"/>
                <a:sym typeface="Arial"/>
              </a:endParaRPr>
            </a:p>
          </p:txBody>
        </p:sp>
        <p:sp>
          <p:nvSpPr>
            <p:cNvPr id="284" name="Google Shape;284;p29"/>
            <p:cNvSpPr/>
            <p:nvPr/>
          </p:nvSpPr>
          <p:spPr>
            <a:xfrm rot="7609881">
              <a:off x="3458730" y="4121984"/>
              <a:ext cx="216895" cy="450022"/>
            </a:xfrm>
            <a:prstGeom prst="rightArrow">
              <a:avLst>
                <a:gd fmla="val 60000" name="adj1"/>
                <a:gd fmla="val 50000" name="adj2"/>
              </a:avLst>
            </a:prstGeom>
            <a:solidFill>
              <a:srgbClr val="D1CFB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5" name="Google Shape;285;p29"/>
            <p:cNvSpPr txBox="1"/>
            <p:nvPr/>
          </p:nvSpPr>
          <p:spPr>
            <a:xfrm rot="-3190119">
              <a:off x="3510767" y="4185948"/>
              <a:ext cx="151827" cy="270014"/>
            </a:xfrm>
            <a:prstGeom prst="rect">
              <a:avLst/>
            </a:prstGeom>
            <a:noFill/>
            <a:ln>
              <a:noFill/>
            </a:ln>
          </p:spPr>
          <p:txBody>
            <a:bodyPr anchorCtr="0" anchor="ctr" bIns="0" lIns="0" spcFirstLastPara="1" rIns="0" wrap="square" tIns="0">
              <a:noAutofit/>
            </a:bodyPr>
            <a:lstStyle/>
            <a:p>
              <a:pPr indent="0" lvl="0" marL="0" marR="0" rtl="0" algn="ctr">
                <a:lnSpc>
                  <a:spcPct val="90000"/>
                </a:lnSpc>
                <a:spcBef>
                  <a:spcPts val="0"/>
                </a:spcBef>
                <a:spcAft>
                  <a:spcPts val="0"/>
                </a:spcAft>
                <a:buClr>
                  <a:schemeClr val="dk1"/>
                </a:buClr>
                <a:buSzPts val="1700"/>
                <a:buFont typeface="Book Antiqua"/>
                <a:buNone/>
              </a:pPr>
              <a:r>
                <a:t/>
              </a:r>
              <a:endParaRPr b="0" i="0" sz="1700" u="none" cap="none" strike="noStrike">
                <a:solidFill>
                  <a:schemeClr val="lt1"/>
                </a:solidFill>
                <a:latin typeface="Book Antiqua"/>
                <a:ea typeface="Book Antiqua"/>
                <a:cs typeface="Book Antiqua"/>
                <a:sym typeface="Book Antiqua"/>
              </a:endParaRPr>
            </a:p>
          </p:txBody>
        </p:sp>
        <p:sp>
          <p:nvSpPr>
            <p:cNvPr id="286" name="Google Shape;286;p29"/>
            <p:cNvSpPr/>
            <p:nvPr/>
          </p:nvSpPr>
          <p:spPr>
            <a:xfrm>
              <a:off x="2010176" y="4334569"/>
              <a:ext cx="1786125" cy="1797839"/>
            </a:xfrm>
            <a:prstGeom prst="ellipse">
              <a:avLst/>
            </a:prstGeom>
            <a:solidFill>
              <a:srgbClr val="A9A57B"/>
            </a:solidFill>
            <a:ln cap="flat" cmpd="sng" w="2540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7" name="Google Shape;287;p29"/>
            <p:cNvSpPr txBox="1"/>
            <p:nvPr/>
          </p:nvSpPr>
          <p:spPr>
            <a:xfrm>
              <a:off x="2271748" y="4597856"/>
              <a:ext cx="1262981" cy="1271265"/>
            </a:xfrm>
            <a:prstGeom prst="rect">
              <a:avLst/>
            </a:prstGeom>
            <a:noFill/>
            <a:ln>
              <a:noFill/>
            </a:ln>
          </p:spPr>
          <p:txBody>
            <a:bodyPr anchorCtr="0" anchor="ctr" bIns="21575" lIns="21575" spcFirstLastPara="1" rIns="21575" wrap="square" tIns="21575">
              <a:noAutofit/>
            </a:bodyPr>
            <a:lstStyle/>
            <a:p>
              <a:pPr indent="0" lvl="0" marL="0" marR="0" rtl="0" algn="ctr">
                <a:lnSpc>
                  <a:spcPct val="90000"/>
                </a:lnSpc>
                <a:spcBef>
                  <a:spcPts val="0"/>
                </a:spcBef>
                <a:spcAft>
                  <a:spcPts val="0"/>
                </a:spcAft>
                <a:buClr>
                  <a:schemeClr val="lt1"/>
                </a:buClr>
                <a:buSzPts val="1700"/>
                <a:buFont typeface="Times New Roman"/>
                <a:buNone/>
              </a:pPr>
              <a:r>
                <a:rPr b="1" i="0" lang="en-US" sz="1700" u="none" cap="none" strike="noStrike">
                  <a:solidFill>
                    <a:schemeClr val="lt1"/>
                  </a:solidFill>
                  <a:latin typeface="Times New Roman"/>
                  <a:ea typeface="Times New Roman"/>
                  <a:cs typeface="Times New Roman"/>
                  <a:sym typeface="Times New Roman"/>
                </a:rPr>
                <a:t>clothing and physical appearance</a:t>
              </a:r>
              <a:endParaRPr b="1" i="0" sz="1700" u="none" cap="none" strike="noStrike">
                <a:solidFill>
                  <a:schemeClr val="lt1"/>
                </a:solidFill>
                <a:latin typeface="Times New Roman"/>
                <a:ea typeface="Times New Roman"/>
                <a:cs typeface="Times New Roman"/>
                <a:sym typeface="Times New Roman"/>
              </a:endParaRPr>
            </a:p>
          </p:txBody>
        </p:sp>
        <p:sp>
          <p:nvSpPr>
            <p:cNvPr id="288" name="Google Shape;288;p29"/>
            <p:cNvSpPr/>
            <p:nvPr/>
          </p:nvSpPr>
          <p:spPr>
            <a:xfrm rot="10512552">
              <a:off x="2472014" y="3206568"/>
              <a:ext cx="556957" cy="450022"/>
            </a:xfrm>
            <a:prstGeom prst="rightArrow">
              <a:avLst>
                <a:gd fmla="val 60000" name="adj1"/>
                <a:gd fmla="val 50000" name="adj2"/>
              </a:avLst>
            </a:prstGeom>
            <a:solidFill>
              <a:srgbClr val="D1CFB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9" name="Google Shape;289;p29"/>
            <p:cNvSpPr txBox="1"/>
            <p:nvPr/>
          </p:nvSpPr>
          <p:spPr>
            <a:xfrm rot="-287448">
              <a:off x="2606785" y="3290934"/>
              <a:ext cx="421950" cy="270014"/>
            </a:xfrm>
            <a:prstGeom prst="rect">
              <a:avLst/>
            </a:prstGeom>
            <a:noFill/>
            <a:ln>
              <a:noFill/>
            </a:ln>
          </p:spPr>
          <p:txBody>
            <a:bodyPr anchorCtr="0" anchor="ctr" bIns="0" lIns="0" spcFirstLastPara="1" rIns="0" wrap="square" tIns="0">
              <a:noAutofit/>
            </a:bodyPr>
            <a:lstStyle/>
            <a:p>
              <a:pPr indent="0" lvl="0" marL="0" marR="0" rtl="0" algn="ctr">
                <a:lnSpc>
                  <a:spcPct val="90000"/>
                </a:lnSpc>
                <a:spcBef>
                  <a:spcPts val="0"/>
                </a:spcBef>
                <a:spcAft>
                  <a:spcPts val="0"/>
                </a:spcAft>
                <a:buClr>
                  <a:schemeClr val="dk1"/>
                </a:buClr>
                <a:buSzPts val="1700"/>
                <a:buFont typeface="Book Antiqua"/>
                <a:buNone/>
              </a:pPr>
              <a:r>
                <a:t/>
              </a:r>
              <a:endParaRPr b="0" i="0" sz="1700" u="none" cap="none" strike="noStrike">
                <a:solidFill>
                  <a:schemeClr val="lt1"/>
                </a:solidFill>
                <a:latin typeface="Book Antiqua"/>
                <a:ea typeface="Book Antiqua"/>
                <a:cs typeface="Book Antiqua"/>
                <a:sym typeface="Book Antiqua"/>
              </a:endParaRPr>
            </a:p>
          </p:txBody>
        </p:sp>
        <p:sp>
          <p:nvSpPr>
            <p:cNvPr id="290" name="Google Shape;290;p29"/>
            <p:cNvSpPr/>
            <p:nvPr/>
          </p:nvSpPr>
          <p:spPr>
            <a:xfrm>
              <a:off x="0" y="2598611"/>
              <a:ext cx="2216227" cy="1941234"/>
            </a:xfrm>
            <a:prstGeom prst="ellipse">
              <a:avLst/>
            </a:prstGeom>
            <a:solidFill>
              <a:srgbClr val="A9A57B"/>
            </a:solidFill>
            <a:ln cap="flat" cmpd="sng" w="2540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1" name="Google Shape;291;p29"/>
            <p:cNvSpPr txBox="1"/>
            <p:nvPr/>
          </p:nvSpPr>
          <p:spPr>
            <a:xfrm>
              <a:off x="324559" y="2882898"/>
              <a:ext cx="1567109" cy="1372660"/>
            </a:xfrm>
            <a:prstGeom prst="rect">
              <a:avLst/>
            </a:prstGeom>
            <a:noFill/>
            <a:ln>
              <a:noFill/>
            </a:ln>
          </p:spPr>
          <p:txBody>
            <a:bodyPr anchorCtr="0" anchor="ctr" bIns="21575" lIns="21575" spcFirstLastPara="1" rIns="21575" wrap="square" tIns="21575">
              <a:noAutofit/>
            </a:bodyPr>
            <a:lstStyle/>
            <a:p>
              <a:pPr indent="0" lvl="0" marL="0" marR="0" rtl="0" algn="ctr">
                <a:lnSpc>
                  <a:spcPct val="90000"/>
                </a:lnSpc>
                <a:spcBef>
                  <a:spcPts val="0"/>
                </a:spcBef>
                <a:spcAft>
                  <a:spcPts val="0"/>
                </a:spcAft>
                <a:buClr>
                  <a:schemeClr val="lt1"/>
                </a:buClr>
                <a:buSzPts val="1700"/>
                <a:buFont typeface="Times New Roman"/>
                <a:buNone/>
              </a:pPr>
              <a:r>
                <a:rPr b="1" i="0" lang="en-US" sz="1700" u="none" cap="none" strike="noStrike">
                  <a:solidFill>
                    <a:schemeClr val="lt1"/>
                  </a:solidFill>
                  <a:latin typeface="Times New Roman"/>
                  <a:ea typeface="Times New Roman"/>
                  <a:cs typeface="Times New Roman"/>
                  <a:sym typeface="Times New Roman"/>
                </a:rPr>
                <a:t>oleactics</a:t>
              </a:r>
              <a:r>
                <a:rPr b="0" i="0" lang="en-US" sz="1700" u="none" cap="none" strike="noStrike">
                  <a:solidFill>
                    <a:schemeClr val="lt1"/>
                  </a:solidFill>
                  <a:latin typeface="Times New Roman"/>
                  <a:ea typeface="Times New Roman"/>
                  <a:cs typeface="Times New Roman"/>
                  <a:sym typeface="Times New Roman"/>
                </a:rPr>
                <a:t> (communication via smell)</a:t>
              </a:r>
              <a:endParaRPr b="0" i="0" sz="1400" u="none" cap="none" strike="noStrike">
                <a:solidFill>
                  <a:srgbClr val="000000"/>
                </a:solidFill>
                <a:latin typeface="Arial"/>
                <a:ea typeface="Arial"/>
                <a:cs typeface="Arial"/>
                <a:sym typeface="Arial"/>
              </a:endParaRPr>
            </a:p>
          </p:txBody>
        </p:sp>
        <p:sp>
          <p:nvSpPr>
            <p:cNvPr id="292" name="Google Shape;292;p29"/>
            <p:cNvSpPr/>
            <p:nvPr/>
          </p:nvSpPr>
          <p:spPr>
            <a:xfrm rot="-8735210">
              <a:off x="2158105" y="1918537"/>
              <a:ext cx="1022387" cy="450022"/>
            </a:xfrm>
            <a:prstGeom prst="rightArrow">
              <a:avLst>
                <a:gd fmla="val 60000" name="adj1"/>
                <a:gd fmla="val 50000" name="adj2"/>
              </a:avLst>
            </a:prstGeom>
            <a:solidFill>
              <a:srgbClr val="D1CFB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3" name="Google Shape;293;p29"/>
            <p:cNvSpPr txBox="1"/>
            <p:nvPr/>
          </p:nvSpPr>
          <p:spPr>
            <a:xfrm rot="2064790">
              <a:off x="2281298" y="2046691"/>
              <a:ext cx="887380" cy="270014"/>
            </a:xfrm>
            <a:prstGeom prst="rect">
              <a:avLst/>
            </a:prstGeom>
            <a:noFill/>
            <a:ln>
              <a:noFill/>
            </a:ln>
          </p:spPr>
          <p:txBody>
            <a:bodyPr anchorCtr="0" anchor="ctr" bIns="0" lIns="0" spcFirstLastPara="1" rIns="0" wrap="square" tIns="0">
              <a:noAutofit/>
            </a:bodyPr>
            <a:lstStyle/>
            <a:p>
              <a:pPr indent="0" lvl="0" marL="0" marR="0" rtl="0" algn="ctr">
                <a:lnSpc>
                  <a:spcPct val="90000"/>
                </a:lnSpc>
                <a:spcBef>
                  <a:spcPts val="0"/>
                </a:spcBef>
                <a:spcAft>
                  <a:spcPts val="0"/>
                </a:spcAft>
                <a:buClr>
                  <a:schemeClr val="dk1"/>
                </a:buClr>
                <a:buSzPts val="1700"/>
                <a:buFont typeface="Book Antiqua"/>
                <a:buNone/>
              </a:pPr>
              <a:r>
                <a:t/>
              </a:r>
              <a:endParaRPr b="0" i="0" sz="1700" u="none" cap="none" strike="noStrike">
                <a:solidFill>
                  <a:schemeClr val="lt1"/>
                </a:solidFill>
                <a:latin typeface="Book Antiqua"/>
                <a:ea typeface="Book Antiqua"/>
                <a:cs typeface="Book Antiqua"/>
                <a:sym typeface="Book Antiqua"/>
              </a:endParaRPr>
            </a:p>
          </p:txBody>
        </p:sp>
        <p:sp>
          <p:nvSpPr>
            <p:cNvPr id="294" name="Google Shape;294;p29"/>
            <p:cNvSpPr/>
            <p:nvPr/>
          </p:nvSpPr>
          <p:spPr>
            <a:xfrm>
              <a:off x="69544" y="165708"/>
              <a:ext cx="1988900" cy="1756245"/>
            </a:xfrm>
            <a:prstGeom prst="ellipse">
              <a:avLst/>
            </a:prstGeom>
            <a:solidFill>
              <a:srgbClr val="A9A57B"/>
            </a:solidFill>
            <a:ln cap="flat" cmpd="sng" w="2540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5" name="Google Shape;295;p29"/>
            <p:cNvSpPr txBox="1"/>
            <p:nvPr/>
          </p:nvSpPr>
          <p:spPr>
            <a:xfrm>
              <a:off x="360812" y="422904"/>
              <a:ext cx="1406364" cy="1241853"/>
            </a:xfrm>
            <a:prstGeom prst="rect">
              <a:avLst/>
            </a:prstGeom>
            <a:noFill/>
            <a:ln>
              <a:noFill/>
            </a:ln>
          </p:spPr>
          <p:txBody>
            <a:bodyPr anchorCtr="0" anchor="ctr" bIns="21575" lIns="21575" spcFirstLastPara="1" rIns="21575" wrap="square" tIns="21575">
              <a:noAutofit/>
            </a:bodyPr>
            <a:lstStyle/>
            <a:p>
              <a:pPr indent="0" lvl="0" marL="0" marR="0" rtl="0" algn="ctr">
                <a:lnSpc>
                  <a:spcPct val="90000"/>
                </a:lnSpc>
                <a:spcBef>
                  <a:spcPts val="0"/>
                </a:spcBef>
                <a:spcAft>
                  <a:spcPts val="0"/>
                </a:spcAft>
                <a:buClr>
                  <a:schemeClr val="lt1"/>
                </a:buClr>
                <a:buSzPts val="1700"/>
                <a:buFont typeface="Times New Roman"/>
                <a:buNone/>
              </a:pPr>
              <a:r>
                <a:rPr b="1" i="0" lang="en-US" sz="1700" u="none" cap="none" strike="noStrike">
                  <a:solidFill>
                    <a:schemeClr val="lt1"/>
                  </a:solidFill>
                  <a:latin typeface="Times New Roman"/>
                  <a:ea typeface="Times New Roman"/>
                  <a:cs typeface="Times New Roman"/>
                  <a:sym typeface="Times New Roman"/>
                </a:rPr>
                <a:t>paralanguage</a:t>
              </a:r>
              <a:r>
                <a:rPr b="0" i="0" lang="en-US" sz="1700" u="none" cap="none" strike="noStrike">
                  <a:solidFill>
                    <a:schemeClr val="lt1"/>
                  </a:solidFill>
                  <a:latin typeface="Times New Roman"/>
                  <a:ea typeface="Times New Roman"/>
                  <a:cs typeface="Times New Roman"/>
                  <a:sym typeface="Times New Roman"/>
                </a:rPr>
                <a:t> (“um-m”, “uh-huh”)</a:t>
              </a:r>
              <a:endParaRPr b="0" i="0" sz="1400" u="none" cap="none" strike="noStrike">
                <a:solidFill>
                  <a:srgbClr val="000000"/>
                </a:solidFill>
                <a:latin typeface="Arial"/>
                <a:ea typeface="Arial"/>
                <a:cs typeface="Arial"/>
                <a:sym typeface="Arial"/>
              </a:endParaRPr>
            </a:p>
          </p:txBody>
        </p:sp>
      </p:gr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9" name="Shape 299"/>
        <p:cNvGrpSpPr/>
        <p:nvPr/>
      </p:nvGrpSpPr>
      <p:grpSpPr>
        <a:xfrm>
          <a:off x="0" y="0"/>
          <a:ext cx="0" cy="0"/>
          <a:chOff x="0" y="0"/>
          <a:chExt cx="0" cy="0"/>
        </a:xfrm>
      </p:grpSpPr>
      <p:sp>
        <p:nvSpPr>
          <p:cNvPr id="300" name="Google Shape;300;p30"/>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3600"/>
              <a:buFont typeface="Times New Roman"/>
              <a:buNone/>
            </a:pPr>
            <a:r>
              <a:rPr b="1" i="1" lang="en-US" sz="3600">
                <a:latin typeface="Times New Roman"/>
                <a:ea typeface="Times New Roman"/>
                <a:cs typeface="Times New Roman"/>
                <a:sym typeface="Times New Roman"/>
              </a:rPr>
              <a:t>Non-verbal communication</a:t>
            </a:r>
            <a:endParaRPr b="1" i="1" sz="3600">
              <a:latin typeface="Times New Roman"/>
              <a:ea typeface="Times New Roman"/>
              <a:cs typeface="Times New Roman"/>
              <a:sym typeface="Times New Roman"/>
            </a:endParaRPr>
          </a:p>
        </p:txBody>
      </p:sp>
      <p:sp>
        <p:nvSpPr>
          <p:cNvPr id="301" name="Google Shape;301;p30"/>
          <p:cNvSpPr txBox="1"/>
          <p:nvPr>
            <p:ph idx="1" type="body"/>
          </p:nvPr>
        </p:nvSpPr>
        <p:spPr>
          <a:xfrm>
            <a:off x="457200" y="1417638"/>
            <a:ext cx="8435280" cy="5165724"/>
          </a:xfrm>
          <a:prstGeom prst="rect">
            <a:avLst/>
          </a:prstGeom>
          <a:noFill/>
          <a:ln>
            <a:noFill/>
          </a:ln>
        </p:spPr>
        <p:txBody>
          <a:bodyPr anchorCtr="0" anchor="t" bIns="45700" lIns="91425" spcFirstLastPara="1" rIns="91425" wrap="square" tIns="45700">
            <a:normAutofit fontScale="77500" lnSpcReduction="20000"/>
          </a:bodyPr>
          <a:lstStyle/>
          <a:p>
            <a:pPr indent="0" lvl="0" marL="0" rtl="0" algn="just">
              <a:lnSpc>
                <a:spcPct val="100000"/>
              </a:lnSpc>
              <a:spcBef>
                <a:spcPts val="0"/>
              </a:spcBef>
              <a:spcAft>
                <a:spcPts val="0"/>
              </a:spcAft>
              <a:buClr>
                <a:schemeClr val="dk1"/>
              </a:buClr>
              <a:buSzPct val="100000"/>
              <a:buNone/>
            </a:pPr>
            <a:r>
              <a:rPr lang="en-US">
                <a:latin typeface="Times New Roman"/>
                <a:ea typeface="Times New Roman"/>
                <a:cs typeface="Times New Roman"/>
                <a:sym typeface="Times New Roman"/>
              </a:rPr>
              <a:t>Many non-verbal expressions vary from culture to culture, and it is often the cause of cultural </a:t>
            </a:r>
            <a:r>
              <a:rPr lang="en-US" u="sng">
                <a:latin typeface="Times New Roman"/>
                <a:ea typeface="Times New Roman"/>
                <a:cs typeface="Times New Roman"/>
                <a:sym typeface="Times New Roman"/>
              </a:rPr>
              <a:t>misinterpretation</a:t>
            </a:r>
            <a:r>
              <a:rPr lang="en-US">
                <a:latin typeface="Times New Roman"/>
                <a:ea typeface="Times New Roman"/>
                <a:cs typeface="Times New Roman"/>
                <a:sym typeface="Times New Roman"/>
              </a:rPr>
              <a:t>. </a:t>
            </a:r>
            <a:endParaRPr/>
          </a:p>
          <a:p>
            <a:pPr indent="-342900" lvl="0" marL="342900" rtl="0" algn="just">
              <a:lnSpc>
                <a:spcPct val="100000"/>
              </a:lnSpc>
              <a:spcBef>
                <a:spcPts val="496"/>
              </a:spcBef>
              <a:spcAft>
                <a:spcPts val="0"/>
              </a:spcAft>
              <a:buClr>
                <a:schemeClr val="dk1"/>
              </a:buClr>
              <a:buSzPct val="100000"/>
              <a:buChar char="•"/>
            </a:pPr>
            <a:r>
              <a:rPr b="1" lang="en-US">
                <a:latin typeface="Times New Roman"/>
                <a:ea typeface="Times New Roman"/>
                <a:cs typeface="Times New Roman"/>
                <a:sym typeface="Times New Roman"/>
              </a:rPr>
              <a:t>E.g. </a:t>
            </a:r>
            <a:r>
              <a:rPr lang="en-US">
                <a:latin typeface="Times New Roman"/>
                <a:ea typeface="Times New Roman"/>
                <a:cs typeface="Times New Roman"/>
                <a:sym typeface="Times New Roman"/>
              </a:rPr>
              <a:t>a physical distance can be too close or somebody’s private space can be trespassed. </a:t>
            </a:r>
            <a:endParaRPr/>
          </a:p>
          <a:p>
            <a:pPr indent="-342900" lvl="0" marL="342900" rtl="0" algn="just">
              <a:lnSpc>
                <a:spcPct val="100000"/>
              </a:lnSpc>
              <a:spcBef>
                <a:spcPts val="496"/>
              </a:spcBef>
              <a:spcAft>
                <a:spcPts val="0"/>
              </a:spcAft>
              <a:buClr>
                <a:schemeClr val="dk1"/>
              </a:buClr>
              <a:buSzPct val="100000"/>
              <a:buChar char="•"/>
            </a:pPr>
            <a:r>
              <a:rPr lang="en-US">
                <a:latin typeface="Times New Roman"/>
                <a:ea typeface="Times New Roman"/>
                <a:cs typeface="Times New Roman"/>
                <a:sym typeface="Times New Roman"/>
              </a:rPr>
              <a:t>Gestures and postures can be inappropriate, there can be a lack of smile and eye-contact. </a:t>
            </a:r>
            <a:endParaRPr/>
          </a:p>
          <a:p>
            <a:pPr indent="-342900" lvl="0" marL="342900" rtl="0" algn="just">
              <a:lnSpc>
                <a:spcPct val="100000"/>
              </a:lnSpc>
              <a:spcBef>
                <a:spcPts val="496"/>
              </a:spcBef>
              <a:spcAft>
                <a:spcPts val="0"/>
              </a:spcAft>
              <a:buClr>
                <a:schemeClr val="dk1"/>
              </a:buClr>
              <a:buSzPct val="100000"/>
              <a:buChar char="•"/>
            </a:pPr>
            <a:r>
              <a:rPr lang="en-US">
                <a:latin typeface="Times New Roman"/>
                <a:ea typeface="Times New Roman"/>
                <a:cs typeface="Times New Roman"/>
                <a:sym typeface="Times New Roman"/>
              </a:rPr>
              <a:t>Touching somebody’s body during conversation can be taken as offensive. </a:t>
            </a:r>
            <a:endParaRPr/>
          </a:p>
          <a:p>
            <a:pPr indent="-342900" lvl="0" marL="342900" rtl="0" algn="just">
              <a:lnSpc>
                <a:spcPct val="100000"/>
              </a:lnSpc>
              <a:spcBef>
                <a:spcPts val="496"/>
              </a:spcBef>
              <a:spcAft>
                <a:spcPts val="0"/>
              </a:spcAft>
              <a:buClr>
                <a:schemeClr val="dk1"/>
              </a:buClr>
              <a:buSzPct val="100000"/>
              <a:buChar char="•"/>
            </a:pPr>
            <a:r>
              <a:rPr lang="en-US">
                <a:latin typeface="Times New Roman"/>
                <a:ea typeface="Times New Roman"/>
                <a:cs typeface="Times New Roman"/>
                <a:sym typeface="Times New Roman"/>
              </a:rPr>
              <a:t>The dressing habit can be alien. </a:t>
            </a:r>
            <a:endParaRPr/>
          </a:p>
          <a:p>
            <a:pPr indent="-342900" lvl="0" marL="342900" rtl="0" algn="just">
              <a:lnSpc>
                <a:spcPct val="100000"/>
              </a:lnSpc>
              <a:spcBef>
                <a:spcPts val="496"/>
              </a:spcBef>
              <a:spcAft>
                <a:spcPts val="0"/>
              </a:spcAft>
              <a:buClr>
                <a:schemeClr val="dk1"/>
              </a:buClr>
              <a:buSzPct val="100000"/>
              <a:buChar char="•"/>
            </a:pPr>
            <a:r>
              <a:rPr lang="en-US">
                <a:latin typeface="Times New Roman"/>
                <a:ea typeface="Times New Roman"/>
                <a:cs typeface="Times New Roman"/>
                <a:sym typeface="Times New Roman"/>
              </a:rPr>
              <a:t>Some smells (e.g. sweat or breath) can be found intolerable. </a:t>
            </a:r>
            <a:endParaRPr/>
          </a:p>
          <a:p>
            <a:pPr indent="-342900" lvl="0" marL="342900" rtl="0" algn="just">
              <a:lnSpc>
                <a:spcPct val="100000"/>
              </a:lnSpc>
              <a:spcBef>
                <a:spcPts val="496"/>
              </a:spcBef>
              <a:spcAft>
                <a:spcPts val="0"/>
              </a:spcAft>
              <a:buClr>
                <a:schemeClr val="dk1"/>
              </a:buClr>
              <a:buSzPct val="100000"/>
              <a:buChar char="•"/>
            </a:pPr>
            <a:r>
              <a:rPr lang="en-US">
                <a:latin typeface="Times New Roman"/>
                <a:ea typeface="Times New Roman"/>
                <a:cs typeface="Times New Roman"/>
                <a:sym typeface="Times New Roman"/>
              </a:rPr>
              <a:t>Vocal confirmation of following the conversations (Aha! Etc.) can also be inappropriate. </a:t>
            </a:r>
            <a:endParaRPr/>
          </a:p>
          <a:p>
            <a:pPr indent="-342900" lvl="0" marL="342900" rtl="0" algn="just">
              <a:lnSpc>
                <a:spcPct val="100000"/>
              </a:lnSpc>
              <a:spcBef>
                <a:spcPts val="496"/>
              </a:spcBef>
              <a:spcAft>
                <a:spcPts val="0"/>
              </a:spcAft>
              <a:buClr>
                <a:schemeClr val="dk1"/>
              </a:buClr>
              <a:buSzPct val="100000"/>
              <a:buChar char="•"/>
            </a:pPr>
            <a:r>
              <a:rPr lang="en-US">
                <a:latin typeface="Times New Roman"/>
                <a:ea typeface="Times New Roman"/>
                <a:cs typeface="Times New Roman"/>
                <a:sym typeface="Times New Roman"/>
              </a:rPr>
              <a:t>In some cultures humble bows are part of etiquette while others support a proud upright posture.</a:t>
            </a:r>
            <a:endParaRPr>
              <a:latin typeface="Times New Roman"/>
              <a:ea typeface="Times New Roman"/>
              <a:cs typeface="Times New Roman"/>
              <a:sym typeface="Times New Roman"/>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5" name="Shape 305"/>
        <p:cNvGrpSpPr/>
        <p:nvPr/>
      </p:nvGrpSpPr>
      <p:grpSpPr>
        <a:xfrm>
          <a:off x="0" y="0"/>
          <a:ext cx="0" cy="0"/>
          <a:chOff x="0" y="0"/>
          <a:chExt cx="0" cy="0"/>
        </a:xfrm>
      </p:grpSpPr>
      <p:sp>
        <p:nvSpPr>
          <p:cNvPr id="306" name="Google Shape;306;p31"/>
          <p:cNvSpPr txBox="1"/>
          <p:nvPr>
            <p:ph type="title"/>
          </p:nvPr>
        </p:nvSpPr>
        <p:spPr>
          <a:xfrm>
            <a:off x="457200" y="274638"/>
            <a:ext cx="8229600" cy="994122"/>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3600"/>
              <a:buFont typeface="Times New Roman"/>
              <a:buNone/>
            </a:pPr>
            <a:r>
              <a:rPr b="1" i="1" lang="en-US" sz="3600">
                <a:latin typeface="Times New Roman"/>
                <a:ea typeface="Times New Roman"/>
                <a:cs typeface="Times New Roman"/>
                <a:sym typeface="Times New Roman"/>
              </a:rPr>
              <a:t>Communicative techniques</a:t>
            </a:r>
            <a:endParaRPr b="1" i="1" sz="3600">
              <a:latin typeface="Times New Roman"/>
              <a:ea typeface="Times New Roman"/>
              <a:cs typeface="Times New Roman"/>
              <a:sym typeface="Times New Roman"/>
            </a:endParaRPr>
          </a:p>
        </p:txBody>
      </p:sp>
      <p:sp>
        <p:nvSpPr>
          <p:cNvPr id="307" name="Google Shape;307;p31"/>
          <p:cNvSpPr txBox="1"/>
          <p:nvPr>
            <p:ph idx="2" type="body"/>
          </p:nvPr>
        </p:nvSpPr>
        <p:spPr>
          <a:xfrm>
            <a:off x="349553" y="3143600"/>
            <a:ext cx="4040188" cy="2664296"/>
          </a:xfrm>
          <a:prstGeom prst="rect">
            <a:avLst/>
          </a:prstGeom>
          <a:noFill/>
          <a:ln>
            <a:noFill/>
          </a:ln>
        </p:spPr>
        <p:txBody>
          <a:bodyPr anchorCtr="0" anchor="t" bIns="45700" lIns="91425" spcFirstLastPara="1" rIns="91425" wrap="square" tIns="45700">
            <a:normAutofit fontScale="92500"/>
          </a:bodyPr>
          <a:lstStyle/>
          <a:p>
            <a:pPr indent="0" lvl="0" marL="0" rtl="0" algn="l">
              <a:lnSpc>
                <a:spcPct val="100000"/>
              </a:lnSpc>
              <a:spcBef>
                <a:spcPts val="0"/>
              </a:spcBef>
              <a:spcAft>
                <a:spcPts val="0"/>
              </a:spcAft>
              <a:buClr>
                <a:schemeClr val="dk1"/>
              </a:buClr>
              <a:buSzPct val="100000"/>
              <a:buNone/>
            </a:pPr>
            <a:r>
              <a:rPr lang="en-US" sz="2800">
                <a:latin typeface="Times New Roman"/>
                <a:ea typeface="Times New Roman"/>
                <a:cs typeface="Times New Roman"/>
                <a:sym typeface="Times New Roman"/>
              </a:rPr>
              <a:t>develop in learners:</a:t>
            </a:r>
            <a:endParaRPr/>
          </a:p>
          <a:p>
            <a:pPr indent="-342900" lvl="0" marL="342900" rtl="0" algn="l">
              <a:lnSpc>
                <a:spcPct val="100000"/>
              </a:lnSpc>
              <a:spcBef>
                <a:spcPts val="518"/>
              </a:spcBef>
              <a:spcAft>
                <a:spcPts val="0"/>
              </a:spcAft>
              <a:buClr>
                <a:schemeClr val="dk1"/>
              </a:buClr>
              <a:buSzPct val="100000"/>
              <a:buChar char="•"/>
            </a:pPr>
            <a:r>
              <a:rPr lang="en-US" sz="2800">
                <a:latin typeface="Times New Roman"/>
                <a:ea typeface="Times New Roman"/>
                <a:cs typeface="Times New Roman"/>
                <a:sym typeface="Times New Roman"/>
              </a:rPr>
              <a:t> productive skills</a:t>
            </a:r>
            <a:endParaRPr/>
          </a:p>
          <a:p>
            <a:pPr indent="-342900" lvl="0" marL="342900" rtl="0" algn="l">
              <a:lnSpc>
                <a:spcPct val="100000"/>
              </a:lnSpc>
              <a:spcBef>
                <a:spcPts val="518"/>
              </a:spcBef>
              <a:spcAft>
                <a:spcPts val="0"/>
              </a:spcAft>
              <a:buClr>
                <a:schemeClr val="dk1"/>
              </a:buClr>
              <a:buSzPct val="100000"/>
              <a:buChar char="•"/>
            </a:pPr>
            <a:r>
              <a:rPr lang="en-US" sz="2800">
                <a:latin typeface="Times New Roman"/>
                <a:ea typeface="Times New Roman"/>
                <a:cs typeface="Times New Roman"/>
                <a:sym typeface="Times New Roman"/>
              </a:rPr>
              <a:t>receptive skills</a:t>
            </a:r>
            <a:endParaRPr/>
          </a:p>
          <a:p>
            <a:pPr indent="-342900" lvl="0" marL="342900" rtl="0" algn="l">
              <a:lnSpc>
                <a:spcPct val="100000"/>
              </a:lnSpc>
              <a:spcBef>
                <a:spcPts val="518"/>
              </a:spcBef>
              <a:spcAft>
                <a:spcPts val="0"/>
              </a:spcAft>
              <a:buClr>
                <a:schemeClr val="dk1"/>
              </a:buClr>
              <a:buSzPct val="100000"/>
              <a:buChar char="•"/>
            </a:pPr>
            <a:r>
              <a:rPr lang="en-US" sz="2800">
                <a:latin typeface="Times New Roman"/>
                <a:ea typeface="Times New Roman"/>
                <a:cs typeface="Times New Roman"/>
                <a:sym typeface="Times New Roman"/>
              </a:rPr>
              <a:t>interactive skills.</a:t>
            </a:r>
            <a:endParaRPr sz="2800">
              <a:latin typeface="Times New Roman"/>
              <a:ea typeface="Times New Roman"/>
              <a:cs typeface="Times New Roman"/>
              <a:sym typeface="Times New Roman"/>
            </a:endParaRPr>
          </a:p>
        </p:txBody>
      </p:sp>
      <p:sp>
        <p:nvSpPr>
          <p:cNvPr id="308" name="Google Shape;308;p31"/>
          <p:cNvSpPr txBox="1"/>
          <p:nvPr>
            <p:ph idx="4" type="body"/>
          </p:nvPr>
        </p:nvSpPr>
        <p:spPr>
          <a:xfrm>
            <a:off x="4572000" y="2092318"/>
            <a:ext cx="4112993" cy="3928970"/>
          </a:xfrm>
          <a:prstGeom prst="rect">
            <a:avLst/>
          </a:prstGeom>
          <a:noFill/>
          <a:ln>
            <a:noFill/>
          </a:ln>
        </p:spPr>
        <p:txBody>
          <a:bodyPr anchorCtr="0" anchor="t" bIns="45700" lIns="91425" spcFirstLastPara="1" rIns="91425" wrap="square" tIns="45700">
            <a:normAutofit fontScale="92500"/>
          </a:bodyPr>
          <a:lstStyle/>
          <a:p>
            <a:pPr indent="0" lvl="0" marL="0" rtl="0" algn="just">
              <a:lnSpc>
                <a:spcPct val="100000"/>
              </a:lnSpc>
              <a:spcBef>
                <a:spcPts val="0"/>
              </a:spcBef>
              <a:spcAft>
                <a:spcPts val="0"/>
              </a:spcAft>
              <a:buClr>
                <a:schemeClr val="dk1"/>
              </a:buClr>
              <a:buSzPct val="100000"/>
              <a:buNone/>
            </a:pPr>
            <a:r>
              <a:rPr lang="en-US" sz="2800">
                <a:latin typeface="Times New Roman"/>
                <a:ea typeface="Times New Roman"/>
                <a:cs typeface="Times New Roman"/>
                <a:sym typeface="Times New Roman"/>
              </a:rPr>
              <a:t>Activities with </a:t>
            </a:r>
            <a:r>
              <a:rPr lang="en-US" sz="2800" u="sng">
                <a:latin typeface="Times New Roman"/>
                <a:ea typeface="Times New Roman"/>
                <a:cs typeface="Times New Roman"/>
                <a:sym typeface="Times New Roman"/>
              </a:rPr>
              <a:t>listening and reading</a:t>
            </a:r>
            <a:r>
              <a:rPr lang="en-US" sz="2800">
                <a:latin typeface="Times New Roman"/>
                <a:ea typeface="Times New Roman"/>
                <a:cs typeface="Times New Roman"/>
                <a:sym typeface="Times New Roman"/>
              </a:rPr>
              <a:t> aim at developing in learners skills of </a:t>
            </a:r>
            <a:r>
              <a:rPr lang="en-US" sz="2800" u="sng">
                <a:latin typeface="Times New Roman"/>
                <a:ea typeface="Times New Roman"/>
                <a:cs typeface="Times New Roman"/>
                <a:sym typeface="Times New Roman"/>
              </a:rPr>
              <a:t>receiving information</a:t>
            </a:r>
            <a:r>
              <a:rPr lang="en-US" sz="2800">
                <a:latin typeface="Times New Roman"/>
                <a:ea typeface="Times New Roman"/>
                <a:cs typeface="Times New Roman"/>
                <a:sym typeface="Times New Roman"/>
              </a:rPr>
              <a:t>. </a:t>
            </a:r>
            <a:endParaRPr/>
          </a:p>
          <a:p>
            <a:pPr indent="0" lvl="0" marL="0" rtl="0" algn="just">
              <a:lnSpc>
                <a:spcPct val="100000"/>
              </a:lnSpc>
              <a:spcBef>
                <a:spcPts val="518"/>
              </a:spcBef>
              <a:spcAft>
                <a:spcPts val="0"/>
              </a:spcAft>
              <a:buClr>
                <a:schemeClr val="dk1"/>
              </a:buClr>
              <a:buSzPct val="100000"/>
              <a:buNone/>
            </a:pPr>
            <a:r>
              <a:t/>
            </a:r>
            <a:endParaRPr sz="2800">
              <a:latin typeface="Times New Roman"/>
              <a:ea typeface="Times New Roman"/>
              <a:cs typeface="Times New Roman"/>
              <a:sym typeface="Times New Roman"/>
            </a:endParaRPr>
          </a:p>
          <a:p>
            <a:pPr indent="0" lvl="0" marL="0" rtl="0" algn="just">
              <a:lnSpc>
                <a:spcPct val="100000"/>
              </a:lnSpc>
              <a:spcBef>
                <a:spcPts val="518"/>
              </a:spcBef>
              <a:spcAft>
                <a:spcPts val="0"/>
              </a:spcAft>
              <a:buClr>
                <a:schemeClr val="dk1"/>
              </a:buClr>
              <a:buSzPct val="100000"/>
              <a:buNone/>
            </a:pPr>
            <a:r>
              <a:rPr lang="en-US" sz="2800">
                <a:latin typeface="Times New Roman"/>
                <a:ea typeface="Times New Roman"/>
                <a:cs typeface="Times New Roman"/>
                <a:sym typeface="Times New Roman"/>
              </a:rPr>
              <a:t>Activities with </a:t>
            </a:r>
            <a:r>
              <a:rPr lang="en-US" sz="2800" u="sng">
                <a:latin typeface="Times New Roman"/>
                <a:ea typeface="Times New Roman"/>
                <a:cs typeface="Times New Roman"/>
                <a:sym typeface="Times New Roman"/>
              </a:rPr>
              <a:t>speaking and writing</a:t>
            </a:r>
            <a:r>
              <a:rPr lang="en-US" sz="2800">
                <a:latin typeface="Times New Roman"/>
                <a:ea typeface="Times New Roman"/>
                <a:cs typeface="Times New Roman"/>
                <a:sym typeface="Times New Roman"/>
              </a:rPr>
              <a:t> develop in learners skills of </a:t>
            </a:r>
            <a:r>
              <a:rPr lang="en-US" sz="2800" u="sng">
                <a:latin typeface="Times New Roman"/>
                <a:ea typeface="Times New Roman"/>
                <a:cs typeface="Times New Roman"/>
                <a:sym typeface="Times New Roman"/>
              </a:rPr>
              <a:t>producing information</a:t>
            </a:r>
            <a:r>
              <a:rPr lang="en-US" sz="2800">
                <a:latin typeface="Times New Roman"/>
                <a:ea typeface="Times New Roman"/>
                <a:cs typeface="Times New Roman"/>
                <a:sym typeface="Times New Roman"/>
              </a:rPr>
              <a:t>. </a:t>
            </a:r>
            <a:endParaRPr sz="2800">
              <a:latin typeface="Times New Roman"/>
              <a:ea typeface="Times New Roman"/>
              <a:cs typeface="Times New Roman"/>
              <a:sym typeface="Times New Roman"/>
            </a:endParaRPr>
          </a:p>
        </p:txBody>
      </p:sp>
      <p:sp>
        <p:nvSpPr>
          <p:cNvPr id="309" name="Google Shape;309;p31"/>
          <p:cNvSpPr txBox="1"/>
          <p:nvPr/>
        </p:nvSpPr>
        <p:spPr>
          <a:xfrm>
            <a:off x="649412" y="1347428"/>
            <a:ext cx="8035581" cy="461665"/>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000000"/>
              </a:buClr>
              <a:buSzPts val="2400"/>
              <a:buFont typeface="Arial"/>
              <a:buNone/>
            </a:pPr>
            <a:r>
              <a:rPr b="0" i="0" lang="en-US" sz="2400" u="none" cap="none" strike="noStrike">
                <a:solidFill>
                  <a:schemeClr val="dk1"/>
                </a:solidFill>
                <a:latin typeface="Times New Roman"/>
                <a:ea typeface="Times New Roman"/>
                <a:cs typeface="Times New Roman"/>
                <a:sym typeface="Times New Roman"/>
              </a:rPr>
              <a:t>A </a:t>
            </a:r>
            <a:r>
              <a:rPr b="1" i="0" lang="en-US" sz="2400" u="none" cap="none" strike="noStrike">
                <a:solidFill>
                  <a:schemeClr val="dk1"/>
                </a:solidFill>
                <a:latin typeface="Times New Roman"/>
                <a:ea typeface="Times New Roman"/>
                <a:cs typeface="Times New Roman"/>
                <a:sym typeface="Times New Roman"/>
              </a:rPr>
              <a:t>technique</a:t>
            </a:r>
            <a:r>
              <a:rPr b="0" i="0" lang="en-US" sz="2400" u="none" cap="none" strike="noStrike">
                <a:solidFill>
                  <a:schemeClr val="dk1"/>
                </a:solidFill>
                <a:latin typeface="Times New Roman"/>
                <a:ea typeface="Times New Roman"/>
                <a:cs typeface="Times New Roman"/>
                <a:sym typeface="Times New Roman"/>
              </a:rPr>
              <a:t> is a way for a teacher to organize a learner activity.</a:t>
            </a:r>
            <a:endParaRPr b="0" i="0" sz="2400" u="none" cap="none" strike="noStrike">
              <a:solidFill>
                <a:schemeClr val="dk1"/>
              </a:solidFill>
              <a:latin typeface="Times New Roman"/>
              <a:ea typeface="Times New Roman"/>
              <a:cs typeface="Times New Roman"/>
              <a:sym typeface="Times New Roman"/>
            </a:endParaRPr>
          </a:p>
        </p:txBody>
      </p:sp>
      <p:sp>
        <p:nvSpPr>
          <p:cNvPr id="310" name="Google Shape;310;p31"/>
          <p:cNvSpPr txBox="1"/>
          <p:nvPr/>
        </p:nvSpPr>
        <p:spPr>
          <a:xfrm>
            <a:off x="649412" y="2060848"/>
            <a:ext cx="3490540" cy="830997"/>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000000"/>
              </a:buClr>
              <a:buSzPts val="2400"/>
              <a:buFont typeface="Arial"/>
              <a:buNone/>
            </a:pPr>
            <a:r>
              <a:rPr b="0" i="0" lang="en-US" sz="2400" u="none" cap="none" strike="noStrike">
                <a:solidFill>
                  <a:schemeClr val="dk1"/>
                </a:solidFill>
                <a:latin typeface="Times New Roman"/>
                <a:ea typeface="Times New Roman"/>
                <a:cs typeface="Times New Roman"/>
                <a:sym typeface="Times New Roman"/>
              </a:rPr>
              <a:t>The </a:t>
            </a:r>
            <a:r>
              <a:rPr b="1" i="0" lang="en-US" sz="2400" u="none" cap="none" strike="noStrike">
                <a:solidFill>
                  <a:schemeClr val="dk1"/>
                </a:solidFill>
                <a:latin typeface="Times New Roman"/>
                <a:ea typeface="Times New Roman"/>
                <a:cs typeface="Times New Roman"/>
                <a:sym typeface="Times New Roman"/>
              </a:rPr>
              <a:t>purpose</a:t>
            </a:r>
            <a:r>
              <a:rPr b="0" i="0" lang="en-US" sz="2400" u="none" cap="none" strike="noStrike">
                <a:solidFill>
                  <a:schemeClr val="dk1"/>
                </a:solidFill>
                <a:latin typeface="Times New Roman"/>
                <a:ea typeface="Times New Roman"/>
                <a:cs typeface="Times New Roman"/>
                <a:sym typeface="Times New Roman"/>
              </a:rPr>
              <a:t> = teach communication.</a:t>
            </a:r>
            <a:endParaRPr b="0" i="0" sz="2400"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4" name="Shape 314"/>
        <p:cNvGrpSpPr/>
        <p:nvPr/>
      </p:nvGrpSpPr>
      <p:grpSpPr>
        <a:xfrm>
          <a:off x="0" y="0"/>
          <a:ext cx="0" cy="0"/>
          <a:chOff x="0" y="0"/>
          <a:chExt cx="0" cy="0"/>
        </a:xfrm>
      </p:grpSpPr>
      <p:sp>
        <p:nvSpPr>
          <p:cNvPr id="315" name="Google Shape;315;p32"/>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3600"/>
              <a:buFont typeface="Times New Roman"/>
              <a:buNone/>
            </a:pPr>
            <a:r>
              <a:rPr b="1" i="1" lang="en-US" sz="3600">
                <a:latin typeface="Times New Roman"/>
                <a:ea typeface="Times New Roman"/>
                <a:cs typeface="Times New Roman"/>
                <a:sym typeface="Times New Roman"/>
              </a:rPr>
              <a:t>Groups of communicative techniques</a:t>
            </a:r>
            <a:endParaRPr b="1" i="1" sz="3600">
              <a:latin typeface="Times New Roman"/>
              <a:ea typeface="Times New Roman"/>
              <a:cs typeface="Times New Roman"/>
              <a:sym typeface="Times New Roman"/>
            </a:endParaRPr>
          </a:p>
        </p:txBody>
      </p:sp>
      <p:graphicFrame>
        <p:nvGraphicFramePr>
          <p:cNvPr id="316" name="Google Shape;316;p32"/>
          <p:cNvGraphicFramePr/>
          <p:nvPr/>
        </p:nvGraphicFramePr>
        <p:xfrm>
          <a:off x="457200" y="1417638"/>
          <a:ext cx="3000000" cy="3000000"/>
        </p:xfrm>
        <a:graphic>
          <a:graphicData uri="http://schemas.openxmlformats.org/drawingml/2006/table">
            <a:tbl>
              <a:tblPr bandRow="1" firstRow="1">
                <a:noFill/>
                <a:tableStyleId>{205105A2-98A6-48E1-B55E-CD4679C39105}</a:tableStyleId>
              </a:tblPr>
              <a:tblGrid>
                <a:gridCol w="2057400"/>
                <a:gridCol w="2057400"/>
                <a:gridCol w="2057400"/>
                <a:gridCol w="2057400"/>
              </a:tblGrid>
              <a:tr h="370850">
                <a:tc>
                  <a:txBody>
                    <a:bodyPr/>
                    <a:lstStyle/>
                    <a:p>
                      <a:pPr indent="0" lvl="0" marL="0" marR="0" rtl="0" algn="ctr">
                        <a:lnSpc>
                          <a:spcPct val="100000"/>
                        </a:lnSpc>
                        <a:spcBef>
                          <a:spcPts val="0"/>
                        </a:spcBef>
                        <a:spcAft>
                          <a:spcPts val="0"/>
                        </a:spcAft>
                        <a:buClr>
                          <a:srgbClr val="000000"/>
                        </a:buClr>
                        <a:buSzPts val="1800"/>
                        <a:buFont typeface="Arial"/>
                        <a:buNone/>
                      </a:pPr>
                      <a:r>
                        <a:rPr lang="en-US" sz="1800" u="none" cap="none" strike="noStrike">
                          <a:latin typeface="Times New Roman"/>
                          <a:ea typeface="Times New Roman"/>
                          <a:cs typeface="Times New Roman"/>
                          <a:sym typeface="Times New Roman"/>
                        </a:rPr>
                        <a:t>Language arts</a:t>
                      </a:r>
                      <a:endParaRPr sz="1800" u="none" cap="none" strike="noStrike">
                        <a:latin typeface="Times New Roman"/>
                        <a:ea typeface="Times New Roman"/>
                        <a:cs typeface="Times New Roman"/>
                        <a:sym typeface="Times New Roman"/>
                      </a:endParaRPr>
                    </a:p>
                  </a:txBody>
                  <a:tcPr marT="45725" marB="45725" marR="91450" marL="91450"/>
                </a:tc>
                <a:tc>
                  <a:txBody>
                    <a:bodyPr/>
                    <a:lstStyle/>
                    <a:p>
                      <a:pPr indent="0" lvl="0" marL="0" marR="0" rtl="0" algn="ctr">
                        <a:lnSpc>
                          <a:spcPct val="100000"/>
                        </a:lnSpc>
                        <a:spcBef>
                          <a:spcPts val="0"/>
                        </a:spcBef>
                        <a:spcAft>
                          <a:spcPts val="0"/>
                        </a:spcAft>
                        <a:buClr>
                          <a:srgbClr val="000000"/>
                        </a:buClr>
                        <a:buSzPts val="1800"/>
                        <a:buFont typeface="Arial"/>
                        <a:buNone/>
                      </a:pPr>
                      <a:r>
                        <a:rPr lang="en-US" sz="1800" u="none" cap="none" strike="noStrike">
                          <a:latin typeface="Times New Roman"/>
                          <a:ea typeface="Times New Roman"/>
                          <a:cs typeface="Times New Roman"/>
                          <a:sym typeface="Times New Roman"/>
                        </a:rPr>
                        <a:t>Language for a purpose</a:t>
                      </a:r>
                      <a:endParaRPr sz="1800" u="none" cap="none" strike="noStrike">
                        <a:latin typeface="Times New Roman"/>
                        <a:ea typeface="Times New Roman"/>
                        <a:cs typeface="Times New Roman"/>
                        <a:sym typeface="Times New Roman"/>
                      </a:endParaRPr>
                    </a:p>
                  </a:txBody>
                  <a:tcPr marT="45725" marB="45725" marR="91450" marL="91450"/>
                </a:tc>
                <a:tc>
                  <a:txBody>
                    <a:bodyPr/>
                    <a:lstStyle/>
                    <a:p>
                      <a:pPr indent="0" lvl="0" marL="0" marR="0" rtl="0" algn="ctr">
                        <a:lnSpc>
                          <a:spcPct val="100000"/>
                        </a:lnSpc>
                        <a:spcBef>
                          <a:spcPts val="0"/>
                        </a:spcBef>
                        <a:spcAft>
                          <a:spcPts val="0"/>
                        </a:spcAft>
                        <a:buClr>
                          <a:srgbClr val="000000"/>
                        </a:buClr>
                        <a:buSzPts val="1800"/>
                        <a:buFont typeface="Arial"/>
                        <a:buNone/>
                      </a:pPr>
                      <a:r>
                        <a:rPr lang="en-US" sz="1800" u="none" cap="none" strike="noStrike">
                          <a:latin typeface="Times New Roman"/>
                          <a:ea typeface="Times New Roman"/>
                          <a:cs typeface="Times New Roman"/>
                          <a:sym typeface="Times New Roman"/>
                        </a:rPr>
                        <a:t>Communicative games</a:t>
                      </a:r>
                      <a:endParaRPr sz="1800" u="none" cap="none" strike="noStrike">
                        <a:latin typeface="Times New Roman"/>
                        <a:ea typeface="Times New Roman"/>
                        <a:cs typeface="Times New Roman"/>
                        <a:sym typeface="Times New Roman"/>
                      </a:endParaRPr>
                    </a:p>
                  </a:txBody>
                  <a:tcPr marT="45725" marB="45725" marR="91450" marL="91450"/>
                </a:tc>
                <a:tc>
                  <a:txBody>
                    <a:bodyPr/>
                    <a:lstStyle/>
                    <a:p>
                      <a:pPr indent="0" lvl="0" marL="0" marR="0" rtl="0" algn="ctr">
                        <a:lnSpc>
                          <a:spcPct val="100000"/>
                        </a:lnSpc>
                        <a:spcBef>
                          <a:spcPts val="0"/>
                        </a:spcBef>
                        <a:spcAft>
                          <a:spcPts val="0"/>
                        </a:spcAft>
                        <a:buClr>
                          <a:srgbClr val="000000"/>
                        </a:buClr>
                        <a:buSzPts val="1800"/>
                        <a:buFont typeface="Arial"/>
                        <a:buNone/>
                      </a:pPr>
                      <a:r>
                        <a:rPr lang="en-US" sz="1800" u="none" cap="none" strike="noStrike">
                          <a:latin typeface="Times New Roman"/>
                          <a:ea typeface="Times New Roman"/>
                          <a:cs typeface="Times New Roman"/>
                          <a:sym typeface="Times New Roman"/>
                        </a:rPr>
                        <a:t>Personal language use</a:t>
                      </a:r>
                      <a:endParaRPr sz="1800" u="none" cap="none" strike="noStrike">
                        <a:latin typeface="Times New Roman"/>
                        <a:ea typeface="Times New Roman"/>
                        <a:cs typeface="Times New Roman"/>
                        <a:sym typeface="Times New Roman"/>
                      </a:endParaRPr>
                    </a:p>
                  </a:txBody>
                  <a:tcPr marT="45725" marB="45725" marR="91450" marL="91450"/>
                </a:tc>
              </a:tr>
              <a:tr h="370850">
                <a:tc>
                  <a:txBody>
                    <a:bodyPr/>
                    <a:lstStyle/>
                    <a:p>
                      <a:pPr indent="0" lvl="0" marL="0" marR="0" rtl="0" algn="just">
                        <a:lnSpc>
                          <a:spcPct val="100000"/>
                        </a:lnSpc>
                        <a:spcBef>
                          <a:spcPts val="0"/>
                        </a:spcBef>
                        <a:spcAft>
                          <a:spcPts val="0"/>
                        </a:spcAft>
                        <a:buClr>
                          <a:srgbClr val="000000"/>
                        </a:buClr>
                        <a:buSzPts val="1800"/>
                        <a:buFont typeface="Arial"/>
                        <a:buNone/>
                      </a:pPr>
                      <a:r>
                        <a:rPr lang="en-US" sz="1800" u="none" cap="none" strike="noStrike">
                          <a:latin typeface="Times New Roman"/>
                          <a:ea typeface="Times New Roman"/>
                          <a:cs typeface="Times New Roman"/>
                          <a:sym typeface="Times New Roman"/>
                        </a:rPr>
                        <a:t>oriented towards a communicative task but are not “communicative” in themselves.</a:t>
                      </a:r>
                      <a:endParaRPr sz="1800" u="none" cap="none" strike="noStrike">
                        <a:latin typeface="Times New Roman"/>
                        <a:ea typeface="Times New Roman"/>
                        <a:cs typeface="Times New Roman"/>
                        <a:sym typeface="Times New Roman"/>
                      </a:endParaRPr>
                    </a:p>
                  </a:txBody>
                  <a:tcPr marT="45725" marB="45725" marR="91450" marL="91450"/>
                </a:tc>
                <a:tc>
                  <a:txBody>
                    <a:bodyPr/>
                    <a:lstStyle/>
                    <a:p>
                      <a:pPr indent="0" lvl="0" marL="0" marR="0" rtl="0" algn="just">
                        <a:lnSpc>
                          <a:spcPct val="100000"/>
                        </a:lnSpc>
                        <a:spcBef>
                          <a:spcPts val="0"/>
                        </a:spcBef>
                        <a:spcAft>
                          <a:spcPts val="0"/>
                        </a:spcAft>
                        <a:buClr>
                          <a:srgbClr val="000000"/>
                        </a:buClr>
                        <a:buSzPts val="1800"/>
                        <a:buFont typeface="Arial"/>
                        <a:buNone/>
                      </a:pPr>
                      <a:r>
                        <a:rPr lang="en-US" sz="1800" u="none" cap="none" strike="noStrike">
                          <a:latin typeface="Times New Roman"/>
                          <a:ea typeface="Times New Roman"/>
                          <a:cs typeface="Times New Roman"/>
                          <a:sym typeface="Times New Roman"/>
                        </a:rPr>
                        <a:t>oriented towards the situation: how to request information, how to co-ordinate efforts in a team, how to express one’s emotions.</a:t>
                      </a:r>
                      <a:endParaRPr sz="1800" u="none" cap="none" strike="noStrike">
                        <a:latin typeface="Times New Roman"/>
                        <a:ea typeface="Times New Roman"/>
                        <a:cs typeface="Times New Roman"/>
                        <a:sym typeface="Times New Roman"/>
                      </a:endParaRPr>
                    </a:p>
                  </a:txBody>
                  <a:tcPr marT="45725" marB="45725" marR="91450" marL="91450"/>
                </a:tc>
                <a:tc>
                  <a:txBody>
                    <a:bodyPr/>
                    <a:lstStyle/>
                    <a:p>
                      <a:pPr indent="0" lvl="0" marL="0" marR="0" rtl="0" algn="just">
                        <a:lnSpc>
                          <a:spcPct val="100000"/>
                        </a:lnSpc>
                        <a:spcBef>
                          <a:spcPts val="0"/>
                        </a:spcBef>
                        <a:spcAft>
                          <a:spcPts val="0"/>
                        </a:spcAft>
                        <a:buClr>
                          <a:srgbClr val="000000"/>
                        </a:buClr>
                        <a:buSzPts val="1800"/>
                        <a:buFont typeface="Arial"/>
                        <a:buNone/>
                      </a:pPr>
                      <a:r>
                        <a:rPr lang="en-US" sz="1800" u="none" cap="none" strike="noStrike">
                          <a:latin typeface="Times New Roman"/>
                          <a:ea typeface="Times New Roman"/>
                          <a:cs typeface="Times New Roman"/>
                          <a:sym typeface="Times New Roman"/>
                        </a:rPr>
                        <a:t>technique with a challenge, rules, procedure and winners.</a:t>
                      </a:r>
                      <a:endParaRPr sz="1800" u="none" cap="none" strike="noStrike">
                        <a:latin typeface="Times New Roman"/>
                        <a:ea typeface="Times New Roman"/>
                        <a:cs typeface="Times New Roman"/>
                        <a:sym typeface="Times New Roman"/>
                      </a:endParaRPr>
                    </a:p>
                  </a:txBody>
                  <a:tcPr marT="45725" marB="45725" marR="91450" marL="91450"/>
                </a:tc>
                <a:tc>
                  <a:txBody>
                    <a:bodyPr/>
                    <a:lstStyle/>
                    <a:p>
                      <a:pPr indent="0" lvl="0" marL="0" marR="0" rtl="0" algn="just">
                        <a:lnSpc>
                          <a:spcPct val="100000"/>
                        </a:lnSpc>
                        <a:spcBef>
                          <a:spcPts val="0"/>
                        </a:spcBef>
                        <a:spcAft>
                          <a:spcPts val="0"/>
                        </a:spcAft>
                        <a:buClr>
                          <a:srgbClr val="000000"/>
                        </a:buClr>
                        <a:buSzPts val="1800"/>
                        <a:buFont typeface="Arial"/>
                        <a:buNone/>
                      </a:pPr>
                      <a:r>
                        <a:rPr lang="en-US" sz="1800" u="none" cap="none" strike="noStrike">
                          <a:latin typeface="Times New Roman"/>
                          <a:ea typeface="Times New Roman"/>
                          <a:cs typeface="Times New Roman"/>
                          <a:sym typeface="Times New Roman"/>
                        </a:rPr>
                        <a:t>develops the skill of expressing one's own attitudes and values.</a:t>
                      </a:r>
                      <a:endParaRPr sz="1800" u="none" cap="none" strike="noStrike">
                        <a:latin typeface="Times New Roman"/>
                        <a:ea typeface="Times New Roman"/>
                        <a:cs typeface="Times New Roman"/>
                        <a:sym typeface="Times New Roman"/>
                      </a:endParaRPr>
                    </a:p>
                  </a:txBody>
                  <a:tcPr marT="45725" marB="45725" marR="91450" marL="91450"/>
                </a:tc>
              </a:tr>
            </a:tbl>
          </a:graphicData>
        </a:graphic>
      </p:graphicFrame>
      <p:graphicFrame>
        <p:nvGraphicFramePr>
          <p:cNvPr id="317" name="Google Shape;317;p32"/>
          <p:cNvGraphicFramePr/>
          <p:nvPr/>
        </p:nvGraphicFramePr>
        <p:xfrm>
          <a:off x="457198" y="4084784"/>
          <a:ext cx="3000000" cy="3000000"/>
        </p:xfrm>
        <a:graphic>
          <a:graphicData uri="http://schemas.openxmlformats.org/drawingml/2006/table">
            <a:tbl>
              <a:tblPr bandRow="1" firstRow="1">
                <a:noFill/>
                <a:tableStyleId>{205105A2-98A6-48E1-B55E-CD4679C39105}</a:tableStyleId>
              </a:tblPr>
              <a:tblGrid>
                <a:gridCol w="2743200"/>
                <a:gridCol w="2743200"/>
                <a:gridCol w="2743200"/>
              </a:tblGrid>
              <a:tr h="370850">
                <a:tc>
                  <a:txBody>
                    <a:bodyPr/>
                    <a:lstStyle/>
                    <a:p>
                      <a:pPr indent="0" lvl="0" marL="0" marR="0" rtl="0" algn="ctr">
                        <a:lnSpc>
                          <a:spcPct val="100000"/>
                        </a:lnSpc>
                        <a:spcBef>
                          <a:spcPts val="0"/>
                        </a:spcBef>
                        <a:spcAft>
                          <a:spcPts val="0"/>
                        </a:spcAft>
                        <a:buClr>
                          <a:srgbClr val="000000"/>
                        </a:buClr>
                        <a:buSzPts val="1800"/>
                        <a:buFont typeface="Arial"/>
                        <a:buNone/>
                      </a:pPr>
                      <a:r>
                        <a:rPr lang="en-US" sz="1800" u="none" cap="none" strike="noStrike">
                          <a:latin typeface="Times New Roman"/>
                          <a:ea typeface="Times New Roman"/>
                          <a:cs typeface="Times New Roman"/>
                          <a:sym typeface="Times New Roman"/>
                        </a:rPr>
                        <a:t>Theatre art</a:t>
                      </a:r>
                      <a:endParaRPr sz="1800" u="none" cap="none" strike="noStrike">
                        <a:latin typeface="Times New Roman"/>
                        <a:ea typeface="Times New Roman"/>
                        <a:cs typeface="Times New Roman"/>
                        <a:sym typeface="Times New Roman"/>
                      </a:endParaRPr>
                    </a:p>
                  </a:txBody>
                  <a:tcPr marT="45725" marB="45725" marR="91450" marL="91450"/>
                </a:tc>
                <a:tc>
                  <a:txBody>
                    <a:bodyPr/>
                    <a:lstStyle/>
                    <a:p>
                      <a:pPr indent="0" lvl="0" marL="0" marR="0" rtl="0" algn="ctr">
                        <a:lnSpc>
                          <a:spcPct val="100000"/>
                        </a:lnSpc>
                        <a:spcBef>
                          <a:spcPts val="0"/>
                        </a:spcBef>
                        <a:spcAft>
                          <a:spcPts val="0"/>
                        </a:spcAft>
                        <a:buClr>
                          <a:srgbClr val="000000"/>
                        </a:buClr>
                        <a:buSzPts val="1800"/>
                        <a:buFont typeface="Arial"/>
                        <a:buNone/>
                      </a:pPr>
                      <a:r>
                        <a:rPr lang="en-US" sz="1800" u="none" cap="none" strike="noStrike">
                          <a:latin typeface="Times New Roman"/>
                          <a:ea typeface="Times New Roman"/>
                          <a:cs typeface="Times New Roman"/>
                          <a:sym typeface="Times New Roman"/>
                        </a:rPr>
                        <a:t>Debating society</a:t>
                      </a:r>
                      <a:endParaRPr sz="1800" u="none" cap="none" strike="noStrike">
                        <a:latin typeface="Times New Roman"/>
                        <a:ea typeface="Times New Roman"/>
                        <a:cs typeface="Times New Roman"/>
                        <a:sym typeface="Times New Roman"/>
                      </a:endParaRPr>
                    </a:p>
                  </a:txBody>
                  <a:tcPr marT="45725" marB="45725" marR="91450" marL="91450"/>
                </a:tc>
                <a:tc>
                  <a:txBody>
                    <a:bodyPr/>
                    <a:lstStyle/>
                    <a:p>
                      <a:pPr indent="0" lvl="0" marL="0" marR="0" rtl="0" algn="ctr">
                        <a:lnSpc>
                          <a:spcPct val="100000"/>
                        </a:lnSpc>
                        <a:spcBef>
                          <a:spcPts val="0"/>
                        </a:spcBef>
                        <a:spcAft>
                          <a:spcPts val="0"/>
                        </a:spcAft>
                        <a:buClr>
                          <a:srgbClr val="000000"/>
                        </a:buClr>
                        <a:buSzPts val="1800"/>
                        <a:buFont typeface="Arial"/>
                        <a:buNone/>
                      </a:pPr>
                      <a:r>
                        <a:rPr lang="en-US" sz="1800" u="none" cap="none" strike="noStrike">
                          <a:latin typeface="Times New Roman"/>
                          <a:ea typeface="Times New Roman"/>
                          <a:cs typeface="Times New Roman"/>
                          <a:sym typeface="Times New Roman"/>
                        </a:rPr>
                        <a:t>Beyond the classroom activities</a:t>
                      </a:r>
                      <a:endParaRPr sz="1800" u="none" cap="none" strike="noStrike">
                        <a:latin typeface="Times New Roman"/>
                        <a:ea typeface="Times New Roman"/>
                        <a:cs typeface="Times New Roman"/>
                        <a:sym typeface="Times New Roman"/>
                      </a:endParaRPr>
                    </a:p>
                  </a:txBody>
                  <a:tcPr marT="45725" marB="45725" marR="91450" marL="91450"/>
                </a:tc>
              </a:tr>
              <a:tr h="370850">
                <a:tc>
                  <a:txBody>
                    <a:bodyPr/>
                    <a:lstStyle/>
                    <a:p>
                      <a:pPr indent="0" lvl="0" marL="0" marR="0" rtl="0" algn="just">
                        <a:lnSpc>
                          <a:spcPct val="100000"/>
                        </a:lnSpc>
                        <a:spcBef>
                          <a:spcPts val="0"/>
                        </a:spcBef>
                        <a:spcAft>
                          <a:spcPts val="0"/>
                        </a:spcAft>
                        <a:buClr>
                          <a:srgbClr val="000000"/>
                        </a:buClr>
                        <a:buSzPts val="1800"/>
                        <a:buFont typeface="Arial"/>
                        <a:buNone/>
                      </a:pPr>
                      <a:r>
                        <a:rPr lang="en-US" sz="1800" u="none" cap="none" strike="noStrike">
                          <a:latin typeface="Times New Roman"/>
                          <a:ea typeface="Times New Roman"/>
                          <a:cs typeface="Times New Roman"/>
                          <a:sym typeface="Times New Roman"/>
                        </a:rPr>
                        <a:t>develops communicative skills in simulations such as role-plays.</a:t>
                      </a:r>
                      <a:endParaRPr sz="1800" u="none" cap="none" strike="noStrike">
                        <a:latin typeface="Times New Roman"/>
                        <a:ea typeface="Times New Roman"/>
                        <a:cs typeface="Times New Roman"/>
                        <a:sym typeface="Times New Roman"/>
                      </a:endParaRPr>
                    </a:p>
                  </a:txBody>
                  <a:tcPr marT="45725" marB="45725" marR="91450" marL="91450"/>
                </a:tc>
                <a:tc>
                  <a:txBody>
                    <a:bodyPr/>
                    <a:lstStyle/>
                    <a:p>
                      <a:pPr indent="0" lvl="0" marL="0" marR="0" rtl="0" algn="just">
                        <a:lnSpc>
                          <a:spcPct val="100000"/>
                        </a:lnSpc>
                        <a:spcBef>
                          <a:spcPts val="0"/>
                        </a:spcBef>
                        <a:spcAft>
                          <a:spcPts val="0"/>
                        </a:spcAft>
                        <a:buClr>
                          <a:srgbClr val="000000"/>
                        </a:buClr>
                        <a:buSzPts val="1800"/>
                        <a:buFont typeface="Arial"/>
                        <a:buNone/>
                      </a:pPr>
                      <a:r>
                        <a:rPr lang="en-US" sz="1800" u="none" cap="none" strike="noStrike">
                          <a:latin typeface="Times New Roman"/>
                          <a:ea typeface="Times New Roman"/>
                          <a:cs typeface="Times New Roman"/>
                          <a:sym typeface="Times New Roman"/>
                        </a:rPr>
                        <a:t>teaches problem-solving skills.</a:t>
                      </a:r>
                      <a:endParaRPr sz="1800" u="none" cap="none" strike="noStrike">
                        <a:latin typeface="Times New Roman"/>
                        <a:ea typeface="Times New Roman"/>
                        <a:cs typeface="Times New Roman"/>
                        <a:sym typeface="Times New Roman"/>
                      </a:endParaRPr>
                    </a:p>
                  </a:txBody>
                  <a:tcPr marT="45725" marB="45725" marR="91450" marL="91450"/>
                </a:tc>
                <a:tc>
                  <a:txBody>
                    <a:bodyPr/>
                    <a:lstStyle/>
                    <a:p>
                      <a:pPr indent="0" lvl="0" marL="0" marR="0" rtl="0" algn="just">
                        <a:lnSpc>
                          <a:spcPct val="100000"/>
                        </a:lnSpc>
                        <a:spcBef>
                          <a:spcPts val="0"/>
                        </a:spcBef>
                        <a:spcAft>
                          <a:spcPts val="0"/>
                        </a:spcAft>
                        <a:buClr>
                          <a:srgbClr val="000000"/>
                        </a:buClr>
                        <a:buSzPts val="1800"/>
                        <a:buFont typeface="Arial"/>
                        <a:buNone/>
                      </a:pPr>
                      <a:r>
                        <a:rPr lang="en-US" sz="1800" u="none" cap="none" strike="noStrike">
                          <a:latin typeface="Times New Roman"/>
                          <a:ea typeface="Times New Roman"/>
                          <a:cs typeface="Times New Roman"/>
                          <a:sym typeface="Times New Roman"/>
                        </a:rPr>
                        <a:t>imply contacts with the native speakers and using the mass media available to the learners and relevant to their level of language studies.</a:t>
                      </a:r>
                      <a:endParaRPr sz="1800" u="none" cap="none" strike="noStrike">
                        <a:latin typeface="Times New Roman"/>
                        <a:ea typeface="Times New Roman"/>
                        <a:cs typeface="Times New Roman"/>
                        <a:sym typeface="Times New Roman"/>
                      </a:endParaRPr>
                    </a:p>
                  </a:txBody>
                  <a:tcPr marT="45725" marB="45725" marR="91450" marL="91450"/>
                </a:tc>
              </a:tr>
            </a:tbl>
          </a:graphicData>
        </a:graphic>
      </p:graphicFrame>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1" name="Shape 321"/>
        <p:cNvGrpSpPr/>
        <p:nvPr/>
      </p:nvGrpSpPr>
      <p:grpSpPr>
        <a:xfrm>
          <a:off x="0" y="0"/>
          <a:ext cx="0" cy="0"/>
          <a:chOff x="0" y="0"/>
          <a:chExt cx="0" cy="0"/>
        </a:xfrm>
      </p:grpSpPr>
      <p:sp>
        <p:nvSpPr>
          <p:cNvPr id="322" name="Google Shape;322;p33"/>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3600"/>
              <a:buFont typeface="Times New Roman"/>
              <a:buNone/>
            </a:pPr>
            <a:r>
              <a:rPr b="1" i="1" lang="en-US" sz="3600">
                <a:latin typeface="Times New Roman"/>
                <a:ea typeface="Times New Roman"/>
                <a:cs typeface="Times New Roman"/>
                <a:sym typeface="Times New Roman"/>
              </a:rPr>
              <a:t>Information gap</a:t>
            </a:r>
            <a:endParaRPr b="1" i="1" sz="3600">
              <a:latin typeface="Times New Roman"/>
              <a:ea typeface="Times New Roman"/>
              <a:cs typeface="Times New Roman"/>
              <a:sym typeface="Times New Roman"/>
            </a:endParaRPr>
          </a:p>
        </p:txBody>
      </p:sp>
      <p:sp>
        <p:nvSpPr>
          <p:cNvPr id="323" name="Google Shape;323;p33"/>
          <p:cNvSpPr txBox="1"/>
          <p:nvPr>
            <p:ph idx="1" type="body"/>
          </p:nvPr>
        </p:nvSpPr>
        <p:spPr>
          <a:xfrm>
            <a:off x="446470" y="1484784"/>
            <a:ext cx="4040188" cy="1983019"/>
          </a:xfrm>
          <a:prstGeom prst="rect">
            <a:avLst/>
          </a:prstGeom>
          <a:noFill/>
          <a:ln>
            <a:noFill/>
          </a:ln>
        </p:spPr>
        <p:txBody>
          <a:bodyPr anchorCtr="0" anchor="b" bIns="45700" lIns="91425" spcFirstLastPara="1" rIns="91425" wrap="square" tIns="45700">
            <a:noAutofit/>
          </a:bodyPr>
          <a:lstStyle/>
          <a:p>
            <a:pPr indent="0" lvl="0" marL="0" rtl="0" algn="just">
              <a:lnSpc>
                <a:spcPct val="100000"/>
              </a:lnSpc>
              <a:spcBef>
                <a:spcPts val="0"/>
              </a:spcBef>
              <a:spcAft>
                <a:spcPts val="0"/>
              </a:spcAft>
              <a:buClr>
                <a:schemeClr val="dk1"/>
              </a:buClr>
              <a:buSzPts val="2000"/>
              <a:buNone/>
            </a:pPr>
            <a:r>
              <a:rPr b="0" lang="en-US" sz="2000">
                <a:latin typeface="Times New Roman"/>
                <a:ea typeface="Times New Roman"/>
                <a:cs typeface="Times New Roman"/>
                <a:sym typeface="Times New Roman"/>
              </a:rPr>
              <a:t>Information gap is a situation when a participant or a group possess the information, which others do not have, while others command the information that the other party is missing.</a:t>
            </a:r>
            <a:endParaRPr b="0" sz="2000">
              <a:latin typeface="Times New Roman"/>
              <a:ea typeface="Times New Roman"/>
              <a:cs typeface="Times New Roman"/>
              <a:sym typeface="Times New Roman"/>
            </a:endParaRPr>
          </a:p>
        </p:txBody>
      </p:sp>
      <p:sp>
        <p:nvSpPr>
          <p:cNvPr id="324" name="Google Shape;324;p33"/>
          <p:cNvSpPr txBox="1"/>
          <p:nvPr>
            <p:ph idx="2" type="body"/>
          </p:nvPr>
        </p:nvSpPr>
        <p:spPr>
          <a:xfrm>
            <a:off x="468349" y="3861047"/>
            <a:ext cx="4040188" cy="2836654"/>
          </a:xfrm>
          <a:prstGeom prst="rect">
            <a:avLst/>
          </a:prstGeom>
          <a:noFill/>
          <a:ln>
            <a:noFill/>
          </a:ln>
        </p:spPr>
        <p:txBody>
          <a:bodyPr anchorCtr="0" anchor="t" bIns="45700" lIns="91425" spcFirstLastPara="1" rIns="91425" wrap="square" tIns="45700">
            <a:normAutofit fontScale="92500"/>
          </a:bodyPr>
          <a:lstStyle/>
          <a:p>
            <a:pPr indent="0" lvl="0" marL="0" rtl="0" algn="just">
              <a:lnSpc>
                <a:spcPct val="100000"/>
              </a:lnSpc>
              <a:spcBef>
                <a:spcPts val="0"/>
              </a:spcBef>
              <a:spcAft>
                <a:spcPts val="0"/>
              </a:spcAft>
              <a:buClr>
                <a:schemeClr val="dk1"/>
              </a:buClr>
              <a:buSzPct val="100000"/>
              <a:buNone/>
            </a:pPr>
            <a:r>
              <a:rPr lang="en-US">
                <a:latin typeface="Times New Roman"/>
                <a:ea typeface="Times New Roman"/>
                <a:cs typeface="Times New Roman"/>
                <a:sym typeface="Times New Roman"/>
              </a:rPr>
              <a:t>E.g. a student in a pair with the other student might have the train timetable for odd numbers, while her partner might have the train timetable for even numbers. Their task is to use communication for finding out complete information on how the train runs.</a:t>
            </a:r>
            <a:endParaRPr>
              <a:latin typeface="Times New Roman"/>
              <a:ea typeface="Times New Roman"/>
              <a:cs typeface="Times New Roman"/>
              <a:sym typeface="Times New Roman"/>
            </a:endParaRPr>
          </a:p>
        </p:txBody>
      </p:sp>
      <p:sp>
        <p:nvSpPr>
          <p:cNvPr id="325" name="Google Shape;325;p33"/>
          <p:cNvSpPr txBox="1"/>
          <p:nvPr>
            <p:ph idx="4" type="body"/>
          </p:nvPr>
        </p:nvSpPr>
        <p:spPr>
          <a:xfrm>
            <a:off x="4645025" y="3861047"/>
            <a:ext cx="4247455" cy="2592287"/>
          </a:xfrm>
          <a:prstGeom prst="rect">
            <a:avLst/>
          </a:prstGeom>
          <a:noFill/>
          <a:ln>
            <a:noFill/>
          </a:ln>
        </p:spPr>
        <p:txBody>
          <a:bodyPr anchorCtr="0" anchor="t" bIns="45700" lIns="91425" spcFirstLastPara="1" rIns="91425" wrap="square" tIns="45700">
            <a:normAutofit fontScale="92500"/>
          </a:bodyPr>
          <a:lstStyle/>
          <a:p>
            <a:pPr indent="0" lvl="0" marL="0" rtl="0" algn="just">
              <a:lnSpc>
                <a:spcPct val="100000"/>
              </a:lnSpc>
              <a:spcBef>
                <a:spcPts val="0"/>
              </a:spcBef>
              <a:spcAft>
                <a:spcPts val="0"/>
              </a:spcAft>
              <a:buClr>
                <a:schemeClr val="dk1"/>
              </a:buClr>
              <a:buSzPct val="100000"/>
              <a:buNone/>
            </a:pPr>
            <a:r>
              <a:rPr lang="en-US">
                <a:latin typeface="Times New Roman"/>
                <a:ea typeface="Times New Roman"/>
                <a:cs typeface="Times New Roman"/>
                <a:sym typeface="Times New Roman"/>
              </a:rPr>
              <a:t>E.g. you have new neighbors. They can tell you about themselves only what is given on their role cards. Try to guess their professions. Ask any questions. Direct questions about professions are excluded.</a:t>
            </a:r>
            <a:endParaRPr>
              <a:latin typeface="Times New Roman"/>
              <a:ea typeface="Times New Roman"/>
              <a:cs typeface="Times New Roman"/>
              <a:sym typeface="Times New Roman"/>
            </a:endParaRPr>
          </a:p>
        </p:txBody>
      </p:sp>
      <p:sp>
        <p:nvSpPr>
          <p:cNvPr id="326" name="Google Shape;326;p33"/>
          <p:cNvSpPr txBox="1"/>
          <p:nvPr>
            <p:ph idx="3" type="body"/>
          </p:nvPr>
        </p:nvSpPr>
        <p:spPr>
          <a:xfrm>
            <a:off x="4645025" y="1399443"/>
            <a:ext cx="4235137" cy="2151931"/>
          </a:xfrm>
          <a:prstGeom prst="rect">
            <a:avLst/>
          </a:prstGeom>
          <a:noFill/>
          <a:ln>
            <a:noFill/>
          </a:ln>
        </p:spPr>
        <p:txBody>
          <a:bodyPr anchorCtr="0" anchor="b" bIns="45700" lIns="91425" spcFirstLastPara="1" rIns="91425" wrap="square" tIns="45700">
            <a:noAutofit/>
          </a:bodyPr>
          <a:lstStyle/>
          <a:p>
            <a:pPr indent="0" lvl="0" marL="0" rtl="0" algn="just">
              <a:lnSpc>
                <a:spcPct val="100000"/>
              </a:lnSpc>
              <a:spcBef>
                <a:spcPts val="0"/>
              </a:spcBef>
              <a:spcAft>
                <a:spcPts val="0"/>
              </a:spcAft>
              <a:buClr>
                <a:schemeClr val="dk1"/>
              </a:buClr>
              <a:buSzPts val="2000"/>
              <a:buNone/>
            </a:pPr>
            <a:r>
              <a:rPr b="0" lang="en-US" sz="2000">
                <a:latin typeface="Times New Roman"/>
                <a:ea typeface="Times New Roman"/>
                <a:cs typeface="Times New Roman"/>
                <a:sym typeface="Times New Roman"/>
              </a:rPr>
              <a:t>Any activity with an information gap can be turned into a </a:t>
            </a:r>
            <a:r>
              <a:rPr lang="en-US" sz="2000">
                <a:latin typeface="Times New Roman"/>
                <a:ea typeface="Times New Roman"/>
                <a:cs typeface="Times New Roman"/>
                <a:sym typeface="Times New Roman"/>
              </a:rPr>
              <a:t>communicative game</a:t>
            </a:r>
            <a:r>
              <a:rPr b="0" lang="en-US" sz="2000">
                <a:latin typeface="Times New Roman"/>
                <a:ea typeface="Times New Roman"/>
                <a:cs typeface="Times New Roman"/>
                <a:sym typeface="Times New Roman"/>
              </a:rPr>
              <a:t> if there are rules to name the winner. Information gap is a frequent technique used in order to organize a communicative game.</a:t>
            </a:r>
            <a:endParaRPr b="0" sz="2000">
              <a:latin typeface="Times New Roman"/>
              <a:ea typeface="Times New Roman"/>
              <a:cs typeface="Times New Roman"/>
              <a:sym typeface="Times New Roman"/>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0" name="Shape 330"/>
        <p:cNvGrpSpPr/>
        <p:nvPr/>
      </p:nvGrpSpPr>
      <p:grpSpPr>
        <a:xfrm>
          <a:off x="0" y="0"/>
          <a:ext cx="0" cy="0"/>
          <a:chOff x="0" y="0"/>
          <a:chExt cx="0" cy="0"/>
        </a:xfrm>
      </p:grpSpPr>
      <p:sp>
        <p:nvSpPr>
          <p:cNvPr id="331" name="Google Shape;331;p34"/>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3600"/>
              <a:buFont typeface="Times New Roman"/>
              <a:buNone/>
            </a:pPr>
            <a:r>
              <a:rPr b="1" i="1" lang="en-US" sz="3600">
                <a:latin typeface="Times New Roman"/>
                <a:ea typeface="Times New Roman"/>
                <a:cs typeface="Times New Roman"/>
                <a:sym typeface="Times New Roman"/>
              </a:rPr>
              <a:t>Information gap. Reading from cues </a:t>
            </a:r>
            <a:endParaRPr b="1" i="1" sz="3600">
              <a:latin typeface="Times New Roman"/>
              <a:ea typeface="Times New Roman"/>
              <a:cs typeface="Times New Roman"/>
              <a:sym typeface="Times New Roman"/>
            </a:endParaRPr>
          </a:p>
        </p:txBody>
      </p:sp>
      <p:sp>
        <p:nvSpPr>
          <p:cNvPr id="332" name="Google Shape;332;p34"/>
          <p:cNvSpPr txBox="1"/>
          <p:nvPr>
            <p:ph idx="1" type="body"/>
          </p:nvPr>
        </p:nvSpPr>
        <p:spPr>
          <a:xfrm>
            <a:off x="457200" y="1417638"/>
            <a:ext cx="8363272" cy="5035698"/>
          </a:xfrm>
          <a:prstGeom prst="rect">
            <a:avLst/>
          </a:prstGeom>
          <a:noFill/>
          <a:ln>
            <a:noFill/>
          </a:ln>
        </p:spPr>
        <p:txBody>
          <a:bodyPr anchorCtr="0" anchor="t" bIns="45700" lIns="91425" spcFirstLastPara="1" rIns="91425" wrap="square" tIns="45700">
            <a:normAutofit fontScale="92500"/>
          </a:bodyPr>
          <a:lstStyle/>
          <a:p>
            <a:pPr indent="-342900" lvl="0" marL="342900" rtl="0" algn="just">
              <a:lnSpc>
                <a:spcPct val="100000"/>
              </a:lnSpc>
              <a:spcBef>
                <a:spcPts val="0"/>
              </a:spcBef>
              <a:spcAft>
                <a:spcPts val="0"/>
              </a:spcAft>
              <a:buClr>
                <a:schemeClr val="dk1"/>
              </a:buClr>
              <a:buSzPct val="100000"/>
              <a:buChar char="•"/>
            </a:pPr>
            <a:r>
              <a:rPr lang="en-US">
                <a:latin typeface="Times New Roman"/>
                <a:ea typeface="Times New Roman"/>
                <a:cs typeface="Times New Roman"/>
                <a:sym typeface="Times New Roman"/>
              </a:rPr>
              <a:t>Speaking activity.</a:t>
            </a:r>
            <a:endParaRPr/>
          </a:p>
          <a:p>
            <a:pPr indent="-342900" lvl="0" marL="342900" rtl="0" algn="just">
              <a:lnSpc>
                <a:spcPct val="100000"/>
              </a:lnSpc>
              <a:spcBef>
                <a:spcPts val="592"/>
              </a:spcBef>
              <a:spcAft>
                <a:spcPts val="0"/>
              </a:spcAft>
              <a:buClr>
                <a:schemeClr val="dk1"/>
              </a:buClr>
              <a:buSzPct val="100000"/>
              <a:buChar char="•"/>
            </a:pPr>
            <a:r>
              <a:rPr b="1" lang="en-US">
                <a:latin typeface="Times New Roman"/>
                <a:ea typeface="Times New Roman"/>
                <a:cs typeface="Times New Roman"/>
                <a:sym typeface="Times New Roman"/>
              </a:rPr>
              <a:t>Rules</a:t>
            </a:r>
            <a:r>
              <a:rPr lang="en-US">
                <a:latin typeface="Times New Roman"/>
                <a:ea typeface="Times New Roman"/>
                <a:cs typeface="Times New Roman"/>
                <a:sym typeface="Times New Roman"/>
              </a:rPr>
              <a:t>: the participants write information about themselves on sticky labels in the form of separate words, dates, names etc. Other students ask questions trying to find as much as possible about the person.</a:t>
            </a:r>
            <a:endParaRPr/>
          </a:p>
          <a:p>
            <a:pPr indent="-342900" lvl="0" marL="342900" rtl="0" algn="just">
              <a:lnSpc>
                <a:spcPct val="100000"/>
              </a:lnSpc>
              <a:spcBef>
                <a:spcPts val="592"/>
              </a:spcBef>
              <a:spcAft>
                <a:spcPts val="0"/>
              </a:spcAft>
              <a:buClr>
                <a:schemeClr val="dk1"/>
              </a:buClr>
              <a:buSzPct val="100000"/>
              <a:buChar char="•"/>
            </a:pPr>
            <a:r>
              <a:rPr b="1" lang="en-US">
                <a:latin typeface="Times New Roman"/>
                <a:ea typeface="Times New Roman"/>
                <a:cs typeface="Times New Roman"/>
                <a:sym typeface="Times New Roman"/>
              </a:rPr>
              <a:t>How to achieve the goal</a:t>
            </a:r>
            <a:r>
              <a:rPr lang="en-US">
                <a:latin typeface="Times New Roman"/>
                <a:ea typeface="Times New Roman"/>
                <a:cs typeface="Times New Roman"/>
                <a:sym typeface="Times New Roman"/>
              </a:rPr>
              <a:t>: they have to think first what a date on the sticky label might mean and ask a question like “Were you married in 1991?”, “May be you got your first job in 1991?” etc.</a:t>
            </a:r>
            <a:endParaRPr>
              <a:latin typeface="Times New Roman"/>
              <a:ea typeface="Times New Roman"/>
              <a:cs typeface="Times New Roman"/>
              <a:sym typeface="Times New Roman"/>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6" name="Shape 336"/>
        <p:cNvGrpSpPr/>
        <p:nvPr/>
      </p:nvGrpSpPr>
      <p:grpSpPr>
        <a:xfrm>
          <a:off x="0" y="0"/>
          <a:ext cx="0" cy="0"/>
          <a:chOff x="0" y="0"/>
          <a:chExt cx="0" cy="0"/>
        </a:xfrm>
      </p:grpSpPr>
      <p:sp>
        <p:nvSpPr>
          <p:cNvPr id="337" name="Google Shape;337;p35"/>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3600"/>
              <a:buFont typeface="Times New Roman"/>
              <a:buNone/>
            </a:pPr>
            <a:r>
              <a:rPr b="1" i="1" lang="en-US" sz="3600">
                <a:latin typeface="Times New Roman"/>
                <a:ea typeface="Times New Roman"/>
                <a:cs typeface="Times New Roman"/>
                <a:sym typeface="Times New Roman"/>
              </a:rPr>
              <a:t>Information gap. “Matching” activity</a:t>
            </a:r>
            <a:endParaRPr b="1" i="1" sz="3600">
              <a:latin typeface="Times New Roman"/>
              <a:ea typeface="Times New Roman"/>
              <a:cs typeface="Times New Roman"/>
              <a:sym typeface="Times New Roman"/>
            </a:endParaRPr>
          </a:p>
        </p:txBody>
      </p:sp>
      <p:sp>
        <p:nvSpPr>
          <p:cNvPr id="338" name="Google Shape;338;p35"/>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a:bodyPr>
          <a:lstStyle/>
          <a:p>
            <a:pPr indent="0" lvl="0" marL="0" rtl="0" algn="just">
              <a:lnSpc>
                <a:spcPct val="100000"/>
              </a:lnSpc>
              <a:spcBef>
                <a:spcPts val="0"/>
              </a:spcBef>
              <a:spcAft>
                <a:spcPts val="0"/>
              </a:spcAft>
              <a:buClr>
                <a:schemeClr val="dk1"/>
              </a:buClr>
              <a:buSzPts val="3200"/>
              <a:buNone/>
            </a:pPr>
            <a:r>
              <a:rPr lang="en-US">
                <a:latin typeface="Times New Roman"/>
                <a:ea typeface="Times New Roman"/>
                <a:cs typeface="Times New Roman"/>
                <a:sym typeface="Times New Roman"/>
              </a:rPr>
              <a:t>Reading and speaking.</a:t>
            </a:r>
            <a:endParaRPr/>
          </a:p>
          <a:p>
            <a:pPr indent="0" lvl="0" marL="0" rtl="0" algn="just">
              <a:lnSpc>
                <a:spcPct val="100000"/>
              </a:lnSpc>
              <a:spcBef>
                <a:spcPts val="640"/>
              </a:spcBef>
              <a:spcAft>
                <a:spcPts val="0"/>
              </a:spcAft>
              <a:buClr>
                <a:schemeClr val="dk1"/>
              </a:buClr>
              <a:buSzPts val="3200"/>
              <a:buNone/>
            </a:pPr>
            <a:r>
              <a:t/>
            </a:r>
            <a:endParaRPr>
              <a:latin typeface="Times New Roman"/>
              <a:ea typeface="Times New Roman"/>
              <a:cs typeface="Times New Roman"/>
              <a:sym typeface="Times New Roman"/>
            </a:endParaRPr>
          </a:p>
          <a:p>
            <a:pPr indent="0" lvl="0" marL="0" rtl="0" algn="just">
              <a:lnSpc>
                <a:spcPct val="100000"/>
              </a:lnSpc>
              <a:spcBef>
                <a:spcPts val="640"/>
              </a:spcBef>
              <a:spcAft>
                <a:spcPts val="0"/>
              </a:spcAft>
              <a:buClr>
                <a:schemeClr val="dk1"/>
              </a:buClr>
              <a:buSzPts val="3200"/>
              <a:buNone/>
            </a:pPr>
            <a:r>
              <a:rPr b="1" lang="en-US">
                <a:latin typeface="Times New Roman"/>
                <a:ea typeface="Times New Roman"/>
                <a:cs typeface="Times New Roman"/>
                <a:sym typeface="Times New Roman"/>
              </a:rPr>
              <a:t>Rules</a:t>
            </a:r>
            <a:r>
              <a:rPr lang="en-US">
                <a:latin typeface="Times New Roman"/>
                <a:ea typeface="Times New Roman"/>
                <a:cs typeface="Times New Roman"/>
                <a:sym typeface="Times New Roman"/>
              </a:rPr>
              <a:t>: the participants are to match pictures and texts, pictures and pictures, texts and texts (both oral and written) by using questions.</a:t>
            </a:r>
            <a:endParaRPr>
              <a:latin typeface="Times New Roman"/>
              <a:ea typeface="Times New Roman"/>
              <a:cs typeface="Times New Roman"/>
              <a:sym typeface="Times New Roman"/>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2" name="Shape 342"/>
        <p:cNvGrpSpPr/>
        <p:nvPr/>
      </p:nvGrpSpPr>
      <p:grpSpPr>
        <a:xfrm>
          <a:off x="0" y="0"/>
          <a:ext cx="0" cy="0"/>
          <a:chOff x="0" y="0"/>
          <a:chExt cx="0" cy="0"/>
        </a:xfrm>
      </p:grpSpPr>
      <p:sp>
        <p:nvSpPr>
          <p:cNvPr id="343" name="Google Shape;343;p36"/>
          <p:cNvSpPr txBox="1"/>
          <p:nvPr>
            <p:ph type="title"/>
          </p:nvPr>
        </p:nvSpPr>
        <p:spPr>
          <a:xfrm>
            <a:off x="457200" y="274638"/>
            <a:ext cx="8229600" cy="994122"/>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3600"/>
              <a:buFont typeface="Times New Roman"/>
              <a:buNone/>
            </a:pPr>
            <a:r>
              <a:rPr b="1" i="1" lang="en-US" sz="3600">
                <a:latin typeface="Times New Roman"/>
                <a:ea typeface="Times New Roman"/>
                <a:cs typeface="Times New Roman"/>
                <a:sym typeface="Times New Roman"/>
              </a:rPr>
              <a:t>Information gap. Jig-saw</a:t>
            </a:r>
            <a:endParaRPr b="1" i="1" sz="3600">
              <a:latin typeface="Times New Roman"/>
              <a:ea typeface="Times New Roman"/>
              <a:cs typeface="Times New Roman"/>
              <a:sym typeface="Times New Roman"/>
            </a:endParaRPr>
          </a:p>
        </p:txBody>
      </p:sp>
      <p:sp>
        <p:nvSpPr>
          <p:cNvPr id="344" name="Google Shape;344;p36"/>
          <p:cNvSpPr txBox="1"/>
          <p:nvPr>
            <p:ph idx="1" type="body"/>
          </p:nvPr>
        </p:nvSpPr>
        <p:spPr>
          <a:xfrm>
            <a:off x="251520" y="1484784"/>
            <a:ext cx="8435280" cy="5040560"/>
          </a:xfrm>
          <a:prstGeom prst="rect">
            <a:avLst/>
          </a:prstGeom>
          <a:noFill/>
          <a:ln>
            <a:noFill/>
          </a:ln>
        </p:spPr>
        <p:txBody>
          <a:bodyPr anchorCtr="0" anchor="t" bIns="45700" lIns="91425" spcFirstLastPara="1" rIns="91425" wrap="square" tIns="45700">
            <a:normAutofit fontScale="92500" lnSpcReduction="20000"/>
          </a:bodyPr>
          <a:lstStyle/>
          <a:p>
            <a:pPr indent="0" lvl="0" marL="0" rtl="0" algn="just">
              <a:lnSpc>
                <a:spcPct val="100000"/>
              </a:lnSpc>
              <a:spcBef>
                <a:spcPts val="0"/>
              </a:spcBef>
              <a:spcAft>
                <a:spcPts val="0"/>
              </a:spcAft>
              <a:buClr>
                <a:schemeClr val="dk1"/>
              </a:buClr>
              <a:buSzPct val="100000"/>
              <a:buNone/>
            </a:pPr>
            <a:r>
              <a:rPr lang="en-US">
                <a:latin typeface="Times New Roman"/>
                <a:ea typeface="Times New Roman"/>
                <a:cs typeface="Times New Roman"/>
                <a:sym typeface="Times New Roman"/>
              </a:rPr>
              <a:t>Most often reading or listening.</a:t>
            </a:r>
            <a:endParaRPr/>
          </a:p>
          <a:p>
            <a:pPr indent="0" lvl="0" marL="0" rtl="0" algn="just">
              <a:lnSpc>
                <a:spcPct val="100000"/>
              </a:lnSpc>
              <a:spcBef>
                <a:spcPts val="592"/>
              </a:spcBef>
              <a:spcAft>
                <a:spcPts val="0"/>
              </a:spcAft>
              <a:buClr>
                <a:schemeClr val="dk1"/>
              </a:buClr>
              <a:buSzPct val="100000"/>
              <a:buNone/>
            </a:pPr>
            <a:r>
              <a:t/>
            </a:r>
            <a:endParaRPr>
              <a:latin typeface="Times New Roman"/>
              <a:ea typeface="Times New Roman"/>
              <a:cs typeface="Times New Roman"/>
              <a:sym typeface="Times New Roman"/>
            </a:endParaRPr>
          </a:p>
          <a:p>
            <a:pPr indent="0" lvl="0" marL="0" rtl="0" algn="just">
              <a:lnSpc>
                <a:spcPct val="100000"/>
              </a:lnSpc>
              <a:spcBef>
                <a:spcPts val="592"/>
              </a:spcBef>
              <a:spcAft>
                <a:spcPts val="0"/>
              </a:spcAft>
              <a:buClr>
                <a:schemeClr val="dk1"/>
              </a:buClr>
              <a:buSzPct val="100000"/>
              <a:buNone/>
            </a:pPr>
            <a:r>
              <a:rPr b="1" lang="en-US">
                <a:latin typeface="Times New Roman"/>
                <a:ea typeface="Times New Roman"/>
                <a:cs typeface="Times New Roman"/>
                <a:sym typeface="Times New Roman"/>
              </a:rPr>
              <a:t>Reading</a:t>
            </a:r>
            <a:r>
              <a:rPr lang="en-US">
                <a:latin typeface="Times New Roman"/>
                <a:ea typeface="Times New Roman"/>
                <a:cs typeface="Times New Roman"/>
                <a:sym typeface="Times New Roman"/>
              </a:rPr>
              <a:t>: A text is divided into several parts. Every participant has access to only </a:t>
            </a:r>
            <a:r>
              <a:rPr b="1" lang="en-US">
                <a:latin typeface="Times New Roman"/>
                <a:ea typeface="Times New Roman"/>
                <a:cs typeface="Times New Roman"/>
                <a:sym typeface="Times New Roman"/>
              </a:rPr>
              <a:t>one</a:t>
            </a:r>
            <a:r>
              <a:rPr lang="en-US">
                <a:latin typeface="Times New Roman"/>
                <a:ea typeface="Times New Roman"/>
                <a:cs typeface="Times New Roman"/>
                <a:sym typeface="Times New Roman"/>
              </a:rPr>
              <a:t> part of the oral or written text. They ask each other questions and provide information to pool the parts of the text together and to know the contents of the whole text. </a:t>
            </a:r>
            <a:endParaRPr/>
          </a:p>
          <a:p>
            <a:pPr indent="0" lvl="0" marL="0" rtl="0" algn="just">
              <a:lnSpc>
                <a:spcPct val="100000"/>
              </a:lnSpc>
              <a:spcBef>
                <a:spcPts val="592"/>
              </a:spcBef>
              <a:spcAft>
                <a:spcPts val="0"/>
              </a:spcAft>
              <a:buClr>
                <a:schemeClr val="dk1"/>
              </a:buClr>
              <a:buSzPct val="100000"/>
              <a:buNone/>
            </a:pPr>
            <a:r>
              <a:t/>
            </a:r>
            <a:endParaRPr>
              <a:latin typeface="Times New Roman"/>
              <a:ea typeface="Times New Roman"/>
              <a:cs typeface="Times New Roman"/>
              <a:sym typeface="Times New Roman"/>
            </a:endParaRPr>
          </a:p>
          <a:p>
            <a:pPr indent="0" lvl="0" marL="0" rtl="0" algn="just">
              <a:lnSpc>
                <a:spcPct val="100000"/>
              </a:lnSpc>
              <a:spcBef>
                <a:spcPts val="592"/>
              </a:spcBef>
              <a:spcAft>
                <a:spcPts val="0"/>
              </a:spcAft>
              <a:buClr>
                <a:schemeClr val="dk1"/>
              </a:buClr>
              <a:buSzPct val="100000"/>
              <a:buNone/>
            </a:pPr>
            <a:r>
              <a:rPr b="1" lang="en-US">
                <a:latin typeface="Times New Roman"/>
                <a:ea typeface="Times New Roman"/>
                <a:cs typeface="Times New Roman"/>
                <a:sym typeface="Times New Roman"/>
              </a:rPr>
              <a:t>Listening</a:t>
            </a:r>
            <a:r>
              <a:rPr lang="en-US">
                <a:latin typeface="Times New Roman"/>
                <a:ea typeface="Times New Roman"/>
                <a:cs typeface="Times New Roman"/>
                <a:sym typeface="Times New Roman"/>
              </a:rPr>
              <a:t>: Each participant or a small group listens to only some information as part of the whole. These pieces can be brought together only in the course of active communication efforts.</a:t>
            </a:r>
            <a:endParaRPr>
              <a:latin typeface="Times New Roman"/>
              <a:ea typeface="Times New Roman"/>
              <a:cs typeface="Times New Roman"/>
              <a:sym typeface="Times New Roman"/>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8" name="Shape 348"/>
        <p:cNvGrpSpPr/>
        <p:nvPr/>
      </p:nvGrpSpPr>
      <p:grpSpPr>
        <a:xfrm>
          <a:off x="0" y="0"/>
          <a:ext cx="0" cy="0"/>
          <a:chOff x="0" y="0"/>
          <a:chExt cx="0" cy="0"/>
        </a:xfrm>
      </p:grpSpPr>
      <p:sp>
        <p:nvSpPr>
          <p:cNvPr id="349" name="Google Shape;349;p37"/>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100000"/>
              </a:lnSpc>
              <a:spcBef>
                <a:spcPts val="0"/>
              </a:spcBef>
              <a:spcAft>
                <a:spcPts val="0"/>
              </a:spcAft>
              <a:buClr>
                <a:schemeClr val="dk1"/>
              </a:buClr>
              <a:buSzPct val="100000"/>
              <a:buFont typeface="Times New Roman"/>
              <a:buNone/>
            </a:pPr>
            <a:r>
              <a:rPr b="1" i="1" lang="en-US" sz="3600">
                <a:latin typeface="Times New Roman"/>
                <a:ea typeface="Times New Roman"/>
                <a:cs typeface="Times New Roman"/>
                <a:sym typeface="Times New Roman"/>
              </a:rPr>
              <a:t>Information gap. Sequencing (re-ordering)</a:t>
            </a:r>
            <a:endParaRPr b="1" i="1" sz="3600">
              <a:latin typeface="Times New Roman"/>
              <a:ea typeface="Times New Roman"/>
              <a:cs typeface="Times New Roman"/>
              <a:sym typeface="Times New Roman"/>
            </a:endParaRPr>
          </a:p>
        </p:txBody>
      </p:sp>
      <p:sp>
        <p:nvSpPr>
          <p:cNvPr id="350" name="Google Shape;350;p37"/>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a:bodyPr>
          <a:lstStyle/>
          <a:p>
            <a:pPr indent="0" lvl="0" marL="0" rtl="0" algn="just">
              <a:lnSpc>
                <a:spcPct val="100000"/>
              </a:lnSpc>
              <a:spcBef>
                <a:spcPts val="0"/>
              </a:spcBef>
              <a:spcAft>
                <a:spcPts val="0"/>
              </a:spcAft>
              <a:buClr>
                <a:schemeClr val="dk1"/>
              </a:buClr>
              <a:buSzPts val="3200"/>
              <a:buNone/>
            </a:pPr>
            <a:r>
              <a:rPr lang="en-US">
                <a:latin typeface="Times New Roman"/>
                <a:ea typeface="Times New Roman"/>
                <a:cs typeface="Times New Roman"/>
                <a:sym typeface="Times New Roman"/>
              </a:rPr>
              <a:t>Reading.</a:t>
            </a:r>
            <a:endParaRPr/>
          </a:p>
          <a:p>
            <a:pPr indent="0" lvl="0" marL="0" rtl="0" algn="just">
              <a:lnSpc>
                <a:spcPct val="100000"/>
              </a:lnSpc>
              <a:spcBef>
                <a:spcPts val="640"/>
              </a:spcBef>
              <a:spcAft>
                <a:spcPts val="0"/>
              </a:spcAft>
              <a:buClr>
                <a:schemeClr val="dk1"/>
              </a:buClr>
              <a:buSzPts val="3200"/>
              <a:buNone/>
            </a:pPr>
            <a:r>
              <a:t/>
            </a:r>
            <a:endParaRPr>
              <a:latin typeface="Times New Roman"/>
              <a:ea typeface="Times New Roman"/>
              <a:cs typeface="Times New Roman"/>
              <a:sym typeface="Times New Roman"/>
            </a:endParaRPr>
          </a:p>
          <a:p>
            <a:pPr indent="0" lvl="0" marL="0" rtl="0" algn="just">
              <a:lnSpc>
                <a:spcPct val="100000"/>
              </a:lnSpc>
              <a:spcBef>
                <a:spcPts val="640"/>
              </a:spcBef>
              <a:spcAft>
                <a:spcPts val="0"/>
              </a:spcAft>
              <a:buClr>
                <a:schemeClr val="dk1"/>
              </a:buClr>
              <a:buSzPts val="3200"/>
              <a:buNone/>
            </a:pPr>
            <a:r>
              <a:rPr lang="en-US">
                <a:latin typeface="Times New Roman"/>
                <a:ea typeface="Times New Roman"/>
                <a:cs typeface="Times New Roman"/>
                <a:sym typeface="Times New Roman"/>
              </a:rPr>
              <a:t>The task consists in asking the learners to restore the logical order between parts of the text. </a:t>
            </a:r>
            <a:endParaRPr/>
          </a:p>
          <a:p>
            <a:pPr indent="0" lvl="0" marL="0" rtl="0" algn="just">
              <a:lnSpc>
                <a:spcPct val="100000"/>
              </a:lnSpc>
              <a:spcBef>
                <a:spcPts val="640"/>
              </a:spcBef>
              <a:spcAft>
                <a:spcPts val="0"/>
              </a:spcAft>
              <a:buClr>
                <a:schemeClr val="dk1"/>
              </a:buClr>
              <a:buSzPts val="3200"/>
              <a:buNone/>
            </a:pPr>
            <a:r>
              <a:t/>
            </a:r>
            <a:endParaRPr>
              <a:latin typeface="Times New Roman"/>
              <a:ea typeface="Times New Roman"/>
              <a:cs typeface="Times New Roman"/>
              <a:sym typeface="Times New Roman"/>
            </a:endParaRPr>
          </a:p>
          <a:p>
            <a:pPr indent="0" lvl="0" marL="0" rtl="0" algn="just">
              <a:lnSpc>
                <a:spcPct val="100000"/>
              </a:lnSpc>
              <a:spcBef>
                <a:spcPts val="640"/>
              </a:spcBef>
              <a:spcAft>
                <a:spcPts val="0"/>
              </a:spcAft>
              <a:buClr>
                <a:schemeClr val="dk1"/>
              </a:buClr>
              <a:buSzPts val="3200"/>
              <a:buNone/>
            </a:pPr>
            <a:r>
              <a:rPr lang="en-US">
                <a:latin typeface="Times New Roman"/>
                <a:ea typeface="Times New Roman"/>
                <a:cs typeface="Times New Roman"/>
                <a:sym typeface="Times New Roman"/>
              </a:rPr>
              <a:t>This can produce an “opinion gap” and boost communication.</a:t>
            </a:r>
            <a:endParaRPr>
              <a:latin typeface="Times New Roman"/>
              <a:ea typeface="Times New Roman"/>
              <a:cs typeface="Times New Roman"/>
              <a:sym typeface="Times New Roman"/>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4" name="Shape 354"/>
        <p:cNvGrpSpPr/>
        <p:nvPr/>
      </p:nvGrpSpPr>
      <p:grpSpPr>
        <a:xfrm>
          <a:off x="0" y="0"/>
          <a:ext cx="0" cy="0"/>
          <a:chOff x="0" y="0"/>
          <a:chExt cx="0" cy="0"/>
        </a:xfrm>
      </p:grpSpPr>
      <p:sp>
        <p:nvSpPr>
          <p:cNvPr id="355" name="Google Shape;355;p38"/>
          <p:cNvSpPr txBox="1"/>
          <p:nvPr>
            <p:ph type="title"/>
          </p:nvPr>
        </p:nvSpPr>
        <p:spPr>
          <a:xfrm>
            <a:off x="467544" y="548680"/>
            <a:ext cx="8445624" cy="5832648"/>
          </a:xfrm>
          <a:prstGeom prst="rect">
            <a:avLst/>
          </a:prstGeom>
          <a:noFill/>
          <a:ln>
            <a:noFill/>
          </a:ln>
        </p:spPr>
        <p:txBody>
          <a:bodyPr anchorCtr="0" anchor="ctr" bIns="45700" lIns="91425" spcFirstLastPara="1" rIns="91425" wrap="square" tIns="45700">
            <a:normAutofit/>
          </a:bodyPr>
          <a:lstStyle/>
          <a:p>
            <a:pPr indent="0" lvl="0" marL="0" rtl="0" algn="just">
              <a:lnSpc>
                <a:spcPct val="100000"/>
              </a:lnSpc>
              <a:spcBef>
                <a:spcPts val="0"/>
              </a:spcBef>
              <a:spcAft>
                <a:spcPts val="0"/>
              </a:spcAft>
              <a:buClr>
                <a:schemeClr val="dk1"/>
              </a:buClr>
              <a:buSzPts val="3600"/>
              <a:buFont typeface="Times New Roman"/>
              <a:buNone/>
            </a:pPr>
            <a:r>
              <a:rPr lang="en-US" sz="3600">
                <a:latin typeface="Times New Roman"/>
                <a:ea typeface="Times New Roman"/>
                <a:cs typeface="Times New Roman"/>
                <a:sym typeface="Times New Roman"/>
              </a:rPr>
              <a:t>Productive skills of speaking and writing are developed in </a:t>
            </a:r>
            <a:r>
              <a:rPr b="1" lang="en-US" sz="3600">
                <a:latin typeface="Times New Roman"/>
                <a:ea typeface="Times New Roman"/>
                <a:cs typeface="Times New Roman"/>
                <a:sym typeface="Times New Roman"/>
              </a:rPr>
              <a:t>simulations</a:t>
            </a:r>
            <a:r>
              <a:rPr lang="en-US" sz="3600">
                <a:latin typeface="Times New Roman"/>
                <a:ea typeface="Times New Roman"/>
                <a:cs typeface="Times New Roman"/>
                <a:sym typeface="Times New Roman"/>
              </a:rPr>
              <a:t>. </a:t>
            </a:r>
            <a:br>
              <a:rPr lang="en-US" sz="3600">
                <a:latin typeface="Times New Roman"/>
                <a:ea typeface="Times New Roman"/>
                <a:cs typeface="Times New Roman"/>
                <a:sym typeface="Times New Roman"/>
              </a:rPr>
            </a:br>
            <a:br>
              <a:rPr lang="en-US" sz="3600">
                <a:latin typeface="Times New Roman"/>
                <a:ea typeface="Times New Roman"/>
                <a:cs typeface="Times New Roman"/>
                <a:sym typeface="Times New Roman"/>
              </a:rPr>
            </a:br>
            <a:r>
              <a:rPr lang="en-US" sz="3600">
                <a:latin typeface="Times New Roman"/>
                <a:ea typeface="Times New Roman"/>
                <a:cs typeface="Times New Roman"/>
                <a:sym typeface="Times New Roman"/>
              </a:rPr>
              <a:t>A simulation = an episode of the real world is reproduced in the classroom environment in the form of the role-play, discussion (problem solving), piece of writing or a project work.</a:t>
            </a:r>
            <a:endParaRPr sz="3600">
              <a:latin typeface="Times New Roman"/>
              <a:ea typeface="Times New Roman"/>
              <a:cs typeface="Times New Roman"/>
              <a:sym typeface="Times New Roman"/>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9" name="Shape 359"/>
        <p:cNvGrpSpPr/>
        <p:nvPr/>
      </p:nvGrpSpPr>
      <p:grpSpPr>
        <a:xfrm>
          <a:off x="0" y="0"/>
          <a:ext cx="0" cy="0"/>
          <a:chOff x="0" y="0"/>
          <a:chExt cx="0" cy="0"/>
        </a:xfrm>
      </p:grpSpPr>
      <p:sp>
        <p:nvSpPr>
          <p:cNvPr id="360" name="Google Shape;360;p39"/>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3600"/>
              <a:buFont typeface="Times New Roman"/>
              <a:buNone/>
            </a:pPr>
            <a:r>
              <a:rPr b="1" i="1" lang="en-US" sz="3600">
                <a:latin typeface="Times New Roman"/>
                <a:ea typeface="Times New Roman"/>
                <a:cs typeface="Times New Roman"/>
                <a:sym typeface="Times New Roman"/>
              </a:rPr>
              <a:t>Classroom interaction</a:t>
            </a:r>
            <a:endParaRPr b="1" i="1"/>
          </a:p>
        </p:txBody>
      </p:sp>
      <p:sp>
        <p:nvSpPr>
          <p:cNvPr id="361" name="Google Shape;361;p39"/>
          <p:cNvSpPr txBox="1"/>
          <p:nvPr>
            <p:ph idx="1" type="body"/>
          </p:nvPr>
        </p:nvSpPr>
        <p:spPr>
          <a:xfrm>
            <a:off x="455613" y="1268760"/>
            <a:ext cx="4041775" cy="1584176"/>
          </a:xfrm>
          <a:prstGeom prst="rect">
            <a:avLst/>
          </a:prstGeom>
          <a:noFill/>
          <a:ln>
            <a:noFill/>
          </a:ln>
        </p:spPr>
        <p:txBody>
          <a:bodyPr anchorCtr="0" anchor="b" bIns="45700" lIns="91425" spcFirstLastPara="1" rIns="91425" wrap="square" tIns="45700">
            <a:normAutofit/>
          </a:bodyPr>
          <a:lstStyle/>
          <a:p>
            <a:pPr indent="0" lvl="0" marL="0" rtl="0" algn="l">
              <a:lnSpc>
                <a:spcPct val="100000"/>
              </a:lnSpc>
              <a:spcBef>
                <a:spcPts val="0"/>
              </a:spcBef>
              <a:spcAft>
                <a:spcPts val="0"/>
              </a:spcAft>
              <a:buClr>
                <a:schemeClr val="dk1"/>
              </a:buClr>
              <a:buSzPts val="2400"/>
              <a:buNone/>
            </a:pPr>
            <a:r>
              <a:rPr b="0" lang="en-US">
                <a:latin typeface="Times New Roman"/>
                <a:ea typeface="Times New Roman"/>
                <a:cs typeface="Times New Roman"/>
                <a:sym typeface="Times New Roman"/>
              </a:rPr>
              <a:t>An important aspect of communicative teaching. </a:t>
            </a:r>
            <a:endParaRPr/>
          </a:p>
          <a:p>
            <a:pPr indent="0" lvl="0" marL="0" rtl="0" algn="l">
              <a:lnSpc>
                <a:spcPct val="100000"/>
              </a:lnSpc>
              <a:spcBef>
                <a:spcPts val="480"/>
              </a:spcBef>
              <a:spcAft>
                <a:spcPts val="0"/>
              </a:spcAft>
              <a:buClr>
                <a:schemeClr val="dk1"/>
              </a:buClr>
              <a:buSzPts val="2400"/>
              <a:buNone/>
            </a:pPr>
            <a:r>
              <a:t/>
            </a:r>
            <a:endParaRPr/>
          </a:p>
        </p:txBody>
      </p:sp>
      <p:sp>
        <p:nvSpPr>
          <p:cNvPr id="362" name="Google Shape;362;p39"/>
          <p:cNvSpPr txBox="1"/>
          <p:nvPr>
            <p:ph idx="2" type="body"/>
          </p:nvPr>
        </p:nvSpPr>
        <p:spPr>
          <a:xfrm>
            <a:off x="457200" y="2924943"/>
            <a:ext cx="4040188" cy="3201220"/>
          </a:xfrm>
          <a:prstGeom prst="rect">
            <a:avLst/>
          </a:prstGeom>
          <a:noFill/>
          <a:ln>
            <a:noFill/>
          </a:ln>
        </p:spPr>
        <p:txBody>
          <a:bodyPr anchorCtr="0" anchor="t" bIns="45700" lIns="91425" spcFirstLastPara="1" rIns="91425" wrap="square" tIns="45700">
            <a:normAutofit/>
          </a:bodyPr>
          <a:lstStyle/>
          <a:p>
            <a:pPr indent="0" lvl="0" marL="0" rtl="0" algn="just">
              <a:lnSpc>
                <a:spcPct val="100000"/>
              </a:lnSpc>
              <a:spcBef>
                <a:spcPts val="0"/>
              </a:spcBef>
              <a:spcAft>
                <a:spcPts val="0"/>
              </a:spcAft>
              <a:buClr>
                <a:schemeClr val="dk1"/>
              </a:buClr>
              <a:buSzPts val="2400"/>
              <a:buNone/>
            </a:pPr>
            <a:r>
              <a:rPr lang="en-US">
                <a:latin typeface="Times New Roman"/>
                <a:ea typeface="Times New Roman"/>
                <a:cs typeface="Times New Roman"/>
                <a:sym typeface="Times New Roman"/>
              </a:rPr>
              <a:t>Learners’ interaction can be organized in:</a:t>
            </a:r>
            <a:endParaRPr/>
          </a:p>
          <a:p>
            <a:pPr indent="-342900" lvl="0" marL="342900" rtl="0" algn="just">
              <a:lnSpc>
                <a:spcPct val="100000"/>
              </a:lnSpc>
              <a:spcBef>
                <a:spcPts val="480"/>
              </a:spcBef>
              <a:spcAft>
                <a:spcPts val="0"/>
              </a:spcAft>
              <a:buClr>
                <a:schemeClr val="dk1"/>
              </a:buClr>
              <a:buSzPts val="2400"/>
              <a:buChar char="•"/>
            </a:pPr>
            <a:r>
              <a:rPr lang="en-US">
                <a:latin typeface="Times New Roman"/>
                <a:ea typeface="Times New Roman"/>
                <a:cs typeface="Times New Roman"/>
                <a:sym typeface="Times New Roman"/>
              </a:rPr>
              <a:t>pairs, </a:t>
            </a:r>
            <a:endParaRPr/>
          </a:p>
          <a:p>
            <a:pPr indent="-342900" lvl="0" marL="342900" rtl="0" algn="just">
              <a:lnSpc>
                <a:spcPct val="100000"/>
              </a:lnSpc>
              <a:spcBef>
                <a:spcPts val="480"/>
              </a:spcBef>
              <a:spcAft>
                <a:spcPts val="0"/>
              </a:spcAft>
              <a:buClr>
                <a:schemeClr val="dk1"/>
              </a:buClr>
              <a:buSzPts val="2400"/>
              <a:buChar char="•"/>
            </a:pPr>
            <a:r>
              <a:rPr lang="en-US">
                <a:latin typeface="Times New Roman"/>
                <a:ea typeface="Times New Roman"/>
                <a:cs typeface="Times New Roman"/>
                <a:sym typeface="Times New Roman"/>
              </a:rPr>
              <a:t>small groups, </a:t>
            </a:r>
            <a:endParaRPr/>
          </a:p>
          <a:p>
            <a:pPr indent="-342900" lvl="0" marL="342900" rtl="0" algn="just">
              <a:lnSpc>
                <a:spcPct val="100000"/>
              </a:lnSpc>
              <a:spcBef>
                <a:spcPts val="480"/>
              </a:spcBef>
              <a:spcAft>
                <a:spcPts val="0"/>
              </a:spcAft>
              <a:buClr>
                <a:schemeClr val="dk1"/>
              </a:buClr>
              <a:buSzPts val="2400"/>
              <a:buChar char="•"/>
            </a:pPr>
            <a:r>
              <a:rPr lang="en-US">
                <a:latin typeface="Times New Roman"/>
                <a:ea typeface="Times New Roman"/>
                <a:cs typeface="Times New Roman"/>
                <a:sym typeface="Times New Roman"/>
              </a:rPr>
              <a:t>moving circles, </a:t>
            </a:r>
            <a:endParaRPr/>
          </a:p>
          <a:p>
            <a:pPr indent="-342900" lvl="0" marL="342900" rtl="0" algn="just">
              <a:lnSpc>
                <a:spcPct val="100000"/>
              </a:lnSpc>
              <a:spcBef>
                <a:spcPts val="480"/>
              </a:spcBef>
              <a:spcAft>
                <a:spcPts val="0"/>
              </a:spcAft>
              <a:buClr>
                <a:schemeClr val="dk1"/>
              </a:buClr>
              <a:buSzPts val="2400"/>
              <a:buChar char="•"/>
            </a:pPr>
            <a:r>
              <a:rPr lang="en-US">
                <a:latin typeface="Times New Roman"/>
                <a:ea typeface="Times New Roman"/>
                <a:cs typeface="Times New Roman"/>
                <a:sym typeface="Times New Roman"/>
              </a:rPr>
              <a:t>parallel lines of pairs </a:t>
            </a:r>
            <a:endParaRPr/>
          </a:p>
          <a:p>
            <a:pPr indent="-342900" lvl="0" marL="342900" rtl="0" algn="just">
              <a:lnSpc>
                <a:spcPct val="100000"/>
              </a:lnSpc>
              <a:spcBef>
                <a:spcPts val="480"/>
              </a:spcBef>
              <a:spcAft>
                <a:spcPts val="0"/>
              </a:spcAft>
              <a:buClr>
                <a:schemeClr val="dk1"/>
              </a:buClr>
              <a:buSzPts val="2400"/>
              <a:buChar char="•"/>
            </a:pPr>
            <a:r>
              <a:rPr lang="en-US">
                <a:latin typeface="Times New Roman"/>
                <a:ea typeface="Times New Roman"/>
                <a:cs typeface="Times New Roman"/>
                <a:sym typeface="Times New Roman"/>
              </a:rPr>
              <a:t>etc. </a:t>
            </a:r>
            <a:endParaRPr/>
          </a:p>
          <a:p>
            <a:pPr indent="0" lvl="0" marL="0" rtl="0" algn="just">
              <a:lnSpc>
                <a:spcPct val="100000"/>
              </a:lnSpc>
              <a:spcBef>
                <a:spcPts val="480"/>
              </a:spcBef>
              <a:spcAft>
                <a:spcPts val="0"/>
              </a:spcAft>
              <a:buClr>
                <a:schemeClr val="dk1"/>
              </a:buClr>
              <a:buSzPts val="2400"/>
              <a:buNone/>
            </a:pPr>
            <a:r>
              <a:t/>
            </a:r>
            <a:endParaRPr>
              <a:latin typeface="Times New Roman"/>
              <a:ea typeface="Times New Roman"/>
              <a:cs typeface="Times New Roman"/>
              <a:sym typeface="Times New Roman"/>
            </a:endParaRPr>
          </a:p>
        </p:txBody>
      </p:sp>
      <p:sp>
        <p:nvSpPr>
          <p:cNvPr id="363" name="Google Shape;363;p39"/>
          <p:cNvSpPr txBox="1"/>
          <p:nvPr>
            <p:ph idx="3" type="body"/>
          </p:nvPr>
        </p:nvSpPr>
        <p:spPr>
          <a:xfrm>
            <a:off x="4645025" y="1476374"/>
            <a:ext cx="4041775" cy="1376561"/>
          </a:xfrm>
          <a:prstGeom prst="rect">
            <a:avLst/>
          </a:prstGeom>
          <a:noFill/>
          <a:ln>
            <a:noFill/>
          </a:ln>
        </p:spPr>
        <p:txBody>
          <a:bodyPr anchorCtr="0" anchor="b" bIns="45700" lIns="91425" spcFirstLastPara="1" rIns="91425" wrap="square" tIns="45700">
            <a:normAutofit/>
          </a:bodyPr>
          <a:lstStyle/>
          <a:p>
            <a:pPr indent="0" lvl="0" marL="0" rtl="0" algn="l">
              <a:lnSpc>
                <a:spcPct val="100000"/>
              </a:lnSpc>
              <a:spcBef>
                <a:spcPts val="0"/>
              </a:spcBef>
              <a:spcAft>
                <a:spcPts val="0"/>
              </a:spcAft>
              <a:buClr>
                <a:schemeClr val="dk1"/>
              </a:buClr>
              <a:buSzPts val="2400"/>
              <a:buNone/>
            </a:pPr>
            <a:r>
              <a:rPr b="0" lang="en-US">
                <a:latin typeface="Times New Roman"/>
                <a:ea typeface="Times New Roman"/>
                <a:cs typeface="Times New Roman"/>
                <a:sym typeface="Times New Roman"/>
              </a:rPr>
              <a:t>Develops between the learners and the teacher. </a:t>
            </a:r>
            <a:endParaRPr/>
          </a:p>
          <a:p>
            <a:pPr indent="0" lvl="0" marL="0" rtl="0" algn="l">
              <a:lnSpc>
                <a:spcPct val="100000"/>
              </a:lnSpc>
              <a:spcBef>
                <a:spcPts val="480"/>
              </a:spcBef>
              <a:spcAft>
                <a:spcPts val="0"/>
              </a:spcAft>
              <a:buClr>
                <a:schemeClr val="dk1"/>
              </a:buClr>
              <a:buSzPts val="2400"/>
              <a:buNone/>
            </a:pPr>
            <a:r>
              <a:t/>
            </a:r>
            <a:endParaRPr/>
          </a:p>
        </p:txBody>
      </p:sp>
      <p:sp>
        <p:nvSpPr>
          <p:cNvPr id="364" name="Google Shape;364;p39"/>
          <p:cNvSpPr txBox="1"/>
          <p:nvPr>
            <p:ph idx="4" type="body"/>
          </p:nvPr>
        </p:nvSpPr>
        <p:spPr>
          <a:xfrm>
            <a:off x="4645025" y="2924943"/>
            <a:ext cx="4041775" cy="3201219"/>
          </a:xfrm>
          <a:prstGeom prst="rect">
            <a:avLst/>
          </a:prstGeom>
          <a:noFill/>
          <a:ln>
            <a:noFill/>
          </a:ln>
        </p:spPr>
        <p:txBody>
          <a:bodyPr anchorCtr="0" anchor="t" bIns="45700" lIns="91425" spcFirstLastPara="1" rIns="91425" wrap="square" tIns="45700">
            <a:normAutofit/>
          </a:bodyPr>
          <a:lstStyle/>
          <a:p>
            <a:pPr indent="0" lvl="0" marL="0" rtl="0" algn="just">
              <a:lnSpc>
                <a:spcPct val="100000"/>
              </a:lnSpc>
              <a:spcBef>
                <a:spcPts val="0"/>
              </a:spcBef>
              <a:spcAft>
                <a:spcPts val="0"/>
              </a:spcAft>
              <a:buClr>
                <a:schemeClr val="dk1"/>
              </a:buClr>
              <a:buSzPts val="2400"/>
              <a:buNone/>
            </a:pPr>
            <a:r>
              <a:rPr lang="en-US">
                <a:latin typeface="Times New Roman"/>
                <a:ea typeface="Times New Roman"/>
                <a:cs typeface="Times New Roman"/>
                <a:sym typeface="Times New Roman"/>
              </a:rPr>
              <a:t>Aims at creating a communicative classroom atmosphere and successful communicative teaching.</a:t>
            </a:r>
            <a:endParaRPr/>
          </a:p>
          <a:p>
            <a:pPr indent="-190500" lvl="0" marL="342900" rtl="0" algn="l">
              <a:lnSpc>
                <a:spcPct val="100000"/>
              </a:lnSpc>
              <a:spcBef>
                <a:spcPts val="480"/>
              </a:spcBef>
              <a:spcAft>
                <a:spcPts val="0"/>
              </a:spcAft>
              <a:buClr>
                <a:schemeClr val="dk1"/>
              </a:buClr>
              <a:buSzPts val="2400"/>
              <a:buNone/>
            </a:pPr>
            <a:r>
              <a:t/>
            </a:r>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8" name="Shape 368"/>
        <p:cNvGrpSpPr/>
        <p:nvPr/>
      </p:nvGrpSpPr>
      <p:grpSpPr>
        <a:xfrm>
          <a:off x="0" y="0"/>
          <a:ext cx="0" cy="0"/>
          <a:chOff x="0" y="0"/>
          <a:chExt cx="0" cy="0"/>
        </a:xfrm>
      </p:grpSpPr>
      <p:sp>
        <p:nvSpPr>
          <p:cNvPr id="369" name="Google Shape;369;p40"/>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dk1"/>
              </a:buClr>
              <a:buSzPts val="3600"/>
              <a:buFont typeface="Times New Roman"/>
              <a:buNone/>
            </a:pPr>
            <a:r>
              <a:rPr b="1" i="1" lang="en-US" sz="3600">
                <a:latin typeface="Times New Roman"/>
                <a:ea typeface="Times New Roman"/>
                <a:cs typeface="Times New Roman"/>
                <a:sym typeface="Times New Roman"/>
              </a:rPr>
              <a:t>Three-phase framework of communicative teaching</a:t>
            </a:r>
            <a:endParaRPr b="1" i="1" sz="3600">
              <a:latin typeface="Times New Roman"/>
              <a:ea typeface="Times New Roman"/>
              <a:cs typeface="Times New Roman"/>
              <a:sym typeface="Times New Roman"/>
            </a:endParaRPr>
          </a:p>
        </p:txBody>
      </p:sp>
      <p:grpSp>
        <p:nvGrpSpPr>
          <p:cNvPr id="370" name="Google Shape;370;p40"/>
          <p:cNvGrpSpPr/>
          <p:nvPr/>
        </p:nvGrpSpPr>
        <p:grpSpPr>
          <a:xfrm>
            <a:off x="611560" y="1397528"/>
            <a:ext cx="8229599" cy="5185304"/>
            <a:chOff x="0" y="529"/>
            <a:chExt cx="8229598" cy="5185304"/>
          </a:xfrm>
        </p:grpSpPr>
        <p:sp>
          <p:nvSpPr>
            <p:cNvPr id="371" name="Google Shape;371;p40"/>
            <p:cNvSpPr/>
            <p:nvPr/>
          </p:nvSpPr>
          <p:spPr>
            <a:xfrm rot="5400000">
              <a:off x="-278437" y="278966"/>
              <a:ext cx="1856251" cy="1299376"/>
            </a:xfrm>
            <a:prstGeom prst="chevron">
              <a:avLst>
                <a:gd fmla="val 50000" name="adj"/>
              </a:avLst>
            </a:prstGeom>
            <a:solidFill>
              <a:srgbClr val="A9A57B"/>
            </a:solidFill>
            <a:ln cap="flat" cmpd="sng" w="25400">
              <a:solidFill>
                <a:srgbClr val="A9A57B"/>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72" name="Google Shape;372;p40"/>
            <p:cNvSpPr txBox="1"/>
            <p:nvPr/>
          </p:nvSpPr>
          <p:spPr>
            <a:xfrm>
              <a:off x="1" y="650216"/>
              <a:ext cx="1299376" cy="556875"/>
            </a:xfrm>
            <a:prstGeom prst="rect">
              <a:avLst/>
            </a:prstGeom>
            <a:noFill/>
            <a:ln>
              <a:noFill/>
            </a:ln>
          </p:spPr>
          <p:txBody>
            <a:bodyPr anchorCtr="0" anchor="ctr" bIns="12700" lIns="12700" spcFirstLastPara="1" rIns="12700" wrap="square" tIns="12700">
              <a:noAutofit/>
            </a:bodyPr>
            <a:lstStyle/>
            <a:p>
              <a:pPr indent="0" lvl="0" marL="0" marR="0" rtl="0" algn="ctr">
                <a:lnSpc>
                  <a:spcPct val="90000"/>
                </a:lnSpc>
                <a:spcBef>
                  <a:spcPts val="0"/>
                </a:spcBef>
                <a:spcAft>
                  <a:spcPts val="0"/>
                </a:spcAft>
                <a:buClr>
                  <a:schemeClr val="lt1"/>
                </a:buClr>
                <a:buSzPts val="2000"/>
                <a:buFont typeface="Times New Roman"/>
                <a:buNone/>
              </a:pPr>
              <a:r>
                <a:rPr b="1" i="0" lang="en-US" sz="2000" u="none" cap="none" strike="noStrike">
                  <a:solidFill>
                    <a:schemeClr val="lt1"/>
                  </a:solidFill>
                  <a:latin typeface="Times New Roman"/>
                  <a:ea typeface="Times New Roman"/>
                  <a:cs typeface="Times New Roman"/>
                  <a:sym typeface="Times New Roman"/>
                </a:rPr>
                <a:t>Pre-activity</a:t>
              </a:r>
              <a:endParaRPr b="1" i="0" sz="2000" u="none" cap="none" strike="noStrike">
                <a:solidFill>
                  <a:schemeClr val="lt1"/>
                </a:solidFill>
                <a:latin typeface="Times New Roman"/>
                <a:ea typeface="Times New Roman"/>
                <a:cs typeface="Times New Roman"/>
                <a:sym typeface="Times New Roman"/>
              </a:endParaRPr>
            </a:p>
          </p:txBody>
        </p:sp>
        <p:sp>
          <p:nvSpPr>
            <p:cNvPr id="373" name="Google Shape;373;p40"/>
            <p:cNvSpPr/>
            <p:nvPr/>
          </p:nvSpPr>
          <p:spPr>
            <a:xfrm rot="5400000">
              <a:off x="4161206" y="-2861301"/>
              <a:ext cx="1206563" cy="6930223"/>
            </a:xfrm>
            <a:prstGeom prst="round2SameRect">
              <a:avLst>
                <a:gd fmla="val 16667" name="adj1"/>
                <a:gd fmla="val 0" name="adj2"/>
              </a:avLst>
            </a:prstGeom>
            <a:solidFill>
              <a:schemeClr val="lt1">
                <a:alpha val="89411"/>
              </a:schemeClr>
            </a:solidFill>
            <a:ln cap="flat" cmpd="sng" w="25400">
              <a:solidFill>
                <a:srgbClr val="A9A57B"/>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74" name="Google Shape;374;p40"/>
            <p:cNvSpPr txBox="1"/>
            <p:nvPr/>
          </p:nvSpPr>
          <p:spPr>
            <a:xfrm>
              <a:off x="1299376" y="59429"/>
              <a:ext cx="6871323" cy="1088763"/>
            </a:xfrm>
            <a:prstGeom prst="rect">
              <a:avLst/>
            </a:prstGeom>
            <a:noFill/>
            <a:ln>
              <a:noFill/>
            </a:ln>
          </p:spPr>
          <p:txBody>
            <a:bodyPr anchorCtr="0" anchor="ctr" bIns="10150" lIns="113775" spcFirstLastPara="1" rIns="10150" wrap="square" tIns="10150">
              <a:noAutofit/>
            </a:bodyPr>
            <a:lstStyle/>
            <a:p>
              <a:pPr indent="-171450" lvl="1" marL="171450" marR="0" rtl="0" algn="just">
                <a:lnSpc>
                  <a:spcPct val="90000"/>
                </a:lnSpc>
                <a:spcBef>
                  <a:spcPts val="0"/>
                </a:spcBef>
                <a:spcAft>
                  <a:spcPts val="0"/>
                </a:spcAft>
                <a:buClr>
                  <a:schemeClr val="dk1"/>
                </a:buClr>
                <a:buSzPts val="1600"/>
                <a:buFont typeface="Times New Roman"/>
                <a:buChar char="•"/>
              </a:pPr>
              <a:r>
                <a:rPr b="0" i="0" lang="en-US" sz="1600" u="none" cap="none" strike="noStrike">
                  <a:solidFill>
                    <a:schemeClr val="dk1"/>
                  </a:solidFill>
                  <a:latin typeface="Times New Roman"/>
                  <a:ea typeface="Times New Roman"/>
                  <a:cs typeface="Times New Roman"/>
                  <a:sym typeface="Times New Roman"/>
                </a:rPr>
                <a:t>to arouse interest in the learners towards the main task</a:t>
              </a:r>
              <a:endParaRPr b="0" i="0" sz="1600" u="none" cap="none" strike="noStrike">
                <a:solidFill>
                  <a:schemeClr val="dk1"/>
                </a:solidFill>
                <a:latin typeface="Times New Roman"/>
                <a:ea typeface="Times New Roman"/>
                <a:cs typeface="Times New Roman"/>
                <a:sym typeface="Times New Roman"/>
              </a:endParaRPr>
            </a:p>
            <a:p>
              <a:pPr indent="-171450" lvl="1" marL="171450" marR="0" rtl="0" algn="just">
                <a:lnSpc>
                  <a:spcPct val="90000"/>
                </a:lnSpc>
                <a:spcBef>
                  <a:spcPts val="240"/>
                </a:spcBef>
                <a:spcAft>
                  <a:spcPts val="0"/>
                </a:spcAft>
                <a:buClr>
                  <a:schemeClr val="dk1"/>
                </a:buClr>
                <a:buSzPts val="1600"/>
                <a:buFont typeface="Times New Roman"/>
                <a:buChar char="•"/>
              </a:pPr>
              <a:r>
                <a:rPr b="0" i="0" lang="en-US" sz="1600" u="none" cap="none" strike="noStrike">
                  <a:solidFill>
                    <a:schemeClr val="dk1"/>
                  </a:solidFill>
                  <a:latin typeface="Times New Roman"/>
                  <a:ea typeface="Times New Roman"/>
                  <a:cs typeface="Times New Roman"/>
                  <a:sym typeface="Times New Roman"/>
                </a:rPr>
                <a:t>to motivate performance</a:t>
              </a:r>
              <a:endParaRPr b="0" i="0" sz="1600" u="none" cap="none" strike="noStrike">
                <a:solidFill>
                  <a:schemeClr val="dk1"/>
                </a:solidFill>
                <a:latin typeface="Times New Roman"/>
                <a:ea typeface="Times New Roman"/>
                <a:cs typeface="Times New Roman"/>
                <a:sym typeface="Times New Roman"/>
              </a:endParaRPr>
            </a:p>
            <a:p>
              <a:pPr indent="-171450" lvl="1" marL="171450" marR="0" rtl="0" algn="just">
                <a:lnSpc>
                  <a:spcPct val="90000"/>
                </a:lnSpc>
                <a:spcBef>
                  <a:spcPts val="240"/>
                </a:spcBef>
                <a:spcAft>
                  <a:spcPts val="0"/>
                </a:spcAft>
                <a:buClr>
                  <a:schemeClr val="dk1"/>
                </a:buClr>
                <a:buSzPts val="1600"/>
                <a:buFont typeface="Times New Roman"/>
                <a:buChar char="•"/>
              </a:pPr>
              <a:r>
                <a:rPr b="0" i="0" lang="en-US" sz="1600" u="none" cap="none" strike="noStrike">
                  <a:solidFill>
                    <a:schemeClr val="dk1"/>
                  </a:solidFill>
                  <a:latin typeface="Times New Roman"/>
                  <a:ea typeface="Times New Roman"/>
                  <a:cs typeface="Times New Roman"/>
                  <a:sym typeface="Times New Roman"/>
                </a:rPr>
                <a:t>to activate in learners their prior knowledge</a:t>
              </a:r>
              <a:endParaRPr b="0" i="0" sz="1600" u="none" cap="none" strike="noStrike">
                <a:solidFill>
                  <a:schemeClr val="dk1"/>
                </a:solidFill>
                <a:latin typeface="Times New Roman"/>
                <a:ea typeface="Times New Roman"/>
                <a:cs typeface="Times New Roman"/>
                <a:sym typeface="Times New Roman"/>
              </a:endParaRPr>
            </a:p>
            <a:p>
              <a:pPr indent="-171450" lvl="1" marL="171450" marR="0" rtl="0" algn="just">
                <a:lnSpc>
                  <a:spcPct val="90000"/>
                </a:lnSpc>
                <a:spcBef>
                  <a:spcPts val="240"/>
                </a:spcBef>
                <a:spcAft>
                  <a:spcPts val="0"/>
                </a:spcAft>
                <a:buClr>
                  <a:schemeClr val="dk1"/>
                </a:buClr>
                <a:buSzPts val="1600"/>
                <a:buFont typeface="Times New Roman"/>
                <a:buChar char="•"/>
              </a:pPr>
              <a:r>
                <a:rPr b="0" i="0" lang="en-US" sz="1600" u="none" cap="none" strike="noStrike">
                  <a:solidFill>
                    <a:schemeClr val="dk1"/>
                  </a:solidFill>
                  <a:latin typeface="Times New Roman"/>
                  <a:ea typeface="Times New Roman"/>
                  <a:cs typeface="Times New Roman"/>
                  <a:sym typeface="Times New Roman"/>
                </a:rPr>
                <a:t>to prepare them for the language that can be necessary to perform the main task</a:t>
              </a:r>
              <a:endParaRPr b="0" i="0" sz="1600" u="none" cap="none" strike="noStrike">
                <a:solidFill>
                  <a:schemeClr val="dk1"/>
                </a:solidFill>
                <a:latin typeface="Times New Roman"/>
                <a:ea typeface="Times New Roman"/>
                <a:cs typeface="Times New Roman"/>
                <a:sym typeface="Times New Roman"/>
              </a:endParaRPr>
            </a:p>
          </p:txBody>
        </p:sp>
        <p:sp>
          <p:nvSpPr>
            <p:cNvPr id="375" name="Google Shape;375;p40"/>
            <p:cNvSpPr/>
            <p:nvPr/>
          </p:nvSpPr>
          <p:spPr>
            <a:xfrm rot="5400000">
              <a:off x="-278437" y="1943492"/>
              <a:ext cx="1856251" cy="1299376"/>
            </a:xfrm>
            <a:prstGeom prst="chevron">
              <a:avLst>
                <a:gd fmla="val 50000" name="adj"/>
              </a:avLst>
            </a:prstGeom>
            <a:solidFill>
              <a:srgbClr val="A9A57B"/>
            </a:solidFill>
            <a:ln cap="flat" cmpd="sng" w="25400">
              <a:solidFill>
                <a:srgbClr val="A9A57B"/>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76" name="Google Shape;376;p40"/>
            <p:cNvSpPr txBox="1"/>
            <p:nvPr/>
          </p:nvSpPr>
          <p:spPr>
            <a:xfrm>
              <a:off x="1" y="2314742"/>
              <a:ext cx="1299376" cy="556875"/>
            </a:xfrm>
            <a:prstGeom prst="rect">
              <a:avLst/>
            </a:prstGeom>
            <a:noFill/>
            <a:ln>
              <a:noFill/>
            </a:ln>
          </p:spPr>
          <p:txBody>
            <a:bodyPr anchorCtr="0" anchor="ctr" bIns="12700" lIns="12700" spcFirstLastPara="1" rIns="12700" wrap="square" tIns="12700">
              <a:noAutofit/>
            </a:bodyPr>
            <a:lstStyle/>
            <a:p>
              <a:pPr indent="0" lvl="0" marL="0" marR="0" rtl="0" algn="ctr">
                <a:lnSpc>
                  <a:spcPct val="90000"/>
                </a:lnSpc>
                <a:spcBef>
                  <a:spcPts val="0"/>
                </a:spcBef>
                <a:spcAft>
                  <a:spcPts val="0"/>
                </a:spcAft>
                <a:buClr>
                  <a:schemeClr val="lt1"/>
                </a:buClr>
                <a:buSzPts val="2000"/>
                <a:buFont typeface="Times New Roman"/>
                <a:buNone/>
              </a:pPr>
              <a:r>
                <a:rPr b="1" i="0" lang="en-US" sz="2000" u="none" cap="none" strike="noStrike">
                  <a:solidFill>
                    <a:schemeClr val="lt1"/>
                  </a:solidFill>
                  <a:latin typeface="Times New Roman"/>
                  <a:ea typeface="Times New Roman"/>
                  <a:cs typeface="Times New Roman"/>
                  <a:sym typeface="Times New Roman"/>
                </a:rPr>
                <a:t>While-activity</a:t>
              </a:r>
              <a:endParaRPr b="1" i="0" sz="2000" u="none" cap="none" strike="noStrike">
                <a:solidFill>
                  <a:schemeClr val="lt1"/>
                </a:solidFill>
                <a:latin typeface="Times New Roman"/>
                <a:ea typeface="Times New Roman"/>
                <a:cs typeface="Times New Roman"/>
                <a:sym typeface="Times New Roman"/>
              </a:endParaRPr>
            </a:p>
          </p:txBody>
        </p:sp>
        <p:sp>
          <p:nvSpPr>
            <p:cNvPr id="377" name="Google Shape;377;p40"/>
            <p:cNvSpPr/>
            <p:nvPr/>
          </p:nvSpPr>
          <p:spPr>
            <a:xfrm rot="5400000">
              <a:off x="4161206" y="-1196774"/>
              <a:ext cx="1206563" cy="6930223"/>
            </a:xfrm>
            <a:prstGeom prst="round2SameRect">
              <a:avLst>
                <a:gd fmla="val 16667" name="adj1"/>
                <a:gd fmla="val 0" name="adj2"/>
              </a:avLst>
            </a:prstGeom>
            <a:solidFill>
              <a:schemeClr val="lt1">
                <a:alpha val="89411"/>
              </a:schemeClr>
            </a:solidFill>
            <a:ln cap="flat" cmpd="sng" w="25400">
              <a:solidFill>
                <a:srgbClr val="A9A57B"/>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78" name="Google Shape;378;p40"/>
            <p:cNvSpPr txBox="1"/>
            <p:nvPr/>
          </p:nvSpPr>
          <p:spPr>
            <a:xfrm>
              <a:off x="1299376" y="1723956"/>
              <a:ext cx="6871323" cy="1088763"/>
            </a:xfrm>
            <a:prstGeom prst="rect">
              <a:avLst/>
            </a:prstGeom>
            <a:noFill/>
            <a:ln>
              <a:noFill/>
            </a:ln>
          </p:spPr>
          <p:txBody>
            <a:bodyPr anchorCtr="0" anchor="ctr" bIns="11425" lIns="128000" spcFirstLastPara="1" rIns="11425" wrap="square" tIns="11425">
              <a:noAutofit/>
            </a:bodyPr>
            <a:lstStyle/>
            <a:p>
              <a:pPr indent="-171450" lvl="1" marL="171450" marR="0" rtl="0" algn="l">
                <a:lnSpc>
                  <a:spcPct val="90000"/>
                </a:lnSpc>
                <a:spcBef>
                  <a:spcPts val="0"/>
                </a:spcBef>
                <a:spcAft>
                  <a:spcPts val="0"/>
                </a:spcAft>
                <a:buClr>
                  <a:schemeClr val="dk1"/>
                </a:buClr>
                <a:buSzPts val="1800"/>
                <a:buFont typeface="Times New Roman"/>
                <a:buChar char="•"/>
              </a:pPr>
              <a:r>
                <a:rPr b="0" i="0" lang="en-US" sz="1800" u="none" cap="none" strike="noStrike">
                  <a:solidFill>
                    <a:schemeClr val="dk1"/>
                  </a:solidFill>
                  <a:latin typeface="Times New Roman"/>
                  <a:ea typeface="Times New Roman"/>
                  <a:cs typeface="Times New Roman"/>
                  <a:sym typeface="Times New Roman"/>
                </a:rPr>
                <a:t>organized as oral or written communication</a:t>
              </a:r>
              <a:endParaRPr b="0" i="0" sz="1800" u="none" cap="none" strike="noStrike">
                <a:solidFill>
                  <a:schemeClr val="dk1"/>
                </a:solidFill>
                <a:latin typeface="Times New Roman"/>
                <a:ea typeface="Times New Roman"/>
                <a:cs typeface="Times New Roman"/>
                <a:sym typeface="Times New Roman"/>
              </a:endParaRPr>
            </a:p>
            <a:p>
              <a:pPr indent="-171450" lvl="1" marL="171450" marR="0" rtl="0" algn="l">
                <a:lnSpc>
                  <a:spcPct val="90000"/>
                </a:lnSpc>
                <a:spcBef>
                  <a:spcPts val="270"/>
                </a:spcBef>
                <a:spcAft>
                  <a:spcPts val="0"/>
                </a:spcAft>
                <a:buClr>
                  <a:schemeClr val="dk1"/>
                </a:buClr>
                <a:buSzPts val="1800"/>
                <a:buFont typeface="Times New Roman"/>
                <a:buChar char="•"/>
              </a:pPr>
              <a:r>
                <a:rPr b="0" i="0" lang="en-US" sz="1800" u="none" cap="none" strike="noStrike">
                  <a:solidFill>
                    <a:schemeClr val="dk1"/>
                  </a:solidFill>
                  <a:latin typeface="Times New Roman"/>
                  <a:ea typeface="Times New Roman"/>
                  <a:cs typeface="Times New Roman"/>
                  <a:sym typeface="Times New Roman"/>
                </a:rPr>
                <a:t>based on engaging the learners in the communicative tasks</a:t>
              </a:r>
              <a:endParaRPr b="0" i="0" sz="1800" u="none" cap="none" strike="noStrike">
                <a:solidFill>
                  <a:schemeClr val="dk1"/>
                </a:solidFill>
                <a:latin typeface="Times New Roman"/>
                <a:ea typeface="Times New Roman"/>
                <a:cs typeface="Times New Roman"/>
                <a:sym typeface="Times New Roman"/>
              </a:endParaRPr>
            </a:p>
          </p:txBody>
        </p:sp>
        <p:sp>
          <p:nvSpPr>
            <p:cNvPr id="379" name="Google Shape;379;p40"/>
            <p:cNvSpPr/>
            <p:nvPr/>
          </p:nvSpPr>
          <p:spPr>
            <a:xfrm rot="5400000">
              <a:off x="-278437" y="3608019"/>
              <a:ext cx="1856251" cy="1299376"/>
            </a:xfrm>
            <a:prstGeom prst="chevron">
              <a:avLst>
                <a:gd fmla="val 50000" name="adj"/>
              </a:avLst>
            </a:prstGeom>
            <a:solidFill>
              <a:srgbClr val="A9A57B"/>
            </a:solidFill>
            <a:ln cap="flat" cmpd="sng" w="25400">
              <a:solidFill>
                <a:srgbClr val="A9A57B"/>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80" name="Google Shape;380;p40"/>
            <p:cNvSpPr txBox="1"/>
            <p:nvPr/>
          </p:nvSpPr>
          <p:spPr>
            <a:xfrm>
              <a:off x="1" y="3979269"/>
              <a:ext cx="1299376" cy="556875"/>
            </a:xfrm>
            <a:prstGeom prst="rect">
              <a:avLst/>
            </a:prstGeom>
            <a:noFill/>
            <a:ln>
              <a:noFill/>
            </a:ln>
          </p:spPr>
          <p:txBody>
            <a:bodyPr anchorCtr="0" anchor="ctr" bIns="12700" lIns="12700" spcFirstLastPara="1" rIns="12700" wrap="square" tIns="12700">
              <a:noAutofit/>
            </a:bodyPr>
            <a:lstStyle/>
            <a:p>
              <a:pPr indent="0" lvl="0" marL="0" marR="0" rtl="0" algn="ctr">
                <a:lnSpc>
                  <a:spcPct val="90000"/>
                </a:lnSpc>
                <a:spcBef>
                  <a:spcPts val="0"/>
                </a:spcBef>
                <a:spcAft>
                  <a:spcPts val="0"/>
                </a:spcAft>
                <a:buClr>
                  <a:schemeClr val="lt1"/>
                </a:buClr>
                <a:buSzPts val="2000"/>
                <a:buFont typeface="Times New Roman"/>
                <a:buNone/>
              </a:pPr>
              <a:r>
                <a:rPr b="1" i="0" lang="en-US" sz="2000" u="none" cap="none" strike="noStrike">
                  <a:solidFill>
                    <a:schemeClr val="lt1"/>
                  </a:solidFill>
                  <a:latin typeface="Times New Roman"/>
                  <a:ea typeface="Times New Roman"/>
                  <a:cs typeface="Times New Roman"/>
                  <a:sym typeface="Times New Roman"/>
                </a:rPr>
                <a:t>Post-activity</a:t>
              </a:r>
              <a:endParaRPr b="1" i="0" sz="2000" u="none" cap="none" strike="noStrike">
                <a:solidFill>
                  <a:schemeClr val="lt1"/>
                </a:solidFill>
                <a:latin typeface="Times New Roman"/>
                <a:ea typeface="Times New Roman"/>
                <a:cs typeface="Times New Roman"/>
                <a:sym typeface="Times New Roman"/>
              </a:endParaRPr>
            </a:p>
          </p:txBody>
        </p:sp>
        <p:sp>
          <p:nvSpPr>
            <p:cNvPr id="381" name="Google Shape;381;p40"/>
            <p:cNvSpPr/>
            <p:nvPr/>
          </p:nvSpPr>
          <p:spPr>
            <a:xfrm rot="5400000">
              <a:off x="4161206" y="467751"/>
              <a:ext cx="1206563" cy="6930223"/>
            </a:xfrm>
            <a:prstGeom prst="round2SameRect">
              <a:avLst>
                <a:gd fmla="val 16667" name="adj1"/>
                <a:gd fmla="val 0" name="adj2"/>
              </a:avLst>
            </a:prstGeom>
            <a:solidFill>
              <a:schemeClr val="lt1">
                <a:alpha val="89411"/>
              </a:schemeClr>
            </a:solidFill>
            <a:ln cap="flat" cmpd="sng" w="25400">
              <a:solidFill>
                <a:srgbClr val="A9A57B"/>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82" name="Google Shape;382;p40"/>
            <p:cNvSpPr txBox="1"/>
            <p:nvPr/>
          </p:nvSpPr>
          <p:spPr>
            <a:xfrm>
              <a:off x="1299376" y="3388481"/>
              <a:ext cx="6871323" cy="1088763"/>
            </a:xfrm>
            <a:prstGeom prst="rect">
              <a:avLst/>
            </a:prstGeom>
            <a:noFill/>
            <a:ln>
              <a:noFill/>
            </a:ln>
          </p:spPr>
          <p:txBody>
            <a:bodyPr anchorCtr="0" anchor="ctr" bIns="11425" lIns="128000" spcFirstLastPara="1" rIns="11425" wrap="square" tIns="11425">
              <a:noAutofit/>
            </a:bodyPr>
            <a:lstStyle/>
            <a:p>
              <a:pPr indent="-171450" lvl="1" marL="171450" marR="0" rtl="0" algn="l">
                <a:lnSpc>
                  <a:spcPct val="90000"/>
                </a:lnSpc>
                <a:spcBef>
                  <a:spcPts val="0"/>
                </a:spcBef>
                <a:spcAft>
                  <a:spcPts val="0"/>
                </a:spcAft>
                <a:buClr>
                  <a:schemeClr val="dk1"/>
                </a:buClr>
                <a:buSzPts val="1800"/>
                <a:buFont typeface="Times New Roman"/>
                <a:buChar char="•"/>
              </a:pPr>
              <a:r>
                <a:rPr b="0" i="0" lang="en-US" sz="1800" u="none" cap="none" strike="noStrike">
                  <a:solidFill>
                    <a:schemeClr val="dk1"/>
                  </a:solidFill>
                  <a:latin typeface="Times New Roman"/>
                  <a:ea typeface="Times New Roman"/>
                  <a:cs typeface="Times New Roman"/>
                  <a:sym typeface="Times New Roman"/>
                </a:rPr>
                <a:t>reflection on the ideas and language that was produced during the main activity</a:t>
              </a:r>
              <a:endParaRPr b="0" i="0" sz="1800" u="none" cap="none" strike="noStrike">
                <a:solidFill>
                  <a:schemeClr val="dk1"/>
                </a:solidFill>
                <a:latin typeface="Times New Roman"/>
                <a:ea typeface="Times New Roman"/>
                <a:cs typeface="Times New Roman"/>
                <a:sym typeface="Times New Roman"/>
              </a:endParaRPr>
            </a:p>
            <a:p>
              <a:pPr indent="-171450" lvl="1" marL="171450" marR="0" rtl="0" algn="l">
                <a:lnSpc>
                  <a:spcPct val="90000"/>
                </a:lnSpc>
                <a:spcBef>
                  <a:spcPts val="270"/>
                </a:spcBef>
                <a:spcAft>
                  <a:spcPts val="0"/>
                </a:spcAft>
                <a:buClr>
                  <a:schemeClr val="dk1"/>
                </a:buClr>
                <a:buSzPts val="1800"/>
                <a:buFont typeface="Times New Roman"/>
                <a:buChar char="•"/>
              </a:pPr>
              <a:r>
                <a:rPr b="0" i="0" lang="en-US" sz="1800" u="none" cap="none" strike="noStrike">
                  <a:solidFill>
                    <a:schemeClr val="dk1"/>
                  </a:solidFill>
                  <a:latin typeface="Times New Roman"/>
                  <a:ea typeface="Times New Roman"/>
                  <a:cs typeface="Times New Roman"/>
                  <a:sym typeface="Times New Roman"/>
                </a:rPr>
                <a:t>includes additional language drill and integration with other skills</a:t>
              </a:r>
              <a:endParaRPr b="0" i="0" sz="1800" u="none" cap="none" strike="noStrike">
                <a:solidFill>
                  <a:schemeClr val="dk1"/>
                </a:solidFill>
                <a:latin typeface="Times New Roman"/>
                <a:ea typeface="Times New Roman"/>
                <a:cs typeface="Times New Roman"/>
                <a:sym typeface="Times New Roman"/>
              </a:endParaRPr>
            </a:p>
          </p:txBody>
        </p:sp>
      </p:gr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6" name="Shape 386"/>
        <p:cNvGrpSpPr/>
        <p:nvPr/>
      </p:nvGrpSpPr>
      <p:grpSpPr>
        <a:xfrm>
          <a:off x="0" y="0"/>
          <a:ext cx="0" cy="0"/>
          <a:chOff x="0" y="0"/>
          <a:chExt cx="0" cy="0"/>
        </a:xfrm>
      </p:grpSpPr>
      <p:sp>
        <p:nvSpPr>
          <p:cNvPr id="387" name="Google Shape;387;p41"/>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3600"/>
              <a:buFont typeface="Times New Roman"/>
              <a:buNone/>
            </a:pPr>
            <a:r>
              <a:rPr b="1" i="1" lang="en-US" sz="3600">
                <a:latin typeface="Times New Roman"/>
                <a:ea typeface="Times New Roman"/>
                <a:cs typeface="Times New Roman"/>
                <a:sym typeface="Times New Roman"/>
              </a:rPr>
              <a:t>Glossary</a:t>
            </a:r>
            <a:endParaRPr b="1" i="1" sz="3600">
              <a:latin typeface="Times New Roman"/>
              <a:ea typeface="Times New Roman"/>
              <a:cs typeface="Times New Roman"/>
              <a:sym typeface="Times New Roman"/>
            </a:endParaRPr>
          </a:p>
        </p:txBody>
      </p:sp>
      <p:sp>
        <p:nvSpPr>
          <p:cNvPr id="388" name="Google Shape;388;p41"/>
          <p:cNvSpPr txBox="1"/>
          <p:nvPr>
            <p:ph idx="1" type="body"/>
          </p:nvPr>
        </p:nvSpPr>
        <p:spPr>
          <a:xfrm>
            <a:off x="323528" y="1268760"/>
            <a:ext cx="8568952" cy="5314602"/>
          </a:xfrm>
          <a:prstGeom prst="rect">
            <a:avLst/>
          </a:prstGeom>
          <a:noFill/>
          <a:ln>
            <a:noFill/>
          </a:ln>
        </p:spPr>
        <p:txBody>
          <a:bodyPr anchorCtr="0" anchor="t" bIns="45700" lIns="91425" spcFirstLastPara="1" rIns="91425" wrap="square" tIns="45700">
            <a:normAutofit fontScale="62500" lnSpcReduction="20000"/>
          </a:bodyPr>
          <a:lstStyle/>
          <a:p>
            <a:pPr indent="-342900" lvl="0" marL="342900" rtl="0" algn="just">
              <a:lnSpc>
                <a:spcPct val="100000"/>
              </a:lnSpc>
              <a:spcBef>
                <a:spcPts val="0"/>
              </a:spcBef>
              <a:spcAft>
                <a:spcPts val="0"/>
              </a:spcAft>
              <a:buClr>
                <a:schemeClr val="dk1"/>
              </a:buClr>
              <a:buSzPct val="100000"/>
              <a:buChar char="•"/>
            </a:pPr>
            <a:r>
              <a:rPr b="1" lang="en-US">
                <a:latin typeface="Times New Roman"/>
                <a:ea typeface="Times New Roman"/>
                <a:cs typeface="Times New Roman"/>
                <a:sym typeface="Times New Roman"/>
              </a:rPr>
              <a:t>Audio-lingual method </a:t>
            </a:r>
            <a:r>
              <a:rPr lang="en-US">
                <a:latin typeface="Times New Roman"/>
                <a:ea typeface="Times New Roman"/>
                <a:cs typeface="Times New Roman"/>
                <a:sym typeface="Times New Roman"/>
              </a:rPr>
              <a:t>is the way to teach a foreign language through intense repetitions of language patterns.</a:t>
            </a:r>
            <a:endParaRPr/>
          </a:p>
          <a:p>
            <a:pPr indent="-215900" lvl="0" marL="342900" rtl="0" algn="just">
              <a:lnSpc>
                <a:spcPct val="100000"/>
              </a:lnSpc>
              <a:spcBef>
                <a:spcPts val="400"/>
              </a:spcBef>
              <a:spcAft>
                <a:spcPts val="0"/>
              </a:spcAft>
              <a:buClr>
                <a:schemeClr val="dk1"/>
              </a:buClr>
              <a:buSzPct val="100000"/>
              <a:buNone/>
            </a:pPr>
            <a:r>
              <a:t/>
            </a:r>
            <a:endParaRPr>
              <a:latin typeface="Times New Roman"/>
              <a:ea typeface="Times New Roman"/>
              <a:cs typeface="Times New Roman"/>
              <a:sym typeface="Times New Roman"/>
            </a:endParaRPr>
          </a:p>
          <a:p>
            <a:pPr indent="-342900" lvl="0" marL="342900" rtl="0" algn="just">
              <a:lnSpc>
                <a:spcPct val="100000"/>
              </a:lnSpc>
              <a:spcBef>
                <a:spcPts val="400"/>
              </a:spcBef>
              <a:spcAft>
                <a:spcPts val="0"/>
              </a:spcAft>
              <a:buClr>
                <a:schemeClr val="dk1"/>
              </a:buClr>
              <a:buSzPct val="100000"/>
              <a:buChar char="•"/>
            </a:pPr>
            <a:r>
              <a:rPr b="1" lang="en-US">
                <a:latin typeface="Times New Roman"/>
                <a:ea typeface="Times New Roman"/>
                <a:cs typeface="Times New Roman"/>
                <a:sym typeface="Times New Roman"/>
              </a:rPr>
              <a:t>Communicative approach </a:t>
            </a:r>
            <a:r>
              <a:rPr lang="en-US">
                <a:latin typeface="Times New Roman"/>
                <a:ea typeface="Times New Roman"/>
                <a:cs typeface="Times New Roman"/>
                <a:sym typeface="Times New Roman"/>
              </a:rPr>
              <a:t>is a theory of teaching and learning foreign languages that recognizes the primacy of communication as the goal and the media of instruction.</a:t>
            </a:r>
            <a:endParaRPr/>
          </a:p>
          <a:p>
            <a:pPr indent="-215900" lvl="0" marL="342900" rtl="0" algn="just">
              <a:lnSpc>
                <a:spcPct val="100000"/>
              </a:lnSpc>
              <a:spcBef>
                <a:spcPts val="400"/>
              </a:spcBef>
              <a:spcAft>
                <a:spcPts val="0"/>
              </a:spcAft>
              <a:buClr>
                <a:schemeClr val="dk1"/>
              </a:buClr>
              <a:buSzPct val="100000"/>
              <a:buNone/>
            </a:pPr>
            <a:r>
              <a:t/>
            </a:r>
            <a:endParaRPr>
              <a:latin typeface="Times New Roman"/>
              <a:ea typeface="Times New Roman"/>
              <a:cs typeface="Times New Roman"/>
              <a:sym typeface="Times New Roman"/>
            </a:endParaRPr>
          </a:p>
          <a:p>
            <a:pPr indent="-342900" lvl="0" marL="342900" rtl="0" algn="just">
              <a:lnSpc>
                <a:spcPct val="100000"/>
              </a:lnSpc>
              <a:spcBef>
                <a:spcPts val="400"/>
              </a:spcBef>
              <a:spcAft>
                <a:spcPts val="0"/>
              </a:spcAft>
              <a:buClr>
                <a:schemeClr val="dk1"/>
              </a:buClr>
              <a:buSzPct val="100000"/>
              <a:buChar char="•"/>
            </a:pPr>
            <a:r>
              <a:rPr b="1" lang="en-US">
                <a:latin typeface="Times New Roman"/>
                <a:ea typeface="Times New Roman"/>
                <a:cs typeface="Times New Roman"/>
                <a:sym typeface="Times New Roman"/>
              </a:rPr>
              <a:t>Communicative competence </a:t>
            </a:r>
            <a:r>
              <a:rPr lang="en-US">
                <a:latin typeface="Times New Roman"/>
                <a:ea typeface="Times New Roman"/>
                <a:cs typeface="Times New Roman"/>
                <a:sym typeface="Times New Roman"/>
              </a:rPr>
              <a:t>is the knowledge that is necessary for successful communication.</a:t>
            </a:r>
            <a:endParaRPr/>
          </a:p>
          <a:p>
            <a:pPr indent="-215900" lvl="0" marL="342900" rtl="0" algn="just">
              <a:lnSpc>
                <a:spcPct val="100000"/>
              </a:lnSpc>
              <a:spcBef>
                <a:spcPts val="400"/>
              </a:spcBef>
              <a:spcAft>
                <a:spcPts val="0"/>
              </a:spcAft>
              <a:buClr>
                <a:schemeClr val="dk1"/>
              </a:buClr>
              <a:buSzPct val="100000"/>
              <a:buNone/>
            </a:pPr>
            <a:r>
              <a:t/>
            </a:r>
            <a:endParaRPr>
              <a:latin typeface="Times New Roman"/>
              <a:ea typeface="Times New Roman"/>
              <a:cs typeface="Times New Roman"/>
              <a:sym typeface="Times New Roman"/>
            </a:endParaRPr>
          </a:p>
          <a:p>
            <a:pPr indent="-342900" lvl="0" marL="342900" rtl="0" algn="just">
              <a:lnSpc>
                <a:spcPct val="100000"/>
              </a:lnSpc>
              <a:spcBef>
                <a:spcPts val="400"/>
              </a:spcBef>
              <a:spcAft>
                <a:spcPts val="0"/>
              </a:spcAft>
              <a:buClr>
                <a:schemeClr val="dk1"/>
              </a:buClr>
              <a:buSzPct val="100000"/>
              <a:buChar char="•"/>
            </a:pPr>
            <a:r>
              <a:rPr b="1" lang="en-US">
                <a:latin typeface="Times New Roman"/>
                <a:ea typeface="Times New Roman"/>
                <a:cs typeface="Times New Roman"/>
                <a:sym typeface="Times New Roman"/>
              </a:rPr>
              <a:t>Communicative method </a:t>
            </a:r>
            <a:r>
              <a:rPr lang="en-US">
                <a:latin typeface="Times New Roman"/>
                <a:ea typeface="Times New Roman"/>
                <a:cs typeface="Times New Roman"/>
                <a:sym typeface="Times New Roman"/>
              </a:rPr>
              <a:t>is a way to teach a foreign language through communication for the purpose of communication.</a:t>
            </a:r>
            <a:endParaRPr/>
          </a:p>
          <a:p>
            <a:pPr indent="-215900" lvl="0" marL="342900" rtl="0" algn="just">
              <a:lnSpc>
                <a:spcPct val="100000"/>
              </a:lnSpc>
              <a:spcBef>
                <a:spcPts val="400"/>
              </a:spcBef>
              <a:spcAft>
                <a:spcPts val="0"/>
              </a:spcAft>
              <a:buClr>
                <a:schemeClr val="dk1"/>
              </a:buClr>
              <a:buSzPct val="100000"/>
              <a:buNone/>
            </a:pPr>
            <a:r>
              <a:t/>
            </a:r>
            <a:endParaRPr>
              <a:latin typeface="Times New Roman"/>
              <a:ea typeface="Times New Roman"/>
              <a:cs typeface="Times New Roman"/>
              <a:sym typeface="Times New Roman"/>
            </a:endParaRPr>
          </a:p>
          <a:p>
            <a:pPr indent="-342900" lvl="0" marL="342900" rtl="0" algn="just">
              <a:lnSpc>
                <a:spcPct val="100000"/>
              </a:lnSpc>
              <a:spcBef>
                <a:spcPts val="400"/>
              </a:spcBef>
              <a:spcAft>
                <a:spcPts val="0"/>
              </a:spcAft>
              <a:buClr>
                <a:schemeClr val="dk1"/>
              </a:buClr>
              <a:buSzPct val="100000"/>
              <a:buChar char="•"/>
            </a:pPr>
            <a:r>
              <a:rPr b="1" lang="en-US">
                <a:latin typeface="Times New Roman"/>
                <a:ea typeface="Times New Roman"/>
                <a:cs typeface="Times New Roman"/>
                <a:sym typeface="Times New Roman"/>
              </a:rPr>
              <a:t>Communicative principles </a:t>
            </a:r>
            <a:r>
              <a:rPr lang="en-US">
                <a:latin typeface="Times New Roman"/>
                <a:ea typeface="Times New Roman"/>
                <a:cs typeface="Times New Roman"/>
                <a:sym typeface="Times New Roman"/>
              </a:rPr>
              <a:t>are guiding rules of instruction in the framework of communicative approach.</a:t>
            </a:r>
            <a:endParaRPr/>
          </a:p>
          <a:p>
            <a:pPr indent="-215900" lvl="0" marL="342900" rtl="0" algn="just">
              <a:lnSpc>
                <a:spcPct val="100000"/>
              </a:lnSpc>
              <a:spcBef>
                <a:spcPts val="400"/>
              </a:spcBef>
              <a:spcAft>
                <a:spcPts val="0"/>
              </a:spcAft>
              <a:buClr>
                <a:schemeClr val="dk1"/>
              </a:buClr>
              <a:buSzPct val="100000"/>
              <a:buNone/>
            </a:pPr>
            <a:r>
              <a:t/>
            </a:r>
            <a:endParaRPr>
              <a:latin typeface="Times New Roman"/>
              <a:ea typeface="Times New Roman"/>
              <a:cs typeface="Times New Roman"/>
              <a:sym typeface="Times New Roman"/>
            </a:endParaRPr>
          </a:p>
          <a:p>
            <a:pPr indent="-342900" lvl="0" marL="342900" rtl="0" algn="just">
              <a:lnSpc>
                <a:spcPct val="100000"/>
              </a:lnSpc>
              <a:spcBef>
                <a:spcPts val="400"/>
              </a:spcBef>
              <a:spcAft>
                <a:spcPts val="0"/>
              </a:spcAft>
              <a:buClr>
                <a:schemeClr val="dk1"/>
              </a:buClr>
              <a:buSzPct val="100000"/>
              <a:buChar char="•"/>
            </a:pPr>
            <a:r>
              <a:rPr b="1" lang="en-US">
                <a:latin typeface="Times New Roman"/>
                <a:ea typeface="Times New Roman"/>
                <a:cs typeface="Times New Roman"/>
                <a:sym typeface="Times New Roman"/>
              </a:rPr>
              <a:t>Communicative situation </a:t>
            </a:r>
            <a:r>
              <a:rPr lang="en-US">
                <a:latin typeface="Times New Roman"/>
                <a:ea typeface="Times New Roman"/>
                <a:cs typeface="Times New Roman"/>
                <a:sym typeface="Times New Roman"/>
              </a:rPr>
              <a:t>is a set of circumstances, in which it is necessary to use the language for communication in order to achieve the desired goal.</a:t>
            </a:r>
            <a:endParaRPr>
              <a:latin typeface="Times New Roman"/>
              <a:ea typeface="Times New Roman"/>
              <a:cs typeface="Times New Roman"/>
              <a:sym typeface="Times New Roman"/>
            </a:endParaRPr>
          </a:p>
        </p:txBody>
      </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2" name="Shape 392"/>
        <p:cNvGrpSpPr/>
        <p:nvPr/>
      </p:nvGrpSpPr>
      <p:grpSpPr>
        <a:xfrm>
          <a:off x="0" y="0"/>
          <a:ext cx="0" cy="0"/>
          <a:chOff x="0" y="0"/>
          <a:chExt cx="0" cy="0"/>
        </a:xfrm>
      </p:grpSpPr>
      <p:sp>
        <p:nvSpPr>
          <p:cNvPr id="393" name="Google Shape;393;p42"/>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3600"/>
              <a:buFont typeface="Times New Roman"/>
              <a:buNone/>
            </a:pPr>
            <a:r>
              <a:rPr b="1" i="1" lang="en-US" sz="3600">
                <a:latin typeface="Times New Roman"/>
                <a:ea typeface="Times New Roman"/>
                <a:cs typeface="Times New Roman"/>
                <a:sym typeface="Times New Roman"/>
              </a:rPr>
              <a:t>Glossary</a:t>
            </a:r>
            <a:endParaRPr b="1" i="1" sz="3600">
              <a:latin typeface="Times New Roman"/>
              <a:ea typeface="Times New Roman"/>
              <a:cs typeface="Times New Roman"/>
              <a:sym typeface="Times New Roman"/>
            </a:endParaRPr>
          </a:p>
        </p:txBody>
      </p:sp>
      <p:sp>
        <p:nvSpPr>
          <p:cNvPr id="394" name="Google Shape;394;p42"/>
          <p:cNvSpPr txBox="1"/>
          <p:nvPr>
            <p:ph idx="1" type="body"/>
          </p:nvPr>
        </p:nvSpPr>
        <p:spPr>
          <a:xfrm>
            <a:off x="457200" y="1417638"/>
            <a:ext cx="8363272" cy="5107706"/>
          </a:xfrm>
          <a:prstGeom prst="rect">
            <a:avLst/>
          </a:prstGeom>
          <a:noFill/>
          <a:ln>
            <a:noFill/>
          </a:ln>
        </p:spPr>
        <p:txBody>
          <a:bodyPr anchorCtr="0" anchor="t" bIns="45700" lIns="91425" spcFirstLastPara="1" rIns="91425" wrap="square" tIns="45700">
            <a:normAutofit fontScale="92500" lnSpcReduction="20000"/>
          </a:bodyPr>
          <a:lstStyle/>
          <a:p>
            <a:pPr indent="-342900" lvl="0" marL="342900" rtl="0" algn="just">
              <a:lnSpc>
                <a:spcPct val="100000"/>
              </a:lnSpc>
              <a:spcBef>
                <a:spcPts val="0"/>
              </a:spcBef>
              <a:spcAft>
                <a:spcPts val="0"/>
              </a:spcAft>
              <a:buClr>
                <a:schemeClr val="dk1"/>
              </a:buClr>
              <a:buSzPct val="100000"/>
              <a:buChar char="•"/>
            </a:pPr>
            <a:r>
              <a:rPr b="1" lang="en-US" sz="2400">
                <a:latin typeface="Times New Roman"/>
                <a:ea typeface="Times New Roman"/>
                <a:cs typeface="Times New Roman"/>
                <a:sym typeface="Times New Roman"/>
              </a:rPr>
              <a:t>Communicative strategies </a:t>
            </a:r>
            <a:r>
              <a:rPr lang="en-US" sz="2400">
                <a:latin typeface="Times New Roman"/>
                <a:ea typeface="Times New Roman"/>
                <a:cs typeface="Times New Roman"/>
                <a:sym typeface="Times New Roman"/>
              </a:rPr>
              <a:t>are the means and maneuvers of communication to deal with the goal, partner and circumstances.</a:t>
            </a:r>
            <a:endParaRPr/>
          </a:p>
          <a:p>
            <a:pPr indent="-201930" lvl="0" marL="342900" rtl="0" algn="just">
              <a:lnSpc>
                <a:spcPct val="100000"/>
              </a:lnSpc>
              <a:spcBef>
                <a:spcPts val="444"/>
              </a:spcBef>
              <a:spcAft>
                <a:spcPts val="0"/>
              </a:spcAft>
              <a:buClr>
                <a:schemeClr val="dk1"/>
              </a:buClr>
              <a:buSzPct val="100000"/>
              <a:buNone/>
            </a:pPr>
            <a:r>
              <a:t/>
            </a:r>
            <a:endParaRPr sz="2400">
              <a:latin typeface="Times New Roman"/>
              <a:ea typeface="Times New Roman"/>
              <a:cs typeface="Times New Roman"/>
              <a:sym typeface="Times New Roman"/>
            </a:endParaRPr>
          </a:p>
          <a:p>
            <a:pPr indent="-342900" lvl="0" marL="342900" rtl="0" algn="just">
              <a:lnSpc>
                <a:spcPct val="100000"/>
              </a:lnSpc>
              <a:spcBef>
                <a:spcPts val="444"/>
              </a:spcBef>
              <a:spcAft>
                <a:spcPts val="0"/>
              </a:spcAft>
              <a:buClr>
                <a:schemeClr val="dk1"/>
              </a:buClr>
              <a:buSzPct val="100000"/>
              <a:buChar char="•"/>
            </a:pPr>
            <a:r>
              <a:rPr b="1" lang="en-US" sz="2400">
                <a:latin typeface="Times New Roman"/>
                <a:ea typeface="Times New Roman"/>
                <a:cs typeface="Times New Roman"/>
                <a:sym typeface="Times New Roman"/>
              </a:rPr>
              <a:t>Communicative techniques </a:t>
            </a:r>
            <a:r>
              <a:rPr lang="en-US" sz="2400">
                <a:latin typeface="Times New Roman"/>
                <a:ea typeface="Times New Roman"/>
                <a:cs typeface="Times New Roman"/>
                <a:sym typeface="Times New Roman"/>
              </a:rPr>
              <a:t>are the devices to organize teaching in compliance with communicative principles.</a:t>
            </a:r>
            <a:endParaRPr/>
          </a:p>
          <a:p>
            <a:pPr indent="-201930" lvl="0" marL="342900" rtl="0" algn="just">
              <a:lnSpc>
                <a:spcPct val="100000"/>
              </a:lnSpc>
              <a:spcBef>
                <a:spcPts val="444"/>
              </a:spcBef>
              <a:spcAft>
                <a:spcPts val="0"/>
              </a:spcAft>
              <a:buClr>
                <a:schemeClr val="dk1"/>
              </a:buClr>
              <a:buSzPct val="100000"/>
              <a:buNone/>
            </a:pPr>
            <a:r>
              <a:t/>
            </a:r>
            <a:endParaRPr sz="2400">
              <a:latin typeface="Times New Roman"/>
              <a:ea typeface="Times New Roman"/>
              <a:cs typeface="Times New Roman"/>
              <a:sym typeface="Times New Roman"/>
            </a:endParaRPr>
          </a:p>
          <a:p>
            <a:pPr indent="-342900" lvl="0" marL="342900" rtl="0" algn="just">
              <a:lnSpc>
                <a:spcPct val="100000"/>
              </a:lnSpc>
              <a:spcBef>
                <a:spcPts val="444"/>
              </a:spcBef>
              <a:spcAft>
                <a:spcPts val="0"/>
              </a:spcAft>
              <a:buClr>
                <a:schemeClr val="dk1"/>
              </a:buClr>
              <a:buSzPct val="100000"/>
              <a:buChar char="•"/>
            </a:pPr>
            <a:r>
              <a:rPr b="1" lang="en-US" sz="2400">
                <a:latin typeface="Times New Roman"/>
                <a:ea typeface="Times New Roman"/>
                <a:cs typeface="Times New Roman"/>
                <a:sym typeface="Times New Roman"/>
              </a:rPr>
              <a:t>Community language teaching </a:t>
            </a:r>
            <a:r>
              <a:rPr lang="en-US" sz="2400">
                <a:latin typeface="Times New Roman"/>
                <a:ea typeface="Times New Roman"/>
                <a:cs typeface="Times New Roman"/>
                <a:sym typeface="Times New Roman"/>
              </a:rPr>
              <a:t>is a teaching approach that emphasizes the importance of students’ co-operation, support and interaction.</a:t>
            </a:r>
            <a:endParaRPr/>
          </a:p>
          <a:p>
            <a:pPr indent="-201930" lvl="0" marL="342900" rtl="0" algn="just">
              <a:lnSpc>
                <a:spcPct val="100000"/>
              </a:lnSpc>
              <a:spcBef>
                <a:spcPts val="444"/>
              </a:spcBef>
              <a:spcAft>
                <a:spcPts val="0"/>
              </a:spcAft>
              <a:buClr>
                <a:schemeClr val="dk1"/>
              </a:buClr>
              <a:buSzPct val="100000"/>
              <a:buNone/>
            </a:pPr>
            <a:r>
              <a:t/>
            </a:r>
            <a:endParaRPr sz="2400">
              <a:latin typeface="Times New Roman"/>
              <a:ea typeface="Times New Roman"/>
              <a:cs typeface="Times New Roman"/>
              <a:sym typeface="Times New Roman"/>
            </a:endParaRPr>
          </a:p>
          <a:p>
            <a:pPr indent="-342900" lvl="0" marL="342900" rtl="0" algn="just">
              <a:lnSpc>
                <a:spcPct val="100000"/>
              </a:lnSpc>
              <a:spcBef>
                <a:spcPts val="444"/>
              </a:spcBef>
              <a:spcAft>
                <a:spcPts val="0"/>
              </a:spcAft>
              <a:buClr>
                <a:schemeClr val="dk1"/>
              </a:buClr>
              <a:buSzPct val="100000"/>
              <a:buChar char="•"/>
            </a:pPr>
            <a:r>
              <a:rPr b="1" lang="en-US" sz="2400">
                <a:latin typeface="Times New Roman"/>
                <a:ea typeface="Times New Roman"/>
                <a:cs typeface="Times New Roman"/>
                <a:sym typeface="Times New Roman"/>
              </a:rPr>
              <a:t>Direct method </a:t>
            </a:r>
            <a:r>
              <a:rPr lang="en-US" sz="2400">
                <a:latin typeface="Times New Roman"/>
                <a:ea typeface="Times New Roman"/>
                <a:cs typeface="Times New Roman"/>
                <a:sym typeface="Times New Roman"/>
              </a:rPr>
              <a:t>is the way to teach a foreign language by switching over exclusively to the target language in the classroom and intense grammar structure practicing.</a:t>
            </a:r>
            <a:endParaRPr/>
          </a:p>
          <a:p>
            <a:pPr indent="-201930" lvl="0" marL="342900" rtl="0" algn="just">
              <a:lnSpc>
                <a:spcPct val="100000"/>
              </a:lnSpc>
              <a:spcBef>
                <a:spcPts val="444"/>
              </a:spcBef>
              <a:spcAft>
                <a:spcPts val="0"/>
              </a:spcAft>
              <a:buClr>
                <a:schemeClr val="dk1"/>
              </a:buClr>
              <a:buSzPct val="100000"/>
              <a:buNone/>
            </a:pPr>
            <a:r>
              <a:t/>
            </a:r>
            <a:endParaRPr sz="2400">
              <a:latin typeface="Times New Roman"/>
              <a:ea typeface="Times New Roman"/>
              <a:cs typeface="Times New Roman"/>
              <a:sym typeface="Times New Roman"/>
            </a:endParaRPr>
          </a:p>
          <a:p>
            <a:pPr indent="-342900" lvl="0" marL="342900" rtl="0" algn="just">
              <a:lnSpc>
                <a:spcPct val="100000"/>
              </a:lnSpc>
              <a:spcBef>
                <a:spcPts val="444"/>
              </a:spcBef>
              <a:spcAft>
                <a:spcPts val="0"/>
              </a:spcAft>
              <a:buClr>
                <a:schemeClr val="dk1"/>
              </a:buClr>
              <a:buSzPct val="100000"/>
              <a:buChar char="•"/>
            </a:pPr>
            <a:r>
              <a:rPr b="1" lang="en-US" sz="2400">
                <a:latin typeface="Times New Roman"/>
                <a:ea typeface="Times New Roman"/>
                <a:cs typeface="Times New Roman"/>
                <a:sym typeface="Times New Roman"/>
              </a:rPr>
              <a:t>Grammar-translation method </a:t>
            </a:r>
            <a:r>
              <a:rPr lang="en-US" sz="2400">
                <a:latin typeface="Times New Roman"/>
                <a:ea typeface="Times New Roman"/>
                <a:cs typeface="Times New Roman"/>
                <a:sym typeface="Times New Roman"/>
              </a:rPr>
              <a:t>is a way to teach a foreign language with the help of contrastive native and target grammar analysis.</a:t>
            </a:r>
            <a:endParaRPr sz="2400">
              <a:latin typeface="Times New Roman"/>
              <a:ea typeface="Times New Roman"/>
              <a:cs typeface="Times New Roman"/>
              <a:sym typeface="Times New Roman"/>
            </a:endParaRPr>
          </a:p>
        </p:txBody>
      </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8" name="Shape 398"/>
        <p:cNvGrpSpPr/>
        <p:nvPr/>
      </p:nvGrpSpPr>
      <p:grpSpPr>
        <a:xfrm>
          <a:off x="0" y="0"/>
          <a:ext cx="0" cy="0"/>
          <a:chOff x="0" y="0"/>
          <a:chExt cx="0" cy="0"/>
        </a:xfrm>
      </p:grpSpPr>
      <p:sp>
        <p:nvSpPr>
          <p:cNvPr id="399" name="Google Shape;399;p43"/>
          <p:cNvSpPr txBox="1"/>
          <p:nvPr>
            <p:ph type="title"/>
          </p:nvPr>
        </p:nvSpPr>
        <p:spPr>
          <a:xfrm>
            <a:off x="457200" y="274638"/>
            <a:ext cx="8229600" cy="922114"/>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3600"/>
              <a:buFont typeface="Times New Roman"/>
              <a:buNone/>
            </a:pPr>
            <a:r>
              <a:rPr b="1" i="1" lang="en-US" sz="3600">
                <a:latin typeface="Times New Roman"/>
                <a:ea typeface="Times New Roman"/>
                <a:cs typeface="Times New Roman"/>
                <a:sym typeface="Times New Roman"/>
              </a:rPr>
              <a:t>Glossary</a:t>
            </a:r>
            <a:endParaRPr b="1" i="1">
              <a:latin typeface="Times New Roman"/>
              <a:ea typeface="Times New Roman"/>
              <a:cs typeface="Times New Roman"/>
              <a:sym typeface="Times New Roman"/>
            </a:endParaRPr>
          </a:p>
        </p:txBody>
      </p:sp>
      <p:sp>
        <p:nvSpPr>
          <p:cNvPr id="400" name="Google Shape;400;p43"/>
          <p:cNvSpPr txBox="1"/>
          <p:nvPr>
            <p:ph idx="1" type="body"/>
          </p:nvPr>
        </p:nvSpPr>
        <p:spPr>
          <a:xfrm>
            <a:off x="457200" y="1196752"/>
            <a:ext cx="8363272" cy="5256584"/>
          </a:xfrm>
          <a:prstGeom prst="rect">
            <a:avLst/>
          </a:prstGeom>
          <a:noFill/>
          <a:ln>
            <a:noFill/>
          </a:ln>
        </p:spPr>
        <p:txBody>
          <a:bodyPr anchorCtr="0" anchor="t" bIns="45700" lIns="91425" spcFirstLastPara="1" rIns="91425" wrap="square" tIns="45700">
            <a:normAutofit fontScale="92500" lnSpcReduction="20000"/>
          </a:bodyPr>
          <a:lstStyle/>
          <a:p>
            <a:pPr indent="-342900" lvl="0" marL="342900" rtl="0" algn="just">
              <a:lnSpc>
                <a:spcPct val="100000"/>
              </a:lnSpc>
              <a:spcBef>
                <a:spcPts val="0"/>
              </a:spcBef>
              <a:spcAft>
                <a:spcPts val="0"/>
              </a:spcAft>
              <a:buClr>
                <a:schemeClr val="dk1"/>
              </a:buClr>
              <a:buSzPct val="100000"/>
              <a:buChar char="•"/>
            </a:pPr>
            <a:r>
              <a:rPr b="1" lang="en-US" sz="2400">
                <a:latin typeface="Times New Roman"/>
                <a:ea typeface="Times New Roman"/>
                <a:cs typeface="Times New Roman"/>
                <a:sym typeface="Times New Roman"/>
              </a:rPr>
              <a:t>Humanistic approach </a:t>
            </a:r>
            <a:r>
              <a:rPr lang="en-US" sz="2400">
                <a:latin typeface="Times New Roman"/>
                <a:ea typeface="Times New Roman"/>
                <a:cs typeface="Times New Roman"/>
                <a:sym typeface="Times New Roman"/>
              </a:rPr>
              <a:t>is an education theory that recognizes the necessity to facilitate free and creative development of the personality.</a:t>
            </a:r>
            <a:endParaRPr/>
          </a:p>
          <a:p>
            <a:pPr indent="-201930" lvl="0" marL="342900" rtl="0" algn="just">
              <a:lnSpc>
                <a:spcPct val="100000"/>
              </a:lnSpc>
              <a:spcBef>
                <a:spcPts val="444"/>
              </a:spcBef>
              <a:spcAft>
                <a:spcPts val="0"/>
              </a:spcAft>
              <a:buClr>
                <a:schemeClr val="dk1"/>
              </a:buClr>
              <a:buSzPct val="100000"/>
              <a:buNone/>
            </a:pPr>
            <a:r>
              <a:t/>
            </a:r>
            <a:endParaRPr sz="2400">
              <a:latin typeface="Times New Roman"/>
              <a:ea typeface="Times New Roman"/>
              <a:cs typeface="Times New Roman"/>
              <a:sym typeface="Times New Roman"/>
            </a:endParaRPr>
          </a:p>
          <a:p>
            <a:pPr indent="-342900" lvl="0" marL="342900" rtl="0" algn="just">
              <a:lnSpc>
                <a:spcPct val="100000"/>
              </a:lnSpc>
              <a:spcBef>
                <a:spcPts val="444"/>
              </a:spcBef>
              <a:spcAft>
                <a:spcPts val="0"/>
              </a:spcAft>
              <a:buClr>
                <a:schemeClr val="dk1"/>
              </a:buClr>
              <a:buSzPct val="100000"/>
              <a:buChar char="•"/>
            </a:pPr>
            <a:r>
              <a:rPr b="1" lang="en-US" sz="2400">
                <a:latin typeface="Times New Roman"/>
                <a:ea typeface="Times New Roman"/>
                <a:cs typeface="Times New Roman"/>
                <a:sym typeface="Times New Roman"/>
              </a:rPr>
              <a:t>Information gap </a:t>
            </a:r>
            <a:r>
              <a:rPr lang="en-US" sz="2400">
                <a:latin typeface="Times New Roman"/>
                <a:ea typeface="Times New Roman"/>
                <a:cs typeface="Times New Roman"/>
                <a:sym typeface="Times New Roman"/>
              </a:rPr>
              <a:t>is a technique to give the students complementary information, which they have to pool together in the process of communication in order to fulfil the task.</a:t>
            </a:r>
            <a:endParaRPr/>
          </a:p>
          <a:p>
            <a:pPr indent="-201930" lvl="0" marL="342900" rtl="0" algn="just">
              <a:lnSpc>
                <a:spcPct val="100000"/>
              </a:lnSpc>
              <a:spcBef>
                <a:spcPts val="444"/>
              </a:spcBef>
              <a:spcAft>
                <a:spcPts val="0"/>
              </a:spcAft>
              <a:buClr>
                <a:schemeClr val="dk1"/>
              </a:buClr>
              <a:buSzPct val="100000"/>
              <a:buNone/>
            </a:pPr>
            <a:r>
              <a:t/>
            </a:r>
            <a:endParaRPr sz="2400">
              <a:latin typeface="Times New Roman"/>
              <a:ea typeface="Times New Roman"/>
              <a:cs typeface="Times New Roman"/>
              <a:sym typeface="Times New Roman"/>
            </a:endParaRPr>
          </a:p>
          <a:p>
            <a:pPr indent="-342900" lvl="0" marL="342900" rtl="0" algn="just">
              <a:lnSpc>
                <a:spcPct val="100000"/>
              </a:lnSpc>
              <a:spcBef>
                <a:spcPts val="444"/>
              </a:spcBef>
              <a:spcAft>
                <a:spcPts val="0"/>
              </a:spcAft>
              <a:buClr>
                <a:schemeClr val="dk1"/>
              </a:buClr>
              <a:buSzPct val="100000"/>
              <a:buChar char="•"/>
            </a:pPr>
            <a:r>
              <a:rPr b="1" lang="en-US" sz="2400">
                <a:latin typeface="Times New Roman"/>
                <a:ea typeface="Times New Roman"/>
                <a:cs typeface="Times New Roman"/>
                <a:sym typeface="Times New Roman"/>
              </a:rPr>
              <a:t>Interactive learning </a:t>
            </a:r>
            <a:r>
              <a:rPr lang="en-US" sz="2400">
                <a:latin typeface="Times New Roman"/>
                <a:ea typeface="Times New Roman"/>
                <a:cs typeface="Times New Roman"/>
                <a:sym typeface="Times New Roman"/>
              </a:rPr>
              <a:t>is instruction with the tasks that can’t be fulfilled by the isolated students but require co-operation.</a:t>
            </a:r>
            <a:endParaRPr/>
          </a:p>
          <a:p>
            <a:pPr indent="-201930" lvl="0" marL="342900" rtl="0" algn="just">
              <a:lnSpc>
                <a:spcPct val="100000"/>
              </a:lnSpc>
              <a:spcBef>
                <a:spcPts val="444"/>
              </a:spcBef>
              <a:spcAft>
                <a:spcPts val="0"/>
              </a:spcAft>
              <a:buClr>
                <a:schemeClr val="dk1"/>
              </a:buClr>
              <a:buSzPct val="100000"/>
              <a:buNone/>
            </a:pPr>
            <a:r>
              <a:t/>
            </a:r>
            <a:endParaRPr sz="2400">
              <a:latin typeface="Times New Roman"/>
              <a:ea typeface="Times New Roman"/>
              <a:cs typeface="Times New Roman"/>
              <a:sym typeface="Times New Roman"/>
            </a:endParaRPr>
          </a:p>
          <a:p>
            <a:pPr indent="-342900" lvl="0" marL="342900" rtl="0" algn="just">
              <a:lnSpc>
                <a:spcPct val="100000"/>
              </a:lnSpc>
              <a:spcBef>
                <a:spcPts val="444"/>
              </a:spcBef>
              <a:spcAft>
                <a:spcPts val="0"/>
              </a:spcAft>
              <a:buClr>
                <a:schemeClr val="dk1"/>
              </a:buClr>
              <a:buSzPct val="100000"/>
              <a:buChar char="•"/>
            </a:pPr>
            <a:r>
              <a:rPr b="1" lang="en-US" sz="2400">
                <a:latin typeface="Times New Roman"/>
                <a:ea typeface="Times New Roman"/>
                <a:cs typeface="Times New Roman"/>
                <a:sym typeface="Times New Roman"/>
              </a:rPr>
              <a:t>Natural approach </a:t>
            </a:r>
            <a:r>
              <a:rPr lang="en-US" sz="2400">
                <a:latin typeface="Times New Roman"/>
                <a:ea typeface="Times New Roman"/>
                <a:cs typeface="Times New Roman"/>
                <a:sym typeface="Times New Roman"/>
              </a:rPr>
              <a:t>is a way to teach a foreign language through massive exposure to the comprehensible language input in the classroom.</a:t>
            </a:r>
            <a:endParaRPr/>
          </a:p>
          <a:p>
            <a:pPr indent="-201930" lvl="0" marL="342900" rtl="0" algn="just">
              <a:lnSpc>
                <a:spcPct val="100000"/>
              </a:lnSpc>
              <a:spcBef>
                <a:spcPts val="444"/>
              </a:spcBef>
              <a:spcAft>
                <a:spcPts val="0"/>
              </a:spcAft>
              <a:buClr>
                <a:schemeClr val="dk1"/>
              </a:buClr>
              <a:buSzPct val="100000"/>
              <a:buNone/>
            </a:pPr>
            <a:r>
              <a:t/>
            </a:r>
            <a:endParaRPr sz="2400">
              <a:latin typeface="Times New Roman"/>
              <a:ea typeface="Times New Roman"/>
              <a:cs typeface="Times New Roman"/>
              <a:sym typeface="Times New Roman"/>
            </a:endParaRPr>
          </a:p>
          <a:p>
            <a:pPr indent="-342900" lvl="0" marL="342900" rtl="0" algn="just">
              <a:lnSpc>
                <a:spcPct val="100000"/>
              </a:lnSpc>
              <a:spcBef>
                <a:spcPts val="444"/>
              </a:spcBef>
              <a:spcAft>
                <a:spcPts val="0"/>
              </a:spcAft>
              <a:buClr>
                <a:schemeClr val="dk1"/>
              </a:buClr>
              <a:buSzPct val="100000"/>
              <a:buChar char="•"/>
            </a:pPr>
            <a:r>
              <a:rPr b="1" lang="en-US" sz="2400">
                <a:latin typeface="Times New Roman"/>
                <a:ea typeface="Times New Roman"/>
                <a:cs typeface="Times New Roman"/>
                <a:sym typeface="Times New Roman"/>
              </a:rPr>
              <a:t>Neuro-linguistic programming </a:t>
            </a:r>
            <a:r>
              <a:rPr lang="en-US" sz="2400">
                <a:latin typeface="Times New Roman"/>
                <a:ea typeface="Times New Roman"/>
                <a:cs typeface="Times New Roman"/>
                <a:sym typeface="Times New Roman"/>
              </a:rPr>
              <a:t>is a teaching way that combines mental imagery with the language.</a:t>
            </a:r>
            <a:endParaRPr sz="2400">
              <a:latin typeface="Times New Roman"/>
              <a:ea typeface="Times New Roman"/>
              <a:cs typeface="Times New Roman"/>
              <a:sym typeface="Times New Roman"/>
            </a:endParaRPr>
          </a:p>
        </p:txBody>
      </p:sp>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4" name="Shape 404"/>
        <p:cNvGrpSpPr/>
        <p:nvPr/>
      </p:nvGrpSpPr>
      <p:grpSpPr>
        <a:xfrm>
          <a:off x="0" y="0"/>
          <a:ext cx="0" cy="0"/>
          <a:chOff x="0" y="0"/>
          <a:chExt cx="0" cy="0"/>
        </a:xfrm>
      </p:grpSpPr>
      <p:sp>
        <p:nvSpPr>
          <p:cNvPr id="405" name="Google Shape;405;p44"/>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3600"/>
              <a:buFont typeface="Times New Roman"/>
              <a:buNone/>
            </a:pPr>
            <a:r>
              <a:rPr b="1" i="1" lang="en-US" sz="3600">
                <a:latin typeface="Times New Roman"/>
                <a:ea typeface="Times New Roman"/>
                <a:cs typeface="Times New Roman"/>
                <a:sym typeface="Times New Roman"/>
              </a:rPr>
              <a:t>Glossary</a:t>
            </a:r>
            <a:endParaRPr b="1" i="1" sz="3600">
              <a:latin typeface="Times New Roman"/>
              <a:ea typeface="Times New Roman"/>
              <a:cs typeface="Times New Roman"/>
              <a:sym typeface="Times New Roman"/>
            </a:endParaRPr>
          </a:p>
        </p:txBody>
      </p:sp>
      <p:sp>
        <p:nvSpPr>
          <p:cNvPr id="406" name="Google Shape;406;p44"/>
          <p:cNvSpPr txBox="1"/>
          <p:nvPr>
            <p:ph idx="1" type="body"/>
          </p:nvPr>
        </p:nvSpPr>
        <p:spPr>
          <a:xfrm>
            <a:off x="457200" y="1417638"/>
            <a:ext cx="8435280" cy="4963690"/>
          </a:xfrm>
          <a:prstGeom prst="rect">
            <a:avLst/>
          </a:prstGeom>
          <a:noFill/>
          <a:ln>
            <a:noFill/>
          </a:ln>
        </p:spPr>
        <p:txBody>
          <a:bodyPr anchorCtr="0" anchor="t" bIns="45700" lIns="91425" spcFirstLastPara="1" rIns="91425" wrap="square" tIns="45700">
            <a:normAutofit fontScale="92500" lnSpcReduction="10000"/>
          </a:bodyPr>
          <a:lstStyle/>
          <a:p>
            <a:pPr indent="-342900" lvl="0" marL="342900" rtl="0" algn="just">
              <a:lnSpc>
                <a:spcPct val="100000"/>
              </a:lnSpc>
              <a:spcBef>
                <a:spcPts val="0"/>
              </a:spcBef>
              <a:spcAft>
                <a:spcPts val="0"/>
              </a:spcAft>
              <a:buClr>
                <a:schemeClr val="dk1"/>
              </a:buClr>
              <a:buSzPct val="100000"/>
              <a:buChar char="•"/>
            </a:pPr>
            <a:r>
              <a:rPr b="1" lang="en-US" sz="2400">
                <a:latin typeface="Times New Roman"/>
                <a:ea typeface="Times New Roman"/>
                <a:cs typeface="Times New Roman"/>
                <a:sym typeface="Times New Roman"/>
              </a:rPr>
              <a:t>Non-verbal communication </a:t>
            </a:r>
            <a:r>
              <a:rPr lang="en-US" sz="2400">
                <a:latin typeface="Times New Roman"/>
                <a:ea typeface="Times New Roman"/>
                <a:cs typeface="Times New Roman"/>
                <a:sym typeface="Times New Roman"/>
              </a:rPr>
              <a:t>uses physical distance between the participants, facial expressions, eye contact, gestures, appearance and clothes, smell and perfume etc.</a:t>
            </a:r>
            <a:endParaRPr/>
          </a:p>
          <a:p>
            <a:pPr indent="-201930" lvl="0" marL="342900" rtl="0" algn="just">
              <a:lnSpc>
                <a:spcPct val="100000"/>
              </a:lnSpc>
              <a:spcBef>
                <a:spcPts val="444"/>
              </a:spcBef>
              <a:spcAft>
                <a:spcPts val="0"/>
              </a:spcAft>
              <a:buClr>
                <a:schemeClr val="dk1"/>
              </a:buClr>
              <a:buSzPct val="100000"/>
              <a:buNone/>
            </a:pPr>
            <a:r>
              <a:t/>
            </a:r>
            <a:endParaRPr sz="2400">
              <a:latin typeface="Times New Roman"/>
              <a:ea typeface="Times New Roman"/>
              <a:cs typeface="Times New Roman"/>
              <a:sym typeface="Times New Roman"/>
            </a:endParaRPr>
          </a:p>
          <a:p>
            <a:pPr indent="-342900" lvl="0" marL="342900" rtl="0" algn="just">
              <a:lnSpc>
                <a:spcPct val="100000"/>
              </a:lnSpc>
              <a:spcBef>
                <a:spcPts val="444"/>
              </a:spcBef>
              <a:spcAft>
                <a:spcPts val="0"/>
              </a:spcAft>
              <a:buClr>
                <a:schemeClr val="dk1"/>
              </a:buClr>
              <a:buSzPct val="100000"/>
              <a:buChar char="•"/>
            </a:pPr>
            <a:r>
              <a:rPr b="1" lang="en-US" sz="2400">
                <a:latin typeface="Times New Roman"/>
                <a:ea typeface="Times New Roman"/>
                <a:cs typeface="Times New Roman"/>
                <a:sym typeface="Times New Roman"/>
              </a:rPr>
              <a:t>Oral approach </a:t>
            </a:r>
            <a:r>
              <a:rPr lang="en-US" sz="2400">
                <a:latin typeface="Times New Roman"/>
                <a:ea typeface="Times New Roman"/>
                <a:cs typeface="Times New Roman"/>
                <a:sym typeface="Times New Roman"/>
              </a:rPr>
              <a:t>is a way to teach a foreign language through oral introduction and practice of the language structures with the help of objects and pictures to create “situations”.</a:t>
            </a:r>
            <a:endParaRPr/>
          </a:p>
          <a:p>
            <a:pPr indent="-201930" lvl="0" marL="342900" rtl="0" algn="just">
              <a:lnSpc>
                <a:spcPct val="100000"/>
              </a:lnSpc>
              <a:spcBef>
                <a:spcPts val="444"/>
              </a:spcBef>
              <a:spcAft>
                <a:spcPts val="0"/>
              </a:spcAft>
              <a:buClr>
                <a:schemeClr val="dk1"/>
              </a:buClr>
              <a:buSzPct val="100000"/>
              <a:buNone/>
            </a:pPr>
            <a:r>
              <a:t/>
            </a:r>
            <a:endParaRPr sz="2400">
              <a:latin typeface="Times New Roman"/>
              <a:ea typeface="Times New Roman"/>
              <a:cs typeface="Times New Roman"/>
              <a:sym typeface="Times New Roman"/>
            </a:endParaRPr>
          </a:p>
          <a:p>
            <a:pPr indent="-342900" lvl="0" marL="342900" rtl="0" algn="just">
              <a:lnSpc>
                <a:spcPct val="100000"/>
              </a:lnSpc>
              <a:spcBef>
                <a:spcPts val="444"/>
              </a:spcBef>
              <a:spcAft>
                <a:spcPts val="0"/>
              </a:spcAft>
              <a:buClr>
                <a:schemeClr val="dk1"/>
              </a:buClr>
              <a:buSzPct val="100000"/>
              <a:buChar char="•"/>
            </a:pPr>
            <a:r>
              <a:rPr b="1" lang="en-US" sz="2400">
                <a:latin typeface="Times New Roman"/>
                <a:ea typeface="Times New Roman"/>
                <a:cs typeface="Times New Roman"/>
                <a:sym typeface="Times New Roman"/>
              </a:rPr>
              <a:t>Process-oriented teaching </a:t>
            </a:r>
            <a:r>
              <a:rPr lang="en-US" sz="2400">
                <a:latin typeface="Times New Roman"/>
                <a:ea typeface="Times New Roman"/>
                <a:cs typeface="Times New Roman"/>
                <a:sym typeface="Times New Roman"/>
              </a:rPr>
              <a:t>focuses on the motivation and involvement in the activities with the expectation of different results in learners according to their aptitude.</a:t>
            </a:r>
            <a:endParaRPr/>
          </a:p>
          <a:p>
            <a:pPr indent="-201930" lvl="0" marL="342900" rtl="0" algn="just">
              <a:lnSpc>
                <a:spcPct val="100000"/>
              </a:lnSpc>
              <a:spcBef>
                <a:spcPts val="444"/>
              </a:spcBef>
              <a:spcAft>
                <a:spcPts val="0"/>
              </a:spcAft>
              <a:buClr>
                <a:schemeClr val="dk1"/>
              </a:buClr>
              <a:buSzPct val="100000"/>
              <a:buNone/>
            </a:pPr>
            <a:r>
              <a:t/>
            </a:r>
            <a:endParaRPr sz="2400">
              <a:latin typeface="Times New Roman"/>
              <a:ea typeface="Times New Roman"/>
              <a:cs typeface="Times New Roman"/>
              <a:sym typeface="Times New Roman"/>
            </a:endParaRPr>
          </a:p>
          <a:p>
            <a:pPr indent="-342900" lvl="0" marL="342900" rtl="0" algn="just">
              <a:lnSpc>
                <a:spcPct val="100000"/>
              </a:lnSpc>
              <a:spcBef>
                <a:spcPts val="444"/>
              </a:spcBef>
              <a:spcAft>
                <a:spcPts val="0"/>
              </a:spcAft>
              <a:buClr>
                <a:schemeClr val="dk1"/>
              </a:buClr>
              <a:buSzPct val="100000"/>
              <a:buChar char="•"/>
            </a:pPr>
            <a:r>
              <a:rPr b="1" lang="en-US" sz="2400">
                <a:latin typeface="Times New Roman"/>
                <a:ea typeface="Times New Roman"/>
                <a:cs typeface="Times New Roman"/>
                <a:sym typeface="Times New Roman"/>
              </a:rPr>
              <a:t>Result-oriented teaching </a:t>
            </a:r>
            <a:r>
              <a:rPr lang="en-US" sz="2400">
                <a:latin typeface="Times New Roman"/>
                <a:ea typeface="Times New Roman"/>
                <a:cs typeface="Times New Roman"/>
                <a:sym typeface="Times New Roman"/>
              </a:rPr>
              <a:t>is the shortest way for all the learners in the classroom to achieve the same result.</a:t>
            </a:r>
            <a:endParaRPr sz="2400">
              <a:latin typeface="Times New Roman"/>
              <a:ea typeface="Times New Roman"/>
              <a:cs typeface="Times New Roman"/>
              <a:sym typeface="Times New Roman"/>
            </a:endParaRPr>
          </a:p>
        </p:txBody>
      </p:sp>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0" name="Shape 410"/>
        <p:cNvGrpSpPr/>
        <p:nvPr/>
      </p:nvGrpSpPr>
      <p:grpSpPr>
        <a:xfrm>
          <a:off x="0" y="0"/>
          <a:ext cx="0" cy="0"/>
          <a:chOff x="0" y="0"/>
          <a:chExt cx="0" cy="0"/>
        </a:xfrm>
      </p:grpSpPr>
      <p:sp>
        <p:nvSpPr>
          <p:cNvPr id="411" name="Google Shape;411;p45"/>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3600"/>
              <a:buFont typeface="Times New Roman"/>
              <a:buNone/>
            </a:pPr>
            <a:r>
              <a:rPr b="1" i="1" lang="en-US" sz="3600">
                <a:latin typeface="Times New Roman"/>
                <a:ea typeface="Times New Roman"/>
                <a:cs typeface="Times New Roman"/>
                <a:sym typeface="Times New Roman"/>
              </a:rPr>
              <a:t>Glossary</a:t>
            </a:r>
            <a:endParaRPr b="1" i="1" sz="3600">
              <a:latin typeface="Times New Roman"/>
              <a:ea typeface="Times New Roman"/>
              <a:cs typeface="Times New Roman"/>
              <a:sym typeface="Times New Roman"/>
            </a:endParaRPr>
          </a:p>
        </p:txBody>
      </p:sp>
      <p:sp>
        <p:nvSpPr>
          <p:cNvPr id="412" name="Google Shape;412;p45"/>
          <p:cNvSpPr txBox="1"/>
          <p:nvPr>
            <p:ph idx="1" type="body"/>
          </p:nvPr>
        </p:nvSpPr>
        <p:spPr>
          <a:xfrm>
            <a:off x="457200" y="1268760"/>
            <a:ext cx="8363272" cy="5184576"/>
          </a:xfrm>
          <a:prstGeom prst="rect">
            <a:avLst/>
          </a:prstGeom>
          <a:noFill/>
          <a:ln>
            <a:noFill/>
          </a:ln>
        </p:spPr>
        <p:txBody>
          <a:bodyPr anchorCtr="0" anchor="t" bIns="45700" lIns="91425" spcFirstLastPara="1" rIns="91425" wrap="square" tIns="45700">
            <a:normAutofit lnSpcReduction="10000"/>
          </a:bodyPr>
          <a:lstStyle/>
          <a:p>
            <a:pPr indent="-342900" lvl="0" marL="342900" rtl="0" algn="just">
              <a:lnSpc>
                <a:spcPct val="100000"/>
              </a:lnSpc>
              <a:spcBef>
                <a:spcPts val="0"/>
              </a:spcBef>
              <a:spcAft>
                <a:spcPts val="0"/>
              </a:spcAft>
              <a:buClr>
                <a:schemeClr val="dk1"/>
              </a:buClr>
              <a:buSzPts val="2400"/>
              <a:buChar char="•"/>
            </a:pPr>
            <a:r>
              <a:rPr b="1" lang="en-US" sz="2400">
                <a:latin typeface="Times New Roman"/>
                <a:ea typeface="Times New Roman"/>
                <a:cs typeface="Times New Roman"/>
                <a:sym typeface="Times New Roman"/>
              </a:rPr>
              <a:t>Silent way </a:t>
            </a:r>
            <a:r>
              <a:rPr lang="en-US" sz="2400">
                <a:latin typeface="Times New Roman"/>
                <a:ea typeface="Times New Roman"/>
                <a:cs typeface="Times New Roman"/>
                <a:sym typeface="Times New Roman"/>
              </a:rPr>
              <a:t>is a method a teaching that attempts to combine creative thinking with the minimum of language resources available to the learners (using colored rods etc).</a:t>
            </a:r>
            <a:endParaRPr/>
          </a:p>
          <a:p>
            <a:pPr indent="-190500" lvl="0" marL="342900" rtl="0" algn="just">
              <a:lnSpc>
                <a:spcPct val="100000"/>
              </a:lnSpc>
              <a:spcBef>
                <a:spcPts val="480"/>
              </a:spcBef>
              <a:spcAft>
                <a:spcPts val="0"/>
              </a:spcAft>
              <a:buClr>
                <a:schemeClr val="dk1"/>
              </a:buClr>
              <a:buSzPts val="2400"/>
              <a:buNone/>
            </a:pPr>
            <a:r>
              <a:t/>
            </a:r>
            <a:endParaRPr sz="2400">
              <a:latin typeface="Times New Roman"/>
              <a:ea typeface="Times New Roman"/>
              <a:cs typeface="Times New Roman"/>
              <a:sym typeface="Times New Roman"/>
            </a:endParaRPr>
          </a:p>
          <a:p>
            <a:pPr indent="-342900" lvl="0" marL="342900" rtl="0" algn="just">
              <a:lnSpc>
                <a:spcPct val="100000"/>
              </a:lnSpc>
              <a:spcBef>
                <a:spcPts val="480"/>
              </a:spcBef>
              <a:spcAft>
                <a:spcPts val="0"/>
              </a:spcAft>
              <a:buClr>
                <a:schemeClr val="dk1"/>
              </a:buClr>
              <a:buSzPts val="2400"/>
              <a:buChar char="•"/>
            </a:pPr>
            <a:r>
              <a:rPr b="1" lang="en-US" sz="2400">
                <a:latin typeface="Times New Roman"/>
                <a:ea typeface="Times New Roman"/>
                <a:cs typeface="Times New Roman"/>
                <a:sym typeface="Times New Roman"/>
              </a:rPr>
              <a:t>Simulation</a:t>
            </a:r>
            <a:r>
              <a:rPr lang="en-US" sz="2400">
                <a:latin typeface="Times New Roman"/>
                <a:ea typeface="Times New Roman"/>
                <a:cs typeface="Times New Roman"/>
                <a:sym typeface="Times New Roman"/>
              </a:rPr>
              <a:t> is a technique to replicate in the classroom real world situations for the purposes of communicative language teaching.</a:t>
            </a:r>
            <a:endParaRPr/>
          </a:p>
          <a:p>
            <a:pPr indent="-190500" lvl="0" marL="342900" rtl="0" algn="just">
              <a:lnSpc>
                <a:spcPct val="100000"/>
              </a:lnSpc>
              <a:spcBef>
                <a:spcPts val="480"/>
              </a:spcBef>
              <a:spcAft>
                <a:spcPts val="0"/>
              </a:spcAft>
              <a:buClr>
                <a:schemeClr val="dk1"/>
              </a:buClr>
              <a:buSzPts val="2400"/>
              <a:buNone/>
            </a:pPr>
            <a:r>
              <a:t/>
            </a:r>
            <a:endParaRPr sz="2400">
              <a:latin typeface="Times New Roman"/>
              <a:ea typeface="Times New Roman"/>
              <a:cs typeface="Times New Roman"/>
              <a:sym typeface="Times New Roman"/>
            </a:endParaRPr>
          </a:p>
          <a:p>
            <a:pPr indent="-342900" lvl="0" marL="342900" rtl="0" algn="just">
              <a:lnSpc>
                <a:spcPct val="100000"/>
              </a:lnSpc>
              <a:spcBef>
                <a:spcPts val="480"/>
              </a:spcBef>
              <a:spcAft>
                <a:spcPts val="0"/>
              </a:spcAft>
              <a:buClr>
                <a:schemeClr val="dk1"/>
              </a:buClr>
              <a:buSzPts val="2400"/>
              <a:buChar char="•"/>
            </a:pPr>
            <a:r>
              <a:rPr b="1" lang="en-US" sz="2400">
                <a:latin typeface="Times New Roman"/>
                <a:ea typeface="Times New Roman"/>
                <a:cs typeface="Times New Roman"/>
                <a:sym typeface="Times New Roman"/>
              </a:rPr>
              <a:t>Suggestopedy</a:t>
            </a:r>
            <a:r>
              <a:rPr lang="en-US" sz="2400">
                <a:latin typeface="Times New Roman"/>
                <a:ea typeface="Times New Roman"/>
                <a:cs typeface="Times New Roman"/>
                <a:sym typeface="Times New Roman"/>
              </a:rPr>
              <a:t> is a teaching way attempting to utilize the hidden cognitive resources in students through relaxation, music and elements of suggestive therapy.</a:t>
            </a:r>
            <a:endParaRPr/>
          </a:p>
          <a:p>
            <a:pPr indent="-190500" lvl="0" marL="342900" rtl="0" algn="just">
              <a:lnSpc>
                <a:spcPct val="100000"/>
              </a:lnSpc>
              <a:spcBef>
                <a:spcPts val="480"/>
              </a:spcBef>
              <a:spcAft>
                <a:spcPts val="0"/>
              </a:spcAft>
              <a:buClr>
                <a:schemeClr val="dk1"/>
              </a:buClr>
              <a:buSzPts val="2400"/>
              <a:buNone/>
            </a:pPr>
            <a:r>
              <a:t/>
            </a:r>
            <a:endParaRPr sz="2400">
              <a:latin typeface="Times New Roman"/>
              <a:ea typeface="Times New Roman"/>
              <a:cs typeface="Times New Roman"/>
              <a:sym typeface="Times New Roman"/>
            </a:endParaRPr>
          </a:p>
          <a:p>
            <a:pPr indent="-342900" lvl="0" marL="342900" rtl="0" algn="just">
              <a:lnSpc>
                <a:spcPct val="100000"/>
              </a:lnSpc>
              <a:spcBef>
                <a:spcPts val="480"/>
              </a:spcBef>
              <a:spcAft>
                <a:spcPts val="0"/>
              </a:spcAft>
              <a:buClr>
                <a:schemeClr val="dk1"/>
              </a:buClr>
              <a:buSzPts val="2400"/>
              <a:buChar char="•"/>
            </a:pPr>
            <a:r>
              <a:rPr b="1" lang="en-US" sz="2400">
                <a:latin typeface="Times New Roman"/>
                <a:ea typeface="Times New Roman"/>
                <a:cs typeface="Times New Roman"/>
                <a:sym typeface="Times New Roman"/>
              </a:rPr>
              <a:t>Total physical response </a:t>
            </a:r>
            <a:r>
              <a:rPr lang="en-US" sz="2400">
                <a:latin typeface="Times New Roman"/>
                <a:ea typeface="Times New Roman"/>
                <a:cs typeface="Times New Roman"/>
                <a:sym typeface="Times New Roman"/>
              </a:rPr>
              <a:t>is a way of teaching that combines language rehearsals with physical activities.</a:t>
            </a:r>
            <a:endParaRPr sz="2400">
              <a:latin typeface="Times New Roman"/>
              <a:ea typeface="Times New Roman"/>
              <a:cs typeface="Times New Roman"/>
              <a:sym typeface="Times New Roman"/>
            </a:endParaRPr>
          </a:p>
        </p:txBody>
      </p:sp>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6" name="Shape 416"/>
        <p:cNvGrpSpPr/>
        <p:nvPr/>
      </p:nvGrpSpPr>
      <p:grpSpPr>
        <a:xfrm>
          <a:off x="0" y="0"/>
          <a:ext cx="0" cy="0"/>
          <a:chOff x="0" y="0"/>
          <a:chExt cx="0" cy="0"/>
        </a:xfrm>
      </p:grpSpPr>
      <p:sp>
        <p:nvSpPr>
          <p:cNvPr id="417" name="Google Shape;417;p46"/>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3600"/>
              <a:buFont typeface="Times New Roman"/>
              <a:buNone/>
            </a:pPr>
            <a:r>
              <a:rPr b="1" i="1" lang="en-US" sz="3600">
                <a:latin typeface="Times New Roman"/>
                <a:ea typeface="Times New Roman"/>
                <a:cs typeface="Times New Roman"/>
                <a:sym typeface="Times New Roman"/>
              </a:rPr>
              <a:t>References and further reading</a:t>
            </a:r>
            <a:endParaRPr b="1" i="1" sz="3600">
              <a:latin typeface="Times New Roman"/>
              <a:ea typeface="Times New Roman"/>
              <a:cs typeface="Times New Roman"/>
              <a:sym typeface="Times New Roman"/>
            </a:endParaRPr>
          </a:p>
        </p:txBody>
      </p:sp>
      <p:sp>
        <p:nvSpPr>
          <p:cNvPr id="418" name="Google Shape;418;p46"/>
          <p:cNvSpPr txBox="1"/>
          <p:nvPr>
            <p:ph idx="1" type="body"/>
          </p:nvPr>
        </p:nvSpPr>
        <p:spPr>
          <a:xfrm>
            <a:off x="323528" y="1340768"/>
            <a:ext cx="8496944" cy="4896544"/>
          </a:xfrm>
          <a:prstGeom prst="rect">
            <a:avLst/>
          </a:prstGeom>
          <a:noFill/>
          <a:ln>
            <a:noFill/>
          </a:ln>
        </p:spPr>
        <p:txBody>
          <a:bodyPr anchorCtr="0" anchor="t" bIns="45700" lIns="91425" spcFirstLastPara="1" rIns="91425" wrap="square" tIns="45700">
            <a:normAutofit fontScale="92500" lnSpcReduction="10000"/>
          </a:bodyPr>
          <a:lstStyle/>
          <a:p>
            <a:pPr indent="-342900" lvl="0" marL="342900" rtl="0" algn="just">
              <a:lnSpc>
                <a:spcPct val="120000"/>
              </a:lnSpc>
              <a:spcBef>
                <a:spcPts val="0"/>
              </a:spcBef>
              <a:spcAft>
                <a:spcPts val="0"/>
              </a:spcAft>
              <a:buClr>
                <a:schemeClr val="dk1"/>
              </a:buClr>
              <a:buSzPct val="100000"/>
              <a:buChar char="•"/>
            </a:pPr>
            <a:r>
              <a:rPr b="1" lang="en-US" sz="1800">
                <a:latin typeface="Times New Roman"/>
                <a:ea typeface="Times New Roman"/>
                <a:cs typeface="Times New Roman"/>
                <a:sym typeface="Times New Roman"/>
              </a:rPr>
              <a:t>Aitchison, J. </a:t>
            </a:r>
            <a:r>
              <a:rPr lang="en-US" sz="1800">
                <a:latin typeface="Times New Roman"/>
                <a:ea typeface="Times New Roman"/>
                <a:cs typeface="Times New Roman"/>
                <a:sym typeface="Times New Roman"/>
              </a:rPr>
              <a:t>1999. The Articulate Mammal. An Introduction to Psycholinguistics. L.,N.Y.</a:t>
            </a:r>
            <a:endParaRPr/>
          </a:p>
          <a:p>
            <a:pPr indent="-342900" lvl="0" marL="342900" rtl="0" algn="just">
              <a:lnSpc>
                <a:spcPct val="120000"/>
              </a:lnSpc>
              <a:spcBef>
                <a:spcPts val="333"/>
              </a:spcBef>
              <a:spcAft>
                <a:spcPts val="0"/>
              </a:spcAft>
              <a:buClr>
                <a:schemeClr val="dk1"/>
              </a:buClr>
              <a:buSzPct val="100000"/>
              <a:buChar char="•"/>
            </a:pPr>
            <a:r>
              <a:rPr b="1" lang="en-US" sz="1800">
                <a:latin typeface="Times New Roman"/>
                <a:ea typeface="Times New Roman"/>
                <a:cs typeface="Times New Roman"/>
                <a:sym typeface="Times New Roman"/>
              </a:rPr>
              <a:t>Asher, J. </a:t>
            </a:r>
            <a:r>
              <a:rPr lang="en-US" sz="1800">
                <a:latin typeface="Times New Roman"/>
                <a:ea typeface="Times New Roman"/>
                <a:cs typeface="Times New Roman"/>
                <a:sym typeface="Times New Roman"/>
              </a:rPr>
              <a:t>1969. The total physical response approach to second language learning. Modern Language Journal. 53:3-17</a:t>
            </a:r>
            <a:endParaRPr/>
          </a:p>
          <a:p>
            <a:pPr indent="-342900" lvl="0" marL="342900" rtl="0" algn="just">
              <a:lnSpc>
                <a:spcPct val="120000"/>
              </a:lnSpc>
              <a:spcBef>
                <a:spcPts val="333"/>
              </a:spcBef>
              <a:spcAft>
                <a:spcPts val="0"/>
              </a:spcAft>
              <a:buClr>
                <a:schemeClr val="dk1"/>
              </a:buClr>
              <a:buSzPct val="100000"/>
              <a:buChar char="•"/>
            </a:pPr>
            <a:r>
              <a:rPr b="1" lang="en-US" sz="1800">
                <a:latin typeface="Times New Roman"/>
                <a:ea typeface="Times New Roman"/>
                <a:cs typeface="Times New Roman"/>
                <a:sym typeface="Times New Roman"/>
              </a:rPr>
              <a:t>Bachman, L. </a:t>
            </a:r>
            <a:r>
              <a:rPr lang="en-US" sz="1800">
                <a:latin typeface="Times New Roman"/>
                <a:ea typeface="Times New Roman"/>
                <a:cs typeface="Times New Roman"/>
                <a:sym typeface="Times New Roman"/>
              </a:rPr>
              <a:t>1990. Fundamental Considerations in Language Testing. OUP</a:t>
            </a:r>
            <a:endParaRPr/>
          </a:p>
          <a:p>
            <a:pPr indent="-342900" lvl="0" marL="342900" rtl="0" algn="just">
              <a:lnSpc>
                <a:spcPct val="120000"/>
              </a:lnSpc>
              <a:spcBef>
                <a:spcPts val="333"/>
              </a:spcBef>
              <a:spcAft>
                <a:spcPts val="0"/>
              </a:spcAft>
              <a:buClr>
                <a:schemeClr val="dk1"/>
              </a:buClr>
              <a:buSzPct val="100000"/>
              <a:buChar char="•"/>
            </a:pPr>
            <a:r>
              <a:rPr b="1" lang="en-US" sz="1800">
                <a:latin typeface="Times New Roman"/>
                <a:ea typeface="Times New Roman"/>
                <a:cs typeface="Times New Roman"/>
                <a:sym typeface="Times New Roman"/>
              </a:rPr>
              <a:t>Beaver. D. </a:t>
            </a:r>
            <a:r>
              <a:rPr lang="en-US" sz="1800">
                <a:latin typeface="Times New Roman"/>
                <a:ea typeface="Times New Roman"/>
                <a:cs typeface="Times New Roman"/>
                <a:sym typeface="Times New Roman"/>
              </a:rPr>
              <a:t>Lazy Language Learning</a:t>
            </a:r>
            <a:endParaRPr/>
          </a:p>
          <a:p>
            <a:pPr indent="-342900" lvl="0" marL="342900" rtl="0" algn="just">
              <a:lnSpc>
                <a:spcPct val="120000"/>
              </a:lnSpc>
              <a:spcBef>
                <a:spcPts val="333"/>
              </a:spcBef>
              <a:spcAft>
                <a:spcPts val="0"/>
              </a:spcAft>
              <a:buClr>
                <a:schemeClr val="dk1"/>
              </a:buClr>
              <a:buSzPct val="100000"/>
              <a:buChar char="•"/>
            </a:pPr>
            <a:r>
              <a:rPr b="1" lang="en-US" sz="1800">
                <a:latin typeface="Times New Roman"/>
                <a:ea typeface="Times New Roman"/>
                <a:cs typeface="Times New Roman"/>
                <a:sym typeface="Times New Roman"/>
              </a:rPr>
              <a:t>Berns, M. </a:t>
            </a:r>
            <a:r>
              <a:rPr lang="en-US" sz="1800">
                <a:latin typeface="Times New Roman"/>
                <a:ea typeface="Times New Roman"/>
                <a:cs typeface="Times New Roman"/>
                <a:sym typeface="Times New Roman"/>
              </a:rPr>
              <a:t>1990. Contexts of Competence. Social and Cultural Considerations in Communicative Language Teaching. N.Y.</a:t>
            </a:r>
            <a:endParaRPr/>
          </a:p>
          <a:p>
            <a:pPr indent="-342900" lvl="0" marL="342900" rtl="0" algn="just">
              <a:lnSpc>
                <a:spcPct val="120000"/>
              </a:lnSpc>
              <a:spcBef>
                <a:spcPts val="333"/>
              </a:spcBef>
              <a:spcAft>
                <a:spcPts val="0"/>
              </a:spcAft>
              <a:buClr>
                <a:schemeClr val="dk1"/>
              </a:buClr>
              <a:buSzPct val="100000"/>
              <a:buChar char="•"/>
            </a:pPr>
            <a:r>
              <a:rPr b="1" lang="en-US" sz="1800">
                <a:latin typeface="Times New Roman"/>
                <a:ea typeface="Times New Roman"/>
                <a:cs typeface="Times New Roman"/>
                <a:sym typeface="Times New Roman"/>
              </a:rPr>
              <a:t>Brown, G. and G. Yule. </a:t>
            </a:r>
            <a:r>
              <a:rPr lang="en-US" sz="1800">
                <a:latin typeface="Times New Roman"/>
                <a:ea typeface="Times New Roman"/>
                <a:cs typeface="Times New Roman"/>
                <a:sym typeface="Times New Roman"/>
              </a:rPr>
              <a:t>1983. Discourse Analysis. CUP</a:t>
            </a:r>
            <a:endParaRPr/>
          </a:p>
          <a:p>
            <a:pPr indent="-342900" lvl="0" marL="342900" rtl="0" algn="just">
              <a:lnSpc>
                <a:spcPct val="120000"/>
              </a:lnSpc>
              <a:spcBef>
                <a:spcPts val="333"/>
              </a:spcBef>
              <a:spcAft>
                <a:spcPts val="0"/>
              </a:spcAft>
              <a:buClr>
                <a:schemeClr val="dk1"/>
              </a:buClr>
              <a:buSzPct val="100000"/>
              <a:buChar char="•"/>
            </a:pPr>
            <a:r>
              <a:rPr b="1" lang="en-US" sz="1800">
                <a:latin typeface="Times New Roman"/>
                <a:ea typeface="Times New Roman"/>
                <a:cs typeface="Times New Roman"/>
                <a:sym typeface="Times New Roman"/>
              </a:rPr>
              <a:t>Bygate, M. </a:t>
            </a:r>
            <a:r>
              <a:rPr lang="en-US" sz="1800">
                <a:latin typeface="Times New Roman"/>
                <a:ea typeface="Times New Roman"/>
                <a:cs typeface="Times New Roman"/>
                <a:sym typeface="Times New Roman"/>
              </a:rPr>
              <a:t>1987. Speaking. OUP</a:t>
            </a:r>
            <a:endParaRPr/>
          </a:p>
          <a:p>
            <a:pPr indent="-342900" lvl="0" marL="342900" rtl="0" algn="just">
              <a:lnSpc>
                <a:spcPct val="120000"/>
              </a:lnSpc>
              <a:spcBef>
                <a:spcPts val="333"/>
              </a:spcBef>
              <a:spcAft>
                <a:spcPts val="0"/>
              </a:spcAft>
              <a:buClr>
                <a:schemeClr val="dk1"/>
              </a:buClr>
              <a:buSzPct val="100000"/>
              <a:buChar char="•"/>
            </a:pPr>
            <a:r>
              <a:rPr b="1" lang="en-US" sz="1800">
                <a:latin typeface="Times New Roman"/>
                <a:ea typeface="Times New Roman"/>
                <a:cs typeface="Times New Roman"/>
                <a:sym typeface="Times New Roman"/>
              </a:rPr>
              <a:t>Canale, M., and M. Swain. </a:t>
            </a:r>
            <a:r>
              <a:rPr lang="en-US" sz="1800">
                <a:latin typeface="Times New Roman"/>
                <a:ea typeface="Times New Roman"/>
                <a:cs typeface="Times New Roman"/>
                <a:sym typeface="Times New Roman"/>
              </a:rPr>
              <a:t>1980. “Theoretical bases of communicative approaches to second language teaching and testing”. Applied Linguistics 1: 1-47</a:t>
            </a:r>
            <a:endParaRPr/>
          </a:p>
          <a:p>
            <a:pPr indent="-342900" lvl="0" marL="342900" rtl="0" algn="just">
              <a:lnSpc>
                <a:spcPct val="120000"/>
              </a:lnSpc>
              <a:spcBef>
                <a:spcPts val="333"/>
              </a:spcBef>
              <a:spcAft>
                <a:spcPts val="0"/>
              </a:spcAft>
              <a:buClr>
                <a:schemeClr val="dk1"/>
              </a:buClr>
              <a:buSzPct val="100000"/>
              <a:buChar char="•"/>
            </a:pPr>
            <a:r>
              <a:rPr b="1" lang="en-US" sz="1800">
                <a:latin typeface="Times New Roman"/>
                <a:ea typeface="Times New Roman"/>
                <a:cs typeface="Times New Roman"/>
                <a:sym typeface="Times New Roman"/>
              </a:rPr>
              <a:t>Chomsky, N. </a:t>
            </a:r>
            <a:r>
              <a:rPr lang="en-US" sz="1800">
                <a:latin typeface="Times New Roman"/>
                <a:ea typeface="Times New Roman"/>
                <a:cs typeface="Times New Roman"/>
                <a:sym typeface="Times New Roman"/>
              </a:rPr>
              <a:t>1986. Knowledge of Language: It's Nature, Origin and Use. N.Y.</a:t>
            </a:r>
            <a:endParaRPr/>
          </a:p>
          <a:p>
            <a:pPr indent="-342900" lvl="0" marL="342900" rtl="0" algn="just">
              <a:lnSpc>
                <a:spcPct val="120000"/>
              </a:lnSpc>
              <a:spcBef>
                <a:spcPts val="333"/>
              </a:spcBef>
              <a:spcAft>
                <a:spcPts val="0"/>
              </a:spcAft>
              <a:buClr>
                <a:schemeClr val="dk1"/>
              </a:buClr>
              <a:buSzPct val="100000"/>
              <a:buChar char="•"/>
            </a:pPr>
            <a:r>
              <a:rPr b="1" lang="en-US" sz="1800">
                <a:latin typeface="Times New Roman"/>
                <a:ea typeface="Times New Roman"/>
                <a:cs typeface="Times New Roman"/>
                <a:sym typeface="Times New Roman"/>
              </a:rPr>
              <a:t>Coleman H. </a:t>
            </a:r>
            <a:r>
              <a:rPr lang="en-US" sz="1800">
                <a:latin typeface="Times New Roman"/>
                <a:ea typeface="Times New Roman"/>
                <a:cs typeface="Times New Roman"/>
                <a:sym typeface="Times New Roman"/>
              </a:rPr>
              <a:t>1996.Society and the Language Classroom. CUP</a:t>
            </a:r>
            <a:endParaRPr/>
          </a:p>
          <a:p>
            <a:pPr indent="-342900" lvl="0" marL="342900" rtl="0" algn="just">
              <a:lnSpc>
                <a:spcPct val="120000"/>
              </a:lnSpc>
              <a:spcBef>
                <a:spcPts val="333"/>
              </a:spcBef>
              <a:spcAft>
                <a:spcPts val="0"/>
              </a:spcAft>
              <a:buClr>
                <a:schemeClr val="dk1"/>
              </a:buClr>
              <a:buSzPct val="100000"/>
              <a:buChar char="•"/>
            </a:pPr>
            <a:r>
              <a:rPr b="1" lang="en-US" sz="1800">
                <a:latin typeface="Times New Roman"/>
                <a:ea typeface="Times New Roman"/>
                <a:cs typeface="Times New Roman"/>
                <a:sym typeface="Times New Roman"/>
              </a:rPr>
              <a:t>Cook, G. </a:t>
            </a:r>
            <a:r>
              <a:rPr lang="en-US" sz="1800">
                <a:latin typeface="Times New Roman"/>
                <a:ea typeface="Times New Roman"/>
                <a:cs typeface="Times New Roman"/>
                <a:sym typeface="Times New Roman"/>
              </a:rPr>
              <a:t>1989. Discourse. OUP.</a:t>
            </a:r>
            <a:endParaRPr sz="1800">
              <a:latin typeface="Times New Roman"/>
              <a:ea typeface="Times New Roman"/>
              <a:cs typeface="Times New Roman"/>
              <a:sym typeface="Times New Roman"/>
            </a:endParaRPr>
          </a:p>
        </p:txBody>
      </p:sp>
    </p:spTree>
  </p:cSld>
  <p:clrMapOvr>
    <a:masterClrMapping/>
  </p:clrMapOvr>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2" name="Shape 422"/>
        <p:cNvGrpSpPr/>
        <p:nvPr/>
      </p:nvGrpSpPr>
      <p:grpSpPr>
        <a:xfrm>
          <a:off x="0" y="0"/>
          <a:ext cx="0" cy="0"/>
          <a:chOff x="0" y="0"/>
          <a:chExt cx="0" cy="0"/>
        </a:xfrm>
      </p:grpSpPr>
      <p:sp>
        <p:nvSpPr>
          <p:cNvPr id="423" name="Google Shape;423;p47"/>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3600"/>
              <a:buFont typeface="Times New Roman"/>
              <a:buNone/>
            </a:pPr>
            <a:r>
              <a:rPr b="1" i="1" lang="en-US" sz="3600">
                <a:latin typeface="Times New Roman"/>
                <a:ea typeface="Times New Roman"/>
                <a:cs typeface="Times New Roman"/>
                <a:sym typeface="Times New Roman"/>
              </a:rPr>
              <a:t>References and further reading</a:t>
            </a:r>
            <a:endParaRPr b="1" i="1" sz="3600">
              <a:latin typeface="Times New Roman"/>
              <a:ea typeface="Times New Roman"/>
              <a:cs typeface="Times New Roman"/>
              <a:sym typeface="Times New Roman"/>
            </a:endParaRPr>
          </a:p>
        </p:txBody>
      </p:sp>
      <p:sp>
        <p:nvSpPr>
          <p:cNvPr id="424" name="Google Shape;424;p47"/>
          <p:cNvSpPr txBox="1"/>
          <p:nvPr>
            <p:ph idx="1" type="body"/>
          </p:nvPr>
        </p:nvSpPr>
        <p:spPr>
          <a:xfrm>
            <a:off x="480513" y="1417638"/>
            <a:ext cx="8363272" cy="5104245"/>
          </a:xfrm>
          <a:prstGeom prst="rect">
            <a:avLst/>
          </a:prstGeom>
          <a:noFill/>
          <a:ln>
            <a:noFill/>
          </a:ln>
        </p:spPr>
        <p:txBody>
          <a:bodyPr anchorCtr="0" anchor="t" bIns="45700" lIns="91425" spcFirstLastPara="1" rIns="91425" wrap="square" tIns="45700">
            <a:normAutofit fontScale="92500" lnSpcReduction="20000"/>
          </a:bodyPr>
          <a:lstStyle/>
          <a:p>
            <a:pPr indent="-342900" lvl="0" marL="342900" rtl="0" algn="just">
              <a:lnSpc>
                <a:spcPct val="100000"/>
              </a:lnSpc>
              <a:spcBef>
                <a:spcPts val="0"/>
              </a:spcBef>
              <a:spcAft>
                <a:spcPts val="0"/>
              </a:spcAft>
              <a:buClr>
                <a:schemeClr val="dk1"/>
              </a:buClr>
              <a:buSzPct val="100000"/>
              <a:buChar char="•"/>
            </a:pPr>
            <a:r>
              <a:rPr b="1" lang="en-US" sz="2400">
                <a:latin typeface="Times New Roman"/>
                <a:ea typeface="Times New Roman"/>
                <a:cs typeface="Times New Roman"/>
                <a:sym typeface="Times New Roman"/>
              </a:rPr>
              <a:t>Crystal, D. </a:t>
            </a:r>
            <a:r>
              <a:rPr lang="en-US" sz="2400">
                <a:latin typeface="Times New Roman"/>
                <a:ea typeface="Times New Roman"/>
                <a:cs typeface="Times New Roman"/>
                <a:sym typeface="Times New Roman"/>
              </a:rPr>
              <a:t>1992. Introducing Linguistics. L. Penguin.</a:t>
            </a:r>
            <a:endParaRPr/>
          </a:p>
          <a:p>
            <a:pPr indent="-342900" lvl="0" marL="342900" rtl="0" algn="just">
              <a:lnSpc>
                <a:spcPct val="100000"/>
              </a:lnSpc>
              <a:spcBef>
                <a:spcPts val="444"/>
              </a:spcBef>
              <a:spcAft>
                <a:spcPts val="0"/>
              </a:spcAft>
              <a:buClr>
                <a:schemeClr val="dk1"/>
              </a:buClr>
              <a:buSzPct val="100000"/>
              <a:buChar char="•"/>
            </a:pPr>
            <a:r>
              <a:rPr b="1" lang="en-US" sz="2400">
                <a:latin typeface="Times New Roman"/>
                <a:ea typeface="Times New Roman"/>
                <a:cs typeface="Times New Roman"/>
                <a:sym typeface="Times New Roman"/>
              </a:rPr>
              <a:t>Curran, C. </a:t>
            </a:r>
            <a:r>
              <a:rPr lang="en-US" sz="2400">
                <a:latin typeface="Times New Roman"/>
                <a:ea typeface="Times New Roman"/>
                <a:cs typeface="Times New Roman"/>
                <a:sym typeface="Times New Roman"/>
              </a:rPr>
              <a:t>1976. Counseling-Learning: A Whole Person Model for Education. N.Y.</a:t>
            </a:r>
            <a:endParaRPr/>
          </a:p>
          <a:p>
            <a:pPr indent="-342900" lvl="0" marL="342900" rtl="0" algn="just">
              <a:lnSpc>
                <a:spcPct val="100000"/>
              </a:lnSpc>
              <a:spcBef>
                <a:spcPts val="444"/>
              </a:spcBef>
              <a:spcAft>
                <a:spcPts val="0"/>
              </a:spcAft>
              <a:buClr>
                <a:schemeClr val="dk1"/>
              </a:buClr>
              <a:buSzPct val="100000"/>
              <a:buChar char="•"/>
            </a:pPr>
            <a:r>
              <a:rPr b="1" lang="en-US" sz="2400">
                <a:latin typeface="Times New Roman"/>
                <a:ea typeface="Times New Roman"/>
                <a:cs typeface="Times New Roman"/>
                <a:sym typeface="Times New Roman"/>
              </a:rPr>
              <a:t>Ellis, G. </a:t>
            </a:r>
            <a:r>
              <a:rPr lang="en-US" sz="2400">
                <a:latin typeface="Times New Roman"/>
                <a:ea typeface="Times New Roman"/>
                <a:cs typeface="Times New Roman"/>
                <a:sym typeface="Times New Roman"/>
              </a:rPr>
              <a:t>1996. How culturally appropriate is the communicative approach? ELTJ. Volume 50/3</a:t>
            </a:r>
            <a:endParaRPr/>
          </a:p>
          <a:p>
            <a:pPr indent="-342900" lvl="0" marL="342900" rtl="0" algn="just">
              <a:lnSpc>
                <a:spcPct val="100000"/>
              </a:lnSpc>
              <a:spcBef>
                <a:spcPts val="444"/>
              </a:spcBef>
              <a:spcAft>
                <a:spcPts val="0"/>
              </a:spcAft>
              <a:buClr>
                <a:schemeClr val="dk1"/>
              </a:buClr>
              <a:buSzPct val="100000"/>
              <a:buChar char="•"/>
            </a:pPr>
            <a:r>
              <a:rPr b="1" lang="en-US" sz="2400">
                <a:latin typeface="Times New Roman"/>
                <a:ea typeface="Times New Roman"/>
                <a:cs typeface="Times New Roman"/>
                <a:sym typeface="Times New Roman"/>
              </a:rPr>
              <a:t>Ellis, R</a:t>
            </a:r>
            <a:r>
              <a:rPr lang="en-US" sz="2400">
                <a:latin typeface="Times New Roman"/>
                <a:ea typeface="Times New Roman"/>
                <a:cs typeface="Times New Roman"/>
                <a:sym typeface="Times New Roman"/>
              </a:rPr>
              <a:t>. 1994. The Study of Second Language Acquisition. CUP</a:t>
            </a:r>
            <a:endParaRPr/>
          </a:p>
          <a:p>
            <a:pPr indent="-342900" lvl="0" marL="342900" rtl="0" algn="just">
              <a:lnSpc>
                <a:spcPct val="100000"/>
              </a:lnSpc>
              <a:spcBef>
                <a:spcPts val="444"/>
              </a:spcBef>
              <a:spcAft>
                <a:spcPts val="0"/>
              </a:spcAft>
              <a:buClr>
                <a:schemeClr val="dk1"/>
              </a:buClr>
              <a:buSzPct val="100000"/>
              <a:buChar char="•"/>
            </a:pPr>
            <a:r>
              <a:rPr b="1" lang="en-US" sz="2400">
                <a:latin typeface="Times New Roman"/>
                <a:ea typeface="Times New Roman"/>
                <a:cs typeface="Times New Roman"/>
                <a:sym typeface="Times New Roman"/>
              </a:rPr>
              <a:t>Fox, J. </a:t>
            </a:r>
            <a:r>
              <a:rPr lang="en-US" sz="2400">
                <a:latin typeface="Times New Roman"/>
                <a:ea typeface="Times New Roman"/>
                <a:cs typeface="Times New Roman"/>
                <a:sym typeface="Times New Roman"/>
              </a:rPr>
              <a:t>1992. New Perspectives in Modern Language Learning. University of East Anglia</a:t>
            </a:r>
            <a:endParaRPr/>
          </a:p>
          <a:p>
            <a:pPr indent="-342900" lvl="0" marL="342900" rtl="0" algn="just">
              <a:lnSpc>
                <a:spcPct val="100000"/>
              </a:lnSpc>
              <a:spcBef>
                <a:spcPts val="444"/>
              </a:spcBef>
              <a:spcAft>
                <a:spcPts val="0"/>
              </a:spcAft>
              <a:buClr>
                <a:schemeClr val="dk1"/>
              </a:buClr>
              <a:buSzPct val="100000"/>
              <a:buChar char="•"/>
            </a:pPr>
            <a:r>
              <a:rPr b="1" lang="en-US" sz="2400">
                <a:latin typeface="Times New Roman"/>
                <a:ea typeface="Times New Roman"/>
                <a:cs typeface="Times New Roman"/>
                <a:sym typeface="Times New Roman"/>
              </a:rPr>
              <a:t>Fries, Ch. </a:t>
            </a:r>
            <a:r>
              <a:rPr lang="en-US" sz="2400">
                <a:latin typeface="Times New Roman"/>
                <a:ea typeface="Times New Roman"/>
                <a:cs typeface="Times New Roman"/>
                <a:sym typeface="Times New Roman"/>
              </a:rPr>
              <a:t>1945. Teaching and Learning English as a Foreign Language. University of Michigan Press</a:t>
            </a:r>
            <a:endParaRPr/>
          </a:p>
          <a:p>
            <a:pPr indent="-342900" lvl="0" marL="342900" rtl="0" algn="just">
              <a:lnSpc>
                <a:spcPct val="100000"/>
              </a:lnSpc>
              <a:spcBef>
                <a:spcPts val="444"/>
              </a:spcBef>
              <a:spcAft>
                <a:spcPts val="0"/>
              </a:spcAft>
              <a:buClr>
                <a:schemeClr val="dk1"/>
              </a:buClr>
              <a:buSzPct val="100000"/>
              <a:buChar char="•"/>
            </a:pPr>
            <a:r>
              <a:rPr b="1" lang="en-US" sz="2400">
                <a:latin typeface="Times New Roman"/>
                <a:ea typeface="Times New Roman"/>
                <a:cs typeface="Times New Roman"/>
                <a:sym typeface="Times New Roman"/>
              </a:rPr>
              <a:t>Gategno, C. </a:t>
            </a:r>
            <a:r>
              <a:rPr lang="en-US" sz="2400">
                <a:latin typeface="Times New Roman"/>
                <a:ea typeface="Times New Roman"/>
                <a:cs typeface="Times New Roman"/>
                <a:sym typeface="Times New Roman"/>
              </a:rPr>
              <a:t>1972. Teaching Foreign Languages in Schools: The Silent Way. N.Y.</a:t>
            </a:r>
            <a:endParaRPr/>
          </a:p>
          <a:p>
            <a:pPr indent="-342900" lvl="0" marL="342900" rtl="0" algn="just">
              <a:lnSpc>
                <a:spcPct val="100000"/>
              </a:lnSpc>
              <a:spcBef>
                <a:spcPts val="444"/>
              </a:spcBef>
              <a:spcAft>
                <a:spcPts val="0"/>
              </a:spcAft>
              <a:buClr>
                <a:schemeClr val="dk1"/>
              </a:buClr>
              <a:buSzPct val="100000"/>
              <a:buChar char="•"/>
            </a:pPr>
            <a:r>
              <a:rPr b="1" lang="en-US" sz="2400">
                <a:latin typeface="Times New Roman"/>
                <a:ea typeface="Times New Roman"/>
                <a:cs typeface="Times New Roman"/>
                <a:sym typeface="Times New Roman"/>
              </a:rPr>
              <a:t>Haines, S</a:t>
            </a:r>
            <a:r>
              <a:rPr lang="en-US" sz="2400">
                <a:latin typeface="Times New Roman"/>
                <a:ea typeface="Times New Roman"/>
                <a:cs typeface="Times New Roman"/>
                <a:sym typeface="Times New Roman"/>
              </a:rPr>
              <a:t>. 1995. Projects for the EFL Classrooms. Longman</a:t>
            </a:r>
            <a:endParaRPr/>
          </a:p>
          <a:p>
            <a:pPr indent="-342900" lvl="0" marL="342900" rtl="0" algn="just">
              <a:lnSpc>
                <a:spcPct val="100000"/>
              </a:lnSpc>
              <a:spcBef>
                <a:spcPts val="444"/>
              </a:spcBef>
              <a:spcAft>
                <a:spcPts val="0"/>
              </a:spcAft>
              <a:buClr>
                <a:schemeClr val="dk1"/>
              </a:buClr>
              <a:buSzPct val="100000"/>
              <a:buChar char="•"/>
            </a:pPr>
            <a:r>
              <a:rPr b="1" lang="en-US" sz="2400">
                <a:latin typeface="Times New Roman"/>
                <a:ea typeface="Times New Roman"/>
                <a:cs typeface="Times New Roman"/>
                <a:sym typeface="Times New Roman"/>
              </a:rPr>
              <a:t>Harley</a:t>
            </a:r>
            <a:r>
              <a:rPr lang="en-US" sz="2400">
                <a:latin typeface="Times New Roman"/>
                <a:ea typeface="Times New Roman"/>
                <a:cs typeface="Times New Roman"/>
                <a:sym typeface="Times New Roman"/>
              </a:rPr>
              <a:t>, </a:t>
            </a:r>
            <a:r>
              <a:rPr b="1" lang="en-US" sz="2400">
                <a:latin typeface="Times New Roman"/>
                <a:ea typeface="Times New Roman"/>
                <a:cs typeface="Times New Roman"/>
                <a:sym typeface="Times New Roman"/>
              </a:rPr>
              <a:t>T. </a:t>
            </a:r>
            <a:r>
              <a:rPr lang="en-US" sz="2400">
                <a:latin typeface="Times New Roman"/>
                <a:ea typeface="Times New Roman"/>
                <a:cs typeface="Times New Roman"/>
                <a:sym typeface="Times New Roman"/>
              </a:rPr>
              <a:t>1997. The Psychology of Language. Psychology Press</a:t>
            </a:r>
            <a:endParaRPr/>
          </a:p>
          <a:p>
            <a:pPr indent="-342900" lvl="0" marL="342900" rtl="0" algn="just">
              <a:lnSpc>
                <a:spcPct val="100000"/>
              </a:lnSpc>
              <a:spcBef>
                <a:spcPts val="444"/>
              </a:spcBef>
              <a:spcAft>
                <a:spcPts val="0"/>
              </a:spcAft>
              <a:buClr>
                <a:schemeClr val="dk1"/>
              </a:buClr>
              <a:buSzPct val="100000"/>
              <a:buChar char="•"/>
            </a:pPr>
            <a:r>
              <a:rPr b="1" lang="en-US" sz="2400">
                <a:latin typeface="Times New Roman"/>
                <a:ea typeface="Times New Roman"/>
                <a:cs typeface="Times New Roman"/>
                <a:sym typeface="Times New Roman"/>
              </a:rPr>
              <a:t>Hymes, D. </a:t>
            </a:r>
            <a:r>
              <a:rPr lang="en-US" sz="2400">
                <a:latin typeface="Times New Roman"/>
                <a:ea typeface="Times New Roman"/>
                <a:cs typeface="Times New Roman"/>
                <a:sym typeface="Times New Roman"/>
              </a:rPr>
              <a:t>1971. On communicative Competence. University of Pennsylvania Press</a:t>
            </a:r>
            <a:endParaRPr sz="2400">
              <a:latin typeface="Times New Roman"/>
              <a:ea typeface="Times New Roman"/>
              <a:cs typeface="Times New Roman"/>
              <a:sym typeface="Times New Roman"/>
            </a:endParaRPr>
          </a:p>
        </p:txBody>
      </p:sp>
    </p:spTree>
  </p:cSld>
  <p:clrMapOvr>
    <a:masterClrMapping/>
  </p:clrMapOvr>
</p:sld>
</file>

<file path=ppt/slides/slide4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8" name="Shape 428"/>
        <p:cNvGrpSpPr/>
        <p:nvPr/>
      </p:nvGrpSpPr>
      <p:grpSpPr>
        <a:xfrm>
          <a:off x="0" y="0"/>
          <a:ext cx="0" cy="0"/>
          <a:chOff x="0" y="0"/>
          <a:chExt cx="0" cy="0"/>
        </a:xfrm>
      </p:grpSpPr>
      <p:sp>
        <p:nvSpPr>
          <p:cNvPr id="429" name="Google Shape;429;p48"/>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3600"/>
              <a:buFont typeface="Times New Roman"/>
              <a:buNone/>
            </a:pPr>
            <a:r>
              <a:rPr b="1" i="1" lang="en-US" sz="3600">
                <a:latin typeface="Times New Roman"/>
                <a:ea typeface="Times New Roman"/>
                <a:cs typeface="Times New Roman"/>
                <a:sym typeface="Times New Roman"/>
              </a:rPr>
              <a:t>References and further reading</a:t>
            </a:r>
            <a:endParaRPr b="1" i="1" sz="3600">
              <a:latin typeface="Times New Roman"/>
              <a:ea typeface="Times New Roman"/>
              <a:cs typeface="Times New Roman"/>
              <a:sym typeface="Times New Roman"/>
            </a:endParaRPr>
          </a:p>
        </p:txBody>
      </p:sp>
      <p:sp>
        <p:nvSpPr>
          <p:cNvPr id="430" name="Google Shape;430;p48"/>
          <p:cNvSpPr txBox="1"/>
          <p:nvPr>
            <p:ph idx="1" type="body"/>
          </p:nvPr>
        </p:nvSpPr>
        <p:spPr>
          <a:xfrm>
            <a:off x="323528" y="1417638"/>
            <a:ext cx="8640960" cy="4963690"/>
          </a:xfrm>
          <a:prstGeom prst="rect">
            <a:avLst/>
          </a:prstGeom>
          <a:noFill/>
          <a:ln>
            <a:noFill/>
          </a:ln>
        </p:spPr>
        <p:txBody>
          <a:bodyPr anchorCtr="0" anchor="t" bIns="45700" lIns="91425" spcFirstLastPara="1" rIns="91425" wrap="square" tIns="45700">
            <a:normAutofit fontScale="85000" lnSpcReduction="10000"/>
          </a:bodyPr>
          <a:lstStyle/>
          <a:p>
            <a:pPr indent="-342900" lvl="0" marL="342900" rtl="0" algn="just">
              <a:lnSpc>
                <a:spcPct val="100000"/>
              </a:lnSpc>
              <a:spcBef>
                <a:spcPts val="0"/>
              </a:spcBef>
              <a:spcAft>
                <a:spcPts val="0"/>
              </a:spcAft>
              <a:buClr>
                <a:schemeClr val="dk1"/>
              </a:buClr>
              <a:buSzPct val="100000"/>
              <a:buChar char="•"/>
            </a:pPr>
            <a:r>
              <a:rPr b="1" lang="en-US" sz="2400">
                <a:latin typeface="Times New Roman"/>
                <a:ea typeface="Times New Roman"/>
                <a:cs typeface="Times New Roman"/>
                <a:sym typeface="Times New Roman"/>
              </a:rPr>
              <a:t>Krashen, S. </a:t>
            </a:r>
            <a:r>
              <a:rPr lang="en-US" sz="2400">
                <a:latin typeface="Times New Roman"/>
                <a:ea typeface="Times New Roman"/>
                <a:cs typeface="Times New Roman"/>
                <a:sym typeface="Times New Roman"/>
              </a:rPr>
              <a:t>1981. Second language Acquisition and Second Language Learning. OUP</a:t>
            </a:r>
            <a:endParaRPr/>
          </a:p>
          <a:p>
            <a:pPr indent="-342900" lvl="0" marL="342900" rtl="0" algn="just">
              <a:lnSpc>
                <a:spcPct val="100000"/>
              </a:lnSpc>
              <a:spcBef>
                <a:spcPts val="408"/>
              </a:spcBef>
              <a:spcAft>
                <a:spcPts val="0"/>
              </a:spcAft>
              <a:buClr>
                <a:schemeClr val="dk1"/>
              </a:buClr>
              <a:buSzPct val="100000"/>
              <a:buChar char="•"/>
            </a:pPr>
            <a:r>
              <a:rPr b="1" lang="en-US" sz="2400">
                <a:latin typeface="Times New Roman"/>
                <a:ea typeface="Times New Roman"/>
                <a:cs typeface="Times New Roman"/>
                <a:sym typeface="Times New Roman"/>
              </a:rPr>
              <a:t>Leaver, B. </a:t>
            </a:r>
            <a:r>
              <a:rPr lang="en-US" sz="2400">
                <a:latin typeface="Times New Roman"/>
                <a:ea typeface="Times New Roman"/>
                <a:cs typeface="Times New Roman"/>
                <a:sym typeface="Times New Roman"/>
              </a:rPr>
              <a:t>1993. Teaching the Whole Class. The AGSI Press</a:t>
            </a:r>
            <a:endParaRPr/>
          </a:p>
          <a:p>
            <a:pPr indent="-342900" lvl="0" marL="342900" rtl="0" algn="just">
              <a:lnSpc>
                <a:spcPct val="100000"/>
              </a:lnSpc>
              <a:spcBef>
                <a:spcPts val="408"/>
              </a:spcBef>
              <a:spcAft>
                <a:spcPts val="0"/>
              </a:spcAft>
              <a:buClr>
                <a:schemeClr val="dk1"/>
              </a:buClr>
              <a:buSzPct val="100000"/>
              <a:buChar char="•"/>
            </a:pPr>
            <a:r>
              <a:rPr b="1" lang="en-US" sz="2400">
                <a:latin typeface="Times New Roman"/>
                <a:ea typeface="Times New Roman"/>
                <a:cs typeface="Times New Roman"/>
                <a:sym typeface="Times New Roman"/>
              </a:rPr>
              <a:t>Littlewood, W. </a:t>
            </a:r>
            <a:r>
              <a:rPr lang="en-US" sz="2400">
                <a:latin typeface="Times New Roman"/>
                <a:ea typeface="Times New Roman"/>
                <a:cs typeface="Times New Roman"/>
                <a:sym typeface="Times New Roman"/>
              </a:rPr>
              <a:t>1981. Communicative language Teaching. CUP</a:t>
            </a:r>
            <a:endParaRPr/>
          </a:p>
          <a:p>
            <a:pPr indent="-342900" lvl="0" marL="342900" rtl="0" algn="just">
              <a:lnSpc>
                <a:spcPct val="100000"/>
              </a:lnSpc>
              <a:spcBef>
                <a:spcPts val="408"/>
              </a:spcBef>
              <a:spcAft>
                <a:spcPts val="0"/>
              </a:spcAft>
              <a:buClr>
                <a:schemeClr val="dk1"/>
              </a:buClr>
              <a:buSzPct val="100000"/>
              <a:buChar char="•"/>
            </a:pPr>
            <a:r>
              <a:rPr b="1" lang="en-US" sz="2400">
                <a:latin typeface="Times New Roman"/>
                <a:ea typeface="Times New Roman"/>
                <a:cs typeface="Times New Roman"/>
                <a:sym typeface="Times New Roman"/>
              </a:rPr>
              <a:t>Lozanov, G. </a:t>
            </a:r>
            <a:r>
              <a:rPr lang="en-US" sz="2400">
                <a:latin typeface="Times New Roman"/>
                <a:ea typeface="Times New Roman"/>
                <a:cs typeface="Times New Roman"/>
                <a:sym typeface="Times New Roman"/>
              </a:rPr>
              <a:t>1978. Suggestology and Outlines of Suggestopedy. N.Y.</a:t>
            </a:r>
            <a:endParaRPr/>
          </a:p>
          <a:p>
            <a:pPr indent="-342900" lvl="0" marL="342900" rtl="0" algn="just">
              <a:lnSpc>
                <a:spcPct val="100000"/>
              </a:lnSpc>
              <a:spcBef>
                <a:spcPts val="408"/>
              </a:spcBef>
              <a:spcAft>
                <a:spcPts val="0"/>
              </a:spcAft>
              <a:buClr>
                <a:schemeClr val="dk1"/>
              </a:buClr>
              <a:buSzPct val="100000"/>
              <a:buChar char="•"/>
            </a:pPr>
            <a:r>
              <a:rPr b="1" lang="en-US" sz="2400">
                <a:latin typeface="Times New Roman"/>
                <a:ea typeface="Times New Roman"/>
                <a:cs typeface="Times New Roman"/>
                <a:sym typeface="Times New Roman"/>
              </a:rPr>
              <a:t>Madeline, E. </a:t>
            </a:r>
            <a:r>
              <a:rPr lang="en-US" sz="2400">
                <a:latin typeface="Times New Roman"/>
                <a:ea typeface="Times New Roman"/>
                <a:cs typeface="Times New Roman"/>
                <a:sym typeface="Times New Roman"/>
              </a:rPr>
              <a:t>1996. Understanding Second Language Learning Difficulties. Sage Publications</a:t>
            </a:r>
            <a:endParaRPr/>
          </a:p>
          <a:p>
            <a:pPr indent="-342900" lvl="0" marL="342900" rtl="0" algn="just">
              <a:lnSpc>
                <a:spcPct val="100000"/>
              </a:lnSpc>
              <a:spcBef>
                <a:spcPts val="408"/>
              </a:spcBef>
              <a:spcAft>
                <a:spcPts val="0"/>
              </a:spcAft>
              <a:buClr>
                <a:schemeClr val="dk1"/>
              </a:buClr>
              <a:buSzPct val="100000"/>
              <a:buChar char="•"/>
            </a:pPr>
            <a:r>
              <a:rPr b="1" lang="en-US" sz="2400">
                <a:latin typeface="Times New Roman"/>
                <a:ea typeface="Times New Roman"/>
                <a:cs typeface="Times New Roman"/>
                <a:sym typeface="Times New Roman"/>
              </a:rPr>
              <a:t>Millrood, R. </a:t>
            </a:r>
            <a:r>
              <a:rPr lang="en-US" sz="2400">
                <a:latin typeface="Times New Roman"/>
                <a:ea typeface="Times New Roman"/>
                <a:cs typeface="Times New Roman"/>
                <a:sym typeface="Times New Roman"/>
              </a:rPr>
              <a:t>1999. How Native English Speakers Can be Better English Teachers in Russia. The Internet TESL Journal. Vol..5 No 1 1999.</a:t>
            </a:r>
            <a:endParaRPr/>
          </a:p>
          <a:p>
            <a:pPr indent="-342900" lvl="0" marL="342900" rtl="0" algn="just">
              <a:lnSpc>
                <a:spcPct val="100000"/>
              </a:lnSpc>
              <a:spcBef>
                <a:spcPts val="408"/>
              </a:spcBef>
              <a:spcAft>
                <a:spcPts val="0"/>
              </a:spcAft>
              <a:buClr>
                <a:schemeClr val="dk1"/>
              </a:buClr>
              <a:buSzPct val="100000"/>
              <a:buChar char="•"/>
            </a:pPr>
            <a:r>
              <a:rPr b="1" lang="en-US" sz="2400">
                <a:latin typeface="Times New Roman"/>
                <a:ea typeface="Times New Roman"/>
                <a:cs typeface="Times New Roman"/>
                <a:sym typeface="Times New Roman"/>
              </a:rPr>
              <a:t>Nunan, D. </a:t>
            </a:r>
            <a:r>
              <a:rPr lang="en-US" sz="2400">
                <a:latin typeface="Times New Roman"/>
                <a:ea typeface="Times New Roman"/>
                <a:cs typeface="Times New Roman"/>
                <a:sym typeface="Times New Roman"/>
              </a:rPr>
              <a:t>1993. Discourse Analysis. Penguin Books.</a:t>
            </a:r>
            <a:endParaRPr/>
          </a:p>
          <a:p>
            <a:pPr indent="-342900" lvl="0" marL="342900" rtl="0" algn="just">
              <a:lnSpc>
                <a:spcPct val="100000"/>
              </a:lnSpc>
              <a:spcBef>
                <a:spcPts val="408"/>
              </a:spcBef>
              <a:spcAft>
                <a:spcPts val="0"/>
              </a:spcAft>
              <a:buClr>
                <a:schemeClr val="dk1"/>
              </a:buClr>
              <a:buSzPct val="100000"/>
              <a:buChar char="•"/>
            </a:pPr>
            <a:r>
              <a:rPr b="1" lang="en-US" sz="2400">
                <a:latin typeface="Times New Roman"/>
                <a:ea typeface="Times New Roman"/>
                <a:cs typeface="Times New Roman"/>
                <a:sym typeface="Times New Roman"/>
              </a:rPr>
              <a:t>Palmer, H. </a:t>
            </a:r>
            <a:r>
              <a:rPr lang="en-US" sz="2400">
                <a:latin typeface="Times New Roman"/>
                <a:ea typeface="Times New Roman"/>
                <a:cs typeface="Times New Roman"/>
                <a:sym typeface="Times New Roman"/>
              </a:rPr>
              <a:t>1940. The Teaching of Oral English. Longman</a:t>
            </a:r>
            <a:endParaRPr/>
          </a:p>
          <a:p>
            <a:pPr indent="-342900" lvl="0" marL="342900" rtl="0" algn="just">
              <a:lnSpc>
                <a:spcPct val="100000"/>
              </a:lnSpc>
              <a:spcBef>
                <a:spcPts val="408"/>
              </a:spcBef>
              <a:spcAft>
                <a:spcPts val="0"/>
              </a:spcAft>
              <a:buClr>
                <a:schemeClr val="dk1"/>
              </a:buClr>
              <a:buSzPct val="100000"/>
              <a:buChar char="•"/>
            </a:pPr>
            <a:r>
              <a:rPr b="1" lang="en-US" sz="2400">
                <a:latin typeface="Times New Roman"/>
                <a:ea typeface="Times New Roman"/>
                <a:cs typeface="Times New Roman"/>
                <a:sym typeface="Times New Roman"/>
              </a:rPr>
              <a:t>Pollak A. </a:t>
            </a:r>
            <a:r>
              <a:rPr lang="en-US" sz="2400">
                <a:latin typeface="Times New Roman"/>
                <a:ea typeface="Times New Roman"/>
                <a:cs typeface="Times New Roman"/>
                <a:sym typeface="Times New Roman"/>
              </a:rPr>
              <a:t>Communicative strategies at work. NJ 1995</a:t>
            </a:r>
            <a:endParaRPr/>
          </a:p>
          <a:p>
            <a:pPr indent="-342900" lvl="0" marL="342900" rtl="0" algn="just">
              <a:lnSpc>
                <a:spcPct val="100000"/>
              </a:lnSpc>
              <a:spcBef>
                <a:spcPts val="408"/>
              </a:spcBef>
              <a:spcAft>
                <a:spcPts val="0"/>
              </a:spcAft>
              <a:buClr>
                <a:schemeClr val="dk1"/>
              </a:buClr>
              <a:buSzPct val="100000"/>
              <a:buChar char="•"/>
            </a:pPr>
            <a:r>
              <a:rPr b="1" lang="en-US" sz="2400">
                <a:latin typeface="Times New Roman"/>
                <a:ea typeface="Times New Roman"/>
                <a:cs typeface="Times New Roman"/>
                <a:sym typeface="Times New Roman"/>
              </a:rPr>
              <a:t>Richards, J., and Th. Rogers.</a:t>
            </a:r>
            <a:r>
              <a:rPr lang="en-US" sz="2400">
                <a:latin typeface="Times New Roman"/>
                <a:ea typeface="Times New Roman"/>
                <a:cs typeface="Times New Roman"/>
                <a:sym typeface="Times New Roman"/>
              </a:rPr>
              <a:t>1995. Approaches and Methods in language Teaching. CUP</a:t>
            </a:r>
            <a:endParaRPr/>
          </a:p>
          <a:p>
            <a:pPr indent="-342900" lvl="0" marL="342900" rtl="0" algn="just">
              <a:lnSpc>
                <a:spcPct val="100000"/>
              </a:lnSpc>
              <a:spcBef>
                <a:spcPts val="408"/>
              </a:spcBef>
              <a:spcAft>
                <a:spcPts val="0"/>
              </a:spcAft>
              <a:buClr>
                <a:schemeClr val="dk1"/>
              </a:buClr>
              <a:buSzPct val="100000"/>
              <a:buChar char="•"/>
            </a:pPr>
            <a:r>
              <a:rPr b="1" lang="en-US" sz="2400">
                <a:latin typeface="Times New Roman"/>
                <a:ea typeface="Times New Roman"/>
                <a:cs typeface="Times New Roman"/>
                <a:sym typeface="Times New Roman"/>
              </a:rPr>
              <a:t>Roth. I. </a:t>
            </a:r>
            <a:r>
              <a:rPr lang="en-US" sz="2400">
                <a:latin typeface="Times New Roman"/>
                <a:ea typeface="Times New Roman"/>
                <a:cs typeface="Times New Roman"/>
                <a:sym typeface="Times New Roman"/>
              </a:rPr>
              <a:t>1994. Introduction to Psychology. Volume 1. The Open University</a:t>
            </a:r>
            <a:endParaRPr sz="2400">
              <a:latin typeface="Times New Roman"/>
              <a:ea typeface="Times New Roman"/>
              <a:cs typeface="Times New Roman"/>
              <a:sym typeface="Times New Roman"/>
            </a:endParaRPr>
          </a:p>
        </p:txBody>
      </p:sp>
    </p:spTree>
  </p:cSld>
  <p:clrMapOvr>
    <a:masterClrMapping/>
  </p:clrMapOvr>
</p:sld>
</file>

<file path=ppt/slides/slide4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4" name="Shape 434"/>
        <p:cNvGrpSpPr/>
        <p:nvPr/>
      </p:nvGrpSpPr>
      <p:grpSpPr>
        <a:xfrm>
          <a:off x="0" y="0"/>
          <a:ext cx="0" cy="0"/>
          <a:chOff x="0" y="0"/>
          <a:chExt cx="0" cy="0"/>
        </a:xfrm>
      </p:grpSpPr>
      <p:sp>
        <p:nvSpPr>
          <p:cNvPr id="435" name="Google Shape;435;p49"/>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3600"/>
              <a:buFont typeface="Times New Roman"/>
              <a:buNone/>
            </a:pPr>
            <a:r>
              <a:rPr b="1" i="1" lang="en-US" sz="3600">
                <a:latin typeface="Times New Roman"/>
                <a:ea typeface="Times New Roman"/>
                <a:cs typeface="Times New Roman"/>
                <a:sym typeface="Times New Roman"/>
              </a:rPr>
              <a:t>References and further reading</a:t>
            </a:r>
            <a:endParaRPr b="1" i="1" sz="3600">
              <a:latin typeface="Times New Roman"/>
              <a:ea typeface="Times New Roman"/>
              <a:cs typeface="Times New Roman"/>
              <a:sym typeface="Times New Roman"/>
            </a:endParaRPr>
          </a:p>
        </p:txBody>
      </p:sp>
      <p:sp>
        <p:nvSpPr>
          <p:cNvPr id="436" name="Google Shape;436;p49"/>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fontScale="92500" lnSpcReduction="20000"/>
          </a:bodyPr>
          <a:lstStyle/>
          <a:p>
            <a:pPr indent="-342900" lvl="0" marL="342900" rtl="0" algn="just">
              <a:lnSpc>
                <a:spcPct val="100000"/>
              </a:lnSpc>
              <a:spcBef>
                <a:spcPts val="0"/>
              </a:spcBef>
              <a:spcAft>
                <a:spcPts val="0"/>
              </a:spcAft>
              <a:buClr>
                <a:schemeClr val="dk1"/>
              </a:buClr>
              <a:buSzPct val="100000"/>
              <a:buChar char="•"/>
            </a:pPr>
            <a:r>
              <a:rPr b="1" lang="en-US">
                <a:latin typeface="Times New Roman"/>
                <a:ea typeface="Times New Roman"/>
                <a:cs typeface="Times New Roman"/>
                <a:sym typeface="Times New Roman"/>
              </a:rPr>
              <a:t>Savignon, S. </a:t>
            </a:r>
            <a:r>
              <a:rPr lang="en-US">
                <a:latin typeface="Times New Roman"/>
                <a:ea typeface="Times New Roman"/>
                <a:cs typeface="Times New Roman"/>
                <a:sym typeface="Times New Roman"/>
              </a:rPr>
              <a:t>1983. Communicative Competence: Theory and Classroom Practice. Mass.</a:t>
            </a:r>
            <a:endParaRPr/>
          </a:p>
          <a:p>
            <a:pPr indent="-154940" lvl="0" marL="342900" rtl="0" algn="just">
              <a:lnSpc>
                <a:spcPct val="100000"/>
              </a:lnSpc>
              <a:spcBef>
                <a:spcPts val="592"/>
              </a:spcBef>
              <a:spcAft>
                <a:spcPts val="0"/>
              </a:spcAft>
              <a:buClr>
                <a:schemeClr val="dk1"/>
              </a:buClr>
              <a:buSzPct val="100000"/>
              <a:buNone/>
            </a:pPr>
            <a:r>
              <a:t/>
            </a:r>
            <a:endParaRPr>
              <a:latin typeface="Times New Roman"/>
              <a:ea typeface="Times New Roman"/>
              <a:cs typeface="Times New Roman"/>
              <a:sym typeface="Times New Roman"/>
            </a:endParaRPr>
          </a:p>
          <a:p>
            <a:pPr indent="-342900" lvl="0" marL="342900" rtl="0" algn="just">
              <a:lnSpc>
                <a:spcPct val="100000"/>
              </a:lnSpc>
              <a:spcBef>
                <a:spcPts val="592"/>
              </a:spcBef>
              <a:spcAft>
                <a:spcPts val="0"/>
              </a:spcAft>
              <a:buClr>
                <a:schemeClr val="dk1"/>
              </a:buClr>
              <a:buSzPct val="100000"/>
              <a:buChar char="•"/>
            </a:pPr>
            <a:r>
              <a:rPr b="1" lang="en-US">
                <a:latin typeface="Times New Roman"/>
                <a:ea typeface="Times New Roman"/>
                <a:cs typeface="Times New Roman"/>
                <a:sym typeface="Times New Roman"/>
              </a:rPr>
              <a:t>Sheils, J. </a:t>
            </a:r>
            <a:r>
              <a:rPr lang="en-US">
                <a:latin typeface="Times New Roman"/>
                <a:ea typeface="Times New Roman"/>
                <a:cs typeface="Times New Roman"/>
                <a:sym typeface="Times New Roman"/>
              </a:rPr>
              <a:t>1988. Communication in the Modern Language Classroom. Strasbourg</a:t>
            </a:r>
            <a:endParaRPr/>
          </a:p>
          <a:p>
            <a:pPr indent="-154940" lvl="0" marL="342900" rtl="0" algn="just">
              <a:lnSpc>
                <a:spcPct val="100000"/>
              </a:lnSpc>
              <a:spcBef>
                <a:spcPts val="592"/>
              </a:spcBef>
              <a:spcAft>
                <a:spcPts val="0"/>
              </a:spcAft>
              <a:buClr>
                <a:schemeClr val="dk1"/>
              </a:buClr>
              <a:buSzPct val="100000"/>
              <a:buNone/>
            </a:pPr>
            <a:r>
              <a:t/>
            </a:r>
            <a:endParaRPr>
              <a:latin typeface="Times New Roman"/>
              <a:ea typeface="Times New Roman"/>
              <a:cs typeface="Times New Roman"/>
              <a:sym typeface="Times New Roman"/>
            </a:endParaRPr>
          </a:p>
          <a:p>
            <a:pPr indent="-342900" lvl="0" marL="342900" rtl="0" algn="just">
              <a:lnSpc>
                <a:spcPct val="100000"/>
              </a:lnSpc>
              <a:spcBef>
                <a:spcPts val="592"/>
              </a:spcBef>
              <a:spcAft>
                <a:spcPts val="0"/>
              </a:spcAft>
              <a:buClr>
                <a:schemeClr val="dk1"/>
              </a:buClr>
              <a:buSzPct val="100000"/>
              <a:buChar char="•"/>
            </a:pPr>
            <a:r>
              <a:rPr b="1" lang="en-US">
                <a:latin typeface="Times New Roman"/>
                <a:ea typeface="Times New Roman"/>
                <a:cs typeface="Times New Roman"/>
                <a:sym typeface="Times New Roman"/>
              </a:rPr>
              <a:t>Widdowson, H. </a:t>
            </a:r>
            <a:r>
              <a:rPr lang="en-US">
                <a:latin typeface="Times New Roman"/>
                <a:ea typeface="Times New Roman"/>
                <a:cs typeface="Times New Roman"/>
                <a:sym typeface="Times New Roman"/>
              </a:rPr>
              <a:t>1979. Teaching Language as Communication. OUP</a:t>
            </a:r>
            <a:endParaRPr/>
          </a:p>
          <a:p>
            <a:pPr indent="-154940" lvl="0" marL="342900" rtl="0" algn="just">
              <a:lnSpc>
                <a:spcPct val="100000"/>
              </a:lnSpc>
              <a:spcBef>
                <a:spcPts val="592"/>
              </a:spcBef>
              <a:spcAft>
                <a:spcPts val="0"/>
              </a:spcAft>
              <a:buClr>
                <a:schemeClr val="dk1"/>
              </a:buClr>
              <a:buSzPct val="100000"/>
              <a:buNone/>
            </a:pPr>
            <a:r>
              <a:t/>
            </a:r>
            <a:endParaRPr>
              <a:latin typeface="Times New Roman"/>
              <a:ea typeface="Times New Roman"/>
              <a:cs typeface="Times New Roman"/>
              <a:sym typeface="Times New Roman"/>
            </a:endParaRPr>
          </a:p>
          <a:p>
            <a:pPr indent="-342900" lvl="0" marL="342900" rtl="0" algn="just">
              <a:lnSpc>
                <a:spcPct val="100000"/>
              </a:lnSpc>
              <a:spcBef>
                <a:spcPts val="592"/>
              </a:spcBef>
              <a:spcAft>
                <a:spcPts val="0"/>
              </a:spcAft>
              <a:buClr>
                <a:schemeClr val="dk1"/>
              </a:buClr>
              <a:buSzPct val="100000"/>
              <a:buChar char="•"/>
            </a:pPr>
            <a:r>
              <a:rPr b="1" lang="en-US">
                <a:latin typeface="Times New Roman"/>
                <a:ea typeface="Times New Roman"/>
                <a:cs typeface="Times New Roman"/>
                <a:sym typeface="Times New Roman"/>
              </a:rPr>
              <a:t>Wood B. </a:t>
            </a:r>
            <a:r>
              <a:rPr lang="en-US">
                <a:latin typeface="Times New Roman"/>
                <a:ea typeface="Times New Roman"/>
                <a:cs typeface="Times New Roman"/>
                <a:sym typeface="Times New Roman"/>
              </a:rPr>
              <a:t>1981. Children and communication. NJ.</a:t>
            </a:r>
            <a:endParaRPr>
              <a:latin typeface="Times New Roman"/>
              <a:ea typeface="Times New Roman"/>
              <a:cs typeface="Times New Roman"/>
              <a:sym typeface="Times New Roman"/>
            </a:endParaRPr>
          </a:p>
        </p:txBody>
      </p:sp>
    </p:spTree>
  </p:cSld>
  <p:clrMapOvr>
    <a:masterClrMapping/>
  </p:clrMapOvr>
</p:sld>
</file>

<file path=ppt/theme/theme1.xml><?xml version="1.0" encoding="utf-8"?>
<a:theme xmlns:a="http://schemas.openxmlformats.org/drawingml/2006/main" xmlns:r="http://schemas.openxmlformats.org/officeDocument/2006/relationships" name="Тема Office">
  <a:themeElements>
    <a:clrScheme name="Соседство">
      <a:dk1>
        <a:srgbClr val="2F2B20"/>
      </a:dk1>
      <a:lt1>
        <a:srgbClr val="FFFFFF"/>
      </a:lt1>
      <a:dk2>
        <a:srgbClr val="675E47"/>
      </a:dk2>
      <a:lt2>
        <a:srgbClr val="DFDCB7"/>
      </a:lt2>
      <a:accent1>
        <a:srgbClr val="A9A57C"/>
      </a:accent1>
      <a:accent2>
        <a:srgbClr val="9CBEBD"/>
      </a:accent2>
      <a:accent3>
        <a:srgbClr val="D2CB6C"/>
      </a:accent3>
      <a:accent4>
        <a:srgbClr val="95A39D"/>
      </a:accent4>
      <a:accent5>
        <a:srgbClr val="C89F5D"/>
      </a:accent5>
      <a:accent6>
        <a:srgbClr val="B1A089"/>
      </a:accent6>
      <a:hlink>
        <a:srgbClr val="D25814"/>
      </a:hlink>
      <a:folHlink>
        <a:srgbClr val="849A0A"/>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2017-10-03T10:03:42Z</dcterms:created>
  <dc:creator>obstinate</dc:creator>
</cp:coreProperties>
</file>