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6" r:id="rId3"/>
    <p:sldMasterId id="2147483667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6858000" cx="12192000"/>
  <p:notesSz cx="6858000" cy="9144000"/>
  <p:embeddedFontLst>
    <p:embeddedFont>
      <p:font typeface="Century Gothic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CenturyGothic-bold.fntdata"/><Relationship Id="rId16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CenturyGothic-boldItalic.fntdata"/><Relationship Id="rId6" Type="http://schemas.openxmlformats.org/officeDocument/2006/relationships/slide" Target="slides/slide1.xml"/><Relationship Id="rId18" Type="http://schemas.openxmlformats.org/officeDocument/2006/relationships/font" Target="fonts/CenturyGothic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/>
          <p:nvPr>
            <p:ph type="ctrTitle"/>
          </p:nvPr>
        </p:nvSpPr>
        <p:spPr>
          <a:xfrm>
            <a:off x="1154955" y="1447800"/>
            <a:ext cx="8825658" cy="3329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7200"/>
              <a:buFont typeface="Century Gothic"/>
              <a:buNone/>
              <a:defRPr sz="7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" type="subTitle"/>
          </p:nvPr>
        </p:nvSpPr>
        <p:spPr>
          <a:xfrm>
            <a:off x="1154955" y="4777380"/>
            <a:ext cx="8825658" cy="8614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1000"/>
              </a:spcBef>
              <a:spcAft>
                <a:spcPts val="0"/>
              </a:spcAft>
              <a:buSzPts val="1600"/>
              <a:buNone/>
              <a:defRPr cap="none">
                <a:solidFill>
                  <a:srgbClr val="86D1D8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2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" type="body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 txBox="1"/>
          <p:nvPr>
            <p:ph type="title"/>
          </p:nvPr>
        </p:nvSpPr>
        <p:spPr>
          <a:xfrm>
            <a:off x="1154956" y="2861733"/>
            <a:ext cx="8825657" cy="191564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Century Gothic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" type="body"/>
          </p:nvPr>
        </p:nvSpPr>
        <p:spPr>
          <a:xfrm>
            <a:off x="1154955" y="4777381"/>
            <a:ext cx="882565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cap="none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" type="body"/>
          </p:nvPr>
        </p:nvSpPr>
        <p:spPr>
          <a:xfrm>
            <a:off x="1103312" y="2060575"/>
            <a:ext cx="4396339" cy="4195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38" name="Google Shape;38;p5"/>
          <p:cNvSpPr txBox="1"/>
          <p:nvPr>
            <p:ph idx="2" type="body"/>
          </p:nvPr>
        </p:nvSpPr>
        <p:spPr>
          <a:xfrm>
            <a:off x="5654493" y="2056092"/>
            <a:ext cx="4396341" cy="4200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39" name="Google Shape;39;p5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Font typeface="Century Gothic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" type="body"/>
          </p:nvPr>
        </p:nvSpPr>
        <p:spPr>
          <a:xfrm>
            <a:off x="1103313" y="1905000"/>
            <a:ext cx="439633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2" type="body"/>
          </p:nvPr>
        </p:nvSpPr>
        <p:spPr>
          <a:xfrm>
            <a:off x="1103312" y="2514600"/>
            <a:ext cx="4396339" cy="37417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46" name="Google Shape;46;p6"/>
          <p:cNvSpPr txBox="1"/>
          <p:nvPr>
            <p:ph idx="3" type="body"/>
          </p:nvPr>
        </p:nvSpPr>
        <p:spPr>
          <a:xfrm>
            <a:off x="5654495" y="1905000"/>
            <a:ext cx="4396339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47" name="Google Shape;47;p6"/>
          <p:cNvSpPr txBox="1"/>
          <p:nvPr>
            <p:ph idx="4" type="body"/>
          </p:nvPr>
        </p:nvSpPr>
        <p:spPr>
          <a:xfrm>
            <a:off x="5654495" y="2514600"/>
            <a:ext cx="4396339" cy="37417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48" name="Google Shape;48;p6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6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7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8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8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9"/>
          <p:cNvSpPr txBox="1"/>
          <p:nvPr>
            <p:ph type="title"/>
          </p:nvPr>
        </p:nvSpPr>
        <p:spPr>
          <a:xfrm>
            <a:off x="1154953" y="1447800"/>
            <a:ext cx="3401064" cy="1447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Century Gothic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9"/>
          <p:cNvSpPr txBox="1"/>
          <p:nvPr>
            <p:ph idx="1" type="body"/>
          </p:nvPr>
        </p:nvSpPr>
        <p:spPr>
          <a:xfrm>
            <a:off x="4784616" y="1447800"/>
            <a:ext cx="5195997" cy="457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330200" lvl="0" marL="457200" algn="l">
              <a:spcBef>
                <a:spcPts val="1000"/>
              </a:spcBef>
              <a:spcAft>
                <a:spcPts val="0"/>
              </a:spcAft>
              <a:buSzPts val="1600"/>
              <a:buChar char="►"/>
              <a:defRPr sz="2000"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2pPr>
            <a:lvl3pPr indent="-309880" lvl="2" marL="13716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3pPr>
            <a:lvl4pPr indent="-299719" lvl="3" marL="18288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4pPr>
            <a:lvl5pPr indent="-299720" lvl="4" marL="22860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5pPr>
            <a:lvl6pPr indent="-299720" lvl="5" marL="27432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6pPr>
            <a:lvl7pPr indent="-299720" lvl="6" marL="32004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7pPr>
            <a:lvl8pPr indent="-299720" lvl="7" marL="3657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8pPr>
            <a:lvl9pPr indent="-299720" lvl="8" marL="41148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9pPr>
          </a:lstStyle>
          <a:p/>
        </p:txBody>
      </p:sp>
      <p:sp>
        <p:nvSpPr>
          <p:cNvPr id="63" name="Google Shape;63;p9"/>
          <p:cNvSpPr txBox="1"/>
          <p:nvPr>
            <p:ph idx="2" type="body"/>
          </p:nvPr>
        </p:nvSpPr>
        <p:spPr>
          <a:xfrm>
            <a:off x="1154953" y="3129280"/>
            <a:ext cx="3401063" cy="2895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64" name="Google Shape;64;p9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9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0"/>
          <p:cNvSpPr txBox="1"/>
          <p:nvPr>
            <p:ph type="title"/>
          </p:nvPr>
        </p:nvSpPr>
        <p:spPr>
          <a:xfrm>
            <a:off x="1153907" y="1854192"/>
            <a:ext cx="5092906" cy="157480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  <a:defRPr b="0"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0"/>
          <p:cNvSpPr/>
          <p:nvPr>
            <p:ph idx="2" type="pic"/>
          </p:nvPr>
        </p:nvSpPr>
        <p:spPr>
          <a:xfrm>
            <a:off x="6949546" y="1143000"/>
            <a:ext cx="3200400" cy="4572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0" name="Google Shape;70;p10"/>
          <p:cNvSpPr txBox="1"/>
          <p:nvPr>
            <p:ph idx="1" type="body"/>
          </p:nvPr>
        </p:nvSpPr>
        <p:spPr>
          <a:xfrm>
            <a:off x="1154954" y="3657600"/>
            <a:ext cx="5084979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71" name="Google Shape;71;p10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0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0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anoramic Picture with Caption">
  <p:cSld name="Panoramic Picture with Caption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1"/>
          <p:cNvSpPr txBox="1"/>
          <p:nvPr>
            <p:ph type="title"/>
          </p:nvPr>
        </p:nvSpPr>
        <p:spPr>
          <a:xfrm>
            <a:off x="1154956" y="4800587"/>
            <a:ext cx="882565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Century Gothic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/>
          <p:nvPr>
            <p:ph idx="2" type="pic"/>
          </p:nvPr>
        </p:nvSpPr>
        <p:spPr>
          <a:xfrm>
            <a:off x="1154955" y="685800"/>
            <a:ext cx="8825658" cy="3640666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7" name="Google Shape;77;p11"/>
          <p:cNvSpPr txBox="1"/>
          <p:nvPr>
            <p:ph idx="1" type="body"/>
          </p:nvPr>
        </p:nvSpPr>
        <p:spPr>
          <a:xfrm>
            <a:off x="1154956" y="5367325"/>
            <a:ext cx="8825656" cy="493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78" name="Google Shape;78;p11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1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2"/>
          <p:cNvSpPr txBox="1"/>
          <p:nvPr>
            <p:ph type="title"/>
          </p:nvPr>
        </p:nvSpPr>
        <p:spPr>
          <a:xfrm>
            <a:off x="1154954" y="1447800"/>
            <a:ext cx="8825659" cy="198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Century Gothic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" type="body"/>
          </p:nvPr>
        </p:nvSpPr>
        <p:spPr>
          <a:xfrm>
            <a:off x="1154954" y="3657600"/>
            <a:ext cx="8825659" cy="236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4" name="Google Shape;84;p12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2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>
            <p:ph type="title"/>
          </p:nvPr>
        </p:nvSpPr>
        <p:spPr>
          <a:xfrm>
            <a:off x="1574801" y="1447800"/>
            <a:ext cx="7999315" cy="23233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Century Gothic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3"/>
          <p:cNvSpPr txBox="1"/>
          <p:nvPr>
            <p:ph idx="1" type="body"/>
          </p:nvPr>
        </p:nvSpPr>
        <p:spPr>
          <a:xfrm>
            <a:off x="1930400" y="3771174"/>
            <a:ext cx="7279649" cy="3421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b="0" i="0" sz="1400" cap="small">
                <a:solidFill>
                  <a:srgbClr val="86D1D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90" name="Google Shape;90;p13"/>
          <p:cNvSpPr txBox="1"/>
          <p:nvPr>
            <p:ph idx="2" type="body"/>
          </p:nvPr>
        </p:nvSpPr>
        <p:spPr>
          <a:xfrm>
            <a:off x="1154954" y="4350657"/>
            <a:ext cx="8825659" cy="167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91" name="Google Shape;91;p13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3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3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2200" u="none" cap="none" strike="noStrike">
                <a:solidFill>
                  <a:srgbClr val="86D1D8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2200" u="none" cap="none" strike="noStrike">
                <a:solidFill>
                  <a:srgbClr val="86D1D8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 txBox="1"/>
          <p:nvPr>
            <p:ph type="title"/>
          </p:nvPr>
        </p:nvSpPr>
        <p:spPr>
          <a:xfrm>
            <a:off x="1154954" y="3124201"/>
            <a:ext cx="8825660" cy="16531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Century Gothic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4"/>
          <p:cNvSpPr txBox="1"/>
          <p:nvPr>
            <p:ph idx="1" type="body"/>
          </p:nvPr>
        </p:nvSpPr>
        <p:spPr>
          <a:xfrm>
            <a:off x="1154954" y="4777381"/>
            <a:ext cx="8825659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cap="none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9" name="Google Shape;99;p14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14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14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 Column">
  <p:cSld name="3 Column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Font typeface="Century Gothic"/>
              <a:buNone/>
              <a:defRPr sz="4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5"/>
          <p:cNvSpPr txBox="1"/>
          <p:nvPr>
            <p:ph idx="1" type="body"/>
          </p:nvPr>
        </p:nvSpPr>
        <p:spPr>
          <a:xfrm>
            <a:off x="632947" y="1981200"/>
            <a:ext cx="2946866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05" name="Google Shape;105;p15"/>
          <p:cNvSpPr txBox="1"/>
          <p:nvPr>
            <p:ph idx="2" type="body"/>
          </p:nvPr>
        </p:nvSpPr>
        <p:spPr>
          <a:xfrm>
            <a:off x="652463" y="2667000"/>
            <a:ext cx="2927350" cy="3589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06" name="Google Shape;106;p15"/>
          <p:cNvSpPr txBox="1"/>
          <p:nvPr>
            <p:ph idx="3" type="body"/>
          </p:nvPr>
        </p:nvSpPr>
        <p:spPr>
          <a:xfrm>
            <a:off x="3883659" y="1981200"/>
            <a:ext cx="293624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07" name="Google Shape;107;p15"/>
          <p:cNvSpPr txBox="1"/>
          <p:nvPr>
            <p:ph idx="4" type="body"/>
          </p:nvPr>
        </p:nvSpPr>
        <p:spPr>
          <a:xfrm>
            <a:off x="3873106" y="2667000"/>
            <a:ext cx="2946794" cy="3589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08" name="Google Shape;108;p15"/>
          <p:cNvSpPr txBox="1"/>
          <p:nvPr>
            <p:ph idx="5" type="body"/>
          </p:nvPr>
        </p:nvSpPr>
        <p:spPr>
          <a:xfrm>
            <a:off x="7124700" y="1981200"/>
            <a:ext cx="293211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09" name="Google Shape;109;p15"/>
          <p:cNvSpPr txBox="1"/>
          <p:nvPr>
            <p:ph idx="6" type="body"/>
          </p:nvPr>
        </p:nvSpPr>
        <p:spPr>
          <a:xfrm>
            <a:off x="7124700" y="2667000"/>
            <a:ext cx="2932113" cy="3589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cxnSp>
        <p:nvCxnSpPr>
          <p:cNvPr id="110" name="Google Shape;110;p15"/>
          <p:cNvCxnSpPr/>
          <p:nvPr/>
        </p:nvCxnSpPr>
        <p:spPr>
          <a:xfrm>
            <a:off x="3726142" y="2133600"/>
            <a:ext cx="0" cy="3962400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1" name="Google Shape;111;p15"/>
          <p:cNvCxnSpPr/>
          <p:nvPr/>
        </p:nvCxnSpPr>
        <p:spPr>
          <a:xfrm>
            <a:off x="6962227" y="2133600"/>
            <a:ext cx="0" cy="3966882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2" name="Google Shape;112;p15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5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5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 Picture Column">
  <p:cSld name="3 Picture Column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Font typeface="Century Gothic"/>
              <a:buNone/>
              <a:defRPr sz="4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16"/>
          <p:cNvSpPr txBox="1"/>
          <p:nvPr>
            <p:ph idx="1" type="body"/>
          </p:nvPr>
        </p:nvSpPr>
        <p:spPr>
          <a:xfrm>
            <a:off x="652463" y="4250949"/>
            <a:ext cx="2940050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18" name="Google Shape;118;p16"/>
          <p:cNvSpPr/>
          <p:nvPr>
            <p:ph idx="2" type="pic"/>
          </p:nvPr>
        </p:nvSpPr>
        <p:spPr>
          <a:xfrm>
            <a:off x="652463" y="2209800"/>
            <a:ext cx="2940050" cy="1524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9" name="Google Shape;119;p16"/>
          <p:cNvSpPr txBox="1"/>
          <p:nvPr>
            <p:ph idx="3" type="body"/>
          </p:nvPr>
        </p:nvSpPr>
        <p:spPr>
          <a:xfrm>
            <a:off x="652463" y="4827211"/>
            <a:ext cx="2940050" cy="659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20" name="Google Shape;120;p16"/>
          <p:cNvSpPr txBox="1"/>
          <p:nvPr>
            <p:ph idx="4" type="body"/>
          </p:nvPr>
        </p:nvSpPr>
        <p:spPr>
          <a:xfrm>
            <a:off x="3889375" y="4250949"/>
            <a:ext cx="2930525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1" name="Google Shape;121;p16"/>
          <p:cNvSpPr/>
          <p:nvPr>
            <p:ph idx="5" type="pic"/>
          </p:nvPr>
        </p:nvSpPr>
        <p:spPr>
          <a:xfrm>
            <a:off x="3889374" y="2209800"/>
            <a:ext cx="2930525" cy="1524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2" name="Google Shape;122;p16"/>
          <p:cNvSpPr txBox="1"/>
          <p:nvPr>
            <p:ph idx="6" type="body"/>
          </p:nvPr>
        </p:nvSpPr>
        <p:spPr>
          <a:xfrm>
            <a:off x="3888022" y="4827210"/>
            <a:ext cx="2934406" cy="659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123" name="Google Shape;123;p16"/>
          <p:cNvSpPr txBox="1"/>
          <p:nvPr>
            <p:ph idx="7" type="body"/>
          </p:nvPr>
        </p:nvSpPr>
        <p:spPr>
          <a:xfrm>
            <a:off x="7124700" y="4250949"/>
            <a:ext cx="293211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>
                <a:solidFill>
                  <a:srgbClr val="86D1D8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124" name="Google Shape;124;p16"/>
          <p:cNvSpPr/>
          <p:nvPr>
            <p:ph idx="8" type="pic"/>
          </p:nvPr>
        </p:nvSpPr>
        <p:spPr>
          <a:xfrm>
            <a:off x="7124699" y="2209800"/>
            <a:ext cx="2932113" cy="1524000"/>
          </a:xfrm>
          <a:prstGeom prst="roundRect">
            <a:avLst>
              <a:gd fmla="val 1858" name="adj"/>
            </a:avLst>
          </a:prstGeom>
          <a:noFill/>
          <a:ln>
            <a:noFill/>
          </a:ln>
          <a:effectLst>
            <a:outerShdw blurRad="50800" rotWithShape="0" algn="tl" dir="5400000" dist="50800">
              <a:srgbClr val="000000">
                <a:alpha val="42745"/>
              </a:srgbClr>
            </a:outerShdw>
          </a:effectLst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5" name="Google Shape;125;p16"/>
          <p:cNvSpPr txBox="1"/>
          <p:nvPr>
            <p:ph idx="9" type="body"/>
          </p:nvPr>
        </p:nvSpPr>
        <p:spPr>
          <a:xfrm>
            <a:off x="7124575" y="4827208"/>
            <a:ext cx="2935997" cy="659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cxnSp>
        <p:nvCxnSpPr>
          <p:cNvPr id="126" name="Google Shape;126;p16"/>
          <p:cNvCxnSpPr/>
          <p:nvPr/>
        </p:nvCxnSpPr>
        <p:spPr>
          <a:xfrm>
            <a:off x="3726142" y="2133600"/>
            <a:ext cx="0" cy="3962400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7" name="Google Shape;127;p16"/>
          <p:cNvCxnSpPr/>
          <p:nvPr/>
        </p:nvCxnSpPr>
        <p:spPr>
          <a:xfrm>
            <a:off x="6962227" y="2133600"/>
            <a:ext cx="0" cy="3966882"/>
          </a:xfrm>
          <a:prstGeom prst="straightConnector1">
            <a:avLst/>
          </a:prstGeom>
          <a:noFill/>
          <a:ln cap="flat" cmpd="sng" w="12700">
            <a:solidFill>
              <a:srgbClr val="86D1D8">
                <a:alpha val="4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8" name="Google Shape;128;p16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16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16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7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17"/>
          <p:cNvSpPr txBox="1"/>
          <p:nvPr>
            <p:ph idx="1" type="body"/>
          </p:nvPr>
        </p:nvSpPr>
        <p:spPr>
          <a:xfrm rot="5400000">
            <a:off x="3478842" y="-322612"/>
            <a:ext cx="4195481" cy="89465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4" name="Google Shape;134;p17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17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17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8"/>
          <p:cNvSpPr txBox="1"/>
          <p:nvPr>
            <p:ph type="title"/>
          </p:nvPr>
        </p:nvSpPr>
        <p:spPr>
          <a:xfrm rot="5400000">
            <a:off x="6267450" y="2466975"/>
            <a:ext cx="5826125" cy="17526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18"/>
          <p:cNvSpPr txBox="1"/>
          <p:nvPr>
            <p:ph idx="1" type="body"/>
          </p:nvPr>
        </p:nvSpPr>
        <p:spPr>
          <a:xfrm rot="5400000">
            <a:off x="1679575" y="-139699"/>
            <a:ext cx="5368924" cy="74231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40" name="Google Shape;140;p18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18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18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0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7" name="Google Shape;157;p20"/>
          <p:cNvSpPr txBox="1"/>
          <p:nvPr>
            <p:ph idx="1" type="body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58" name="Google Shape;158;p20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20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0" name="Google Shape;160;p20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6.xml"/><Relationship Id="rId22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5.xml"/><Relationship Id="rId21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8.xml"/><Relationship Id="rId12" Type="http://schemas.openxmlformats.org/officeDocument/2006/relationships/slideLayout" Target="../slideLayouts/slideLayout7.xml"/><Relationship Id="rId23" Type="http://schemas.openxmlformats.org/officeDocument/2006/relationships/theme" Target="../theme/theme2.xml"/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9" Type="http://schemas.openxmlformats.org/officeDocument/2006/relationships/slideLayout" Target="../slideLayouts/slideLayout4.xml"/><Relationship Id="rId15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9.xml"/><Relationship Id="rId17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1.xml"/><Relationship Id="rId5" Type="http://schemas.openxmlformats.org/officeDocument/2006/relationships/image" Target="../media/image5.png"/><Relationship Id="rId19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.xml"/><Relationship Id="rId18" Type="http://schemas.openxmlformats.org/officeDocument/2006/relationships/slideLayout" Target="../slideLayouts/slideLayout13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5.png"/><Relationship Id="rId6" Type="http://schemas.openxmlformats.org/officeDocument/2006/relationships/slideLayout" Target="../slideLayouts/slideLayout18.xml"/><Relationship Id="rId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2">
            <a:alphaModFix/>
          </a:blip>
          <a:srcRect b="0" l="3613" r="0" t="0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7;p1"/>
          <p:cNvPicPr preferRelativeResize="0"/>
          <p:nvPr/>
        </p:nvPicPr>
        <p:blipFill rotWithShape="1">
          <a:blip r:embed="rId3">
            <a:alphaModFix/>
          </a:blip>
          <a:srcRect b="0" l="35640" r="0" t="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>
            <a:gsLst>
              <a:gs pos="0">
                <a:srgbClr val="4CB9C3">
                  <a:alpha val="6666"/>
                </a:srgbClr>
              </a:gs>
              <a:gs pos="36000">
                <a:srgbClr val="4CB9C3">
                  <a:alpha val="5882"/>
                </a:srgbClr>
              </a:gs>
              <a:gs pos="69000">
                <a:srgbClr val="4CB9C3">
                  <a:alpha val="0"/>
                </a:srgbClr>
              </a:gs>
              <a:gs pos="100000">
                <a:srgbClr val="4CB9C3">
                  <a:alpha val="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4">
            <a:alphaModFix/>
          </a:blip>
          <a:srcRect b="0" l="0" r="0" t="28812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1"/>
          <p:cNvPicPr preferRelativeResize="0"/>
          <p:nvPr/>
        </p:nvPicPr>
        <p:blipFill rotWithShape="1">
          <a:blip r:embed="rId5">
            <a:alphaModFix/>
          </a:blip>
          <a:srcRect b="23320" l="0" r="0" t="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Font typeface="Century Gothic"/>
              <a:buNone/>
              <a:defRPr b="0" i="0" sz="42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0200" lvl="0" marL="4572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600"/>
              <a:buFont typeface="Noto Sans Symbols"/>
              <a:buChar char="►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20040" lvl="1" marL="9144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9880" lvl="2" marL="13716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99719" lvl="3" marL="18288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99720" lvl="4" marL="22860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99720" lvl="5" marL="27432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99720" lvl="6" marL="32004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99720" lvl="7" marL="36576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9720" lvl="8" marL="4114800" marR="0" rtl="0" algn="l">
              <a:spcBef>
                <a:spcPts val="1000"/>
              </a:spcBef>
              <a:spcAft>
                <a:spcPts val="0"/>
              </a:spcAft>
              <a:buClr>
                <a:srgbClr val="86D1D8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" name="Google Shape;15;p1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6" name="Google Shape;16;p1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6"/>
    <p:sldLayoutId id="2147483649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  <p:sldLayoutId id="2147483660" r:id="rId18"/>
    <p:sldLayoutId id="2147483661" r:id="rId19"/>
    <p:sldLayoutId id="2147483662" r:id="rId20"/>
    <p:sldLayoutId id="2147483663" r:id="rId21"/>
    <p:sldLayoutId id="2147483664" r:id="rId2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9"/>
          <p:cNvPicPr preferRelativeResize="0"/>
          <p:nvPr/>
        </p:nvPicPr>
        <p:blipFill rotWithShape="1">
          <a:blip r:embed="rId2">
            <a:alphaModFix/>
          </a:blip>
          <a:srcRect b="0" l="3613" r="0" t="0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9"/>
          <p:cNvPicPr preferRelativeResize="0"/>
          <p:nvPr/>
        </p:nvPicPr>
        <p:blipFill rotWithShape="1">
          <a:blip r:embed="rId3">
            <a:alphaModFix/>
          </a:blip>
          <a:srcRect b="0" l="35640" r="0" t="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9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>
            <a:gsLst>
              <a:gs pos="0">
                <a:srgbClr val="F3F3F3">
                  <a:alpha val="6666"/>
                </a:srgbClr>
              </a:gs>
              <a:gs pos="36000">
                <a:srgbClr val="F3F3F3">
                  <a:alpha val="5882"/>
                </a:srgbClr>
              </a:gs>
              <a:gs pos="69000">
                <a:srgbClr val="F3F3F3">
                  <a:alpha val="0"/>
                </a:srgbClr>
              </a:gs>
              <a:gs pos="100000">
                <a:srgbClr val="F3F3F3">
                  <a:alpha val="0"/>
                </a:srgbClr>
              </a:gs>
            </a:gsLst>
            <a:path path="circle">
              <a:fillToRect b="50%" l="50%" r="50%" t="50%"/>
            </a:path>
            <a:tileRect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7" name="Google Shape;147;p19"/>
          <p:cNvPicPr preferRelativeResize="0"/>
          <p:nvPr/>
        </p:nvPicPr>
        <p:blipFill rotWithShape="1">
          <a:blip r:embed="rId4">
            <a:alphaModFix/>
          </a:blip>
          <a:srcRect b="0" l="0" r="0" t="28812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9"/>
          <p:cNvPicPr preferRelativeResize="0"/>
          <p:nvPr/>
        </p:nvPicPr>
        <p:blipFill rotWithShape="1">
          <a:blip r:embed="rId5">
            <a:alphaModFix/>
          </a:blip>
          <a:srcRect b="23320" l="0" r="0" t="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19"/>
          <p:cNvSpPr txBox="1"/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Century Gothic"/>
              <a:buNone/>
              <a:defRPr b="0" i="0" sz="42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1" name="Google Shape;151;p19"/>
          <p:cNvSpPr txBox="1"/>
          <p:nvPr>
            <p:ph idx="1" type="body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30200" lvl="0" marL="4572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600"/>
              <a:buFont typeface="Noto Sans Symbols"/>
              <a:buChar char="►"/>
              <a:def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20040" lvl="1" marL="9144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09880" lvl="2" marL="13716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299719" lvl="3" marL="18288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99720" lvl="4" marL="22860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99720" lvl="5" marL="27432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99720" lvl="6" marL="32004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99720" lvl="7" marL="36576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9720" lvl="8" marL="4114800" marR="0" rtl="0" algn="l">
              <a:spcBef>
                <a:spcPts val="1000"/>
              </a:spcBef>
              <a:spcAft>
                <a:spcPts val="0"/>
              </a:spcAft>
              <a:buClr>
                <a:srgbClr val="F7F7F7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2" name="Google Shape;152;p19"/>
          <p:cNvSpPr txBox="1"/>
          <p:nvPr>
            <p:ph idx="10" type="dt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3" name="Google Shape;153;p19"/>
          <p:cNvSpPr txBox="1"/>
          <p:nvPr>
            <p:ph idx="11" type="ftr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4" name="Google Shape;154;p19"/>
          <p:cNvSpPr txBox="1"/>
          <p:nvPr>
            <p:ph idx="12" type="sldNum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ctr">
              <a:spcBef>
                <a:spcPts val="0"/>
              </a:spcBef>
              <a:buNone/>
              <a:defRPr b="0" i="0" sz="2800" u="none" cap="none" strike="noStrik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5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1"/>
          <p:cNvSpPr txBox="1"/>
          <p:nvPr>
            <p:ph type="ctrTitle"/>
          </p:nvPr>
        </p:nvSpPr>
        <p:spPr>
          <a:xfrm>
            <a:off x="223934" y="1577758"/>
            <a:ext cx="4198777" cy="37024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780"/>
              <a:buFont typeface="Times"/>
              <a:buNone/>
            </a:pPr>
            <a:r>
              <a:rPr lang="ru-RU" sz="3780">
                <a:latin typeface="Times"/>
                <a:ea typeface="Times"/>
                <a:cs typeface="Times"/>
                <a:sym typeface="Times"/>
              </a:rPr>
              <a:t>Исследовательская работа студента педагогического вуза. </a:t>
            </a:r>
            <a:br>
              <a:rPr lang="ru-RU" sz="3780">
                <a:latin typeface="Times"/>
                <a:ea typeface="Times"/>
                <a:cs typeface="Times"/>
                <a:sym typeface="Times"/>
              </a:rPr>
            </a:br>
            <a:r>
              <a:rPr lang="ru-RU" sz="3780">
                <a:latin typeface="Times"/>
                <a:ea typeface="Times"/>
                <a:cs typeface="Times"/>
                <a:sym typeface="Times"/>
              </a:rPr>
              <a:t>Выбор темы </a:t>
            </a:r>
            <a:br>
              <a:rPr lang="ru-RU" sz="3780">
                <a:latin typeface="Times"/>
                <a:ea typeface="Times"/>
                <a:cs typeface="Times"/>
                <a:sym typeface="Times"/>
              </a:rPr>
            </a:br>
            <a:r>
              <a:rPr lang="ru-RU" sz="3780">
                <a:latin typeface="Times"/>
                <a:ea typeface="Times"/>
                <a:cs typeface="Times"/>
                <a:sym typeface="Times"/>
              </a:rPr>
              <a:t>и проведение исследования.</a:t>
            </a:r>
            <a:endParaRPr sz="3780">
              <a:latin typeface="Times"/>
              <a:ea typeface="Times"/>
              <a:cs typeface="Times"/>
              <a:sym typeface="Times"/>
            </a:endParaRPr>
          </a:p>
        </p:txBody>
      </p:sp>
      <p:pic>
        <p:nvPicPr>
          <p:cNvPr descr="Изображение выглядит как внутренний, человек, стена, сидит&#10;&#10;Описание создано с очень высокой степенью достоверности" id="166" name="Google Shape;166;p21"/>
          <p:cNvPicPr preferRelativeResize="0"/>
          <p:nvPr/>
        </p:nvPicPr>
        <p:blipFill rotWithShape="1">
          <a:blip r:embed="rId4">
            <a:alphaModFix/>
          </a:blip>
          <a:srcRect b="-1" l="13222" r="13219" t="0"/>
          <a:stretch/>
        </p:blipFill>
        <p:spPr>
          <a:xfrm>
            <a:off x="4634682" y="10"/>
            <a:ext cx="755731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2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3" name="Google Shape;173;p22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4" name="Google Shape;174;p22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5" name="Google Shape;175;p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22"/>
          <p:cNvSpPr txBox="1"/>
          <p:nvPr>
            <p:ph type="title"/>
          </p:nvPr>
        </p:nvSpPr>
        <p:spPr>
          <a:xfrm>
            <a:off x="653143" y="1645920"/>
            <a:ext cx="3522879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entury Gothic"/>
              <a:buNone/>
            </a:pPr>
            <a:br>
              <a:rPr lang="ru-RU">
                <a:solidFill>
                  <a:schemeClr val="lt1"/>
                </a:solidFill>
              </a:rPr>
            </a:br>
            <a:br>
              <a:rPr lang="ru-RU">
                <a:solidFill>
                  <a:schemeClr val="lt1"/>
                </a:solidFill>
              </a:rPr>
            </a:br>
            <a:r>
              <a:rPr lang="ru-RU">
                <a:solidFill>
                  <a:schemeClr val="lt1"/>
                </a:solidFill>
              </a:rPr>
              <a:t>Выбор темы</a:t>
            </a:r>
            <a:endParaRPr>
              <a:solidFill>
                <a:schemeClr val="lt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Century Gothic"/>
              <a:buNone/>
            </a:pPr>
            <a:r>
              <a:t/>
            </a:r>
            <a:endParaRPr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Century Gothic"/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77" name="Google Shape;177;p22"/>
          <p:cNvSpPr txBox="1"/>
          <p:nvPr>
            <p:ph idx="1" type="body"/>
          </p:nvPr>
        </p:nvSpPr>
        <p:spPr>
          <a:xfrm>
            <a:off x="5459527" y="3127417"/>
            <a:ext cx="6160577" cy="1071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Тема  должна носить проблемный характер.</a:t>
            </a:r>
            <a:endParaRPr b="1" sz="24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220980" lvl="0" marL="3429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220980" lvl="0" marL="3429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3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3" name="Google Shape;183;p23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4" name="Google Shape;184;p23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5" name="Google Shape;185;p2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23"/>
          <p:cNvSpPr txBox="1"/>
          <p:nvPr>
            <p:ph type="title"/>
          </p:nvPr>
        </p:nvSpPr>
        <p:spPr>
          <a:xfrm>
            <a:off x="390549" y="1143000"/>
            <a:ext cx="4040891" cy="39524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entury Gothic"/>
              <a:buNone/>
            </a:pPr>
            <a:br>
              <a:rPr lang="ru-RU">
                <a:solidFill>
                  <a:schemeClr val="lt1"/>
                </a:solidFill>
              </a:rPr>
            </a:br>
            <a:br>
              <a:rPr lang="ru-RU">
                <a:solidFill>
                  <a:schemeClr val="lt1"/>
                </a:solidFill>
              </a:rPr>
            </a:br>
            <a:r>
              <a:rPr lang="ru-RU">
                <a:solidFill>
                  <a:schemeClr val="lt1"/>
                </a:solidFill>
              </a:rPr>
              <a:t>Определение проблемы исследования</a:t>
            </a:r>
            <a:endParaRPr>
              <a:solidFill>
                <a:schemeClr val="lt1"/>
              </a:solidFill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Century Gothic"/>
              <a:buNone/>
            </a:pPr>
            <a:r>
              <a:t/>
            </a:r>
            <a:endParaRPr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Century Gothic"/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87" name="Google Shape;187;p23"/>
          <p:cNvSpPr txBox="1"/>
          <p:nvPr>
            <p:ph idx="1" type="body"/>
          </p:nvPr>
        </p:nvSpPr>
        <p:spPr>
          <a:xfrm>
            <a:off x="5204109" y="1645920"/>
            <a:ext cx="6160577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Важно руководствоваться потребностями науки и практики.</a:t>
            </a:r>
            <a:endParaRPr b="1" sz="24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Проблема должна носить актуальный характер.</a:t>
            </a:r>
            <a:endParaRPr b="1" sz="24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Проблема должна лично заинтересовать автора.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Проблема возникает там, где есть противоречие.</a:t>
            </a:r>
            <a:endParaRPr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220980" lvl="0" marL="3429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220980" lvl="0" marL="3429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4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3" name="Google Shape;193;p24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4" name="Google Shape;194;p24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5" name="Google Shape;195;p2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24"/>
          <p:cNvSpPr txBox="1"/>
          <p:nvPr>
            <p:ph type="title"/>
          </p:nvPr>
        </p:nvSpPr>
        <p:spPr>
          <a:xfrm>
            <a:off x="475010" y="713792"/>
            <a:ext cx="4040891" cy="39524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entury Gothic"/>
              <a:buNone/>
            </a:pPr>
            <a:br>
              <a:rPr lang="ru-RU">
                <a:solidFill>
                  <a:schemeClr val="lt1"/>
                </a:solidFill>
              </a:rPr>
            </a:br>
            <a:br>
              <a:rPr lang="ru-RU">
                <a:solidFill>
                  <a:schemeClr val="lt1"/>
                </a:solidFill>
              </a:rPr>
            </a:br>
            <a:r>
              <a:rPr lang="ru-RU">
                <a:solidFill>
                  <a:schemeClr val="lt1"/>
                </a:solidFill>
              </a:rPr>
              <a:t>Решение научной проблемы предполагает</a:t>
            </a:r>
            <a:endParaRPr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Font typeface="Century Gothic"/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97" name="Google Shape;197;p24"/>
          <p:cNvSpPr txBox="1"/>
          <p:nvPr>
            <p:ph idx="1" type="body"/>
          </p:nvPr>
        </p:nvSpPr>
        <p:spPr>
          <a:xfrm>
            <a:off x="5204109" y="1645920"/>
            <a:ext cx="6160577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анализ методологии исследования,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 выяснение феноменологии изучаемого предмета, </a:t>
            </a:r>
            <a:endParaRPr b="1" sz="24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обоснование его теории, соответствующей модели, </a:t>
            </a:r>
            <a:endParaRPr b="1" sz="24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выработку социальной технологии.</a:t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220980" lvl="0" marL="3429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220980" lvl="0" marL="3429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3" name="Google Shape;203;p25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4" name="Google Shape;204;p25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5" name="Google Shape;205;p2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25"/>
          <p:cNvSpPr txBox="1"/>
          <p:nvPr>
            <p:ph type="title"/>
          </p:nvPr>
        </p:nvSpPr>
        <p:spPr>
          <a:xfrm>
            <a:off x="475010" y="1143000"/>
            <a:ext cx="4040891" cy="39524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Font typeface="Century Gothic"/>
              <a:buNone/>
            </a:pPr>
            <a:br>
              <a:rPr lang="ru-RU">
                <a:solidFill>
                  <a:schemeClr val="lt1"/>
                </a:solidFill>
              </a:rPr>
            </a:br>
            <a:br>
              <a:rPr lang="ru-RU">
                <a:solidFill>
                  <a:schemeClr val="lt1"/>
                </a:solidFill>
              </a:rPr>
            </a:br>
            <a:r>
              <a:rPr lang="ru-RU">
                <a:solidFill>
                  <a:schemeClr val="lt1"/>
                </a:solidFill>
              </a:rPr>
              <a:t>Выбор характера исследования</a:t>
            </a:r>
            <a:endParaRPr/>
          </a:p>
        </p:txBody>
      </p:sp>
      <p:sp>
        <p:nvSpPr>
          <p:cNvPr id="207" name="Google Shape;207;p25"/>
          <p:cNvSpPr txBox="1"/>
          <p:nvPr>
            <p:ph idx="1" type="body"/>
          </p:nvPr>
        </p:nvSpPr>
        <p:spPr>
          <a:xfrm>
            <a:off x="5567987" y="2387179"/>
            <a:ext cx="6160577" cy="27082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методологический,  </a:t>
            </a:r>
            <a:endParaRPr b="1" sz="24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теоретический, </a:t>
            </a:r>
            <a:endParaRPr b="1" sz="24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прикладной или </a:t>
            </a:r>
            <a:endParaRPr b="1" sz="24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b="1" lang="ru-RU" sz="2400"/>
              <a:t>теоретико-прикладной характер. </a:t>
            </a:r>
            <a:endParaRPr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335280" lvl="0" marL="4572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220980" lvl="0" marL="3429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-220980" lvl="0" marL="34290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b="1"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6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3" name="Google Shape;213;p26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4" name="Google Shape;214;p26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5" name="Google Shape;215;p2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26"/>
          <p:cNvSpPr txBox="1"/>
          <p:nvPr>
            <p:ph type="title"/>
          </p:nvPr>
        </p:nvSpPr>
        <p:spPr>
          <a:xfrm>
            <a:off x="279919" y="1645920"/>
            <a:ext cx="3896104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Century Gothic"/>
              <a:buNone/>
            </a:pPr>
            <a:br>
              <a:rPr lang="ru-RU">
                <a:solidFill>
                  <a:srgbClr val="FFFFFF"/>
                </a:solidFill>
              </a:rPr>
            </a:br>
            <a:r>
              <a:rPr lang="ru-RU">
                <a:solidFill>
                  <a:srgbClr val="FFFFFF"/>
                </a:solidFill>
              </a:rPr>
              <a:t>Приемы выбора темы для ВКР</a:t>
            </a:r>
            <a:endParaRPr/>
          </a:p>
        </p:txBody>
      </p:sp>
      <p:sp>
        <p:nvSpPr>
          <p:cNvPr id="217" name="Google Shape;217;p26"/>
          <p:cNvSpPr txBox="1"/>
          <p:nvPr>
            <p:ph idx="1" type="body"/>
          </p:nvPr>
        </p:nvSpPr>
        <p:spPr>
          <a:xfrm>
            <a:off x="5242974" y="1268963"/>
            <a:ext cx="6347189" cy="54630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Просмотр каталогов защищенных ВКР. 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Ознакомление с новейшими результатами исследований в смежных, пограничных областях науки 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Оценка состояния разработки методов исследования, принципов технологических приемов применительно к конкретной отрасли народного хозяйства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Пересмотр известных научных решений при помощи новых методов, с новых теоретических позиций, с привлечением новых существенных фактов.</a:t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3" name="Google Shape;223;p27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4" name="Google Shape;224;p27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5" name="Google Shape;225;p2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7"/>
          <p:cNvSpPr txBox="1"/>
          <p:nvPr>
            <p:ph type="title"/>
          </p:nvPr>
        </p:nvSpPr>
        <p:spPr>
          <a:xfrm>
            <a:off x="612841" y="1474231"/>
            <a:ext cx="3522879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Century Gothic"/>
              <a:buNone/>
            </a:pPr>
            <a:br>
              <a:rPr lang="ru-RU">
                <a:solidFill>
                  <a:srgbClr val="FFFFFF"/>
                </a:solidFill>
              </a:rPr>
            </a:br>
            <a:br>
              <a:rPr lang="ru-RU">
                <a:solidFill>
                  <a:srgbClr val="FFFFFF"/>
                </a:solidFill>
              </a:rPr>
            </a:br>
            <a:r>
              <a:rPr lang="ru-RU">
                <a:solidFill>
                  <a:srgbClr val="FFFFFF"/>
                </a:solidFill>
              </a:rPr>
              <a:t>Рабочий план</a:t>
            </a:r>
            <a:endParaRPr/>
          </a:p>
        </p:txBody>
      </p:sp>
      <p:sp>
        <p:nvSpPr>
          <p:cNvPr id="227" name="Google Shape;227;p27"/>
          <p:cNvSpPr txBox="1"/>
          <p:nvPr>
            <p:ph idx="1" type="body"/>
          </p:nvPr>
        </p:nvSpPr>
        <p:spPr>
          <a:xfrm>
            <a:off x="5204109" y="1565210"/>
            <a:ext cx="6440495" cy="48705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начинается с замысла исследования;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600"/>
              <a:buChar char="►"/>
            </a:pPr>
            <a:r>
              <a:rPr lang="ru-RU"/>
              <a:t> </a:t>
            </a:r>
            <a:r>
              <a:rPr b="1" lang="ru-RU" sz="2200"/>
              <a:t>в основных чертах дает характеристику предмета исследования;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определяет рамки исследования,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включает в себя определение объекта и предмета исследования, составление программы исследования;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является основой для разработки концепции исследования;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в дальнейшем претерпевает немалые изменения, уточнения.</a:t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8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3" name="Google Shape;233;p28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4" name="Google Shape;234;p28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5" name="Google Shape;235;p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28"/>
          <p:cNvSpPr txBox="1"/>
          <p:nvPr>
            <p:ph type="title"/>
          </p:nvPr>
        </p:nvSpPr>
        <p:spPr>
          <a:xfrm>
            <a:off x="195943" y="1645920"/>
            <a:ext cx="4056279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Century Gothic"/>
              <a:buNone/>
            </a:pPr>
            <a:br>
              <a:rPr lang="ru-RU">
                <a:solidFill>
                  <a:srgbClr val="FFFFFF"/>
                </a:solidFill>
              </a:rPr>
            </a:br>
            <a:br>
              <a:rPr lang="ru-RU"/>
            </a:br>
            <a:r>
              <a:rPr lang="ru-RU">
                <a:solidFill>
                  <a:srgbClr val="FFFFFF"/>
                </a:solidFill>
              </a:rPr>
              <a:t>Концепция исследования</a:t>
            </a:r>
            <a:endParaRPr/>
          </a:p>
        </p:txBody>
      </p:sp>
      <p:sp>
        <p:nvSpPr>
          <p:cNvPr id="237" name="Google Shape;237;p28"/>
          <p:cNvSpPr txBox="1"/>
          <p:nvPr>
            <p:ph idx="1" type="body"/>
          </p:nvPr>
        </p:nvSpPr>
        <p:spPr>
          <a:xfrm>
            <a:off x="5204109" y="1645920"/>
            <a:ext cx="6571124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- это основной замысел исследования, главная идея, выношенная исследователем. 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это свое понимание сущности научной проблемы, 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свое определение целей и задач исследования, 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свое истолкование методологии, феноменологии и праксикологии избранного для исследования явления, 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свой отбор методов, подходов, аспектов исследования и т.д</a:t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9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3" name="Google Shape;243;p29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4" name="Google Shape;244;p29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5" name="Google Shape;245;p2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29"/>
          <p:cNvSpPr txBox="1"/>
          <p:nvPr>
            <p:ph type="title"/>
          </p:nvPr>
        </p:nvSpPr>
        <p:spPr>
          <a:xfrm>
            <a:off x="560880" y="1474231"/>
            <a:ext cx="3522879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Century Gothic"/>
              <a:buNone/>
            </a:pPr>
            <a:br>
              <a:rPr lang="ru-RU">
                <a:solidFill>
                  <a:srgbClr val="FFFFFF"/>
                </a:solidFill>
              </a:rPr>
            </a:br>
            <a:br>
              <a:rPr lang="ru-RU">
                <a:solidFill>
                  <a:srgbClr val="FFFFFF"/>
                </a:solidFill>
              </a:rPr>
            </a:br>
            <a:r>
              <a:rPr lang="ru-RU">
                <a:solidFill>
                  <a:srgbClr val="FFFFFF"/>
                </a:solidFill>
              </a:rPr>
              <a:t>Рабочая гипотеза</a:t>
            </a:r>
            <a:endParaRPr/>
          </a:p>
        </p:txBody>
      </p:sp>
      <p:sp>
        <p:nvSpPr>
          <p:cNvPr id="247" name="Google Shape;247;p29"/>
          <p:cNvSpPr txBox="1"/>
          <p:nvPr>
            <p:ph idx="1" type="body"/>
          </p:nvPr>
        </p:nvSpPr>
        <p:spPr>
          <a:xfrm>
            <a:off x="5204109" y="2873829"/>
            <a:ext cx="6309867" cy="3242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это предположения, которые важно проверить в осуществляемом исследовании. </a:t>
            </a:r>
            <a:endParaRPr b="1" sz="2200"/>
          </a:p>
          <a:p>
            <a:pPr indent="-231140" lvl="0" marL="342900" rtl="0" algn="l">
              <a:spcBef>
                <a:spcPts val="1000"/>
              </a:spcBef>
              <a:spcAft>
                <a:spcPts val="0"/>
              </a:spcAft>
              <a:buSzPts val="1760"/>
              <a:buNone/>
            </a:pPr>
            <a:r>
              <a:t/>
            </a:r>
            <a:endParaRPr b="1" sz="2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0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3" name="Google Shape;253;p30"/>
          <p:cNvSpPr/>
          <p:nvPr/>
        </p:nvSpPr>
        <p:spPr>
          <a:xfrm flipH="1">
            <a:off x="4644637" y="0"/>
            <a:ext cx="559472" cy="3709642"/>
          </a:xfrm>
          <a:custGeom>
            <a:rect b="b" l="l" r="r" t="t"/>
            <a:pathLst>
              <a:path extrusionOk="0" h="3709642" w="55947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dk2">
              <a:alpha val="2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4" name="Google Shape;254;p30"/>
          <p:cNvSpPr/>
          <p:nvPr/>
        </p:nvSpPr>
        <p:spPr>
          <a:xfrm>
            <a:off x="1" y="1"/>
            <a:ext cx="4990911" cy="6858001"/>
          </a:xfrm>
          <a:custGeom>
            <a:rect b="b" l="l" r="r" t="t"/>
            <a:pathLst>
              <a:path extrusionOk="0" h="6858001" w="499091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5" name="Google Shape;255;p3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rotWithShape="0" dir="5400000" dist="25400">
              <a:srgbClr val="000000">
                <a:alpha val="44705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30"/>
          <p:cNvSpPr txBox="1"/>
          <p:nvPr>
            <p:ph type="title"/>
          </p:nvPr>
        </p:nvSpPr>
        <p:spPr>
          <a:xfrm>
            <a:off x="560880" y="1474231"/>
            <a:ext cx="3522879" cy="44708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Century Gothic"/>
              <a:buNone/>
            </a:pPr>
            <a:br>
              <a:rPr lang="ru-RU">
                <a:solidFill>
                  <a:srgbClr val="FFFFFF"/>
                </a:solidFill>
              </a:rPr>
            </a:br>
            <a:br>
              <a:rPr lang="ru-RU">
                <a:solidFill>
                  <a:srgbClr val="FFFFFF"/>
                </a:solidFill>
              </a:rPr>
            </a:br>
            <a:r>
              <a:rPr lang="ru-RU">
                <a:solidFill>
                  <a:srgbClr val="FFFFFF"/>
                </a:solidFill>
              </a:rPr>
              <a:t>Получение научных фактов </a:t>
            </a:r>
            <a:endParaRPr/>
          </a:p>
        </p:txBody>
      </p:sp>
      <p:sp>
        <p:nvSpPr>
          <p:cNvPr id="257" name="Google Shape;257;p30"/>
          <p:cNvSpPr txBox="1"/>
          <p:nvPr>
            <p:ph idx="1" type="body"/>
          </p:nvPr>
        </p:nvSpPr>
        <p:spPr>
          <a:xfrm>
            <a:off x="5204109" y="2873829"/>
            <a:ext cx="6309867" cy="32429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является весьма трудоемким делом. </a:t>
            </a:r>
            <a:endParaRPr b="1" sz="2200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760"/>
              <a:buChar char="►"/>
            </a:pPr>
            <a:r>
              <a:rPr b="1" lang="ru-RU" sz="2200"/>
              <a:t>предполагает глубокое изучение литературных источников и проведение социальных исследований различных уровней, </a:t>
            </a:r>
            <a:endParaRPr b="1" sz="2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Ion">
  <a:themeElements>
    <a:clrScheme name="Ion">
      <a:dk1>
        <a:srgbClr val="000000"/>
      </a:dk1>
      <a:lt1>
        <a:srgbClr val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Ion">
  <a:themeElements>
    <a:clrScheme name="Ion">
      <a:dk1>
        <a:srgbClr val="000000"/>
      </a:dk1>
      <a:lt1>
        <a:srgbClr val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