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5bda145a3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5bda145a3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5bda145a3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5bda145a3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5bda145a3f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5bda145a3f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5bda145a3f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5bda145a3f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5bda145a3f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5bda145a3f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5bda145a3f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5bda145a3f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5bda145a3f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5bda145a3f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5bda145a3f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5bda145a3f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5bda145a3f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5bda145a3f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5bda145a3f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5bda145a3f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5bda145a3f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5bda145a3f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5bda145a3f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5bda145a3f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Эксперимент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425775" y="131295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Нормальным вариантом экспериментального исследования является наличие основной и контрольных групп испытуемых. В неэкспериментальных исследованиях, как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правило, все группы равноценны, поэтому проводится их сравнение.</a:t>
            </a:r>
            <a:endParaRPr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Виды </a:t>
            </a: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Эксперимента: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61" name="Google Shape;61;p14"/>
          <p:cNvSpPr txBox="1"/>
          <p:nvPr>
            <p:ph idx="1" type="subTitle"/>
          </p:nvPr>
        </p:nvSpPr>
        <p:spPr>
          <a:xfrm>
            <a:off x="425775" y="131295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-исследовательский (поисковый)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-подтверждающий эксперимент.</a:t>
            </a:r>
            <a:endParaRPr sz="3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Исследовательский (поисковый) 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67" name="Google Shape;67;p15"/>
          <p:cNvSpPr txBox="1"/>
          <p:nvPr>
            <p:ph idx="1" type="subTitle"/>
          </p:nvPr>
        </p:nvSpPr>
        <p:spPr>
          <a:xfrm>
            <a:off x="425775" y="131295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Проводится тогда, когда неизвестно, существует ли причинная связь между независимой и зависимой переменными. Поэтому поисковое исследование направлено на проверку гипотезы о наличии или отсутствии причинной зависимости между переменными А и В.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Подтверждающий (конфирматорный) эксперимент</a:t>
            </a: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73" name="Google Shape;73;p16"/>
          <p:cNvSpPr txBox="1"/>
          <p:nvPr>
            <p:ph idx="1" type="subTitle"/>
          </p:nvPr>
        </p:nvSpPr>
        <p:spPr>
          <a:xfrm>
            <a:off x="425775" y="131295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Проводиться если существует информация о качественной связи между двумя переменными, выдвигается гипотеза о виде этой связи.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Алгоритм исследования: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79" name="Google Shape;79;p17"/>
          <p:cNvSpPr txBox="1"/>
          <p:nvPr>
            <p:ph idx="1" type="subTitle"/>
          </p:nvPr>
        </p:nvSpPr>
        <p:spPr>
          <a:xfrm>
            <a:off x="501700" y="1018775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 Выдвигается гипотеза о качественной причинной связи.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Проводится поисковый эксперимент.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В случае неподтверждения гипотезы выдвигается другая и проводится новый эксперимент; если же качественная гипотеза подтверждается, выдвигается количественная гипотеза. 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85" name="Google Shape;85;p18"/>
          <p:cNvSpPr txBox="1"/>
          <p:nvPr>
            <p:ph idx="1" type="subTitle"/>
          </p:nvPr>
        </p:nvSpPr>
        <p:spPr>
          <a:xfrm>
            <a:off x="425775" y="131295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 Проводится подтверждающий эксперимент.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 Принимается (или отвергается) и уточняется гипотеза о виде связи между переменными.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Исследовательский (поисковый) 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91" name="Google Shape;91;p19"/>
          <p:cNvSpPr txBox="1"/>
          <p:nvPr>
            <p:ph idx="1" type="subTitle"/>
          </p:nvPr>
        </p:nvSpPr>
        <p:spPr>
          <a:xfrm>
            <a:off x="425775" y="131295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Проводится тогда, когда неизвестно, существует ли причинная связь между независимой и зависимой переменными. Поэтому поисковое исследование направлено на проверку гипотезы о наличии или отсутствии причинной зависимости между переменными А и В.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type="ctrTitle"/>
          </p:nvPr>
        </p:nvSpPr>
        <p:spPr>
          <a:xfrm>
            <a:off x="304100" y="279450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Терминология</a:t>
            </a: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97" name="Google Shape;97;p20"/>
          <p:cNvSpPr txBox="1"/>
          <p:nvPr>
            <p:ph idx="1" type="subTitle"/>
          </p:nvPr>
        </p:nvSpPr>
        <p:spPr>
          <a:xfrm>
            <a:off x="304100" y="74160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исследовательской практике для характеристики различных видов экспериментального исследования используются также понятия “критический эксперимент”, “пилотажное исследование”, или “пилотажный эксперимент”, “полевое исследование”, или “естественный эксперимент”.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103" name="Google Shape;103;p21"/>
          <p:cNvSpPr txBox="1"/>
          <p:nvPr>
            <p:ph idx="1" type="subTitle"/>
          </p:nvPr>
        </p:nvSpPr>
        <p:spPr>
          <a:xfrm>
            <a:off x="278250" y="904900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Постановка </a:t>
            </a:r>
            <a:r>
              <a:rPr b="1" i="1" lang="ru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критического эксперимента </a:t>
            </a: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требует не только тщательного его планирования, но и высокого уровня разработки научной теории.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/>
          <p:nvPr>
            <p:ph type="ctrTitle"/>
          </p:nvPr>
        </p:nvSpPr>
        <p:spPr>
          <a:xfrm>
            <a:off x="95325" y="6875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109" name="Google Shape;109;p22"/>
          <p:cNvSpPr txBox="1"/>
          <p:nvPr>
            <p:ph idx="1" type="subTitle"/>
          </p:nvPr>
        </p:nvSpPr>
        <p:spPr>
          <a:xfrm>
            <a:off x="425775" y="781525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Термин </a:t>
            </a:r>
            <a:r>
              <a:rPr b="1" i="1" lang="ru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“пилотажное исследование”</a:t>
            </a: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применяется для обозначения пробного, первого эксперимента или серии экспериментов, в которых апробируются основная гипотеза, подходы к исследованию, план и т. д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idx="1" type="subTitle"/>
          </p:nvPr>
        </p:nvSpPr>
        <p:spPr>
          <a:xfrm>
            <a:off x="556500" y="297525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Полевое исследование</a:t>
            </a: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проводится для изучения связи между реальными переменными в повседневной жизни. относится к квазиэкспериментам, так как при его проведении нет возможности строго контролировать внешние переменные, отбирать группы и распределять, управлять независимой переменной и точно регистрировать зависимую переменую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 txBox="1"/>
          <p:nvPr>
            <p:ph type="ctrTitle"/>
          </p:nvPr>
        </p:nvSpPr>
        <p:spPr>
          <a:xfrm>
            <a:off x="294625" y="2130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Схема проведения эксперимента:</a:t>
            </a:r>
            <a:r>
              <a:rPr b="1" lang="ru" sz="360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120" name="Google Shape;120;p24"/>
          <p:cNvSpPr txBox="1"/>
          <p:nvPr>
            <p:ph idx="1" type="subTitle"/>
          </p:nvPr>
        </p:nvSpPr>
        <p:spPr>
          <a:xfrm>
            <a:off x="691500" y="648325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31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-"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формулировка проблемы и выдвижени</a:t>
            </a: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 </a:t>
            </a: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гипотезы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31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-"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конструирование методики и подбор аппаратуры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31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-"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отбор испытуемых, создание плана для контроля переменных, проведение эксперимента, обработка и интерпретация результатов, подготовка научного отчета.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5"/>
          <p:cNvSpPr txBox="1"/>
          <p:nvPr>
            <p:ph type="ctrTitle"/>
          </p:nvPr>
        </p:nvSpPr>
        <p:spPr>
          <a:xfrm>
            <a:off x="294625" y="213025"/>
            <a:ext cx="8356800" cy="43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12344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351C75"/>
              </a:solidFill>
            </a:endParaRPr>
          </a:p>
        </p:txBody>
      </p:sp>
      <p:sp>
        <p:nvSpPr>
          <p:cNvPr id="126" name="Google Shape;126;p25"/>
          <p:cNvSpPr txBox="1"/>
          <p:nvPr>
            <p:ph idx="1" type="subTitle"/>
          </p:nvPr>
        </p:nvSpPr>
        <p:spPr>
          <a:xfrm>
            <a:off x="406825" y="895075"/>
            <a:ext cx="8587500" cy="36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Исследование считается завершенным, если экспериментальная гипотеза опровергнута или не опровергнута с заданной надежностью, а результаты исследования в соответствующей форме представлены на суд научной общественности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