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6" r:id="rId4"/>
    <p:sldId id="257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8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357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60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24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796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954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074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239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947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52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192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093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788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6822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862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803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2505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615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360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011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2248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885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946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ACE5B-0D83-4D13-80DF-2432378E942A}" type="datetimeFigureOut">
              <a:rPr lang="ru-RU" smtClean="0"/>
              <a:t>20.06.2023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B66BA-2620-450F-AAAF-844CD58BC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177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7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 и задачи коррекционно-развивающей работы</a:t>
            </a:r>
            <a:r>
              <a:rPr lang="ru-RU" sz="2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785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8992"/>
            <a:ext cx="10515600" cy="7377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П.27. Направления и задачи коррекционно-развивающей работы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70264"/>
            <a:ext cx="10515600" cy="5106699"/>
          </a:xfrm>
        </p:spPr>
        <p:txBody>
          <a:bodyPr>
            <a:normAutofit/>
          </a:bodyPr>
          <a:lstStyle/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КРР и (или) инклюзивное образование в ДОО</a:t>
            </a:r>
            <a:r>
              <a:rPr lang="ru-RU" sz="20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направлено на: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обеспечение коррекции нарушений развития у различных категорий детей </a:t>
            </a:r>
            <a:r>
              <a:rPr lang="ru-RU" sz="20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(целевые группы), 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включая детей с ООП, в том числе, с ОВЗ и детей-инвалидов; 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оказание им квалифицированной помощи в освоении Программы, их разностороннее развитие  с учетом возрастных и индивидуальных особенностей, социальной адаптации.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КРР объединяет комплекс мер по психолого-педагогическому сопровождению обучающихся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включающий: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психолого-педагогическое обследование, 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проведение индивидуальных и групповых коррекционно-развивающих занятий,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мониторинг динамики их развития.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КРР в ДОО осуществляют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педагоги, педагоги-психологи, учителя-логопеды, учителя-дефектологи и другие квалифицированные специалисты.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2249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8992"/>
            <a:ext cx="10515600" cy="7377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П.27. Направления и задачи коррекционно-развивающей работы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327" y="976746"/>
            <a:ext cx="10813473" cy="5200217"/>
          </a:xfrm>
        </p:spPr>
        <p:txBody>
          <a:bodyPr>
            <a:normAutofit/>
          </a:bodyPr>
          <a:lstStyle/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50816" y="4795377"/>
            <a:ext cx="5673436" cy="1225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Методический 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инструментарий для диагностических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коррекционно-развивающих и просветительских задач программы КРР.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6191" y="3065634"/>
            <a:ext cx="5688061" cy="13484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591" y="1556723"/>
            <a:ext cx="5688061" cy="112763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40327" y="953516"/>
            <a:ext cx="115235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ДОО имеет </a:t>
            </a:r>
            <a:r>
              <a:rPr lang="ru-RU" dirty="0">
                <a:solidFill>
                  <a:srgbClr val="FF0000"/>
                </a:solidFill>
              </a:rPr>
              <a:t>право и возможность </a:t>
            </a:r>
            <a:r>
              <a:rPr lang="ru-RU" dirty="0">
                <a:solidFill>
                  <a:prstClr val="black"/>
                </a:solidFill>
              </a:rPr>
              <a:t>разработать программу KPP, </a:t>
            </a:r>
            <a:r>
              <a:rPr lang="ru-RU" dirty="0">
                <a:solidFill>
                  <a:prstClr val="black"/>
                </a:solidFill>
              </a:rPr>
              <a:t>которая  может </a:t>
            </a:r>
            <a:r>
              <a:rPr lang="ru-RU" dirty="0">
                <a:solidFill>
                  <a:prstClr val="black"/>
                </a:solidFill>
              </a:rPr>
              <a:t>включать: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43503" y="1720826"/>
            <a:ext cx="5567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План диагностических </a:t>
            </a:r>
            <a:r>
              <a:rPr lang="ru-RU" dirty="0">
                <a:solidFill>
                  <a:prstClr val="black"/>
                </a:solidFill>
              </a:rPr>
              <a:t>и коррекционных мероприятий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96478" y="3174858"/>
            <a:ext cx="5567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Рабочие программы КРР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с обучающимися различных целевых групп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имеющих различные ООП и стартовые условия освоения Программы</a:t>
            </a:r>
            <a:r>
              <a:rPr lang="ru-RU" dirty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0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8992"/>
            <a:ext cx="10515600" cy="7377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П.27. Направления и задачи коррекционно-развивающей работы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70264"/>
            <a:ext cx="10515600" cy="5106699"/>
          </a:xfrm>
        </p:spPr>
        <p:txBody>
          <a:bodyPr>
            <a:normAutofit/>
          </a:bodyPr>
          <a:lstStyle/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КРР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организуется: 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 обоснованному запросу педагогов и родителей (законных представителей),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на основе результатов психологической диагностики,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на основании рекомендаций ППК.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КРР организуется в форме групповых и (или) индивидуальных коррекционно-развивающих занятий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/>
              <a:t> КРР осуществляется в соответствии с ФАОП </a:t>
            </a:r>
            <a:r>
              <a:rPr lang="ru-RU" sz="2000" b="1" dirty="0" smtClean="0"/>
              <a:t>ДО </a:t>
            </a:r>
            <a:r>
              <a:rPr lang="ru-RU" sz="2000" b="1" dirty="0">
                <a:solidFill>
                  <a:prstClr val="black"/>
                </a:solidFill>
              </a:rPr>
              <a:t>для соответствующих целевых групп</a:t>
            </a:r>
            <a:r>
              <a:rPr lang="ru-RU" sz="2000" b="1" dirty="0" smtClean="0"/>
              <a:t>.</a:t>
            </a:r>
            <a:endParaRPr lang="ru-R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87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849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образовательной практике определяются следующие категории целевых групп:</a:t>
            </a:r>
            <a:endParaRPr lang="ru-RU" sz="13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76745"/>
            <a:ext cx="10515600" cy="5200218"/>
          </a:xfrm>
        </p:spPr>
        <p:txBody>
          <a:bodyPr>
            <a:normAutofit fontScale="92500" lnSpcReduction="2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Нормотипичные дети с нормативным кризисом развития;</a:t>
            </a:r>
            <a:endParaRPr lang="ru-RU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Обучающиеся с ООП:</a:t>
            </a:r>
            <a:endParaRPr lang="ru-RU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 ОВЗ и (или)инвалидностью, 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получившие статус в порядке, установленном законодательством РФ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обучающиеся по индивидуальному учебному плану (учебному расписанию) на основании медицинского заключения (дети, находящиеся под диспансерным наблюдением, в том числе часто болеющие дети); часто болеющие дети – не связаны с врожденными наследственными состояниями;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обучающиеся, испытывающие трудности в освоении ОП, развитии, социальной адаптации;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одаренные обучающиеся;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buNone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3) дети и (или) семьи, находящиеся в трудной жизненной ситуации, признанные таковыми в нормативно установленном порядке;</a:t>
            </a:r>
            <a:endParaRPr lang="ru-RU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buNone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4) дети и (или) семьи, находящиеся в социально опасном положении (безнадзорные, беспризорные, склонные к бродяжничеству), признанные таковыми</a:t>
            </a:r>
            <a:r>
              <a:rPr lang="ru-RU" sz="1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нормативно установленном порядке;</a:t>
            </a:r>
            <a:endParaRPr lang="ru-RU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buNone/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5) обучающиеся «группы риска»: проявляющие комплекс выраженных факторов риска негативных проявлений (импульсивность, агрессивность, неустойчивая или крайне низкая (завышенная) самооценка, завышенный уровень притязаний).</a:t>
            </a:r>
            <a:endParaRPr lang="ru-RU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ru-RU" sz="1800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Далее в п.28. описано содержание КРР на уровне ДОО.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86779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7811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П.28.8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Направленность КРР с </a:t>
            </a:r>
            <a:r>
              <a:rPr lang="ru-RU" sz="2000" b="1" dirty="0" err="1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билингвальными</a:t>
            </a:r>
            <a:r>
              <a:rPr lang="ru-RU" sz="20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обучающимися, детьми мигрантов, 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9191"/>
            <a:ext cx="10515600" cy="4337772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испытывающими трудности с пониманием государственного языка РФ на дошкольном уровне образования:</a:t>
            </a: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развитие коммуникативных навыков, чувствительности к эмоциональному состоянию сверстника;</a:t>
            </a: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формирование уверенного поведения и социальной успешности;</a:t>
            </a: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коррекцию деструктивных эмоциональных состояний в новой языковой и культурной среде;</a:t>
            </a:r>
          </a:p>
          <a:p>
            <a:pPr algn="just">
              <a:lnSpc>
                <a:spcPct val="107000"/>
              </a:lnSpc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создание атмосферы доброжелательности и уважения к ребенку.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Психолого-педагогическое сопровождение детей данной целевой группы может осуществляться в контексте общей программы адаптации.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случае 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выраженных проблем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его включение в программу КРР может быть осуществлено на основе 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заключения ППК.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45576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487</Words>
  <Application>Microsoft Office PowerPoint</Application>
  <PresentationFormat>Широкоэкранный</PresentationFormat>
  <Paragraphs>46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1_Тема Office</vt:lpstr>
      <vt:lpstr>Направления и задачи коррекционно-развивающей работы </vt:lpstr>
      <vt:lpstr>Содержательный раздел   П.27. Направления и задачи коррекционно-развивающей работы </vt:lpstr>
      <vt:lpstr>Содержательный раздел   П.27. Направления и задачи коррекционно-развивающей работы </vt:lpstr>
      <vt:lpstr>Содержательный раздел   П.27. Направления и задачи коррекционно-развивающей работы </vt:lpstr>
      <vt:lpstr>Содержательный раздел  В образовательной практике определяются следующие категории целевых групп:</vt:lpstr>
      <vt:lpstr>Содержательный раздел  П.28.8. Направленность КРР с билингвальными обучающимися, детьми мигрантов,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Направления и задачи коррекционно-развивающей работы </dc:title>
  <dc:creator>рлв</dc:creator>
  <cp:lastModifiedBy>рлв</cp:lastModifiedBy>
  <cp:revision>2</cp:revision>
  <dcterms:created xsi:type="dcterms:W3CDTF">2023-06-20T17:04:35Z</dcterms:created>
  <dcterms:modified xsi:type="dcterms:W3CDTF">2023-06-20T17:16:43Z</dcterms:modified>
</cp:coreProperties>
</file>