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8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871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30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991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447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084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593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738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710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263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956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56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F79E4-A71D-40FC-938A-C45AA640D377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DB5B8-4376-4D13-8C08-58C05A3D2D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290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/>
              <a:t>Особенности взаимодействия педагогического коллектива ДОО с семьями обучающихся дошкольного </a:t>
            </a:r>
            <a:r>
              <a:rPr lang="ru-RU" sz="2800" smtClean="0"/>
              <a:t>возраста</a:t>
            </a:r>
            <a:r>
              <a:rPr lang="ru-RU" sz="2800"/>
              <a:t/>
            </a:r>
            <a:br>
              <a:rPr lang="ru-RU" sz="280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672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478"/>
            <a:ext cx="10515600" cy="10918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26. Особенности взаимодействия педагогического коллектива ДОО с семьями обучающихся дошкольного возраста: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29588"/>
            <a:ext cx="10515600" cy="538039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обеспечение психолого-педагогической поддержки семьи и повышение компетентности родителей (законных представителей) в вопросах образования, охраны и укрепления здоровья детей;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обеспечение единства подходов к воспитанию и обучению детей в условиях ДОО и семьи;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повышение воспитательного потенциала  семьи.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	информирование родителей (законных представителей) и общественности относительно целей ДО, общих для всего образовательного пространства Российской Федерации, о мерах господдержки семьям, имеющим детей дошкольного возраста, а также об образовательной программе, реализуемой в ДОО;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2)	просвещение родителей (законных представителей), повышение их правовой, психолого-педагогической компетентности в вопросах охраны и укрепления здоровья, развития и образования детей;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3)	способствование развитию ответственного и осознанного 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родительства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как базовой основы благополучия семьи;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4)	построение взаимодействия в форме сотрудничества и установления партнёрских отношений с родителями (законными представителями) детей младенческого, раннего и дошкольного возраста для решения образовательных задач;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5)	вовлечение родителей (законных представителей) в образовательный процесс.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1800" u="sng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2424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478"/>
            <a:ext cx="10515600" cy="109182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Совместная образовательная деятельность педагогов и родителей (законных представителей) обучающихся предполагает: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28300"/>
            <a:ext cx="10515600" cy="5281681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sz="1800" dirty="0" smtClean="0"/>
              <a:t>сотрудничество в реализации некоторых образовательных задач,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sz="1800" dirty="0" smtClean="0"/>
              <a:t>вопросах организации РППС и образовательных мероприятий;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sz="1800" dirty="0" smtClean="0"/>
              <a:t>поддержку образовательных инициатив родителей (законных представителей) детей младенческого, раннего и дошкольного возрастов;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sz="1800" dirty="0" smtClean="0"/>
              <a:t>Разработку и реализацию образовательных проектов ДОО совместно с семьей.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endParaRPr lang="ru-RU" sz="1800" dirty="0"/>
          </a:p>
          <a:p>
            <a:pPr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sz="1800" dirty="0" smtClean="0"/>
              <a:t>2.5.7.	Особое внимание в просветительской деятельности ДОО должно уделяться повышению уровня компетентности родителей (законных представителей) в вопросах </a:t>
            </a:r>
            <a:r>
              <a:rPr lang="ru-RU" sz="1800" dirty="0" err="1" smtClean="0"/>
              <a:t>здоровьесбережения</a:t>
            </a:r>
            <a:r>
              <a:rPr lang="ru-RU" sz="1800" dirty="0" smtClean="0"/>
              <a:t> ребёнка.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94954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478"/>
            <a:ext cx="10515600" cy="109182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 педагогического коллектива ДОО по построению взаимодействия с родителями (законными представителями) обучающихся осуществляется по нескольким направлениям: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28300"/>
            <a:ext cx="10515600" cy="5281681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	диагностико-аналитическое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направление включает получение и анализ данных о семье каждого обучающегося, её запросах в отношении охраны здоровья и развития ребёнка; об уровне психолого-педагогической компетентности родителей (законных представителей); а также планирование работы с семьей с учётом результатов проведенного анализа; согласование воспитательных задач;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2)	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просветительское направление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предполагает просвещение родителей (законных представителей) по вопросам особенностей психофизиологического и психического развития детей младенческого, раннего и дошкольного возрастов; выбора эффективных методов обучения и воспитания детей определенного возраста; ознакомление с актуальной информацией о государственной политике в области ДО, включая информирование о мерах господдержки семьям с детьми дошкольного возраста; информирование об особенностях реализуемой в ДОО образовательной программы; условиях пребывания ребёнка в группе ДОО; содержании и методах образовательной работы с детьми;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3)	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консультационное направление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объединяет в себе консультирование родителей (законных представителей) по вопросам их взаимодействия с ребёнком, преодоления возникающих проблем воспитания и обучения детей, в том числе с ООП в условиях семьи; особенностей поведения и взаимодействия ребёнка со сверстниками и педагогом; возникающих проблемных ситуациях; способам воспитания и построения продуктивного взаимодействия с детьми младенческого, раннего и дошкольного возрастов; способам организации и участия в детских деятельностях, образовательном процессе и другому.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74803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138</Words>
  <Application>Microsoft Office PowerPoint</Application>
  <PresentationFormat>Широкоэкранный</PresentationFormat>
  <Paragraphs>23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Особенности взаимодействия педагогического коллектива ДОО с семьями обучающихся дошкольного возраста </vt:lpstr>
      <vt:lpstr>Содержательный раздел   П. 26. Особенности взаимодействия педагогического коллектива ДОО с семьями обучающихся дошкольного возраста: </vt:lpstr>
      <vt:lpstr>Совместная образовательная деятельность педагогов и родителей (законных представителей) обучающихся предполагает:</vt:lpstr>
      <vt:lpstr>Деятельность педагогического коллектива ДОО по построению взаимодействия с родителями (законными представителями) обучающихся осуществляется по нескольким направлениям: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Содержательный раздел   П. 26. Особенности взаимодействия педагогического коллектива ДОО с семьями обучающихся дошкольного возраста: </dc:title>
  <dc:creator>рлв</dc:creator>
  <cp:lastModifiedBy>рлв</cp:lastModifiedBy>
  <cp:revision>5</cp:revision>
  <dcterms:created xsi:type="dcterms:W3CDTF">2023-06-20T17:45:36Z</dcterms:created>
  <dcterms:modified xsi:type="dcterms:W3CDTF">2023-06-20T18:39:07Z</dcterms:modified>
</cp:coreProperties>
</file>