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45f72b6430293486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45f72b6430293486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45f72b6430293486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45f72b6430293486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45f72b6430293486_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45f72b6430293486_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45f72b6430293486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45f72b6430293486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Титульный слайд" type="title">
  <p:cSld name="TITLE">
    <p:bg>
      <p:bgPr>
        <a:solidFill>
          <a:schemeClr val="lt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" name="Google Shape;14;p2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5" name="Google Shape;15;p2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Название раздела" type="secHead">
  <p:cSld name="SECTION_HEADER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oogle Shape;18;p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Google Shape;19;p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Google Shape;21;p3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Заголовок и текст" type="tx">
  <p:cSld name="TITLE_AND_BOD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" name="Google Shape;25;p4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Google Shape;26;p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8" name="Google Shape;28;p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rtl="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rtl="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Заголовок и два столбца" type="twoColTx">
  <p:cSld name="TITLE_AND_TWO_COLUMN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3" name="Google Shape;33;p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Google Shape;34;p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Google Shape;35;p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" name="Google Shape;36;p5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7" name="Google Shape;37;p5"/>
          <p:cNvSpPr txBox="1"/>
          <p:nvPr>
            <p:ph idx="1" type="body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rtl="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rtl="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2" type="body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rtl="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rtl="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Только заголовок" type="titleOnly">
  <p:cSld name="TITLE_ONLY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2" name="Google Shape;42;p6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Google Shape;43;p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Google Shape;44;p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Google Shape;45;p6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6" name="Google Shape;46;p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Один столбец">
  <p:cSld name="ONE_COLUMN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9" name="Google Shape;49;p7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Google Shape;50;p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Google Shape;51;p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Google Shape;52;p7"/>
          <p:cNvSpPr txBox="1"/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3" name="Google Shape;53;p7"/>
          <p:cNvSpPr txBox="1"/>
          <p:nvPr>
            <p:ph idx="1" type="body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rtl="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rtl="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Google Shape;54;p7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Основная мысль">
  <p:cSld name="MAIN_POINT">
    <p:bg>
      <p:bgPr>
        <a:solidFill>
          <a:schemeClr val="accent3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oogle Shape;56;p8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Google Shape;57;p8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" name="Google Shape;58;p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9" name="Google Shape;59;p8"/>
          <p:cNvSpPr txBox="1"/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0" name="Google Shape;60;p8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Заголовок раздела и описание">
  <p:cSld name="SECTION_TITLE_AND_DESCRIPTION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3" name="Google Shape;63;p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Google Shape;64;p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Google Shape;65;p9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Google Shape;66;p9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7" name="Google Shape;67;p9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68" name="Google Shape;68;p9"/>
          <p:cNvSpPr txBox="1"/>
          <p:nvPr>
            <p:ph idx="2" type="body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rtl="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rtl="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rtl="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rtl="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rtl="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9" name="Google Shape;69;p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Подпись">
  <p:cSld name="CAPTION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0"/>
          <p:cNvSpPr txBox="1"/>
          <p:nvPr>
            <p:ph idx="1" type="body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72" name="Google Shape;72;p1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Число-заголовок">
  <p:cSld name="BIG_NUMBER">
    <p:bg>
      <p:bgPr>
        <a:solidFill>
          <a:schemeClr val="dk1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oogle Shape;74;p11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Google Shape;75;p11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1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Google Shape;77;p11"/>
          <p:cNvSpPr txBox="1"/>
          <p:nvPr>
            <p:ph hasCustomPrompt="1"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1"/>
          <p:cNvSpPr txBox="1"/>
          <p:nvPr>
            <p:ph idx="1" type="body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 rtl="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9" name="Google Shape;79;p1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Чистый" type="blank">
  <p:cSld name="BLANK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treamlin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rt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vk.com/mahach_mosha" TargetMode="External"/><Relationship Id="rId4" Type="http://schemas.openxmlformats.org/officeDocument/2006/relationships/hyperlink" Target="mailto:mahach_mihay@mail.ru" TargetMode="External"/><Relationship Id="rId5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gif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 txBox="1"/>
          <p:nvPr>
            <p:ph type="ctrTitle"/>
          </p:nvPr>
        </p:nvSpPr>
        <p:spPr>
          <a:xfrm>
            <a:off x="3088225" y="481950"/>
            <a:ext cx="6055800" cy="228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Ф. И. О. Великжанина Мария Андреевна </a:t>
            </a:r>
            <a:endParaRPr/>
          </a:p>
        </p:txBody>
      </p:sp>
      <p:sp>
        <p:nvSpPr>
          <p:cNvPr id="87" name="Google Shape;87;p13"/>
          <p:cNvSpPr txBox="1"/>
          <p:nvPr>
            <p:ph idx="1" type="subTitle"/>
          </p:nvPr>
        </p:nvSpPr>
        <p:spPr>
          <a:xfrm>
            <a:off x="3088225" y="2220768"/>
            <a:ext cx="7688100" cy="197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Возраст :18 лет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Место рождения : город Волжский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Место проживания : город Волжский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Контактные данные : тел. - 89696504914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Вк-</a:t>
            </a:r>
            <a:r>
              <a:rPr lang="ru-RU" u="sng">
                <a:solidFill>
                  <a:schemeClr val="hlink"/>
                </a:solidFill>
                <a:hlinkClick r:id="rId3"/>
              </a:rPr>
              <a:t>https://vk.com/mahach_mosha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Mail- </a:t>
            </a:r>
            <a:r>
              <a:rPr lang="ru-RU" u="sng">
                <a:solidFill>
                  <a:schemeClr val="hlink"/>
                </a:solidFill>
                <a:hlinkClick r:id="rId4"/>
              </a:rPr>
              <a:t>mahach_mihay@mail.ru</a:t>
            </a:r>
            <a:r>
              <a:rPr lang="ru-RU"/>
              <a:t> </a:t>
            </a:r>
            <a:endParaRPr/>
          </a:p>
        </p:txBody>
      </p:sp>
      <p:pic>
        <p:nvPicPr>
          <p:cNvPr id="88" name="Google Shape;88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738488"/>
            <a:ext cx="2933213" cy="3666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Место обучения :</a:t>
            </a:r>
            <a:endParaRPr/>
          </a:p>
        </p:txBody>
      </p:sp>
      <p:sp>
        <p:nvSpPr>
          <p:cNvPr id="94" name="Google Shape;94;p14"/>
          <p:cNvSpPr txBox="1"/>
          <p:nvPr>
            <p:ph idx="1" type="body"/>
          </p:nvPr>
        </p:nvSpPr>
        <p:spPr>
          <a:xfrm>
            <a:off x="729450" y="1906350"/>
            <a:ext cx="3112800" cy="133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b="1" lang="ru-RU" sz="1600"/>
              <a:t>Волгоградский государственный социально-педагогический университет </a:t>
            </a:r>
            <a:endParaRPr b="1" sz="1600" u="sng"/>
          </a:p>
        </p:txBody>
      </p:sp>
      <p:sp>
        <p:nvSpPr>
          <p:cNvPr id="95" name="Google Shape;95;p14"/>
          <p:cNvSpPr txBox="1"/>
          <p:nvPr/>
        </p:nvSpPr>
        <p:spPr>
          <a:xfrm>
            <a:off x="729450" y="3193025"/>
            <a:ext cx="7315200" cy="85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/>
              <a:t>Образование</a:t>
            </a:r>
            <a:r>
              <a:rPr lang="ru-RU"/>
              <a:t> 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500"/>
              <a:t>Психолого-педагогическое образование</a:t>
            </a:r>
            <a:r>
              <a:rPr lang="ru-RU"/>
              <a:t> </a:t>
            </a:r>
            <a:endParaRPr/>
          </a:p>
        </p:txBody>
      </p:sp>
      <p:pic>
        <p:nvPicPr>
          <p:cNvPr id="96" name="Google Shape;9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4572000" y="1853851"/>
            <a:ext cx="4572000" cy="19409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Факты обо мне:</a:t>
            </a:r>
            <a:endParaRPr/>
          </a:p>
        </p:txBody>
      </p:sp>
      <p:sp>
        <p:nvSpPr>
          <p:cNvPr id="102" name="Google Shape;102;p15"/>
          <p:cNvSpPr txBox="1"/>
          <p:nvPr>
            <p:ph idx="1" type="body"/>
          </p:nvPr>
        </p:nvSpPr>
        <p:spPr>
          <a:xfrm>
            <a:off x="3879050" y="2193354"/>
            <a:ext cx="5034000" cy="230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ru-RU" sz="1700"/>
              <a:t>Активное участие в различных конкурсах и мероприятиях</a:t>
            </a:r>
            <a:endParaRPr sz="1700"/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ru-RU" sz="1700"/>
              <a:t>Умею объективно оценивать ситуацию </a:t>
            </a:r>
            <a:endParaRPr sz="1700"/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ru-RU" sz="1700"/>
              <a:t>Никогда не теряю надежду и позитив</a:t>
            </a:r>
            <a:endParaRPr sz="1700"/>
          </a:p>
        </p:txBody>
      </p:sp>
      <p:pic>
        <p:nvPicPr>
          <p:cNvPr id="103" name="Google Shape;10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9450" y="1855175"/>
            <a:ext cx="2984850" cy="298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Личностные качества :</a:t>
            </a:r>
            <a:endParaRPr/>
          </a:p>
        </p:txBody>
      </p:sp>
      <p:sp>
        <p:nvSpPr>
          <p:cNvPr id="109" name="Google Shape;109;p16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ru-RU" sz="1600"/>
              <a:t>Ответственная </a:t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ru-RU" sz="1600"/>
              <a:t>Отзывчивая </a:t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ru-RU" sz="1600"/>
              <a:t>Коммуникабельная</a:t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ru-RU" sz="1600"/>
              <a:t>Внимательность</a:t>
            </a:r>
            <a:endParaRPr sz="1600"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ru-RU" sz="1600"/>
              <a:t>Пунктуальность </a:t>
            </a:r>
            <a:endParaRPr sz="1600"/>
          </a:p>
        </p:txBody>
      </p:sp>
      <p:sp>
        <p:nvSpPr>
          <p:cNvPr id="110" name="Google Shape;110;p16"/>
          <p:cNvSpPr txBox="1"/>
          <p:nvPr/>
        </p:nvSpPr>
        <p:spPr>
          <a:xfrm>
            <a:off x="914400" y="3830315"/>
            <a:ext cx="7315200" cy="16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1" name="Google Shape;11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00435" y="1024891"/>
            <a:ext cx="2717724" cy="36236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7"/>
          <p:cNvSpPr txBox="1"/>
          <p:nvPr>
            <p:ph type="ctrTitle"/>
          </p:nvPr>
        </p:nvSpPr>
        <p:spPr>
          <a:xfrm>
            <a:off x="729625" y="204940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/>
              <a:t>Спасибо за внимание! </a:t>
            </a:r>
            <a:endParaRPr/>
          </a:p>
        </p:txBody>
      </p:sp>
      <p:sp>
        <p:nvSpPr>
          <p:cNvPr id="117" name="Google Shape;117;p17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