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2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embedTrueTypeFonts="1" strictFirstAndLastChars="0" saveSubsetFonts="1">
  <p:sldMasterIdLst>
    <p:sldMasterId id="2147483659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</p:sldIdLst>
  <p:sldSz cy="5143500" cx="9144000"/>
  <p:notesSz cx="6858000" cy="9144000"/>
  <p:embeddedFontLst>
    <p:embeddedFont>
      <p:font typeface="Nunito"/>
      <p:regular r:id="rId17"/>
      <p:bold r:id="rId18"/>
      <p:italic r:id="rId19"/>
      <p:boldItalic r:id="rId20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Nunito-boldItalic.fntdata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7" Type="http://schemas.openxmlformats.org/officeDocument/2006/relationships/font" Target="fonts/Nunito-regular.fntdata"/><Relationship Id="rId16" Type="http://schemas.openxmlformats.org/officeDocument/2006/relationships/slide" Target="slides/slide12.xml"/><Relationship Id="rId5" Type="http://schemas.openxmlformats.org/officeDocument/2006/relationships/slide" Target="slides/slide1.xml"/><Relationship Id="rId19" Type="http://schemas.openxmlformats.org/officeDocument/2006/relationships/font" Target="fonts/Nunito-italic.fntdata"/><Relationship Id="rId6" Type="http://schemas.openxmlformats.org/officeDocument/2006/relationships/slide" Target="slides/slide2.xml"/><Relationship Id="rId18" Type="http://schemas.openxmlformats.org/officeDocument/2006/relationships/font" Target="fonts/Nunito-bold.fntdata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med" w="med" type="none"/>
            <a:tailEnd len="med" w="med" type="none"/>
          </a:ln>
        </p:spPr>
      </p:sp>
      <p:sp>
        <p:nvSpPr>
          <p:cNvPr id="4" name="Shape 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wrap="square" tIns="91425"/>
          <a:lstStyle>
            <a:lvl1pPr lvl="0">
              <a:spcBef>
                <a:spcPts val="0"/>
              </a:spcBef>
              <a:buSzPts val="1100"/>
              <a:buChar char="●"/>
              <a:defRPr sz="1100"/>
            </a:lvl1pPr>
            <a:lvl2pPr lvl="1">
              <a:spcBef>
                <a:spcPts val="0"/>
              </a:spcBef>
              <a:buSzPts val="1100"/>
              <a:buChar char="○"/>
              <a:defRPr sz="1100"/>
            </a:lvl2pPr>
            <a:lvl3pPr lvl="2">
              <a:spcBef>
                <a:spcPts val="0"/>
              </a:spcBef>
              <a:buSzPts val="1100"/>
              <a:buChar char="■"/>
              <a:defRPr sz="1100"/>
            </a:lvl3pPr>
            <a:lvl4pPr lvl="3">
              <a:spcBef>
                <a:spcPts val="0"/>
              </a:spcBef>
              <a:buSzPts val="1100"/>
              <a:buChar char="●"/>
              <a:defRPr sz="1100"/>
            </a:lvl4pPr>
            <a:lvl5pPr lvl="4">
              <a:spcBef>
                <a:spcPts val="0"/>
              </a:spcBef>
              <a:buSzPts val="1100"/>
              <a:buChar char="○"/>
              <a:defRPr sz="1100"/>
            </a:lvl5pPr>
            <a:lvl6pPr lvl="5">
              <a:spcBef>
                <a:spcPts val="0"/>
              </a:spcBef>
              <a:buSzPts val="1100"/>
              <a:buChar char="■"/>
              <a:defRPr sz="1100"/>
            </a:lvl6pPr>
            <a:lvl7pPr lvl="6">
              <a:spcBef>
                <a:spcPts val="0"/>
              </a:spcBef>
              <a:buSzPts val="1100"/>
              <a:buChar char="●"/>
              <a:defRPr sz="1100"/>
            </a:lvl7pPr>
            <a:lvl8pPr lvl="7">
              <a:spcBef>
                <a:spcPts val="0"/>
              </a:spcBef>
              <a:buSzPts val="1100"/>
              <a:buChar char="○"/>
              <a:defRPr sz="1100"/>
            </a:lvl8pPr>
            <a:lvl9pPr lvl="8">
              <a:spcBef>
                <a:spcPts val="0"/>
              </a:spcBef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Shape 125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6" name="Shape 126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wrap="square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Shape 131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2" name="Shape 132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wrap="square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Shape 137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8" name="Shape 138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wrap="square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4" name="Shape 14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wrap="square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Shape 150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1" name="Shape 151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wrap="square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Shape 156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7" name="Shape 157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wrap="square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Shape 163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4" name="Shape 16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wrap="square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Shape 169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0" name="Shape 170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wrap="square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Shape 175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6" name="Shape 176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wrap="square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Shape 181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2" name="Shape 182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wrap="square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Shape 187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8" name="Shape 188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wrap="square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Shape 193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4" name="Shape 19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rIns="91425" wrap="square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type="title">
  <p:cSld name="Title slide">
    <p:bg>
      <p:bgPr>
        <a:solidFill>
          <a:schemeClr val="accent6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rIns="91425" wrap="square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1" name="Shape 11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rIns="91425" wrap="square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2" name="Shape 12"/>
          <p:cNvSpPr/>
          <p:nvPr/>
        </p:nvSpPr>
        <p:spPr>
          <a:xfrm rot="10800000">
            <a:off x="5058905" y="0"/>
            <a:ext cx="4085100" cy="20526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rIns="91425" wrap="square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3" name="Shape 13"/>
          <p:cNvSpPr/>
          <p:nvPr/>
        </p:nvSpPr>
        <p:spPr>
          <a:xfrm>
            <a:off x="20327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rIns="91425" wrap="square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grpSp>
        <p:nvGrpSpPr>
          <p:cNvPr id="14" name="Shape 14"/>
          <p:cNvGrpSpPr/>
          <p:nvPr/>
        </p:nvGrpSpPr>
        <p:grpSpPr>
          <a:xfrm>
            <a:off x="255200" y="592"/>
            <a:ext cx="2250363" cy="1044300"/>
            <a:chOff x="255200" y="592"/>
            <a:chExt cx="2250363" cy="1044300"/>
          </a:xfrm>
        </p:grpSpPr>
        <p:sp>
          <p:nvSpPr>
            <p:cNvPr id="15" name="Shape 15"/>
            <p:cNvSpPr/>
            <p:nvPr/>
          </p:nvSpPr>
          <p:spPr>
            <a:xfrm>
              <a:off x="764063" y="592"/>
              <a:ext cx="1741500" cy="1044300"/>
            </a:xfrm>
            <a:prstGeom prst="parallelogram">
              <a:avLst>
                <a:gd fmla="val 153193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rIns="91425" wrap="square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16" name="Shape 16"/>
            <p:cNvSpPr/>
            <p:nvPr/>
          </p:nvSpPr>
          <p:spPr>
            <a:xfrm>
              <a:off x="509632" y="592"/>
              <a:ext cx="1741500" cy="1044300"/>
            </a:xfrm>
            <a:prstGeom prst="parallelogram">
              <a:avLst>
                <a:gd fmla="val 153193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rIns="91425" wrap="square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17" name="Shape 17"/>
            <p:cNvSpPr/>
            <p:nvPr/>
          </p:nvSpPr>
          <p:spPr>
            <a:xfrm>
              <a:off x="255200" y="592"/>
              <a:ext cx="1741500" cy="1044300"/>
            </a:xfrm>
            <a:prstGeom prst="parallelogram">
              <a:avLst>
                <a:gd fmla="val 153193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rIns="91425" wrap="square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8" name="Shape 18"/>
          <p:cNvGrpSpPr/>
          <p:nvPr/>
        </p:nvGrpSpPr>
        <p:grpSpPr>
          <a:xfrm>
            <a:off x="905395" y="592"/>
            <a:ext cx="2250363" cy="1044300"/>
            <a:chOff x="905395" y="592"/>
            <a:chExt cx="2250363" cy="1044300"/>
          </a:xfrm>
        </p:grpSpPr>
        <p:sp>
          <p:nvSpPr>
            <p:cNvPr id="19" name="Shape 19"/>
            <p:cNvSpPr/>
            <p:nvPr/>
          </p:nvSpPr>
          <p:spPr>
            <a:xfrm>
              <a:off x="1414258" y="592"/>
              <a:ext cx="1741500" cy="1044300"/>
            </a:xfrm>
            <a:prstGeom prst="parallelogram">
              <a:avLst>
                <a:gd fmla="val 153193" name="adj"/>
              </a:avLst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rIns="91425" wrap="square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20" name="Shape 20"/>
            <p:cNvSpPr/>
            <p:nvPr/>
          </p:nvSpPr>
          <p:spPr>
            <a:xfrm>
              <a:off x="1159826" y="592"/>
              <a:ext cx="1741500" cy="1044300"/>
            </a:xfrm>
            <a:prstGeom prst="parallelogram">
              <a:avLst>
                <a:gd fmla="val 153193" name="adj"/>
              </a:avLst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rIns="91425" wrap="square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21" name="Shape 21"/>
            <p:cNvSpPr/>
            <p:nvPr/>
          </p:nvSpPr>
          <p:spPr>
            <a:xfrm>
              <a:off x="905395" y="592"/>
              <a:ext cx="1741500" cy="1044300"/>
            </a:xfrm>
            <a:prstGeom prst="parallelogram">
              <a:avLst>
                <a:gd fmla="val 153193" name="adj"/>
              </a:avLst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rIns="91425" wrap="square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2" name="Shape 22"/>
          <p:cNvGrpSpPr/>
          <p:nvPr/>
        </p:nvGrpSpPr>
        <p:grpSpPr>
          <a:xfrm>
            <a:off x="7057468" y="5088"/>
            <a:ext cx="1851282" cy="752108"/>
            <a:chOff x="6917201" y="0"/>
            <a:chExt cx="2227777" cy="863400"/>
          </a:xfrm>
        </p:grpSpPr>
        <p:sp>
          <p:nvSpPr>
            <p:cNvPr id="23" name="Shape 23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rIns="91425" wrap="square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24" name="Shape 2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rIns="91425" wrap="square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25" name="Shape 25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rIns="91425" wrap="square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26" name="Shape 26"/>
          <p:cNvGrpSpPr/>
          <p:nvPr/>
        </p:nvGrpSpPr>
        <p:grpSpPr>
          <a:xfrm>
            <a:off x="6553032" y="4217852"/>
            <a:ext cx="2389068" cy="925737"/>
            <a:chOff x="6917201" y="0"/>
            <a:chExt cx="2227777" cy="863400"/>
          </a:xfrm>
        </p:grpSpPr>
        <p:sp>
          <p:nvSpPr>
            <p:cNvPr id="27" name="Shape 27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rIns="91425" wrap="square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28" name="Shape 28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rIns="91425" wrap="square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29" name="Shape 29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rIns="91425" wrap="square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30" name="Shape 30"/>
          <p:cNvGrpSpPr/>
          <p:nvPr/>
        </p:nvGrpSpPr>
        <p:grpSpPr>
          <a:xfrm>
            <a:off x="199149" y="4055652"/>
            <a:ext cx="2795414" cy="1083308"/>
            <a:chOff x="6917201" y="0"/>
            <a:chExt cx="2227777" cy="863400"/>
          </a:xfrm>
        </p:grpSpPr>
        <p:sp>
          <p:nvSpPr>
            <p:cNvPr id="31" name="Shape 31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rIns="91425" wrap="square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32" name="Shape 3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rIns="91425" wrap="square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33" name="Shape 33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rIns="91425" wrap="square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</p:grpSp>
      <p:sp>
        <p:nvSpPr>
          <p:cNvPr id="34" name="Shape 34"/>
          <p:cNvSpPr txBox="1"/>
          <p:nvPr>
            <p:ph type="ctrTitle"/>
          </p:nvPr>
        </p:nvSpPr>
        <p:spPr>
          <a:xfrm>
            <a:off x="1858703" y="1822833"/>
            <a:ext cx="5361300" cy="1448100"/>
          </a:xfrm>
          <a:prstGeom prst="rect">
            <a:avLst/>
          </a:prstGeom>
        </p:spPr>
        <p:txBody>
          <a:bodyPr anchorCtr="0" anchor="ctr" bIns="91425" lIns="91425" rIns="91425" wrap="square" tIns="91425"/>
          <a:lstStyle>
            <a:lvl1pPr lvl="0" algn="ctr">
              <a:spcBef>
                <a:spcPts val="0"/>
              </a:spcBef>
              <a:buSzPts val="3800"/>
              <a:buNone/>
              <a:defRPr sz="3800"/>
            </a:lvl1pPr>
            <a:lvl2pPr lvl="1" algn="ctr">
              <a:spcBef>
                <a:spcPts val="0"/>
              </a:spcBef>
              <a:buSzPts val="3800"/>
              <a:buNone/>
              <a:defRPr sz="3800"/>
            </a:lvl2pPr>
            <a:lvl3pPr lvl="2" algn="ctr">
              <a:spcBef>
                <a:spcPts val="0"/>
              </a:spcBef>
              <a:buSzPts val="3800"/>
              <a:buNone/>
              <a:defRPr sz="3800"/>
            </a:lvl3pPr>
            <a:lvl4pPr lvl="3" algn="ctr">
              <a:spcBef>
                <a:spcPts val="0"/>
              </a:spcBef>
              <a:buSzPts val="3800"/>
              <a:buNone/>
              <a:defRPr sz="3800"/>
            </a:lvl4pPr>
            <a:lvl5pPr lvl="4" algn="ctr">
              <a:spcBef>
                <a:spcPts val="0"/>
              </a:spcBef>
              <a:buSzPts val="3800"/>
              <a:buNone/>
              <a:defRPr sz="3800"/>
            </a:lvl5pPr>
            <a:lvl6pPr lvl="5" algn="ctr">
              <a:spcBef>
                <a:spcPts val="0"/>
              </a:spcBef>
              <a:buSzPts val="3800"/>
              <a:buNone/>
              <a:defRPr sz="3800"/>
            </a:lvl6pPr>
            <a:lvl7pPr lvl="6" algn="ctr">
              <a:spcBef>
                <a:spcPts val="0"/>
              </a:spcBef>
              <a:buSzPts val="3800"/>
              <a:buNone/>
              <a:defRPr sz="3800"/>
            </a:lvl7pPr>
            <a:lvl8pPr lvl="7" algn="ctr">
              <a:spcBef>
                <a:spcPts val="0"/>
              </a:spcBef>
              <a:buSzPts val="3800"/>
              <a:buNone/>
              <a:defRPr sz="3800"/>
            </a:lvl8pPr>
            <a:lvl9pPr lvl="8" algn="ctr">
              <a:spcBef>
                <a:spcPts val="0"/>
              </a:spcBef>
              <a:buSzPts val="3800"/>
              <a:buNone/>
              <a:defRPr sz="3800"/>
            </a:lvl9pPr>
          </a:lstStyle>
          <a:p/>
        </p:txBody>
      </p:sp>
      <p:sp>
        <p:nvSpPr>
          <p:cNvPr id="35" name="Shape 35"/>
          <p:cNvSpPr txBox="1"/>
          <p:nvPr>
            <p:ph idx="1" type="subTitle"/>
          </p:nvPr>
        </p:nvSpPr>
        <p:spPr>
          <a:xfrm>
            <a:off x="1858700" y="3413158"/>
            <a:ext cx="5361300" cy="522600"/>
          </a:xfrm>
          <a:prstGeom prst="rect">
            <a:avLst/>
          </a:prstGeom>
        </p:spPr>
        <p:txBody>
          <a:bodyPr anchorCtr="0" anchor="t" bIns="91425" lIns="91425" rIns="91425" wrap="square" tIns="91425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36" name="Shape 36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rIns="91425" wrap="square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type="secHead">
  <p:cSld name="Section header">
    <p:bg>
      <p:bgPr>
        <a:solidFill>
          <a:schemeClr val="accent3"/>
        </a:solidFill>
      </p:bgPr>
    </p:bg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hape 38"/>
          <p:cNvSpPr/>
          <p:nvPr/>
        </p:nvSpPr>
        <p:spPr>
          <a:xfrm flipH="1">
            <a:off x="4757100" y="2309400"/>
            <a:ext cx="4386900" cy="28341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rIns="91425" wrap="square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grpSp>
        <p:nvGrpSpPr>
          <p:cNvPr id="39" name="Shape 39"/>
          <p:cNvGrpSpPr/>
          <p:nvPr/>
        </p:nvGrpSpPr>
        <p:grpSpPr>
          <a:xfrm>
            <a:off x="5594191" y="3961115"/>
            <a:ext cx="2910145" cy="1182340"/>
            <a:chOff x="6917201" y="0"/>
            <a:chExt cx="2227777" cy="863400"/>
          </a:xfrm>
        </p:grpSpPr>
        <p:sp>
          <p:nvSpPr>
            <p:cNvPr id="40" name="Shape 40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rIns="91425" wrap="square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41" name="Shape 41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rIns="91425" wrap="square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42" name="Shape 4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rIns="91425" wrap="square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43" name="Shape 43"/>
          <p:cNvGrpSpPr/>
          <p:nvPr/>
        </p:nvGrpSpPr>
        <p:grpSpPr>
          <a:xfrm>
            <a:off x="199149" y="2"/>
            <a:ext cx="2795414" cy="1083308"/>
            <a:chOff x="6917201" y="0"/>
            <a:chExt cx="2227777" cy="863400"/>
          </a:xfrm>
        </p:grpSpPr>
        <p:sp>
          <p:nvSpPr>
            <p:cNvPr id="44" name="Shape 4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rIns="91425" wrap="square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45" name="Shape 45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rIns="91425" wrap="square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46" name="Shape 46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rIns="91425" wrap="square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</p:grpSp>
      <p:sp>
        <p:nvSpPr>
          <p:cNvPr id="47" name="Shape 47"/>
          <p:cNvSpPr txBox="1"/>
          <p:nvPr>
            <p:ph type="title"/>
          </p:nvPr>
        </p:nvSpPr>
        <p:spPr>
          <a:xfrm>
            <a:off x="1888684" y="1746100"/>
            <a:ext cx="5377500" cy="1646100"/>
          </a:xfrm>
          <a:prstGeom prst="rect">
            <a:avLst/>
          </a:prstGeom>
        </p:spPr>
        <p:txBody>
          <a:bodyPr anchorCtr="0" anchor="ctr" bIns="91425" lIns="91425" rIns="91425" wrap="square" tIns="91425"/>
          <a:lstStyle>
            <a:lvl1pPr lvl="0" algn="ctr">
              <a:spcBef>
                <a:spcPts val="0"/>
              </a:spcBef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2pPr>
            <a:lvl3pPr lvl="2" algn="ctr">
              <a:spcBef>
                <a:spcPts val="0"/>
              </a:spcBef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3pPr>
            <a:lvl4pPr lvl="3" algn="ctr">
              <a:spcBef>
                <a:spcPts val="0"/>
              </a:spcBef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4pPr>
            <a:lvl5pPr lvl="4" algn="ctr">
              <a:spcBef>
                <a:spcPts val="0"/>
              </a:spcBef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5pPr>
            <a:lvl6pPr lvl="5" algn="ctr">
              <a:spcBef>
                <a:spcPts val="0"/>
              </a:spcBef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6pPr>
            <a:lvl7pPr lvl="6" algn="ctr">
              <a:spcBef>
                <a:spcPts val="0"/>
              </a:spcBef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7pPr>
            <a:lvl8pPr lvl="7" algn="ctr">
              <a:spcBef>
                <a:spcPts val="0"/>
              </a:spcBef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8pPr>
            <a:lvl9pPr lvl="8" algn="ctr">
              <a:spcBef>
                <a:spcPts val="0"/>
              </a:spcBef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48" name="Shape 48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rIns="91425" wrap="square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type="tx">
  <p:cSld name="Title and body">
    <p:bg>
      <p:bgPr>
        <a:solidFill>
          <a:schemeClr val="dk2"/>
        </a:solidFill>
      </p:bgPr>
    </p:bg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Shape 50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rIns="91425" wrap="square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51" name="Shape 51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rIns="91425" wrap="square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52" name="Shape 52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rIns="91425" wrap="square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53" name="Shape 53"/>
          <p:cNvSpPr txBox="1"/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anchorCtr="0" anchor="t" bIns="91425" lIns="91425" rIns="91425" wrap="square" tIns="91425"/>
          <a:lstStyle>
            <a:lvl1pPr lvl="0">
              <a:spcBef>
                <a:spcPts val="0"/>
              </a:spcBef>
              <a:buSzPts val="3000"/>
              <a:buNone/>
              <a:defRPr sz="3000"/>
            </a:lvl1pPr>
            <a:lvl2pPr lvl="1">
              <a:spcBef>
                <a:spcPts val="0"/>
              </a:spcBef>
              <a:buSzPts val="3000"/>
              <a:buNone/>
              <a:defRPr sz="3000"/>
            </a:lvl2pPr>
            <a:lvl3pPr lvl="2">
              <a:spcBef>
                <a:spcPts val="0"/>
              </a:spcBef>
              <a:buSzPts val="3000"/>
              <a:buNone/>
              <a:defRPr sz="3000"/>
            </a:lvl3pPr>
            <a:lvl4pPr lvl="3">
              <a:spcBef>
                <a:spcPts val="0"/>
              </a:spcBef>
              <a:buSzPts val="3000"/>
              <a:buNone/>
              <a:defRPr sz="3000"/>
            </a:lvl4pPr>
            <a:lvl5pPr lvl="4">
              <a:spcBef>
                <a:spcPts val="0"/>
              </a:spcBef>
              <a:buSzPts val="3000"/>
              <a:buNone/>
              <a:defRPr sz="3000"/>
            </a:lvl5pPr>
            <a:lvl6pPr lvl="5">
              <a:spcBef>
                <a:spcPts val="0"/>
              </a:spcBef>
              <a:buSzPts val="3000"/>
              <a:buNone/>
              <a:defRPr sz="3000"/>
            </a:lvl6pPr>
            <a:lvl7pPr lvl="6">
              <a:spcBef>
                <a:spcPts val="0"/>
              </a:spcBef>
              <a:buSzPts val="3000"/>
              <a:buNone/>
              <a:defRPr sz="3000"/>
            </a:lvl7pPr>
            <a:lvl8pPr lvl="7">
              <a:spcBef>
                <a:spcPts val="0"/>
              </a:spcBef>
              <a:buSzPts val="3000"/>
              <a:buNone/>
              <a:defRPr sz="3000"/>
            </a:lvl8pPr>
            <a:lvl9pPr lvl="8">
              <a:spcBef>
                <a:spcPts val="0"/>
              </a:spcBef>
              <a:buSzPts val="3000"/>
              <a:buNone/>
              <a:defRPr sz="3000"/>
            </a:lvl9pPr>
          </a:lstStyle>
          <a:p/>
        </p:txBody>
      </p:sp>
      <p:sp>
        <p:nvSpPr>
          <p:cNvPr id="54" name="Shape 54"/>
          <p:cNvSpPr txBox="1"/>
          <p:nvPr>
            <p:ph idx="1" type="body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</p:spPr>
        <p:txBody>
          <a:bodyPr anchorCtr="0" anchor="t" bIns="91425" lIns="91425" rIns="91425" wrap="square" tIns="91425"/>
          <a:lstStyle>
            <a:lvl1pPr lvl="0">
              <a:spcBef>
                <a:spcPts val="0"/>
              </a:spcBef>
              <a:buSzPts val="1300"/>
              <a:buChar char="●"/>
              <a:defRPr/>
            </a:lvl1pPr>
            <a:lvl2pPr lvl="1">
              <a:spcBef>
                <a:spcPts val="0"/>
              </a:spcBef>
              <a:buSzPts val="1100"/>
              <a:buChar char="○"/>
              <a:defRPr/>
            </a:lvl2pPr>
            <a:lvl3pPr lvl="2">
              <a:spcBef>
                <a:spcPts val="0"/>
              </a:spcBef>
              <a:buSzPts val="1100"/>
              <a:buChar char="■"/>
              <a:defRPr/>
            </a:lvl3pPr>
            <a:lvl4pPr lvl="3">
              <a:spcBef>
                <a:spcPts val="0"/>
              </a:spcBef>
              <a:buSzPts val="1100"/>
              <a:buChar char="●"/>
              <a:defRPr/>
            </a:lvl4pPr>
            <a:lvl5pPr lvl="4">
              <a:spcBef>
                <a:spcPts val="0"/>
              </a:spcBef>
              <a:buSzPts val="1100"/>
              <a:buChar char="○"/>
              <a:defRPr/>
            </a:lvl5pPr>
            <a:lvl6pPr lvl="5">
              <a:spcBef>
                <a:spcPts val="0"/>
              </a:spcBef>
              <a:buSzPts val="1100"/>
              <a:buChar char="■"/>
              <a:defRPr/>
            </a:lvl6pPr>
            <a:lvl7pPr lvl="6">
              <a:spcBef>
                <a:spcPts val="0"/>
              </a:spcBef>
              <a:buSzPts val="1100"/>
              <a:buChar char="●"/>
              <a:defRPr/>
            </a:lvl7pPr>
            <a:lvl8pPr lvl="7">
              <a:spcBef>
                <a:spcPts val="0"/>
              </a:spcBef>
              <a:buSzPts val="1100"/>
              <a:buChar char="○"/>
              <a:defRPr/>
            </a:lvl8pPr>
            <a:lvl9pPr lvl="8">
              <a:spcBef>
                <a:spcPts val="0"/>
              </a:spcBef>
              <a:buSzPts val="1100"/>
              <a:buChar char="■"/>
              <a:defRPr/>
            </a:lvl9pPr>
          </a:lstStyle>
          <a:p/>
        </p:txBody>
      </p:sp>
      <p:sp>
        <p:nvSpPr>
          <p:cNvPr id="55" name="Shape 55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rIns="91425" wrap="square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type="twoColTx">
  <p:cSld name="Title and two columns">
    <p:bg>
      <p:bgPr>
        <a:solidFill>
          <a:schemeClr val="dk2"/>
        </a:solidFill>
      </p:bgPr>
    </p:bg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hape 57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rIns="91425" wrap="square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58" name="Shape 58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rIns="91425" wrap="square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59" name="Shape 59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rIns="91425" wrap="square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60" name="Shape 60"/>
          <p:cNvSpPr txBox="1"/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anchorCtr="0" anchor="t" bIns="91425" lIns="91425" rIns="91425" wrap="square" tIns="91425"/>
          <a:lstStyle>
            <a:lvl1pPr lvl="0">
              <a:spcBef>
                <a:spcPts val="0"/>
              </a:spcBef>
              <a:buSzPts val="3000"/>
              <a:buNone/>
              <a:defRPr sz="3000"/>
            </a:lvl1pPr>
            <a:lvl2pPr lvl="1">
              <a:spcBef>
                <a:spcPts val="0"/>
              </a:spcBef>
              <a:buSzPts val="3000"/>
              <a:buNone/>
              <a:defRPr sz="3000"/>
            </a:lvl2pPr>
            <a:lvl3pPr lvl="2">
              <a:spcBef>
                <a:spcPts val="0"/>
              </a:spcBef>
              <a:buSzPts val="3000"/>
              <a:buNone/>
              <a:defRPr sz="3000"/>
            </a:lvl3pPr>
            <a:lvl4pPr lvl="3">
              <a:spcBef>
                <a:spcPts val="0"/>
              </a:spcBef>
              <a:buSzPts val="3000"/>
              <a:buNone/>
              <a:defRPr sz="3000"/>
            </a:lvl4pPr>
            <a:lvl5pPr lvl="4">
              <a:spcBef>
                <a:spcPts val="0"/>
              </a:spcBef>
              <a:buSzPts val="3000"/>
              <a:buNone/>
              <a:defRPr sz="3000"/>
            </a:lvl5pPr>
            <a:lvl6pPr lvl="5">
              <a:spcBef>
                <a:spcPts val="0"/>
              </a:spcBef>
              <a:buSzPts val="3000"/>
              <a:buNone/>
              <a:defRPr sz="3000"/>
            </a:lvl6pPr>
            <a:lvl7pPr lvl="6">
              <a:spcBef>
                <a:spcPts val="0"/>
              </a:spcBef>
              <a:buSzPts val="3000"/>
              <a:buNone/>
              <a:defRPr sz="3000"/>
            </a:lvl7pPr>
            <a:lvl8pPr lvl="7">
              <a:spcBef>
                <a:spcPts val="0"/>
              </a:spcBef>
              <a:buSzPts val="3000"/>
              <a:buNone/>
              <a:defRPr sz="3000"/>
            </a:lvl8pPr>
            <a:lvl9pPr lvl="8">
              <a:spcBef>
                <a:spcPts val="0"/>
              </a:spcBef>
              <a:buSzPts val="3000"/>
              <a:buNone/>
              <a:defRPr sz="3000"/>
            </a:lvl9pPr>
          </a:lstStyle>
          <a:p/>
        </p:txBody>
      </p:sp>
      <p:sp>
        <p:nvSpPr>
          <p:cNvPr id="61" name="Shape 61"/>
          <p:cNvSpPr txBox="1"/>
          <p:nvPr>
            <p:ph idx="1" type="body"/>
          </p:nvPr>
        </p:nvSpPr>
        <p:spPr>
          <a:xfrm>
            <a:off x="819150" y="1990725"/>
            <a:ext cx="3686100" cy="2448000"/>
          </a:xfrm>
          <a:prstGeom prst="rect">
            <a:avLst/>
          </a:prstGeom>
        </p:spPr>
        <p:txBody>
          <a:bodyPr anchorCtr="0" anchor="t" bIns="91425" lIns="91425" rIns="91425" wrap="square" tIns="91425"/>
          <a:lstStyle>
            <a:lvl1pPr lvl="0">
              <a:spcBef>
                <a:spcPts val="0"/>
              </a:spcBef>
              <a:buSzPts val="1300"/>
              <a:buChar char="●"/>
              <a:defRPr/>
            </a:lvl1pPr>
            <a:lvl2pPr lvl="1">
              <a:spcBef>
                <a:spcPts val="0"/>
              </a:spcBef>
              <a:buSzPts val="1100"/>
              <a:buChar char="○"/>
              <a:defRPr/>
            </a:lvl2pPr>
            <a:lvl3pPr lvl="2">
              <a:spcBef>
                <a:spcPts val="0"/>
              </a:spcBef>
              <a:buSzPts val="1100"/>
              <a:buChar char="■"/>
              <a:defRPr/>
            </a:lvl3pPr>
            <a:lvl4pPr lvl="3">
              <a:spcBef>
                <a:spcPts val="0"/>
              </a:spcBef>
              <a:buSzPts val="1100"/>
              <a:buChar char="●"/>
              <a:defRPr/>
            </a:lvl4pPr>
            <a:lvl5pPr lvl="4">
              <a:spcBef>
                <a:spcPts val="0"/>
              </a:spcBef>
              <a:buSzPts val="1100"/>
              <a:buChar char="○"/>
              <a:defRPr/>
            </a:lvl5pPr>
            <a:lvl6pPr lvl="5">
              <a:spcBef>
                <a:spcPts val="0"/>
              </a:spcBef>
              <a:buSzPts val="1100"/>
              <a:buChar char="■"/>
              <a:defRPr/>
            </a:lvl6pPr>
            <a:lvl7pPr lvl="6">
              <a:spcBef>
                <a:spcPts val="0"/>
              </a:spcBef>
              <a:buSzPts val="1100"/>
              <a:buChar char="●"/>
              <a:defRPr/>
            </a:lvl7pPr>
            <a:lvl8pPr lvl="7">
              <a:spcBef>
                <a:spcPts val="0"/>
              </a:spcBef>
              <a:buSzPts val="1100"/>
              <a:buChar char="○"/>
              <a:defRPr/>
            </a:lvl8pPr>
            <a:lvl9pPr lvl="8">
              <a:spcBef>
                <a:spcPts val="0"/>
              </a:spcBef>
              <a:buSzPts val="1100"/>
              <a:buChar char="■"/>
              <a:defRPr/>
            </a:lvl9pPr>
          </a:lstStyle>
          <a:p/>
        </p:txBody>
      </p:sp>
      <p:sp>
        <p:nvSpPr>
          <p:cNvPr id="62" name="Shape 62"/>
          <p:cNvSpPr txBox="1"/>
          <p:nvPr>
            <p:ph idx="2" type="body"/>
          </p:nvPr>
        </p:nvSpPr>
        <p:spPr>
          <a:xfrm>
            <a:off x="4638675" y="1990725"/>
            <a:ext cx="3686100" cy="2448000"/>
          </a:xfrm>
          <a:prstGeom prst="rect">
            <a:avLst/>
          </a:prstGeom>
        </p:spPr>
        <p:txBody>
          <a:bodyPr anchorCtr="0" anchor="t" bIns="91425" lIns="91425" rIns="91425" wrap="square" tIns="91425"/>
          <a:lstStyle>
            <a:lvl1pPr lvl="0">
              <a:spcBef>
                <a:spcPts val="0"/>
              </a:spcBef>
              <a:buSzPts val="1300"/>
              <a:buChar char="●"/>
              <a:defRPr/>
            </a:lvl1pPr>
            <a:lvl2pPr lvl="1">
              <a:spcBef>
                <a:spcPts val="0"/>
              </a:spcBef>
              <a:buSzPts val="1100"/>
              <a:buChar char="○"/>
              <a:defRPr/>
            </a:lvl2pPr>
            <a:lvl3pPr lvl="2">
              <a:spcBef>
                <a:spcPts val="0"/>
              </a:spcBef>
              <a:buSzPts val="1100"/>
              <a:buChar char="■"/>
              <a:defRPr/>
            </a:lvl3pPr>
            <a:lvl4pPr lvl="3">
              <a:spcBef>
                <a:spcPts val="0"/>
              </a:spcBef>
              <a:buSzPts val="1100"/>
              <a:buChar char="●"/>
              <a:defRPr/>
            </a:lvl4pPr>
            <a:lvl5pPr lvl="4">
              <a:spcBef>
                <a:spcPts val="0"/>
              </a:spcBef>
              <a:buSzPts val="1100"/>
              <a:buChar char="○"/>
              <a:defRPr/>
            </a:lvl5pPr>
            <a:lvl6pPr lvl="5">
              <a:spcBef>
                <a:spcPts val="0"/>
              </a:spcBef>
              <a:buSzPts val="1100"/>
              <a:buChar char="■"/>
              <a:defRPr/>
            </a:lvl6pPr>
            <a:lvl7pPr lvl="6">
              <a:spcBef>
                <a:spcPts val="0"/>
              </a:spcBef>
              <a:buSzPts val="1100"/>
              <a:buChar char="●"/>
              <a:defRPr/>
            </a:lvl7pPr>
            <a:lvl8pPr lvl="7">
              <a:spcBef>
                <a:spcPts val="0"/>
              </a:spcBef>
              <a:buSzPts val="1100"/>
              <a:buChar char="○"/>
              <a:defRPr/>
            </a:lvl8pPr>
            <a:lvl9pPr lvl="8">
              <a:spcBef>
                <a:spcPts val="0"/>
              </a:spcBef>
              <a:buSzPts val="1100"/>
              <a:buChar char="■"/>
              <a:defRPr/>
            </a:lvl9pPr>
          </a:lstStyle>
          <a:p/>
        </p:txBody>
      </p:sp>
      <p:sp>
        <p:nvSpPr>
          <p:cNvPr id="63" name="Shape 63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rIns="91425" wrap="square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type="titleOnly">
  <p:cSld name="Title only">
    <p:bg>
      <p:bgPr>
        <a:solidFill>
          <a:schemeClr val="dk2"/>
        </a:solidFill>
      </p:bgPr>
    </p:bg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hape 65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rIns="91425" wrap="square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66" name="Shape 66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rIns="91425" wrap="square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67" name="Shape 67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rIns="91425" wrap="square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68" name="Shape 68"/>
          <p:cNvSpPr txBox="1"/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anchorCtr="0" anchor="t" bIns="91425" lIns="91425" rIns="91425" wrap="square" tIns="91425"/>
          <a:lstStyle>
            <a:lvl1pPr lvl="0">
              <a:spcBef>
                <a:spcPts val="0"/>
              </a:spcBef>
              <a:buSzPts val="3000"/>
              <a:buNone/>
              <a:defRPr sz="3000"/>
            </a:lvl1pPr>
            <a:lvl2pPr lvl="1">
              <a:spcBef>
                <a:spcPts val="0"/>
              </a:spcBef>
              <a:buSzPts val="3000"/>
              <a:buNone/>
              <a:defRPr sz="3000"/>
            </a:lvl2pPr>
            <a:lvl3pPr lvl="2">
              <a:spcBef>
                <a:spcPts val="0"/>
              </a:spcBef>
              <a:buSzPts val="3000"/>
              <a:buNone/>
              <a:defRPr sz="3000"/>
            </a:lvl3pPr>
            <a:lvl4pPr lvl="3">
              <a:spcBef>
                <a:spcPts val="0"/>
              </a:spcBef>
              <a:buSzPts val="3000"/>
              <a:buNone/>
              <a:defRPr sz="3000"/>
            </a:lvl4pPr>
            <a:lvl5pPr lvl="4">
              <a:spcBef>
                <a:spcPts val="0"/>
              </a:spcBef>
              <a:buSzPts val="3000"/>
              <a:buNone/>
              <a:defRPr sz="3000"/>
            </a:lvl5pPr>
            <a:lvl6pPr lvl="5">
              <a:spcBef>
                <a:spcPts val="0"/>
              </a:spcBef>
              <a:buSzPts val="3000"/>
              <a:buNone/>
              <a:defRPr sz="3000"/>
            </a:lvl6pPr>
            <a:lvl7pPr lvl="6">
              <a:spcBef>
                <a:spcPts val="0"/>
              </a:spcBef>
              <a:buSzPts val="3000"/>
              <a:buNone/>
              <a:defRPr sz="3000"/>
            </a:lvl7pPr>
            <a:lvl8pPr lvl="7">
              <a:spcBef>
                <a:spcPts val="0"/>
              </a:spcBef>
              <a:buSzPts val="3000"/>
              <a:buNone/>
              <a:defRPr sz="3000"/>
            </a:lvl8pPr>
            <a:lvl9pPr lvl="8">
              <a:spcBef>
                <a:spcPts val="0"/>
              </a:spcBef>
              <a:buSzPts val="3000"/>
              <a:buNone/>
              <a:defRPr sz="3000"/>
            </a:lvl9pPr>
          </a:lstStyle>
          <a:p/>
        </p:txBody>
      </p:sp>
      <p:sp>
        <p:nvSpPr>
          <p:cNvPr id="69" name="Shape 69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rIns="91425" wrap="square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One column text">
    <p:bg>
      <p:bgPr>
        <a:solidFill>
          <a:schemeClr val="accent3"/>
        </a:solidFill>
      </p:bgPr>
    </p:bg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Shape 71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rIns="91425" wrap="square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72" name="Shape 72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rIns="91425" wrap="square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73" name="Shape 73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rIns="91425" wrap="square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74" name="Shape 74"/>
          <p:cNvSpPr txBox="1"/>
          <p:nvPr>
            <p:ph type="title"/>
          </p:nvPr>
        </p:nvSpPr>
        <p:spPr>
          <a:xfrm>
            <a:off x="819150" y="845600"/>
            <a:ext cx="3709200" cy="1383000"/>
          </a:xfrm>
          <a:prstGeom prst="rect">
            <a:avLst/>
          </a:prstGeom>
        </p:spPr>
        <p:txBody>
          <a:bodyPr anchorCtr="0" anchor="t" bIns="91425" lIns="91425" rIns="91425" wrap="square" tIns="91425"/>
          <a:lstStyle>
            <a:lvl1pPr lvl="0">
              <a:spcBef>
                <a:spcPts val="0"/>
              </a:spcBef>
              <a:buSzPts val="3000"/>
              <a:buNone/>
              <a:defRPr sz="3000"/>
            </a:lvl1pPr>
            <a:lvl2pPr lvl="1">
              <a:spcBef>
                <a:spcPts val="0"/>
              </a:spcBef>
              <a:buSzPts val="3000"/>
              <a:buNone/>
              <a:defRPr sz="3000"/>
            </a:lvl2pPr>
            <a:lvl3pPr lvl="2">
              <a:spcBef>
                <a:spcPts val="0"/>
              </a:spcBef>
              <a:buSzPts val="3000"/>
              <a:buNone/>
              <a:defRPr sz="3000"/>
            </a:lvl3pPr>
            <a:lvl4pPr lvl="3">
              <a:spcBef>
                <a:spcPts val="0"/>
              </a:spcBef>
              <a:buSzPts val="3000"/>
              <a:buNone/>
              <a:defRPr sz="3000"/>
            </a:lvl4pPr>
            <a:lvl5pPr lvl="4">
              <a:spcBef>
                <a:spcPts val="0"/>
              </a:spcBef>
              <a:buSzPts val="3000"/>
              <a:buNone/>
              <a:defRPr sz="3000"/>
            </a:lvl5pPr>
            <a:lvl6pPr lvl="5">
              <a:spcBef>
                <a:spcPts val="0"/>
              </a:spcBef>
              <a:buSzPts val="3000"/>
              <a:buNone/>
              <a:defRPr sz="3000"/>
            </a:lvl6pPr>
            <a:lvl7pPr lvl="6">
              <a:spcBef>
                <a:spcPts val="0"/>
              </a:spcBef>
              <a:buSzPts val="3000"/>
              <a:buNone/>
              <a:defRPr sz="3000"/>
            </a:lvl7pPr>
            <a:lvl8pPr lvl="7">
              <a:spcBef>
                <a:spcPts val="0"/>
              </a:spcBef>
              <a:buSzPts val="3000"/>
              <a:buNone/>
              <a:defRPr sz="3000"/>
            </a:lvl8pPr>
            <a:lvl9pPr lvl="8">
              <a:spcBef>
                <a:spcPts val="0"/>
              </a:spcBef>
              <a:buSzPts val="3000"/>
              <a:buNone/>
              <a:defRPr sz="3000"/>
            </a:lvl9pPr>
          </a:lstStyle>
          <a:p/>
        </p:txBody>
      </p:sp>
      <p:sp>
        <p:nvSpPr>
          <p:cNvPr id="75" name="Shape 75"/>
          <p:cNvSpPr txBox="1"/>
          <p:nvPr>
            <p:ph idx="1" type="body"/>
          </p:nvPr>
        </p:nvSpPr>
        <p:spPr>
          <a:xfrm>
            <a:off x="830700" y="2319050"/>
            <a:ext cx="3709200" cy="2119800"/>
          </a:xfrm>
          <a:prstGeom prst="rect">
            <a:avLst/>
          </a:prstGeom>
        </p:spPr>
        <p:txBody>
          <a:bodyPr anchorCtr="0" anchor="t" bIns="91425" lIns="91425" rIns="91425" wrap="square" tIns="91425"/>
          <a:lstStyle>
            <a:lvl1pPr lvl="0">
              <a:spcBef>
                <a:spcPts val="0"/>
              </a:spcBef>
              <a:buSzPts val="1300"/>
              <a:buChar char="●"/>
              <a:defRPr/>
            </a:lvl1pPr>
            <a:lvl2pPr lvl="1">
              <a:spcBef>
                <a:spcPts val="0"/>
              </a:spcBef>
              <a:buSzPts val="1100"/>
              <a:buChar char="○"/>
              <a:defRPr/>
            </a:lvl2pPr>
            <a:lvl3pPr lvl="2">
              <a:spcBef>
                <a:spcPts val="0"/>
              </a:spcBef>
              <a:buSzPts val="1100"/>
              <a:buChar char="■"/>
              <a:defRPr/>
            </a:lvl3pPr>
            <a:lvl4pPr lvl="3">
              <a:spcBef>
                <a:spcPts val="0"/>
              </a:spcBef>
              <a:buSzPts val="1100"/>
              <a:buChar char="●"/>
              <a:defRPr/>
            </a:lvl4pPr>
            <a:lvl5pPr lvl="4">
              <a:spcBef>
                <a:spcPts val="0"/>
              </a:spcBef>
              <a:buSzPts val="1100"/>
              <a:buChar char="○"/>
              <a:defRPr/>
            </a:lvl5pPr>
            <a:lvl6pPr lvl="5">
              <a:spcBef>
                <a:spcPts val="0"/>
              </a:spcBef>
              <a:buSzPts val="1100"/>
              <a:buChar char="■"/>
              <a:defRPr/>
            </a:lvl6pPr>
            <a:lvl7pPr lvl="6">
              <a:spcBef>
                <a:spcPts val="0"/>
              </a:spcBef>
              <a:buSzPts val="1100"/>
              <a:buChar char="●"/>
              <a:defRPr/>
            </a:lvl7pPr>
            <a:lvl8pPr lvl="7">
              <a:spcBef>
                <a:spcPts val="0"/>
              </a:spcBef>
              <a:buSzPts val="1100"/>
              <a:buChar char="○"/>
              <a:defRPr/>
            </a:lvl8pPr>
            <a:lvl9pPr lvl="8">
              <a:spcBef>
                <a:spcPts val="0"/>
              </a:spcBef>
              <a:buSzPts val="1100"/>
              <a:buChar char="■"/>
              <a:defRPr/>
            </a:lvl9pPr>
          </a:lstStyle>
          <a:p/>
        </p:txBody>
      </p:sp>
      <p:sp>
        <p:nvSpPr>
          <p:cNvPr id="76" name="Shape 76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rIns="91425" wrap="square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Main point">
    <p:bg>
      <p:bgPr>
        <a:solidFill>
          <a:schemeClr val="accent1"/>
        </a:solidFill>
      </p:bgPr>
    </p:bg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Shape 78"/>
          <p:cNvSpPr/>
          <p:nvPr/>
        </p:nvSpPr>
        <p:spPr>
          <a:xfrm>
            <a:off x="0" y="2823144"/>
            <a:ext cx="7369200" cy="2316900"/>
          </a:xfrm>
          <a:prstGeom prst="rtTriangle">
            <a:avLst/>
          </a:prstGeom>
          <a:solidFill>
            <a:schemeClr val="accent6"/>
          </a:solidFill>
          <a:ln>
            <a:noFill/>
          </a:ln>
        </p:spPr>
        <p:txBody>
          <a:bodyPr anchorCtr="0" anchor="ctr" bIns="91425" lIns="91425" rIns="91425" wrap="square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79" name="Shape 79"/>
          <p:cNvSpPr/>
          <p:nvPr/>
        </p:nvSpPr>
        <p:spPr>
          <a:xfrm flipH="1">
            <a:off x="3583210" y="1554113"/>
            <a:ext cx="5560500" cy="35895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rIns="91425" wrap="square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grpSp>
        <p:nvGrpSpPr>
          <p:cNvPr id="80" name="Shape 80"/>
          <p:cNvGrpSpPr/>
          <p:nvPr/>
        </p:nvGrpSpPr>
        <p:grpSpPr>
          <a:xfrm>
            <a:off x="255991" y="-118"/>
            <a:ext cx="2251347" cy="1043408"/>
            <a:chOff x="3961956" y="4383950"/>
            <a:chExt cx="1160548" cy="548700"/>
          </a:xfrm>
        </p:grpSpPr>
        <p:sp>
          <p:nvSpPr>
            <p:cNvPr id="81" name="Shape 81"/>
            <p:cNvSpPr/>
            <p:nvPr/>
          </p:nvSpPr>
          <p:spPr>
            <a:xfrm>
              <a:off x="4224904" y="4383950"/>
              <a:ext cx="897600" cy="548700"/>
            </a:xfrm>
            <a:prstGeom prst="parallelogram">
              <a:avLst>
                <a:gd fmla="val 153193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rIns="91425" wrap="square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82" name="Shape 82"/>
            <p:cNvSpPr/>
            <p:nvPr/>
          </p:nvSpPr>
          <p:spPr>
            <a:xfrm>
              <a:off x="4093430" y="4383950"/>
              <a:ext cx="897600" cy="548700"/>
            </a:xfrm>
            <a:prstGeom prst="parallelogram">
              <a:avLst>
                <a:gd fmla="val 153193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rIns="91425" wrap="square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83" name="Shape 83"/>
            <p:cNvSpPr/>
            <p:nvPr/>
          </p:nvSpPr>
          <p:spPr>
            <a:xfrm>
              <a:off x="3961956" y="4383950"/>
              <a:ext cx="897600" cy="548700"/>
            </a:xfrm>
            <a:prstGeom prst="parallelogram">
              <a:avLst>
                <a:gd fmla="val 153193" name="adj"/>
              </a:avLst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rIns="91425" wrap="square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</p:grpSp>
      <p:sp>
        <p:nvSpPr>
          <p:cNvPr id="84" name="Shape 84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rIns="91425" wrap="square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grpSp>
        <p:nvGrpSpPr>
          <p:cNvPr id="85" name="Shape 85"/>
          <p:cNvGrpSpPr/>
          <p:nvPr/>
        </p:nvGrpSpPr>
        <p:grpSpPr>
          <a:xfrm>
            <a:off x="34934" y="4522125"/>
            <a:ext cx="1593306" cy="617072"/>
            <a:chOff x="6917201" y="0"/>
            <a:chExt cx="2227777" cy="863400"/>
          </a:xfrm>
        </p:grpSpPr>
        <p:sp>
          <p:nvSpPr>
            <p:cNvPr id="86" name="Shape 86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rIns="91425" wrap="square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87" name="Shape 87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rIns="91425" wrap="square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88" name="Shape 88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rIns="91425" wrap="square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89" name="Shape 89"/>
          <p:cNvGrpSpPr/>
          <p:nvPr/>
        </p:nvGrpSpPr>
        <p:grpSpPr>
          <a:xfrm>
            <a:off x="5886353" y="1243"/>
            <a:ext cx="3257455" cy="1261514"/>
            <a:chOff x="6917201" y="0"/>
            <a:chExt cx="2227777" cy="863400"/>
          </a:xfrm>
        </p:grpSpPr>
        <p:sp>
          <p:nvSpPr>
            <p:cNvPr id="90" name="Shape 90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rIns="91425" wrap="square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91" name="Shape 91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rIns="91425" wrap="square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92" name="Shape 9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rIns="91425" wrap="square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</p:grpSp>
      <p:sp>
        <p:nvSpPr>
          <p:cNvPr id="93" name="Shape 93"/>
          <p:cNvSpPr txBox="1"/>
          <p:nvPr>
            <p:ph type="title"/>
          </p:nvPr>
        </p:nvSpPr>
        <p:spPr>
          <a:xfrm>
            <a:off x="1393929" y="1301146"/>
            <a:ext cx="6366900" cy="2539200"/>
          </a:xfrm>
          <a:prstGeom prst="rect">
            <a:avLst/>
          </a:prstGeom>
        </p:spPr>
        <p:txBody>
          <a:bodyPr anchorCtr="0" anchor="ctr" bIns="91425" lIns="91425" rIns="91425" wrap="square" tIns="91425"/>
          <a:lstStyle>
            <a:lvl1pPr lvl="0" algn="ctr">
              <a:spcBef>
                <a:spcPts val="0"/>
              </a:spcBef>
              <a:buSzPts val="3200"/>
              <a:buNone/>
              <a:defRPr sz="3200"/>
            </a:lvl1pPr>
            <a:lvl2pPr lvl="1" algn="ctr">
              <a:spcBef>
                <a:spcPts val="0"/>
              </a:spcBef>
              <a:buSzPts val="3200"/>
              <a:buNone/>
              <a:defRPr sz="3200"/>
            </a:lvl2pPr>
            <a:lvl3pPr lvl="2" algn="ctr">
              <a:spcBef>
                <a:spcPts val="0"/>
              </a:spcBef>
              <a:buSzPts val="3200"/>
              <a:buNone/>
              <a:defRPr sz="3200"/>
            </a:lvl3pPr>
            <a:lvl4pPr lvl="3" algn="ctr">
              <a:spcBef>
                <a:spcPts val="0"/>
              </a:spcBef>
              <a:buSzPts val="3200"/>
              <a:buNone/>
              <a:defRPr sz="3200"/>
            </a:lvl4pPr>
            <a:lvl5pPr lvl="4" algn="ctr">
              <a:spcBef>
                <a:spcPts val="0"/>
              </a:spcBef>
              <a:buSzPts val="3200"/>
              <a:buNone/>
              <a:defRPr sz="3200"/>
            </a:lvl5pPr>
            <a:lvl6pPr lvl="5" algn="ctr">
              <a:spcBef>
                <a:spcPts val="0"/>
              </a:spcBef>
              <a:buSzPts val="3200"/>
              <a:buNone/>
              <a:defRPr sz="3200"/>
            </a:lvl6pPr>
            <a:lvl7pPr lvl="6" algn="ctr">
              <a:spcBef>
                <a:spcPts val="0"/>
              </a:spcBef>
              <a:buSzPts val="3200"/>
              <a:buNone/>
              <a:defRPr sz="3200"/>
            </a:lvl7pPr>
            <a:lvl8pPr lvl="7" algn="ctr">
              <a:spcBef>
                <a:spcPts val="0"/>
              </a:spcBef>
              <a:buSzPts val="3200"/>
              <a:buNone/>
              <a:defRPr sz="3200"/>
            </a:lvl8pPr>
            <a:lvl9pPr lvl="8" algn="ctr">
              <a:spcBef>
                <a:spcPts val="0"/>
              </a:spcBef>
              <a:buSzPts val="3200"/>
              <a:buNone/>
              <a:defRPr sz="3200"/>
            </a:lvl9pPr>
          </a:lstStyle>
          <a:p/>
        </p:txBody>
      </p:sp>
      <p:sp>
        <p:nvSpPr>
          <p:cNvPr id="94" name="Shape 94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rIns="91425" wrap="square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Section title and description">
    <p:bg>
      <p:bgPr>
        <a:solidFill>
          <a:schemeClr val="dk2"/>
        </a:solidFill>
      </p:bgPr>
    </p:bg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Shape 96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rIns="91425" wrap="square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97" name="Shape 97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rIns="91425" wrap="square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98" name="Shape 98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rIns="91425" wrap="square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99" name="Shape 99"/>
          <p:cNvSpPr txBox="1"/>
          <p:nvPr>
            <p:ph type="title"/>
          </p:nvPr>
        </p:nvSpPr>
        <p:spPr>
          <a:xfrm>
            <a:off x="819150" y="845600"/>
            <a:ext cx="6424200" cy="705000"/>
          </a:xfrm>
          <a:prstGeom prst="rect">
            <a:avLst/>
          </a:prstGeom>
        </p:spPr>
        <p:txBody>
          <a:bodyPr anchorCtr="0" anchor="t" bIns="91425" lIns="91425" rIns="91425" wrap="square" tIns="91425"/>
          <a:lstStyle>
            <a:lvl1pPr lvl="0">
              <a:spcBef>
                <a:spcPts val="0"/>
              </a:spcBef>
              <a:buSzPts val="3000"/>
              <a:buNone/>
              <a:defRPr sz="3000"/>
            </a:lvl1pPr>
            <a:lvl2pPr lvl="1">
              <a:spcBef>
                <a:spcPts val="0"/>
              </a:spcBef>
              <a:buSzPts val="3000"/>
              <a:buNone/>
              <a:defRPr sz="3000"/>
            </a:lvl2pPr>
            <a:lvl3pPr lvl="2">
              <a:spcBef>
                <a:spcPts val="0"/>
              </a:spcBef>
              <a:buSzPts val="3000"/>
              <a:buNone/>
              <a:defRPr sz="3000"/>
            </a:lvl3pPr>
            <a:lvl4pPr lvl="3">
              <a:spcBef>
                <a:spcPts val="0"/>
              </a:spcBef>
              <a:buSzPts val="3000"/>
              <a:buNone/>
              <a:defRPr sz="3000"/>
            </a:lvl4pPr>
            <a:lvl5pPr lvl="4">
              <a:spcBef>
                <a:spcPts val="0"/>
              </a:spcBef>
              <a:buSzPts val="3000"/>
              <a:buNone/>
              <a:defRPr sz="3000"/>
            </a:lvl5pPr>
            <a:lvl6pPr lvl="5">
              <a:spcBef>
                <a:spcPts val="0"/>
              </a:spcBef>
              <a:buSzPts val="3000"/>
              <a:buNone/>
              <a:defRPr sz="3000"/>
            </a:lvl6pPr>
            <a:lvl7pPr lvl="6">
              <a:spcBef>
                <a:spcPts val="0"/>
              </a:spcBef>
              <a:buSzPts val="3000"/>
              <a:buNone/>
              <a:defRPr sz="3000"/>
            </a:lvl7pPr>
            <a:lvl8pPr lvl="7">
              <a:spcBef>
                <a:spcPts val="0"/>
              </a:spcBef>
              <a:buSzPts val="3000"/>
              <a:buNone/>
              <a:defRPr sz="3000"/>
            </a:lvl8pPr>
            <a:lvl9pPr lvl="8">
              <a:spcBef>
                <a:spcPts val="0"/>
              </a:spcBef>
              <a:buSzPts val="3000"/>
              <a:buNone/>
              <a:defRPr sz="3000"/>
            </a:lvl9pPr>
          </a:lstStyle>
          <a:p/>
        </p:txBody>
      </p:sp>
      <p:sp>
        <p:nvSpPr>
          <p:cNvPr id="100" name="Shape 100"/>
          <p:cNvSpPr txBox="1"/>
          <p:nvPr>
            <p:ph idx="1" type="subTitle"/>
          </p:nvPr>
        </p:nvSpPr>
        <p:spPr>
          <a:xfrm>
            <a:off x="819150" y="1550700"/>
            <a:ext cx="5859900" cy="393600"/>
          </a:xfrm>
          <a:prstGeom prst="rect">
            <a:avLst/>
          </a:prstGeom>
        </p:spPr>
        <p:txBody>
          <a:bodyPr anchorCtr="0" anchor="t" bIns="91425" lIns="91425" rIns="91425" wrap="square" tIns="91425"/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01" name="Shape 101"/>
          <p:cNvSpPr txBox="1"/>
          <p:nvPr>
            <p:ph idx="2" type="body"/>
          </p:nvPr>
        </p:nvSpPr>
        <p:spPr>
          <a:xfrm>
            <a:off x="819150" y="2467050"/>
            <a:ext cx="5859900" cy="2095500"/>
          </a:xfrm>
          <a:prstGeom prst="rect">
            <a:avLst/>
          </a:prstGeom>
        </p:spPr>
        <p:txBody>
          <a:bodyPr anchorCtr="0" anchor="t" bIns="91425" lIns="91425" rIns="91425" wrap="square" tIns="91425"/>
          <a:lstStyle>
            <a:lvl1pPr lvl="0">
              <a:spcBef>
                <a:spcPts val="0"/>
              </a:spcBef>
              <a:buSzPts val="1300"/>
              <a:buChar char="●"/>
              <a:defRPr/>
            </a:lvl1pPr>
            <a:lvl2pPr lvl="1">
              <a:spcBef>
                <a:spcPts val="0"/>
              </a:spcBef>
              <a:buSzPts val="1100"/>
              <a:buChar char="○"/>
              <a:defRPr/>
            </a:lvl2pPr>
            <a:lvl3pPr lvl="2">
              <a:spcBef>
                <a:spcPts val="0"/>
              </a:spcBef>
              <a:buSzPts val="1100"/>
              <a:buChar char="■"/>
              <a:defRPr/>
            </a:lvl3pPr>
            <a:lvl4pPr lvl="3">
              <a:spcBef>
                <a:spcPts val="0"/>
              </a:spcBef>
              <a:buSzPts val="1100"/>
              <a:buChar char="●"/>
              <a:defRPr/>
            </a:lvl4pPr>
            <a:lvl5pPr lvl="4">
              <a:spcBef>
                <a:spcPts val="0"/>
              </a:spcBef>
              <a:buSzPts val="1100"/>
              <a:buChar char="○"/>
              <a:defRPr/>
            </a:lvl5pPr>
            <a:lvl6pPr lvl="5">
              <a:spcBef>
                <a:spcPts val="0"/>
              </a:spcBef>
              <a:buSzPts val="1100"/>
              <a:buChar char="■"/>
              <a:defRPr/>
            </a:lvl6pPr>
            <a:lvl7pPr lvl="6">
              <a:spcBef>
                <a:spcPts val="0"/>
              </a:spcBef>
              <a:buSzPts val="1100"/>
              <a:buChar char="●"/>
              <a:defRPr/>
            </a:lvl7pPr>
            <a:lvl8pPr lvl="7">
              <a:spcBef>
                <a:spcPts val="0"/>
              </a:spcBef>
              <a:buSzPts val="1100"/>
              <a:buChar char="○"/>
              <a:defRPr/>
            </a:lvl8pPr>
            <a:lvl9pPr lvl="8">
              <a:spcBef>
                <a:spcPts val="0"/>
              </a:spcBef>
              <a:buSzPts val="1100"/>
              <a:buChar char="■"/>
              <a:defRPr/>
            </a:lvl9pPr>
          </a:lstStyle>
          <a:p/>
        </p:txBody>
      </p:sp>
      <p:sp>
        <p:nvSpPr>
          <p:cNvPr id="102" name="Shape 102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rIns="91425" wrap="square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Caption">
    <p:bg>
      <p:bgPr>
        <a:solidFill>
          <a:schemeClr val="accent1"/>
        </a:solidFill>
      </p:bgPr>
    </p:bg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Shape 104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rIns="91425" wrap="square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05" name="Shape 105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rIns="91425" wrap="square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06" name="Shape 106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rotWithShape="0" algn="ctr" sy="101000">
              <a:srgbClr val="000000">
                <a:alpha val="40000"/>
              </a:srgbClr>
            </a:outerShdw>
          </a:effectLst>
        </p:spPr>
        <p:txBody>
          <a:bodyPr anchorCtr="0" anchor="ctr" bIns="91425" lIns="91425" rIns="91425" wrap="square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07" name="Shape 107"/>
          <p:cNvSpPr txBox="1"/>
          <p:nvPr>
            <p:ph idx="1" type="body"/>
          </p:nvPr>
        </p:nvSpPr>
        <p:spPr>
          <a:xfrm>
            <a:off x="328025" y="4163500"/>
            <a:ext cx="7415100" cy="605100"/>
          </a:xfrm>
          <a:prstGeom prst="rect">
            <a:avLst/>
          </a:prstGeom>
        </p:spPr>
        <p:txBody>
          <a:bodyPr anchorCtr="0" anchor="b" bIns="91425" lIns="91425" rIns="91425" wrap="square" tIns="91425"/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/>
        </p:txBody>
      </p:sp>
      <p:sp>
        <p:nvSpPr>
          <p:cNvPr id="108" name="Shape 108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rIns="91425" wrap="square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Big number">
    <p:bg>
      <p:bgPr>
        <a:solidFill>
          <a:schemeClr val="accent3"/>
        </a:solidFill>
      </p:bgPr>
    </p:bg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hape 110"/>
          <p:cNvSpPr/>
          <p:nvPr/>
        </p:nvSpPr>
        <p:spPr>
          <a:xfrm flipH="1">
            <a:off x="5569200" y="2834075"/>
            <a:ext cx="3574800" cy="23094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rIns="91425" wrap="square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grpSp>
        <p:nvGrpSpPr>
          <p:cNvPr id="111" name="Shape 111"/>
          <p:cNvGrpSpPr/>
          <p:nvPr/>
        </p:nvGrpSpPr>
        <p:grpSpPr>
          <a:xfrm>
            <a:off x="5959222" y="4119576"/>
            <a:ext cx="2520952" cy="1024165"/>
            <a:chOff x="6917201" y="0"/>
            <a:chExt cx="2227777" cy="863400"/>
          </a:xfrm>
        </p:grpSpPr>
        <p:sp>
          <p:nvSpPr>
            <p:cNvPr id="112" name="Shape 11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rIns="91425" wrap="square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113" name="Shape 113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rIns="91425" wrap="square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114" name="Shape 11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rIns="91425" wrap="square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115" name="Shape 115"/>
          <p:cNvGrpSpPr/>
          <p:nvPr/>
        </p:nvGrpSpPr>
        <p:grpSpPr>
          <a:xfrm>
            <a:off x="199149" y="2"/>
            <a:ext cx="2795414" cy="1083308"/>
            <a:chOff x="6917201" y="0"/>
            <a:chExt cx="2227777" cy="863400"/>
          </a:xfrm>
        </p:grpSpPr>
        <p:sp>
          <p:nvSpPr>
            <p:cNvPr id="116" name="Shape 116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rIns="91425" wrap="square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117" name="Shape 117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rIns="91425" wrap="square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118" name="Shape 118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fmla="val 158024" name="adj"/>
              </a:avLst>
            </a:prstGeom>
            <a:solidFill>
              <a:schemeClr val="dk2"/>
            </a:solidFill>
            <a:ln>
              <a:noFill/>
            </a:ln>
          </p:spPr>
          <p:txBody>
            <a:bodyPr anchorCtr="0" anchor="ctr" bIns="91425" lIns="91425" rIns="91425" wrap="square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</p:grpSp>
      <p:sp>
        <p:nvSpPr>
          <p:cNvPr id="119" name="Shape 119"/>
          <p:cNvSpPr txBox="1"/>
          <p:nvPr>
            <p:ph type="title"/>
          </p:nvPr>
        </p:nvSpPr>
        <p:spPr>
          <a:xfrm>
            <a:off x="1385850" y="1383850"/>
            <a:ext cx="6372300" cy="1379700"/>
          </a:xfrm>
          <a:prstGeom prst="rect">
            <a:avLst/>
          </a:prstGeom>
        </p:spPr>
        <p:txBody>
          <a:bodyPr anchorCtr="0" anchor="ctr" bIns="91425" lIns="91425" rIns="91425" wrap="square" tIns="91425"/>
          <a:lstStyle>
            <a:lvl1pPr lvl="0" algn="ctr">
              <a:spcBef>
                <a:spcPts val="0"/>
              </a:spcBef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2pPr>
            <a:lvl3pPr lvl="2" algn="ctr">
              <a:spcBef>
                <a:spcPts val="0"/>
              </a:spcBef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3pPr>
            <a:lvl4pPr lvl="3" algn="ctr">
              <a:spcBef>
                <a:spcPts val="0"/>
              </a:spcBef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4pPr>
            <a:lvl5pPr lvl="4" algn="ctr">
              <a:spcBef>
                <a:spcPts val="0"/>
              </a:spcBef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5pPr>
            <a:lvl6pPr lvl="5" algn="ctr">
              <a:spcBef>
                <a:spcPts val="0"/>
              </a:spcBef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6pPr>
            <a:lvl7pPr lvl="6" algn="ctr">
              <a:spcBef>
                <a:spcPts val="0"/>
              </a:spcBef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7pPr>
            <a:lvl8pPr lvl="7" algn="ctr">
              <a:spcBef>
                <a:spcPts val="0"/>
              </a:spcBef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8pPr>
            <a:lvl9pPr lvl="8" algn="ctr">
              <a:spcBef>
                <a:spcPts val="0"/>
              </a:spcBef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120" name="Shape 120"/>
          <p:cNvSpPr txBox="1"/>
          <p:nvPr>
            <p:ph idx="1" type="body"/>
          </p:nvPr>
        </p:nvSpPr>
        <p:spPr>
          <a:xfrm>
            <a:off x="1385850" y="2863850"/>
            <a:ext cx="6372300" cy="641100"/>
          </a:xfrm>
          <a:prstGeom prst="rect">
            <a:avLst/>
          </a:prstGeom>
        </p:spPr>
        <p:txBody>
          <a:bodyPr anchorCtr="0" anchor="t" bIns="91425" lIns="91425" rIns="91425" wrap="square" tIns="91425"/>
          <a:lstStyle>
            <a:lvl1pPr lvl="0" algn="ctr">
              <a:spcBef>
                <a:spcPts val="0"/>
              </a:spcBef>
              <a:buSzPts val="1300"/>
              <a:buChar char="●"/>
              <a:defRPr/>
            </a:lvl1pPr>
            <a:lvl2pPr lvl="1" algn="ctr">
              <a:spcBef>
                <a:spcPts val="0"/>
              </a:spcBef>
              <a:buSzPts val="1100"/>
              <a:buChar char="○"/>
              <a:defRPr/>
            </a:lvl2pPr>
            <a:lvl3pPr lvl="2" algn="ctr">
              <a:spcBef>
                <a:spcPts val="0"/>
              </a:spcBef>
              <a:buSzPts val="1100"/>
              <a:buChar char="■"/>
              <a:defRPr/>
            </a:lvl3pPr>
            <a:lvl4pPr lvl="3" algn="ctr">
              <a:spcBef>
                <a:spcPts val="0"/>
              </a:spcBef>
              <a:buSzPts val="1100"/>
              <a:buChar char="●"/>
              <a:defRPr/>
            </a:lvl4pPr>
            <a:lvl5pPr lvl="4" algn="ctr">
              <a:spcBef>
                <a:spcPts val="0"/>
              </a:spcBef>
              <a:buSzPts val="1100"/>
              <a:buChar char="○"/>
              <a:defRPr/>
            </a:lvl5pPr>
            <a:lvl6pPr lvl="5" algn="ctr">
              <a:spcBef>
                <a:spcPts val="0"/>
              </a:spcBef>
              <a:buSzPts val="1100"/>
              <a:buChar char="■"/>
              <a:defRPr/>
            </a:lvl6pPr>
            <a:lvl7pPr lvl="6" algn="ctr">
              <a:spcBef>
                <a:spcPts val="0"/>
              </a:spcBef>
              <a:buSzPts val="1100"/>
              <a:buChar char="●"/>
              <a:defRPr/>
            </a:lvl7pPr>
            <a:lvl8pPr lvl="7" algn="ctr">
              <a:spcBef>
                <a:spcPts val="0"/>
              </a:spcBef>
              <a:buSzPts val="1100"/>
              <a:buChar char="○"/>
              <a:defRPr/>
            </a:lvl8pPr>
            <a:lvl9pPr lvl="8" algn="ctr">
              <a:spcBef>
                <a:spcPts val="0"/>
              </a:spcBef>
              <a:buSzPts val="1100"/>
              <a:buChar char="■"/>
              <a:defRPr/>
            </a:lvl9pPr>
          </a:lstStyle>
          <a:p/>
        </p:txBody>
      </p:sp>
      <p:sp>
        <p:nvSpPr>
          <p:cNvPr id="121" name="Shape 121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rIns="91425" wrap="square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type="blank">
  <p:cSld name="Blank"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Shape 123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anchorCtr="0" anchor="ctr" bIns="91425" lIns="91425" rIns="91425" wrap="square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shift">
    <p:bg>
      <p:bgPr>
        <a:solidFill>
          <a:schemeClr val="dk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wrap="square" tIns="91425"/>
          <a:lstStyle>
            <a:lvl1pPr lvl="0">
              <a:spcBef>
                <a:spcPts val="0"/>
              </a:spcBef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lvl="1">
              <a:spcBef>
                <a:spcPts val="0"/>
              </a:spcBef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lvl="2">
              <a:spcBef>
                <a:spcPts val="0"/>
              </a:spcBef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lvl="3">
              <a:spcBef>
                <a:spcPts val="0"/>
              </a:spcBef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lvl="4">
              <a:spcBef>
                <a:spcPts val="0"/>
              </a:spcBef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lvl="5">
              <a:spcBef>
                <a:spcPts val="0"/>
              </a:spcBef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lvl="6">
              <a:spcBef>
                <a:spcPts val="0"/>
              </a:spcBef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lvl="7">
              <a:spcBef>
                <a:spcPts val="0"/>
              </a:spcBef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lvl="8">
              <a:spcBef>
                <a:spcPts val="0"/>
              </a:spcBef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/>
        </p:txBody>
      </p:sp>
      <p:sp>
        <p:nvSpPr>
          <p:cNvPr id="7" name="Shape 7"/>
          <p:cNvSpPr txBox="1"/>
          <p:nvPr>
            <p:ph idx="1" type="body"/>
          </p:nvPr>
        </p:nvSpPr>
        <p:spPr>
          <a:xfrm>
            <a:off x="311700" y="1152475"/>
            <a:ext cx="8520600" cy="3391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wrap="square" tIns="91425"/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SzPts val="1300"/>
              <a:buFont typeface="Calibri"/>
              <a:buChar char="●"/>
              <a:defRPr sz="13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SzPts val="1100"/>
              <a:buFont typeface="Calibri"/>
              <a:buChar char="○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SzPts val="1100"/>
              <a:buFont typeface="Calibri"/>
              <a:buChar char="■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SzPts val="1100"/>
              <a:buFont typeface="Calibri"/>
              <a:buChar char="●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SzPts val="1100"/>
              <a:buFont typeface="Calibri"/>
              <a:buChar char="○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SzPts val="1100"/>
              <a:buFont typeface="Calibri"/>
              <a:buChar char="■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SzPts val="1100"/>
              <a:buFont typeface="Calibri"/>
              <a:buChar char="●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SzPts val="1100"/>
              <a:buFont typeface="Calibri"/>
              <a:buChar char="○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SzPts val="1100"/>
              <a:buFont typeface="Calibri"/>
              <a:buChar char="■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Shape 8"/>
          <p:cNvSpPr txBox="1"/>
          <p:nvPr>
            <p:ph idx="12" type="sldNum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wrap="square" tIns="91425">
            <a:noAutofit/>
          </a:bodyPr>
          <a:lstStyle/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ru"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rPr>
              <a:t>‹#›</a:t>
            </a:fld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Relationship Id="rId3" Type="http://schemas.openxmlformats.org/officeDocument/2006/relationships/hyperlink" Target="https://studopedia.org/9-153077.html" TargetMode="External"/><Relationship Id="rId4" Type="http://schemas.openxmlformats.org/officeDocument/2006/relationships/hyperlink" Target="http://medstatistic.ru/theory/spirmen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Shape 128"/>
          <p:cNvSpPr txBox="1"/>
          <p:nvPr>
            <p:ph type="ctrTitle"/>
          </p:nvPr>
        </p:nvSpPr>
        <p:spPr>
          <a:xfrm>
            <a:off x="1858700" y="1008025"/>
            <a:ext cx="5361300" cy="2262900"/>
          </a:xfrm>
          <a:prstGeom prst="rect">
            <a:avLst/>
          </a:prstGeom>
        </p:spPr>
        <p:txBody>
          <a:bodyPr anchorCtr="0" anchor="ctr" bIns="91425" lIns="91425" rIns="91425" wrap="square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/>
              <a:t>Реализация расчетов по критерию Спирмена при обработке информации в электронных таблицах</a:t>
            </a:r>
          </a:p>
        </p:txBody>
      </p:sp>
      <p:sp>
        <p:nvSpPr>
          <p:cNvPr id="129" name="Shape 129"/>
          <p:cNvSpPr txBox="1"/>
          <p:nvPr>
            <p:ph idx="1" type="subTitle"/>
          </p:nvPr>
        </p:nvSpPr>
        <p:spPr>
          <a:xfrm>
            <a:off x="1858700" y="3413148"/>
            <a:ext cx="5361300" cy="670500"/>
          </a:xfrm>
          <a:prstGeom prst="rect">
            <a:avLst/>
          </a:prstGeom>
        </p:spPr>
        <p:txBody>
          <a:bodyPr anchorCtr="0" anchor="t" bIns="91425" lIns="91425" rIns="91425" wrap="square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/>
              <a:t>Выполнила студентка группы ФЛ-РЛБ-12</a:t>
            </a:r>
            <a:br>
              <a:rPr lang="ru"/>
            </a:br>
            <a:r>
              <a:rPr lang="ru"/>
              <a:t>Чиркова Ольга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Shape 134"/>
          <p:cNvSpPr txBox="1"/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anchorCtr="0" anchor="t" bIns="91425" lIns="91425" rIns="91425" wrap="square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/>
              <a:t>Актуальность</a:t>
            </a:r>
          </a:p>
        </p:txBody>
      </p:sp>
      <p:sp>
        <p:nvSpPr>
          <p:cNvPr id="135" name="Shape 135"/>
          <p:cNvSpPr txBox="1"/>
          <p:nvPr>
            <p:ph idx="1" type="body"/>
          </p:nvPr>
        </p:nvSpPr>
        <p:spPr>
          <a:xfrm>
            <a:off x="883775" y="1188950"/>
            <a:ext cx="7505700" cy="3249900"/>
          </a:xfrm>
          <a:prstGeom prst="rect">
            <a:avLst/>
          </a:prstGeom>
        </p:spPr>
        <p:txBody>
          <a:bodyPr anchorCtr="0" anchor="t" bIns="91425" lIns="91425" rIns="91425" wrap="square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 sz="1800"/>
              <a:t>В современном обществе к статистическим методам проявляется повышенный интерес как к одному из важнейших аналитических инструментариев в сфере поддержки процессов принятия решений. Статистикой пользуются все- от политиков, желающих предсказать исход выборов, до предпринимателей, стремящихся оптимизировать прибыль при тех или иных вложениях капитала. Большим шагом вперёд к развитию статистической науки послужило применение экономико-математических методов и использование компьютерной техники в анализе социально-экономических явлений.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Shape 140"/>
          <p:cNvSpPr txBox="1"/>
          <p:nvPr>
            <p:ph type="title"/>
          </p:nvPr>
        </p:nvSpPr>
        <p:spPr>
          <a:xfrm>
            <a:off x="555700" y="845600"/>
            <a:ext cx="7769100" cy="588900"/>
          </a:xfrm>
          <a:prstGeom prst="rect">
            <a:avLst/>
          </a:prstGeom>
        </p:spPr>
        <p:txBody>
          <a:bodyPr anchorCtr="0" anchor="t" bIns="91425" lIns="91425" rIns="91425" wrap="square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ru" sz="3600"/>
              <a:t>Программа MS EXCEL</a:t>
            </a:r>
          </a:p>
        </p:txBody>
      </p:sp>
      <p:sp>
        <p:nvSpPr>
          <p:cNvPr id="141" name="Shape 141"/>
          <p:cNvSpPr txBox="1"/>
          <p:nvPr>
            <p:ph idx="1" type="body"/>
          </p:nvPr>
        </p:nvSpPr>
        <p:spPr>
          <a:xfrm>
            <a:off x="426475" y="1434500"/>
            <a:ext cx="8452200" cy="3282600"/>
          </a:xfrm>
          <a:prstGeom prst="rect">
            <a:avLst/>
          </a:prstGeom>
        </p:spPr>
        <p:txBody>
          <a:bodyPr anchorCtr="0" anchor="t" bIns="91425" lIns="91425" rIns="91425" wrap="square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 sz="1800"/>
              <a:t>Программа MS Excel предоставляет богатые возможности создания и изменения таблиц, которые могут содержать числа, тексты, даты, денежные единицы, графику, а также математические и иные формулы для выполнения вычислений.</a:t>
            </a:r>
            <a:br>
              <a:rPr lang="ru" sz="1800"/>
            </a:br>
            <a:r>
              <a:rPr lang="ru" sz="1800"/>
              <a:t>Предусмотрены средства представления числовых данных в виде диаграммы, создания, сортировки и фильтрации списков, статического анализа данных и решения оптимизационных задач.</a:t>
            </a:r>
            <a:br>
              <a:rPr lang="ru" sz="1800"/>
            </a:br>
            <a:r>
              <a:rPr lang="ru" sz="1800"/>
              <a:t>В данной работе я постараюсь показать, какие возможности для обработки статистических данных имеет программа MS Excel.</a:t>
            </a:r>
            <a:br>
              <a:rPr lang="ru" sz="1800"/>
            </a:br>
            <a:r>
              <a:rPr lang="ru" sz="1800"/>
              <a:t>Предметом исследования является применение критерия Спирмена в  MS Excel для решения статистических задач.</a:t>
            </a:r>
            <a:br>
              <a:rPr lang="ru" sz="1800"/>
            </a:b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Shape 146"/>
          <p:cNvSpPr txBox="1"/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anchorCtr="0" anchor="t" bIns="91425" lIns="91425" rIns="91425" wrap="square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47" name="Shape 147"/>
          <p:cNvSpPr txBox="1"/>
          <p:nvPr>
            <p:ph idx="1" type="body"/>
          </p:nvPr>
        </p:nvSpPr>
        <p:spPr>
          <a:xfrm>
            <a:off x="819150" y="845600"/>
            <a:ext cx="7505700" cy="3593100"/>
          </a:xfrm>
          <a:prstGeom prst="rect">
            <a:avLst/>
          </a:prstGeom>
        </p:spPr>
        <p:txBody>
          <a:bodyPr anchorCtr="0" anchor="t" bIns="91425" lIns="91425" rIns="91425" wrap="square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pic>
        <p:nvPicPr>
          <p:cNvPr id="148" name="Shape 14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19150" y="387700"/>
            <a:ext cx="7505700" cy="43939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Shape 153"/>
          <p:cNvSpPr txBox="1"/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anchorCtr="0" anchor="t" bIns="91425" lIns="91425" rIns="91425" wrap="square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/>
              <a:t>Критерий Спирмена</a:t>
            </a:r>
          </a:p>
        </p:txBody>
      </p:sp>
      <p:sp>
        <p:nvSpPr>
          <p:cNvPr id="154" name="Shape 154"/>
          <p:cNvSpPr txBox="1"/>
          <p:nvPr>
            <p:ph idx="1" type="body"/>
          </p:nvPr>
        </p:nvSpPr>
        <p:spPr>
          <a:xfrm>
            <a:off x="819150" y="1395725"/>
            <a:ext cx="7505700" cy="3042900"/>
          </a:xfrm>
          <a:prstGeom prst="rect">
            <a:avLst/>
          </a:prstGeom>
        </p:spPr>
        <p:txBody>
          <a:bodyPr anchorCtr="0" anchor="t" bIns="91425" lIns="91425" rIns="91425" wrap="square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b="1" lang="ru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​Коэффициент ранговой корреляции Спирмена</a:t>
            </a:r>
            <a:r>
              <a:rPr lang="ru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– это непараметрический метод, который используется с целью статистического изучения связи между явлениями. В этом случае определяется фактическая степень параллелизма между двумя количественными рядами изучаемых признаков и дается оценка тесноты установленной связи с помощью количественно выраженного коэффициента.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Shape 159"/>
          <p:cNvSpPr txBox="1"/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anchorCtr="0" anchor="t" bIns="91425" lIns="91425" rIns="91425" wrap="square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/>
              <a:t>История разработки коэффициента ранговой корреляции</a:t>
            </a:r>
          </a:p>
        </p:txBody>
      </p:sp>
      <p:sp>
        <p:nvSpPr>
          <p:cNvPr id="160" name="Shape 160"/>
          <p:cNvSpPr txBox="1"/>
          <p:nvPr>
            <p:ph idx="1" type="body"/>
          </p:nvPr>
        </p:nvSpPr>
        <p:spPr>
          <a:xfrm>
            <a:off x="819150" y="1990725"/>
            <a:ext cx="3872100" cy="2648700"/>
          </a:xfrm>
          <a:prstGeom prst="rect">
            <a:avLst/>
          </a:prstGeom>
        </p:spPr>
        <p:txBody>
          <a:bodyPr anchorCtr="0" anchor="t" bIns="91425" lIns="91425" rIns="91425" wrap="square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Данный критерий был разработан и предложен для проведения корреляционного анализа в 1904 году </a:t>
            </a:r>
            <a:r>
              <a:rPr b="1" lang="ru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Чарльзом Эдвардом Спирменом</a:t>
            </a:r>
            <a:r>
              <a:rPr lang="ru" sz="18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английским психологом, профессором Лондонского и Честерфилдского университетов.</a:t>
            </a:r>
          </a:p>
        </p:txBody>
      </p:sp>
      <p:pic>
        <p:nvPicPr>
          <p:cNvPr id="161" name="Shape 16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311500" y="1382800"/>
            <a:ext cx="2843150" cy="3360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Shape 166"/>
          <p:cNvSpPr txBox="1"/>
          <p:nvPr>
            <p:ph type="title"/>
          </p:nvPr>
        </p:nvSpPr>
        <p:spPr>
          <a:xfrm>
            <a:off x="819150" y="180925"/>
            <a:ext cx="7505700" cy="969300"/>
          </a:xfrm>
          <a:prstGeom prst="rect">
            <a:avLst/>
          </a:prstGeom>
        </p:spPr>
        <p:txBody>
          <a:bodyPr anchorCtr="0" anchor="t" bIns="91425" lIns="91425" rIns="91425" wrap="square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/>
              <a:t>Применение ранговой корреляции Спирмена </a:t>
            </a:r>
          </a:p>
        </p:txBody>
      </p:sp>
      <p:sp>
        <p:nvSpPr>
          <p:cNvPr id="167" name="Shape 167"/>
          <p:cNvSpPr txBox="1"/>
          <p:nvPr>
            <p:ph idx="1" type="body"/>
          </p:nvPr>
        </p:nvSpPr>
        <p:spPr>
          <a:xfrm>
            <a:off x="819150" y="1150225"/>
            <a:ext cx="7505700" cy="3734700"/>
          </a:xfrm>
          <a:prstGeom prst="rect">
            <a:avLst/>
          </a:prstGeom>
        </p:spPr>
        <p:txBody>
          <a:bodyPr anchorCtr="0" anchor="t" bIns="91425" lIns="91425" rIns="91425" wrap="square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Коэффициент ранговой корреляции Спирмена используется для выявления и оценки тесноты связи между двумя рядами сопоставляемых </a:t>
            </a:r>
            <a:r>
              <a:rPr i="1" lang="ru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количественных показателей</a:t>
            </a:r>
            <a:r>
              <a:rPr lang="ru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 В том случае, если ранги показателей, упорядоченных по степени возрастания или убывания, в большинстве случаев совпадают (большему значению одного показателя соответствует большее значение другого показателя - например, </a:t>
            </a:r>
            <a:r>
              <a:rPr i="1" lang="ru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при сопоставлении роста пациента и его массы тела</a:t>
            </a:r>
            <a:r>
              <a:rPr lang="ru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), делается вывод о наличии </a:t>
            </a:r>
            <a:r>
              <a:rPr b="1" lang="ru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прямой</a:t>
            </a:r>
            <a:r>
              <a:rPr lang="ru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корреляционной связи. Если ранги показателей имеют противоположную направленность (большему значению одного показателя соответствует меньшее значение другого - например, </a:t>
            </a:r>
            <a:r>
              <a:rPr i="1" lang="ru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при сопоставлении возраста и частоты сердечных сокращений</a:t>
            </a:r>
            <a:r>
              <a:rPr lang="ru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), то говорят об </a:t>
            </a:r>
            <a:r>
              <a:rPr b="1" lang="ru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обратной</a:t>
            </a:r>
            <a:r>
              <a:rPr lang="ru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связи между показателями.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Shape 172"/>
          <p:cNvSpPr txBox="1"/>
          <p:nvPr>
            <p:ph type="title"/>
          </p:nvPr>
        </p:nvSpPr>
        <p:spPr>
          <a:xfrm>
            <a:off x="819150" y="271400"/>
            <a:ext cx="7505700" cy="969300"/>
          </a:xfrm>
          <a:prstGeom prst="rect">
            <a:avLst/>
          </a:prstGeom>
        </p:spPr>
        <p:txBody>
          <a:bodyPr anchorCtr="0" anchor="t" bIns="91425" lIns="91425" rIns="91425" wrap="square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/>
              <a:t>В каких случаях можно использовать коэффициент Спирмена</a:t>
            </a:r>
          </a:p>
        </p:txBody>
      </p:sp>
      <p:sp>
        <p:nvSpPr>
          <p:cNvPr id="173" name="Shape 173"/>
          <p:cNvSpPr txBox="1"/>
          <p:nvPr>
            <p:ph idx="1" type="body"/>
          </p:nvPr>
        </p:nvSpPr>
        <p:spPr>
          <a:xfrm>
            <a:off x="819150" y="1240700"/>
            <a:ext cx="7505700" cy="3198000"/>
          </a:xfrm>
          <a:prstGeom prst="rect">
            <a:avLst/>
          </a:prstGeom>
        </p:spPr>
        <p:txBody>
          <a:bodyPr anchorCtr="0" anchor="t" bIns="91425" lIns="91425" rIns="91425" wrap="square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 В связи с тем, что коэффициент является методом </a:t>
            </a:r>
            <a:r>
              <a:rPr i="1" lang="ru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непараметрического анализа</a:t>
            </a:r>
            <a:r>
              <a:rPr lang="ru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проверка на нормальность распределения не требуется.</a:t>
            </a:r>
            <a:br>
              <a:rPr lang="ru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ru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 Сопоставляемые показатели могут быть измерены как в </a:t>
            </a:r>
            <a:r>
              <a:rPr i="1" lang="ru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непрерывной шкале </a:t>
            </a:r>
            <a:r>
              <a:rPr lang="ru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(например, число эритроцитов в 1 мкл крови), так и в </a:t>
            </a:r>
            <a:r>
              <a:rPr i="1" lang="ru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порядковой </a:t>
            </a:r>
            <a:r>
              <a:rPr lang="ru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(например, баллы экспертной оценки от 1 до 5).</a:t>
            </a:r>
            <a:br>
              <a:rPr lang="ru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ru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 Эффективность и качество оценки методом Спирмена снижается, если разница между различными значениями какой-либо из измеряемых величин достаточно велика. Не рекомендуется использовать коэффициент Спирмена, если имеет место неравномерное распределение значений измеряемой величины.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 sz="140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Shape 178"/>
          <p:cNvSpPr txBox="1"/>
          <p:nvPr>
            <p:ph type="title"/>
          </p:nvPr>
        </p:nvSpPr>
        <p:spPr>
          <a:xfrm>
            <a:off x="819150" y="310150"/>
            <a:ext cx="7505700" cy="1008000"/>
          </a:xfrm>
          <a:prstGeom prst="rect">
            <a:avLst/>
          </a:prstGeom>
        </p:spPr>
        <p:txBody>
          <a:bodyPr anchorCtr="0" anchor="t" bIns="91425" lIns="91425" rIns="91425" wrap="square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/>
              <a:t>Применение ранговой корреляции Спирмена в электронных таблицах</a:t>
            </a:r>
          </a:p>
        </p:txBody>
      </p:sp>
      <p:sp>
        <p:nvSpPr>
          <p:cNvPr id="179" name="Shape 179"/>
          <p:cNvSpPr txBox="1"/>
          <p:nvPr>
            <p:ph idx="1" type="body"/>
          </p:nvPr>
        </p:nvSpPr>
        <p:spPr>
          <a:xfrm>
            <a:off x="819150" y="1318150"/>
            <a:ext cx="7505700" cy="3120600"/>
          </a:xfrm>
          <a:prstGeom prst="rect">
            <a:avLst/>
          </a:prstGeom>
        </p:spPr>
        <p:txBody>
          <a:bodyPr anchorCtr="0" anchor="t" bIns="91425" lIns="91425" rIns="91425" wrap="square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 sz="1800"/>
              <a:t>Коэффициент ранговой корреляции Спирмена применяется в непараметрической статистике и в электронных таблицах Excel его вычисление в виде встроенной функции не реализовано.</a:t>
            </a:r>
          </a:p>
          <a:p>
            <a:pPr lvl="0">
              <a:spcBef>
                <a:spcPts val="0"/>
              </a:spcBef>
              <a:buNone/>
            </a:pPr>
            <a:r>
              <a:rPr lang="ru" sz="1800"/>
              <a:t>Вычислить коэффициент ранговой корреляции Спирмена можно, используя алгоритм.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Shape 184"/>
          <p:cNvSpPr txBox="1"/>
          <p:nvPr>
            <p:ph type="title"/>
          </p:nvPr>
        </p:nvSpPr>
        <p:spPr>
          <a:xfrm>
            <a:off x="819150" y="301150"/>
            <a:ext cx="7505700" cy="1023900"/>
          </a:xfrm>
          <a:prstGeom prst="rect">
            <a:avLst/>
          </a:prstGeom>
        </p:spPr>
        <p:txBody>
          <a:bodyPr anchorCtr="0" anchor="t" bIns="91425" lIns="91425" rIns="91425" wrap="square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/>
              <a:t>Алгоритм вычисления ранговой корреляции Спирмена</a:t>
            </a:r>
          </a:p>
        </p:txBody>
      </p:sp>
      <p:sp>
        <p:nvSpPr>
          <p:cNvPr id="185" name="Shape 185"/>
          <p:cNvSpPr txBox="1"/>
          <p:nvPr>
            <p:ph idx="1" type="body"/>
          </p:nvPr>
        </p:nvSpPr>
        <p:spPr>
          <a:xfrm>
            <a:off x="265000" y="1252750"/>
            <a:ext cx="8468100" cy="3673800"/>
          </a:xfrm>
          <a:prstGeom prst="rect">
            <a:avLst/>
          </a:prstGeom>
        </p:spPr>
        <p:txBody>
          <a:bodyPr anchorCtr="0" anchor="t" bIns="91425" lIns="91425" rIns="91425" wrap="square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 sz="11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Ранги элементов выборки позволяет вычислить процедура </a:t>
            </a:r>
            <a:r>
              <a:rPr b="1" i="1" lang="ru" sz="11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Ранг и персентиль</a:t>
            </a:r>
            <a:r>
              <a:rPr lang="ru" sz="11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из пакета </a:t>
            </a:r>
            <a:r>
              <a:rPr b="1" lang="ru" sz="11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Анализ данных</a:t>
            </a:r>
            <a:r>
              <a:rPr lang="ru" sz="11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который является «надстройкой» электронных таблиц Excel.</a:t>
            </a:r>
          </a:p>
          <a:p>
            <a:pPr lvl="0">
              <a:spcBef>
                <a:spcPts val="0"/>
              </a:spcBef>
              <a:buNone/>
            </a:pPr>
            <a:r>
              <a:rPr lang="ru" sz="11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Вызов процедуры </a:t>
            </a:r>
            <a:r>
              <a:rPr b="1" i="1" lang="ru" sz="11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Ранг и Персентиль</a:t>
            </a:r>
            <a:r>
              <a:rPr lang="ru" sz="11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осуществляется командой:</a:t>
            </a:r>
          </a:p>
          <a:p>
            <a:pPr lvl="0">
              <a:spcBef>
                <a:spcPts val="0"/>
              </a:spcBef>
              <a:buNone/>
            </a:pPr>
            <a:r>
              <a:rPr b="1" lang="ru" sz="11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Сервис⇒ Анализ данных ⇒ Ранг и персентиль</a:t>
            </a:r>
          </a:p>
          <a:p>
            <a:pPr lvl="0">
              <a:spcBef>
                <a:spcPts val="0"/>
              </a:spcBef>
              <a:buNone/>
            </a:pPr>
            <a:r>
              <a:rPr lang="ru" sz="11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 появившемся диалоговом окне </a:t>
            </a:r>
            <a:r>
              <a:rPr b="1" i="1" lang="ru" sz="11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Ранг и персентиль</a:t>
            </a:r>
            <a:r>
              <a:rPr lang="ru" sz="11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которое представлено на рис. 4.3, следует указать:</a:t>
            </a:r>
            <a:br>
              <a:rPr lang="ru" sz="11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ru" sz="11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· входной интервал данных (блок данных </a:t>
            </a:r>
            <a:r>
              <a:rPr b="1" lang="ru" sz="11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(В3:С14)</a:t>
            </a:r>
            <a:r>
              <a:rPr lang="ru" sz="11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в котором размещены исходные данные вместе с соответствующими заголовками);</a:t>
            </a:r>
            <a:br>
              <a:rPr lang="ru" sz="11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ru" sz="11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· флажок в поле </a:t>
            </a:r>
            <a:r>
              <a:rPr b="1" i="1" lang="ru" sz="11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Метки в первой строке</a:t>
            </a:r>
            <a:r>
              <a:rPr lang="ru" sz="11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;</a:t>
            </a:r>
            <a:br>
              <a:rPr lang="ru" sz="11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ru" sz="11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· переключатель </a:t>
            </a:r>
            <a:r>
              <a:rPr b="1" i="1" lang="ru" sz="11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Выходной интервал</a:t>
            </a:r>
            <a:r>
              <a:rPr lang="ru" sz="11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;</a:t>
            </a:r>
            <a:br>
              <a:rPr lang="ru" sz="11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ru" sz="11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· адрес первой ячейки выходного интервала </a:t>
            </a:r>
            <a:r>
              <a:rPr b="1" i="1" lang="ru" sz="11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Н4</a:t>
            </a:r>
            <a:r>
              <a:rPr lang="ru" sz="11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;</a:t>
            </a:r>
            <a:br>
              <a:rPr lang="ru" sz="11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ru" sz="11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· нажать кнопку ОК.</a:t>
            </a:r>
            <a:br>
              <a:rPr lang="ru" sz="11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1" i="1" lang="ru" sz="1100" u="sng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Примечание:</a:t>
            </a:r>
            <a:r>
              <a:rPr b="1" i="1" lang="ru" sz="11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ru" sz="11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-</a:t>
            </a:r>
            <a:r>
              <a:rPr i="1" lang="ru" sz="11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процедура </a:t>
            </a:r>
            <a:r>
              <a:rPr b="1" i="1" lang="ru" sz="11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Ранг и персентиль</a:t>
            </a:r>
            <a:r>
              <a:rPr i="1" lang="ru" sz="11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элементам массивов с равными значениями присваивает одинаковые ранги, что не влияет на конечные результаты вычислений;- большим значениям присваиваются самые низкие ранги.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Shape 190"/>
          <p:cNvSpPr txBox="1"/>
          <p:nvPr>
            <p:ph type="title"/>
          </p:nvPr>
        </p:nvSpPr>
        <p:spPr>
          <a:xfrm>
            <a:off x="819150" y="301150"/>
            <a:ext cx="7505700" cy="674700"/>
          </a:xfrm>
          <a:prstGeom prst="rect">
            <a:avLst/>
          </a:prstGeom>
        </p:spPr>
        <p:txBody>
          <a:bodyPr anchorCtr="0" anchor="t" bIns="91425" lIns="91425" rIns="91425" wrap="square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/>
              <a:t>Алгоритм обработки данных</a:t>
            </a:r>
          </a:p>
        </p:txBody>
      </p:sp>
      <p:sp>
        <p:nvSpPr>
          <p:cNvPr id="191" name="Shape 191"/>
          <p:cNvSpPr txBox="1"/>
          <p:nvPr>
            <p:ph idx="1" type="body"/>
          </p:nvPr>
        </p:nvSpPr>
        <p:spPr>
          <a:xfrm>
            <a:off x="819150" y="903425"/>
            <a:ext cx="7505700" cy="3878700"/>
          </a:xfrm>
          <a:prstGeom prst="rect">
            <a:avLst/>
          </a:prstGeom>
        </p:spPr>
        <p:txBody>
          <a:bodyPr anchorCtr="0" anchor="t" bIns="91425" lIns="91425" rIns="91425" wrap="square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 sz="1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1. Введите текстовые значения на первом листе книги документа Excel, в соответствии с макетом для обработки данных на примере задания варианта №1</a:t>
            </a:r>
            <a:br>
              <a:rPr lang="ru" sz="1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ru" sz="1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2. Введите исходные данные в блок ячеек с адресами </a:t>
            </a:r>
            <a:r>
              <a:rPr b="1" lang="ru" sz="1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(А5:С14)</a:t>
            </a:r>
            <a:r>
              <a:rPr lang="ru" sz="1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br>
              <a:rPr lang="ru" sz="1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ru" sz="1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3. Рассчитайте ранги элементов массива, применив процедуру </a:t>
            </a:r>
            <a:r>
              <a:rPr b="1" i="1" lang="ru" sz="1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Ранг и персентиль</a:t>
            </a:r>
            <a:r>
              <a:rPr lang="ru" sz="1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br>
              <a:rPr lang="ru" sz="1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ru" sz="1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4. Выполните сортировку данных по возрастанию поля </a:t>
            </a:r>
            <a:r>
              <a:rPr b="1" i="1" lang="ru" sz="1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Рост тела</a:t>
            </a:r>
            <a:r>
              <a:rPr lang="ru" sz="1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в блоке ячеек </a:t>
            </a:r>
            <a:r>
              <a:rPr b="1" lang="ru" sz="1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(Н5:К14)</a:t>
            </a:r>
            <a:r>
              <a:rPr lang="ru" sz="1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br>
              <a:rPr lang="ru" sz="1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ru" sz="1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5. Выполните сортировку данных по возрастанию поля </a:t>
            </a:r>
            <a:r>
              <a:rPr b="1" i="1" lang="ru" sz="1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Масса тела</a:t>
            </a:r>
            <a:r>
              <a:rPr lang="ru" sz="1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в блоке ячеек </a:t>
            </a:r>
            <a:r>
              <a:rPr b="1" lang="ru" sz="1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(L5:О14)</a:t>
            </a:r>
            <a:r>
              <a:rPr lang="ru" sz="1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br>
              <a:rPr lang="ru" sz="1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ru" sz="1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6. Вручную скопируйте соответствующие ранги в блоки ячеек </a:t>
            </a:r>
            <a:r>
              <a:rPr b="1" lang="ru" sz="1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(D5:D14)</a:t>
            </a:r>
            <a:r>
              <a:rPr lang="ru" sz="1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и </a:t>
            </a:r>
            <a:r>
              <a:rPr b="1" lang="ru" sz="1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(Е5:Е14)</a:t>
            </a:r>
            <a:r>
              <a:rPr lang="ru" sz="1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br>
              <a:rPr lang="ru" sz="1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ru" sz="1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7. В соответствии с макетом вычислений, приведенным на рис. 4.5 введите формулы для вычислений разности рангов, квадрата разности рангов, суммы квадратов разности рангов, коэффициента ранговой корреляции.</a:t>
            </a:r>
            <a:br>
              <a:rPr lang="ru" sz="1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ru" sz="1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8. Проанализируйте результаты, сравните их со значениями, полученными по методу линейной корреляции Пирсона.</a:t>
            </a:r>
            <a:br>
              <a:rPr lang="ru" sz="1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1" lang="ru" sz="1100" u="sng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Примечание</a:t>
            </a:r>
            <a:r>
              <a:rPr i="1" lang="ru" sz="1100" u="sng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:</a:t>
            </a:r>
            <a:r>
              <a:rPr i="1" lang="ru" sz="11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При вводе формул следует учитывать, что диапазон размещения массивов исходных данных и количество объектов в выборках в различных вариантах отличается. В соответствии с этим, формулы для вычислений следует вводить исходя из их смысловой нагрузки.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 sz="120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Shape 196"/>
          <p:cNvSpPr txBox="1"/>
          <p:nvPr>
            <p:ph type="title"/>
          </p:nvPr>
        </p:nvSpPr>
        <p:spPr>
          <a:xfrm>
            <a:off x="819150" y="301150"/>
            <a:ext cx="7505700" cy="771000"/>
          </a:xfrm>
          <a:prstGeom prst="rect">
            <a:avLst/>
          </a:prstGeom>
        </p:spPr>
        <p:txBody>
          <a:bodyPr anchorCtr="0" anchor="t" bIns="91425" lIns="91425" rIns="91425" wrap="square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/>
              <a:t>Используемая литература</a:t>
            </a:r>
          </a:p>
        </p:txBody>
      </p:sp>
      <p:sp>
        <p:nvSpPr>
          <p:cNvPr id="197" name="Shape 197"/>
          <p:cNvSpPr txBox="1"/>
          <p:nvPr>
            <p:ph idx="1" type="body"/>
          </p:nvPr>
        </p:nvSpPr>
        <p:spPr>
          <a:xfrm>
            <a:off x="819150" y="867300"/>
            <a:ext cx="7505700" cy="3571500"/>
          </a:xfrm>
          <a:prstGeom prst="rect">
            <a:avLst/>
          </a:prstGeom>
        </p:spPr>
        <p:txBody>
          <a:bodyPr anchorCtr="0" anchor="t" bIns="91425" lIns="91425" rIns="91425" wrap="square" tIns="91425">
            <a:noAutofit/>
          </a:bodyPr>
          <a:lstStyle/>
          <a:p>
            <a:pPr lvl="0" rtl="0">
              <a:spcBef>
                <a:spcPts val="0"/>
              </a:spcBef>
              <a:spcAft>
                <a:spcPts val="0"/>
              </a:spcAft>
              <a:buNone/>
            </a:pPr>
            <a:r>
              <a:rPr i="1" lang="ru" sz="11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1.Кобзарь А. И.</a:t>
            </a:r>
            <a:r>
              <a:rPr lang="ru" sz="11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Прикладная математическая статистика. — М.: Физматлит, 2006. </a:t>
            </a:r>
          </a:p>
          <a:p>
            <a:pPr lvl="0" rtl="0">
              <a:spcBef>
                <a:spcPts val="0"/>
              </a:spcBef>
              <a:spcAft>
                <a:spcPts val="0"/>
              </a:spcAft>
              <a:buNone/>
            </a:pPr>
            <a:r>
              <a:rPr i="1" lang="ru" sz="11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2.Лагутин М. Б.</a:t>
            </a:r>
            <a:r>
              <a:rPr lang="ru" sz="11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Наглядная математическая статистика. В двух томах. — М.: П-центр, 2003. </a:t>
            </a:r>
          </a:p>
          <a:p>
            <a:pPr lvl="0" rtl="0">
              <a:spcBef>
                <a:spcPts val="0"/>
              </a:spcBef>
              <a:spcAft>
                <a:spcPts val="0"/>
              </a:spcAft>
              <a:buNone/>
            </a:pPr>
            <a:r>
              <a:rPr i="1" lang="ru" sz="11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3.Лапач С. Н., Чубенко А. В., Бабич П. Н.</a:t>
            </a:r>
            <a:r>
              <a:rPr lang="ru" sz="11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Статистика в науке и бизнесе. — Киев: Морион, 2002. </a:t>
            </a:r>
            <a:br>
              <a:rPr lang="ru" sz="11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ru" sz="11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4.</a:t>
            </a:r>
            <a:r>
              <a:rPr lang="ru" sz="11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3"/>
              </a:rPr>
              <a:t>https://studopedia.org/9-153077.html</a:t>
            </a:r>
            <a:br>
              <a:rPr lang="ru"/>
            </a:br>
            <a:r>
              <a:rPr lang="ru"/>
              <a:t>5.</a:t>
            </a:r>
            <a:r>
              <a:rPr lang="ru" sz="11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4"/>
              </a:rPr>
              <a:t>http://medstatistic.ru/theory/spirmen.html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hift">
  <a:themeElements>
    <a:clrScheme name="Shift">
      <a:dk1>
        <a:srgbClr val="FFFFFF"/>
      </a:dk1>
      <a:lt1>
        <a:srgbClr val="AF7B51"/>
      </a:lt1>
      <a:dk2>
        <a:srgbClr val="233A44"/>
      </a:dk2>
      <a:lt2>
        <a:srgbClr val="D9D9D9"/>
      </a:lt2>
      <a:accent1>
        <a:srgbClr val="00796B"/>
      </a:accent1>
      <a:accent2>
        <a:srgbClr val="D9563F"/>
      </a:accent2>
      <a:accent3>
        <a:srgbClr val="C4A15A"/>
      </a:accent3>
      <a:accent4>
        <a:srgbClr val="14F597"/>
      </a:accent4>
      <a:accent5>
        <a:srgbClr val="3D4594"/>
      </a:accent5>
      <a:accent6>
        <a:srgbClr val="163EF5"/>
      </a:accent6>
      <a:hlink>
        <a:srgbClr val="3D4594"/>
      </a:hlink>
      <a:folHlink>
        <a:srgbClr val="3D4594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