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7" r:id="rId6"/>
    <p:sldId id="261" r:id="rId7"/>
    <p:sldId id="265" r:id="rId8"/>
    <p:sldId id="266" r:id="rId9"/>
    <p:sldId id="262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EFE891B-7884-4799-975A-C5040A9A4E99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E47BC9A-3AF3-4FF9-921E-10FFDB8DB48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глаза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2106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93" y="356448"/>
            <a:ext cx="8372468" cy="5232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846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8748464" cy="65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0897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704268"/>
            <a:ext cx="6512511" cy="1143000"/>
          </a:xfrm>
        </p:spPr>
        <p:txBody>
          <a:bodyPr/>
          <a:lstStyle/>
          <a:p>
            <a:r>
              <a:rPr lang="ru-RU" dirty="0" smtClean="0"/>
              <a:t>Радужка глаза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481014"/>
            <a:ext cx="4912841" cy="487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70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949280"/>
            <a:ext cx="6739151" cy="792088"/>
          </a:xfrm>
        </p:spPr>
        <p:txBody>
          <a:bodyPr/>
          <a:lstStyle/>
          <a:p>
            <a:r>
              <a:rPr lang="ru-RU" sz="4000" dirty="0" smtClean="0"/>
              <a:t>Строение радужки</a:t>
            </a:r>
            <a:endParaRPr lang="ru-RU" sz="40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0"/>
            <a:ext cx="7632848" cy="5719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9606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17232"/>
            <a:ext cx="6811159" cy="1224136"/>
          </a:xfrm>
        </p:spPr>
        <p:txBody>
          <a:bodyPr/>
          <a:lstStyle/>
          <a:p>
            <a:r>
              <a:rPr lang="ru-RU" sz="4000" dirty="0" smtClean="0"/>
              <a:t>Строение сетчатки</a:t>
            </a:r>
            <a:endParaRPr lang="ru-RU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632848" cy="5724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171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568113"/>
            <a:ext cx="6993011" cy="524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359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303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404665"/>
            <a:ext cx="8408299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9876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445224"/>
            <a:ext cx="7099191" cy="1152128"/>
          </a:xfrm>
        </p:spPr>
        <p:txBody>
          <a:bodyPr/>
          <a:lstStyle/>
          <a:p>
            <a:r>
              <a:rPr lang="ru-RU" sz="3600" dirty="0" smtClean="0"/>
              <a:t>Глазодвигательные мышцы</a:t>
            </a:r>
            <a:endParaRPr lang="ru-RU" sz="36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7591"/>
            <a:ext cx="5832648" cy="514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810892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</TotalTime>
  <Words>10</Words>
  <Application>Microsoft Office PowerPoint</Application>
  <PresentationFormat>Экран (4:3)</PresentationFormat>
  <Paragraphs>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Строение глаза</vt:lpstr>
      <vt:lpstr>Презентация PowerPoint</vt:lpstr>
      <vt:lpstr>Презентация PowerPoint</vt:lpstr>
      <vt:lpstr>Радужка глаза</vt:lpstr>
      <vt:lpstr>Строение радужки</vt:lpstr>
      <vt:lpstr>Строение сетчатки</vt:lpstr>
      <vt:lpstr>Презентация PowerPoint</vt:lpstr>
      <vt:lpstr>Презентация PowerPoint</vt:lpstr>
      <vt:lpstr>Презентация PowerPoint</vt:lpstr>
      <vt:lpstr>Глазодвигательные мышцы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глаза</dc:title>
  <dc:creator>маргарита мужиченко</dc:creator>
  <cp:lastModifiedBy>маргарита мужиченко</cp:lastModifiedBy>
  <cp:revision>2</cp:revision>
  <dcterms:created xsi:type="dcterms:W3CDTF">2020-04-03T15:51:17Z</dcterms:created>
  <dcterms:modified xsi:type="dcterms:W3CDTF">2020-04-03T16:14:11Z</dcterms:modified>
</cp:coreProperties>
</file>