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7" r:id="rId2"/>
    <p:sldId id="309" r:id="rId3"/>
    <p:sldId id="308" r:id="rId4"/>
    <p:sldId id="310" r:id="rId5"/>
    <p:sldId id="288" r:id="rId6"/>
    <p:sldId id="272" r:id="rId7"/>
    <p:sldId id="259" r:id="rId8"/>
    <p:sldId id="264" r:id="rId9"/>
    <p:sldId id="265" r:id="rId10"/>
    <p:sldId id="312" r:id="rId11"/>
    <p:sldId id="266" r:id="rId12"/>
    <p:sldId id="260" r:id="rId13"/>
    <p:sldId id="267" r:id="rId14"/>
    <p:sldId id="275" r:id="rId15"/>
    <p:sldId id="268" r:id="rId16"/>
    <p:sldId id="269" r:id="rId17"/>
    <p:sldId id="289" r:id="rId18"/>
    <p:sldId id="262" r:id="rId19"/>
    <p:sldId id="297" r:id="rId20"/>
    <p:sldId id="263" r:id="rId21"/>
    <p:sldId id="285" r:id="rId22"/>
    <p:sldId id="315" r:id="rId23"/>
    <p:sldId id="316" r:id="rId24"/>
    <p:sldId id="319" r:id="rId25"/>
    <p:sldId id="329" r:id="rId26"/>
    <p:sldId id="330" r:id="rId27"/>
    <p:sldId id="321" r:id="rId28"/>
    <p:sldId id="331" r:id="rId29"/>
    <p:sldId id="317" r:id="rId30"/>
    <p:sldId id="318" r:id="rId31"/>
    <p:sldId id="324" r:id="rId32"/>
    <p:sldId id="323" r:id="rId33"/>
    <p:sldId id="333" r:id="rId34"/>
    <p:sldId id="276" r:id="rId35"/>
    <p:sldId id="286" r:id="rId36"/>
    <p:sldId id="326" r:id="rId37"/>
    <p:sldId id="327" r:id="rId38"/>
    <p:sldId id="328" r:id="rId39"/>
    <p:sldId id="332" r:id="rId40"/>
    <p:sldId id="300" r:id="rId41"/>
    <p:sldId id="303" r:id="rId42"/>
    <p:sldId id="325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17D7F1C-02BF-4DFC-8A21-AEEE32AAEC5E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9073BD7-2A5B-480D-B961-4712A1722D4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dirty="0" smtClean="0"/>
              <a:t>Понятие об анализаторах. Анатомия и физиология слухового анализатора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89818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8939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634"/>
            <a:ext cx="8712968" cy="653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3716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Слуховой анализатор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47068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049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218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589240"/>
            <a:ext cx="6451119" cy="1008112"/>
          </a:xfrm>
        </p:spPr>
        <p:txBody>
          <a:bodyPr/>
          <a:lstStyle/>
          <a:p>
            <a:r>
              <a:rPr lang="ru-RU" dirty="0" smtClean="0"/>
              <a:t>Строение уха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68514"/>
            <a:ext cx="7848872" cy="5263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3527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658"/>
            <a:ext cx="7920880" cy="5940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8225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66682"/>
            <a:ext cx="8064896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443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Барабанная перепонка </a:t>
            </a:r>
            <a:r>
              <a:rPr lang="ru-RU" sz="1800" dirty="0"/>
              <a:t>— натянутая часть; б — расслабленная часть (</a:t>
            </a:r>
            <a:r>
              <a:rPr lang="ru-RU" sz="1800" dirty="0" err="1"/>
              <a:t>шрапнеллевая</a:t>
            </a:r>
            <a:r>
              <a:rPr lang="ru-RU" sz="1800" dirty="0"/>
              <a:t> перепонка); 1 — световой рефлекс; 2 </a:t>
            </a:r>
            <a:r>
              <a:rPr lang="ru-RU" sz="1800" dirty="0" smtClean="0"/>
              <a:t>—короткий отросток </a:t>
            </a:r>
            <a:r>
              <a:rPr lang="ru-RU" sz="1800" dirty="0"/>
              <a:t>молоточка; 3 — задняя складка барабанной перепонки; 4 — передняя складка; 5 — рукоятка </a:t>
            </a:r>
            <a:r>
              <a:rPr lang="ru-RU" sz="1800" dirty="0" smtClean="0"/>
              <a:t>молоточка (гребень); </a:t>
            </a:r>
            <a:r>
              <a:rPr lang="ru-RU" sz="1800" dirty="0"/>
              <a:t>6 — пупок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78033"/>
            <a:ext cx="3528392" cy="3917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3414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06643"/>
            <a:ext cx="8016890" cy="601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618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589240"/>
            <a:ext cx="6739151" cy="1268760"/>
          </a:xfrm>
        </p:spPr>
        <p:txBody>
          <a:bodyPr/>
          <a:lstStyle/>
          <a:p>
            <a:r>
              <a:rPr lang="ru-RU" dirty="0" smtClean="0"/>
              <a:t>Слуховые косточки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7118"/>
            <a:ext cx="8208912" cy="5102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2793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5" y="-27384"/>
            <a:ext cx="8544949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2395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58881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6652"/>
            <a:ext cx="8280920" cy="6210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3736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646"/>
            <a:ext cx="8280920" cy="6210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4231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9463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7908879" cy="618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0223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332657"/>
            <a:ext cx="7464828" cy="5958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4438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98" y="106376"/>
            <a:ext cx="8334866" cy="6130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3787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00766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14237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18621"/>
            <a:ext cx="7344816" cy="5512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82010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3097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Физиология слухового анализатора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34639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02024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11655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3538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0216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f2.ppt-online.org/files2/slide/r/RwDjnJoCiBS8HugZFl0s3VX1Wvfp2eO7kcmIQhbdMx/slid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2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0853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cf.ppt-online.org/files/slide/y/y0lNsSZBEqkvw4oMYUtTKJ9iC7mRcjPHVd31afQGX/slide-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6561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55706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2250"/>
            <a:ext cx="9755188" cy="730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12669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71976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58890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Роль барабанной перепонки и слуховых косточек состоит в том, что благодаря им воздушные колебания большой амплитуды 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47675"/>
            <a:ext cx="9753600" cy="730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2194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8266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И молоточек и наковальня со своими отростками являются своеобразными рычагами. По закону рычага, во сколько раз одно плеч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732" y="-747464"/>
            <a:ext cx="9753600" cy="730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2887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86886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07165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20865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Бинауральный слух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31367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78276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197</TotalTime>
  <Words>65</Words>
  <Application>Microsoft Office PowerPoint</Application>
  <PresentationFormat>Экран (4:3)</PresentationFormat>
  <Paragraphs>6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5" baseType="lpstr">
      <vt:lpstr>Georgia</vt:lpstr>
      <vt:lpstr>Trebuchet MS</vt:lpstr>
      <vt:lpstr>Воздушный поток</vt:lpstr>
      <vt:lpstr>Понятие об анализаторах. Анатомия и физиология слухового анализатора</vt:lpstr>
      <vt:lpstr>Презентация PowerPoint</vt:lpstr>
      <vt:lpstr>Презентация PowerPoint</vt:lpstr>
      <vt:lpstr>Слуховой анализатор</vt:lpstr>
      <vt:lpstr>Презентация PowerPoint</vt:lpstr>
      <vt:lpstr>Презентация PowerPoint</vt:lpstr>
      <vt:lpstr>Строение уха</vt:lpstr>
      <vt:lpstr>Презентация PowerPoint</vt:lpstr>
      <vt:lpstr>Презентация PowerPoint</vt:lpstr>
      <vt:lpstr>Барабанная перепонка — натянутая часть; б — расслабленная часть (шрапнеллевая перепонка); 1 — световой рефлекс; 2 —короткий отросток молоточка; 3 — задняя складка барабанной перепонки; 4 — передняя складка; 5 — рукоятка молоточка (гребень); 6 — пупок</vt:lpstr>
      <vt:lpstr>Презентация PowerPoint</vt:lpstr>
      <vt:lpstr>Слуховые косточки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Физиология слухового анализатора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Строение слухового анализатора</dc:title>
  <dc:creator>маргарита мужиченко</dc:creator>
  <cp:lastModifiedBy>маргарита мужиченко</cp:lastModifiedBy>
  <cp:revision>20</cp:revision>
  <dcterms:created xsi:type="dcterms:W3CDTF">2020-04-03T14:44:32Z</dcterms:created>
  <dcterms:modified xsi:type="dcterms:W3CDTF">2023-04-06T06:30:04Z</dcterms:modified>
</cp:coreProperties>
</file>