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1" d="100"/>
          <a:sy n="81" d="100"/>
        </p:scale>
        <p:origin x="-189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53" name="Group 52"/>
          <p:cNvGrpSpPr/>
          <p:nvPr/>
        </p:nvGrpSpPr>
        <p:grpSpPr>
          <a:xfrm>
            <a:off x="103644" y="1997845"/>
            <a:ext cx="9264100" cy="3669157"/>
            <a:chOff x="103644" y="1997845"/>
            <a:chExt cx="9264100" cy="3669157"/>
          </a:xfrm>
        </p:grpSpPr>
        <p:sp>
          <p:nvSpPr>
            <p:cNvPr id="21" name="Freeform 20"/>
            <p:cNvSpPr/>
            <p:nvPr/>
          </p:nvSpPr>
          <p:spPr>
            <a:xfrm rot="15669120">
              <a:off x="3703491" y="-842257"/>
              <a:ext cx="2064406" cy="9264100"/>
            </a:xfrm>
            <a:custGeom>
              <a:avLst/>
              <a:gdLst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1503 w 2209695"/>
                <a:gd name="connsiteY10" fmla="*/ 8780893 h 9154402"/>
                <a:gd name="connsiteX11" fmla="*/ 0 w 2209695"/>
                <a:gd name="connsiteY11" fmla="*/ 1104848 h 9154402"/>
                <a:gd name="connsiteX12" fmla="*/ 323604 w 2209695"/>
                <a:gd name="connsiteY12" fmla="*/ 323603 h 9154402"/>
                <a:gd name="connsiteX13" fmla="*/ 1104850 w 2209695"/>
                <a:gd name="connsiteY13" fmla="*/ 2 h 9154402"/>
                <a:gd name="connsiteX14" fmla="*/ 1104848 w 2209695"/>
                <a:gd name="connsiteY14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1503 w 2209695"/>
                <a:gd name="connsiteY9" fmla="*/ 8780893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1503 w 2209695"/>
                <a:gd name="connsiteY8" fmla="*/ 8780893 h 9154402"/>
                <a:gd name="connsiteX9" fmla="*/ 0 w 2209695"/>
                <a:gd name="connsiteY9" fmla="*/ 1104848 h 9154402"/>
                <a:gd name="connsiteX10" fmla="*/ 323604 w 2209695"/>
                <a:gd name="connsiteY10" fmla="*/ 323603 h 9154402"/>
                <a:gd name="connsiteX11" fmla="*/ 1104850 w 2209695"/>
                <a:gd name="connsiteY11" fmla="*/ 2 h 9154402"/>
                <a:gd name="connsiteX12" fmla="*/ 1104848 w 2209695"/>
                <a:gd name="connsiteY12" fmla="*/ 0 h 9154402"/>
                <a:gd name="connsiteX0" fmla="*/ 1144487 w 2249334"/>
                <a:gd name="connsiteY0" fmla="*/ 0 h 9154755"/>
                <a:gd name="connsiteX1" fmla="*/ 1144487 w 2249334"/>
                <a:gd name="connsiteY1" fmla="*/ 0 h 9154755"/>
                <a:gd name="connsiteX2" fmla="*/ 1925732 w 2249334"/>
                <a:gd name="connsiteY2" fmla="*/ 323604 h 9154755"/>
                <a:gd name="connsiteX3" fmla="*/ 2249333 w 2249334"/>
                <a:gd name="connsiteY3" fmla="*/ 1104850 h 9154755"/>
                <a:gd name="connsiteX4" fmla="*/ 2249334 w 2249334"/>
                <a:gd name="connsiteY4" fmla="*/ 9154402 h 9154755"/>
                <a:gd name="connsiteX5" fmla="*/ 2249334 w 2249334"/>
                <a:gd name="connsiteY5" fmla="*/ 9154402 h 9154755"/>
                <a:gd name="connsiteX6" fmla="*/ 2249334 w 2249334"/>
                <a:gd name="connsiteY6" fmla="*/ 9154402 h 9154755"/>
                <a:gd name="connsiteX7" fmla="*/ 0 w 2249334"/>
                <a:gd name="connsiteY7" fmla="*/ 9154755 h 9154755"/>
                <a:gd name="connsiteX8" fmla="*/ 41142 w 2249334"/>
                <a:gd name="connsiteY8" fmla="*/ 8780893 h 9154755"/>
                <a:gd name="connsiteX9" fmla="*/ 39639 w 2249334"/>
                <a:gd name="connsiteY9" fmla="*/ 1104848 h 9154755"/>
                <a:gd name="connsiteX10" fmla="*/ 363243 w 2249334"/>
                <a:gd name="connsiteY10" fmla="*/ 323603 h 9154755"/>
                <a:gd name="connsiteX11" fmla="*/ 1144489 w 2249334"/>
                <a:gd name="connsiteY11" fmla="*/ 2 h 9154755"/>
                <a:gd name="connsiteX12" fmla="*/ 1144487 w 2249334"/>
                <a:gd name="connsiteY12" fmla="*/ 0 h 9154755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1503 w 2209695"/>
                <a:gd name="connsiteY7" fmla="*/ 8780893 h 9154402"/>
                <a:gd name="connsiteX8" fmla="*/ 0 w 2209695"/>
                <a:gd name="connsiteY8" fmla="*/ 1104848 h 9154402"/>
                <a:gd name="connsiteX9" fmla="*/ 323604 w 2209695"/>
                <a:gd name="connsiteY9" fmla="*/ 323603 h 9154402"/>
                <a:gd name="connsiteX10" fmla="*/ 1104850 w 2209695"/>
                <a:gd name="connsiteY10" fmla="*/ 2 h 9154402"/>
                <a:gd name="connsiteX11" fmla="*/ 1104848 w 2209695"/>
                <a:gd name="connsiteY11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37157 w 2209695"/>
                <a:gd name="connsiteY7" fmla="*/ 8792966 h 9154402"/>
                <a:gd name="connsiteX8" fmla="*/ 0 w 2209695"/>
                <a:gd name="connsiteY8" fmla="*/ 1104848 h 9154402"/>
                <a:gd name="connsiteX9" fmla="*/ 323604 w 2209695"/>
                <a:gd name="connsiteY9" fmla="*/ 323603 h 9154402"/>
                <a:gd name="connsiteX10" fmla="*/ 1104850 w 2209695"/>
                <a:gd name="connsiteY10" fmla="*/ 2 h 9154402"/>
                <a:gd name="connsiteX11" fmla="*/ 1104848 w 2209695"/>
                <a:gd name="connsiteY11" fmla="*/ 0 h 9154402"/>
                <a:gd name="connsiteX0" fmla="*/ 37157 w 2301135"/>
                <a:gd name="connsiteY0" fmla="*/ 8792966 h 9245842"/>
                <a:gd name="connsiteX1" fmla="*/ 0 w 2301135"/>
                <a:gd name="connsiteY1" fmla="*/ 1104848 h 9245842"/>
                <a:gd name="connsiteX2" fmla="*/ 323604 w 2301135"/>
                <a:gd name="connsiteY2" fmla="*/ 323603 h 9245842"/>
                <a:gd name="connsiteX3" fmla="*/ 1104850 w 2301135"/>
                <a:gd name="connsiteY3" fmla="*/ 2 h 9245842"/>
                <a:gd name="connsiteX4" fmla="*/ 1104848 w 2301135"/>
                <a:gd name="connsiteY4" fmla="*/ 0 h 9245842"/>
                <a:gd name="connsiteX5" fmla="*/ 1104848 w 2301135"/>
                <a:gd name="connsiteY5" fmla="*/ 0 h 9245842"/>
                <a:gd name="connsiteX6" fmla="*/ 1886093 w 2301135"/>
                <a:gd name="connsiteY6" fmla="*/ 323604 h 9245842"/>
                <a:gd name="connsiteX7" fmla="*/ 2209694 w 2301135"/>
                <a:gd name="connsiteY7" fmla="*/ 1104850 h 9245842"/>
                <a:gd name="connsiteX8" fmla="*/ 2209695 w 2301135"/>
                <a:gd name="connsiteY8" fmla="*/ 9154402 h 9245842"/>
                <a:gd name="connsiteX9" fmla="*/ 2209695 w 2301135"/>
                <a:gd name="connsiteY9" fmla="*/ 9154402 h 9245842"/>
                <a:gd name="connsiteX10" fmla="*/ 2301135 w 2301135"/>
                <a:gd name="connsiteY10" fmla="*/ 9245842 h 9245842"/>
                <a:gd name="connsiteX0" fmla="*/ 37157 w 2209695"/>
                <a:gd name="connsiteY0" fmla="*/ 8792966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93577 w 2209695"/>
                <a:gd name="connsiteY0" fmla="*/ 8811781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93577 w 2209695"/>
                <a:gd name="connsiteY0" fmla="*/ 8811781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67397 w 2209695"/>
                <a:gd name="connsiteY0" fmla="*/ 8829966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9695" h="9154402">
                  <a:moveTo>
                    <a:pt x="67397" y="8829966"/>
                  </a:moveTo>
                  <a:lnTo>
                    <a:pt x="0" y="1104848"/>
                  </a:lnTo>
                  <a:cubicBezTo>
                    <a:pt x="0" y="811824"/>
                    <a:pt x="116404" y="530802"/>
                    <a:pt x="323604" y="323603"/>
                  </a:cubicBezTo>
                  <a:cubicBezTo>
                    <a:pt x="530804" y="116404"/>
                    <a:pt x="811826" y="1"/>
                    <a:pt x="1104850" y="2"/>
                  </a:cubicBezTo>
                  <a:lnTo>
                    <a:pt x="1104848" y="0"/>
                  </a:lnTo>
                  <a:lnTo>
                    <a:pt x="1104848" y="0"/>
                  </a:lnTo>
                  <a:cubicBezTo>
                    <a:pt x="1397872" y="0"/>
                    <a:pt x="1678894" y="116404"/>
                    <a:pt x="1886093" y="323604"/>
                  </a:cubicBezTo>
                  <a:cubicBezTo>
                    <a:pt x="2093292" y="530804"/>
                    <a:pt x="2209695" y="811826"/>
                    <a:pt x="2209694" y="1104850"/>
                  </a:cubicBezTo>
                  <a:cubicBezTo>
                    <a:pt x="2209694" y="3788034"/>
                    <a:pt x="2209695" y="6471218"/>
                    <a:pt x="2209695" y="9154402"/>
                  </a:cubicBezTo>
                  <a:lnTo>
                    <a:pt x="2209695" y="9154402"/>
                  </a:lnTo>
                </a:path>
              </a:pathLst>
            </a:custGeom>
            <a:solidFill>
              <a:srgbClr val="073779">
                <a:alpha val="80000"/>
              </a:srgbClr>
            </a:solidFill>
            <a:ln w="25400">
              <a:solidFill>
                <a:schemeClr val="accent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 rot="15660000">
              <a:off x="5179560" y="1579153"/>
              <a:ext cx="1040884" cy="7134813"/>
            </a:xfrm>
            <a:custGeom>
              <a:avLst/>
              <a:gdLst>
                <a:gd name="connsiteX0" fmla="*/ 498324 w 996648"/>
                <a:gd name="connsiteY0" fmla="*/ 0 h 6971904"/>
                <a:gd name="connsiteX1" fmla="*/ 498324 w 996648"/>
                <a:gd name="connsiteY1" fmla="*/ 0 h 6971904"/>
                <a:gd name="connsiteX2" fmla="*/ 850692 w 996648"/>
                <a:gd name="connsiteY2" fmla="*/ 145956 h 6971904"/>
                <a:gd name="connsiteX3" fmla="*/ 996647 w 996648"/>
                <a:gd name="connsiteY3" fmla="*/ 498325 h 6971904"/>
                <a:gd name="connsiteX4" fmla="*/ 996648 w 996648"/>
                <a:gd name="connsiteY4" fmla="*/ 6971904 h 6971904"/>
                <a:gd name="connsiteX5" fmla="*/ 996648 w 996648"/>
                <a:gd name="connsiteY5" fmla="*/ 6971904 h 6971904"/>
                <a:gd name="connsiteX6" fmla="*/ 996648 w 996648"/>
                <a:gd name="connsiteY6" fmla="*/ 6971904 h 6971904"/>
                <a:gd name="connsiteX7" fmla="*/ 0 w 996648"/>
                <a:gd name="connsiteY7" fmla="*/ 6971904 h 6971904"/>
                <a:gd name="connsiteX8" fmla="*/ 0 w 996648"/>
                <a:gd name="connsiteY8" fmla="*/ 6971904 h 6971904"/>
                <a:gd name="connsiteX9" fmla="*/ 0 w 996648"/>
                <a:gd name="connsiteY9" fmla="*/ 6971904 h 6971904"/>
                <a:gd name="connsiteX10" fmla="*/ 0 w 996648"/>
                <a:gd name="connsiteY10" fmla="*/ 498324 h 6971904"/>
                <a:gd name="connsiteX11" fmla="*/ 145956 w 996648"/>
                <a:gd name="connsiteY11" fmla="*/ 145956 h 6971904"/>
                <a:gd name="connsiteX12" fmla="*/ 498325 w 996648"/>
                <a:gd name="connsiteY12" fmla="*/ 1 h 6971904"/>
                <a:gd name="connsiteX13" fmla="*/ 498324 w 996648"/>
                <a:gd name="connsiteY13" fmla="*/ 0 h 6971904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996648 w 1051569"/>
                <a:gd name="connsiteY4" fmla="*/ 6971904 h 7134903"/>
                <a:gd name="connsiteX5" fmla="*/ 996648 w 1051569"/>
                <a:gd name="connsiteY5" fmla="*/ 6971904 h 7134903"/>
                <a:gd name="connsiteX6" fmla="*/ 1051569 w 1051569"/>
                <a:gd name="connsiteY6" fmla="*/ 7134903 h 7134903"/>
                <a:gd name="connsiteX7" fmla="*/ 0 w 1051569"/>
                <a:gd name="connsiteY7" fmla="*/ 6971904 h 7134903"/>
                <a:gd name="connsiteX8" fmla="*/ 0 w 1051569"/>
                <a:gd name="connsiteY8" fmla="*/ 6971904 h 7134903"/>
                <a:gd name="connsiteX9" fmla="*/ 0 w 1051569"/>
                <a:gd name="connsiteY9" fmla="*/ 6971904 h 7134903"/>
                <a:gd name="connsiteX10" fmla="*/ 0 w 1051569"/>
                <a:gd name="connsiteY10" fmla="*/ 498324 h 7134903"/>
                <a:gd name="connsiteX11" fmla="*/ 145956 w 1051569"/>
                <a:gd name="connsiteY11" fmla="*/ 145956 h 7134903"/>
                <a:gd name="connsiteX12" fmla="*/ 498325 w 1051569"/>
                <a:gd name="connsiteY12" fmla="*/ 1 h 7134903"/>
                <a:gd name="connsiteX13" fmla="*/ 498324 w 1051569"/>
                <a:gd name="connsiteY13" fmla="*/ 0 h 7134903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996648 w 1051569"/>
                <a:gd name="connsiteY4" fmla="*/ 6971904 h 7134903"/>
                <a:gd name="connsiteX5" fmla="*/ 1051569 w 1051569"/>
                <a:gd name="connsiteY5" fmla="*/ 7134903 h 7134903"/>
                <a:gd name="connsiteX6" fmla="*/ 0 w 1051569"/>
                <a:gd name="connsiteY6" fmla="*/ 6971904 h 7134903"/>
                <a:gd name="connsiteX7" fmla="*/ 0 w 1051569"/>
                <a:gd name="connsiteY7" fmla="*/ 6971904 h 7134903"/>
                <a:gd name="connsiteX8" fmla="*/ 0 w 1051569"/>
                <a:gd name="connsiteY8" fmla="*/ 6971904 h 7134903"/>
                <a:gd name="connsiteX9" fmla="*/ 0 w 1051569"/>
                <a:gd name="connsiteY9" fmla="*/ 498324 h 7134903"/>
                <a:gd name="connsiteX10" fmla="*/ 145956 w 1051569"/>
                <a:gd name="connsiteY10" fmla="*/ 145956 h 7134903"/>
                <a:gd name="connsiteX11" fmla="*/ 498325 w 1051569"/>
                <a:gd name="connsiteY11" fmla="*/ 1 h 7134903"/>
                <a:gd name="connsiteX12" fmla="*/ 498324 w 1051569"/>
                <a:gd name="connsiteY12" fmla="*/ 0 h 7134903"/>
                <a:gd name="connsiteX0" fmla="*/ 498324 w 1217677"/>
                <a:gd name="connsiteY0" fmla="*/ 0 h 7134903"/>
                <a:gd name="connsiteX1" fmla="*/ 498324 w 1217677"/>
                <a:gd name="connsiteY1" fmla="*/ 0 h 7134903"/>
                <a:gd name="connsiteX2" fmla="*/ 850692 w 1217677"/>
                <a:gd name="connsiteY2" fmla="*/ 145956 h 7134903"/>
                <a:gd name="connsiteX3" fmla="*/ 996647 w 1217677"/>
                <a:gd name="connsiteY3" fmla="*/ 498325 h 7134903"/>
                <a:gd name="connsiteX4" fmla="*/ 1051569 w 1217677"/>
                <a:gd name="connsiteY4" fmla="*/ 7134903 h 7134903"/>
                <a:gd name="connsiteX5" fmla="*/ 0 w 1217677"/>
                <a:gd name="connsiteY5" fmla="*/ 6971904 h 7134903"/>
                <a:gd name="connsiteX6" fmla="*/ 0 w 1217677"/>
                <a:gd name="connsiteY6" fmla="*/ 6971904 h 7134903"/>
                <a:gd name="connsiteX7" fmla="*/ 0 w 1217677"/>
                <a:gd name="connsiteY7" fmla="*/ 6971904 h 7134903"/>
                <a:gd name="connsiteX8" fmla="*/ 0 w 1217677"/>
                <a:gd name="connsiteY8" fmla="*/ 498324 h 7134903"/>
                <a:gd name="connsiteX9" fmla="*/ 145956 w 1217677"/>
                <a:gd name="connsiteY9" fmla="*/ 145956 h 7134903"/>
                <a:gd name="connsiteX10" fmla="*/ 498325 w 1217677"/>
                <a:gd name="connsiteY10" fmla="*/ 1 h 7134903"/>
                <a:gd name="connsiteX11" fmla="*/ 498324 w 1217677"/>
                <a:gd name="connsiteY11" fmla="*/ 0 h 7134903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1051569 w 1051569"/>
                <a:gd name="connsiteY4" fmla="*/ 7134903 h 7134903"/>
                <a:gd name="connsiteX5" fmla="*/ 0 w 1051569"/>
                <a:gd name="connsiteY5" fmla="*/ 6971904 h 7134903"/>
                <a:gd name="connsiteX6" fmla="*/ 0 w 1051569"/>
                <a:gd name="connsiteY6" fmla="*/ 6971904 h 7134903"/>
                <a:gd name="connsiteX7" fmla="*/ 0 w 1051569"/>
                <a:gd name="connsiteY7" fmla="*/ 6971904 h 7134903"/>
                <a:gd name="connsiteX8" fmla="*/ 0 w 1051569"/>
                <a:gd name="connsiteY8" fmla="*/ 498324 h 7134903"/>
                <a:gd name="connsiteX9" fmla="*/ 145956 w 1051569"/>
                <a:gd name="connsiteY9" fmla="*/ 145956 h 7134903"/>
                <a:gd name="connsiteX10" fmla="*/ 498325 w 1051569"/>
                <a:gd name="connsiteY10" fmla="*/ 1 h 7134903"/>
                <a:gd name="connsiteX11" fmla="*/ 498324 w 1051569"/>
                <a:gd name="connsiteY11" fmla="*/ 0 h 7134903"/>
                <a:gd name="connsiteX0" fmla="*/ 0 w 1143009"/>
                <a:gd name="connsiteY0" fmla="*/ 6971904 h 7226343"/>
                <a:gd name="connsiteX1" fmla="*/ 0 w 1143009"/>
                <a:gd name="connsiteY1" fmla="*/ 6971904 h 7226343"/>
                <a:gd name="connsiteX2" fmla="*/ 0 w 1143009"/>
                <a:gd name="connsiteY2" fmla="*/ 6971904 h 7226343"/>
                <a:gd name="connsiteX3" fmla="*/ 0 w 1143009"/>
                <a:gd name="connsiteY3" fmla="*/ 498324 h 7226343"/>
                <a:gd name="connsiteX4" fmla="*/ 145956 w 1143009"/>
                <a:gd name="connsiteY4" fmla="*/ 145956 h 7226343"/>
                <a:gd name="connsiteX5" fmla="*/ 498325 w 1143009"/>
                <a:gd name="connsiteY5" fmla="*/ 1 h 7226343"/>
                <a:gd name="connsiteX6" fmla="*/ 498324 w 1143009"/>
                <a:gd name="connsiteY6" fmla="*/ 0 h 7226343"/>
                <a:gd name="connsiteX7" fmla="*/ 498324 w 1143009"/>
                <a:gd name="connsiteY7" fmla="*/ 0 h 7226343"/>
                <a:gd name="connsiteX8" fmla="*/ 850692 w 1143009"/>
                <a:gd name="connsiteY8" fmla="*/ 145956 h 7226343"/>
                <a:gd name="connsiteX9" fmla="*/ 996647 w 1143009"/>
                <a:gd name="connsiteY9" fmla="*/ 498325 h 7226343"/>
                <a:gd name="connsiteX10" fmla="*/ 1143009 w 1143009"/>
                <a:gd name="connsiteY10" fmla="*/ 7226343 h 7226343"/>
                <a:gd name="connsiteX0" fmla="*/ 0 w 1095577"/>
                <a:gd name="connsiteY0" fmla="*/ 6971904 h 7197301"/>
                <a:gd name="connsiteX1" fmla="*/ 0 w 1095577"/>
                <a:gd name="connsiteY1" fmla="*/ 6971904 h 7197301"/>
                <a:gd name="connsiteX2" fmla="*/ 0 w 1095577"/>
                <a:gd name="connsiteY2" fmla="*/ 6971904 h 7197301"/>
                <a:gd name="connsiteX3" fmla="*/ 0 w 1095577"/>
                <a:gd name="connsiteY3" fmla="*/ 498324 h 7197301"/>
                <a:gd name="connsiteX4" fmla="*/ 145956 w 1095577"/>
                <a:gd name="connsiteY4" fmla="*/ 145956 h 7197301"/>
                <a:gd name="connsiteX5" fmla="*/ 498325 w 1095577"/>
                <a:gd name="connsiteY5" fmla="*/ 1 h 7197301"/>
                <a:gd name="connsiteX6" fmla="*/ 498324 w 1095577"/>
                <a:gd name="connsiteY6" fmla="*/ 0 h 7197301"/>
                <a:gd name="connsiteX7" fmla="*/ 498324 w 1095577"/>
                <a:gd name="connsiteY7" fmla="*/ 0 h 7197301"/>
                <a:gd name="connsiteX8" fmla="*/ 850692 w 1095577"/>
                <a:gd name="connsiteY8" fmla="*/ 145956 h 7197301"/>
                <a:gd name="connsiteX9" fmla="*/ 996647 w 1095577"/>
                <a:gd name="connsiteY9" fmla="*/ 498325 h 7197301"/>
                <a:gd name="connsiteX10" fmla="*/ 1095577 w 1095577"/>
                <a:gd name="connsiteY10" fmla="*/ 7197301 h 7197301"/>
                <a:gd name="connsiteX0" fmla="*/ 0 w 1045874"/>
                <a:gd name="connsiteY0" fmla="*/ 6971904 h 7103308"/>
                <a:gd name="connsiteX1" fmla="*/ 0 w 1045874"/>
                <a:gd name="connsiteY1" fmla="*/ 6971904 h 7103308"/>
                <a:gd name="connsiteX2" fmla="*/ 0 w 1045874"/>
                <a:gd name="connsiteY2" fmla="*/ 6971904 h 7103308"/>
                <a:gd name="connsiteX3" fmla="*/ 0 w 1045874"/>
                <a:gd name="connsiteY3" fmla="*/ 498324 h 7103308"/>
                <a:gd name="connsiteX4" fmla="*/ 145956 w 1045874"/>
                <a:gd name="connsiteY4" fmla="*/ 145956 h 7103308"/>
                <a:gd name="connsiteX5" fmla="*/ 498325 w 1045874"/>
                <a:gd name="connsiteY5" fmla="*/ 1 h 7103308"/>
                <a:gd name="connsiteX6" fmla="*/ 498324 w 1045874"/>
                <a:gd name="connsiteY6" fmla="*/ 0 h 7103308"/>
                <a:gd name="connsiteX7" fmla="*/ 498324 w 1045874"/>
                <a:gd name="connsiteY7" fmla="*/ 0 h 7103308"/>
                <a:gd name="connsiteX8" fmla="*/ 850692 w 1045874"/>
                <a:gd name="connsiteY8" fmla="*/ 145956 h 7103308"/>
                <a:gd name="connsiteX9" fmla="*/ 996647 w 1045874"/>
                <a:gd name="connsiteY9" fmla="*/ 498325 h 7103308"/>
                <a:gd name="connsiteX10" fmla="*/ 1045874 w 1045874"/>
                <a:gd name="connsiteY10" fmla="*/ 7103308 h 7103308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0884" h="7134813">
                  <a:moveTo>
                    <a:pt x="0" y="6971904"/>
                  </a:moveTo>
                  <a:lnTo>
                    <a:pt x="0" y="6971904"/>
                  </a:lnTo>
                  <a:lnTo>
                    <a:pt x="0" y="6971904"/>
                  </a:lnTo>
                  <a:lnTo>
                    <a:pt x="0" y="498324"/>
                  </a:lnTo>
                  <a:cubicBezTo>
                    <a:pt x="0" y="366160"/>
                    <a:pt x="52502" y="239410"/>
                    <a:pt x="145956" y="145956"/>
                  </a:cubicBezTo>
                  <a:cubicBezTo>
                    <a:pt x="239410" y="52502"/>
                    <a:pt x="366161" y="1"/>
                    <a:pt x="498325" y="1"/>
                  </a:cubicBezTo>
                  <a:lnTo>
                    <a:pt x="498324" y="0"/>
                  </a:lnTo>
                  <a:lnTo>
                    <a:pt x="498324" y="0"/>
                  </a:lnTo>
                  <a:cubicBezTo>
                    <a:pt x="630488" y="0"/>
                    <a:pt x="757238" y="52502"/>
                    <a:pt x="850692" y="145956"/>
                  </a:cubicBezTo>
                  <a:cubicBezTo>
                    <a:pt x="944146" y="239410"/>
                    <a:pt x="996647" y="366161"/>
                    <a:pt x="996647" y="498325"/>
                  </a:cubicBezTo>
                  <a:cubicBezTo>
                    <a:pt x="1030126" y="1663149"/>
                    <a:pt x="1037566" y="5867764"/>
                    <a:pt x="1040884" y="7134813"/>
                  </a:cubicBezTo>
                </a:path>
              </a:pathLst>
            </a:custGeom>
            <a:solidFill>
              <a:schemeClr val="tx2">
                <a:alpha val="60000"/>
              </a:schemeClr>
            </a:solidFill>
            <a:ln>
              <a:solidFill>
                <a:schemeClr val="bg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Freeform 25"/>
            <p:cNvSpPr/>
            <p:nvPr/>
          </p:nvSpPr>
          <p:spPr>
            <a:xfrm rot="15660000">
              <a:off x="6127955" y="-68851"/>
              <a:ext cx="932370" cy="5296611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14400 w 953241"/>
                <a:gd name="connsiteY5" fmla="*/ 6172200 h 6328114"/>
                <a:gd name="connsiteX6" fmla="*/ 953241 w 953241"/>
                <a:gd name="connsiteY6" fmla="*/ 6328114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6172200 h 6328114"/>
                <a:gd name="connsiteX10" fmla="*/ 0 w 953241"/>
                <a:gd name="connsiteY10" fmla="*/ 457200 h 6328114"/>
                <a:gd name="connsiteX11" fmla="*/ 133911 w 953241"/>
                <a:gd name="connsiteY11" fmla="*/ 133911 h 6328114"/>
                <a:gd name="connsiteX12" fmla="*/ 457201 w 953241"/>
                <a:gd name="connsiteY12" fmla="*/ 1 h 6328114"/>
                <a:gd name="connsiteX13" fmla="*/ 457200 w 953241"/>
                <a:gd name="connsiteY13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53241 w 953241"/>
                <a:gd name="connsiteY5" fmla="*/ 6328114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457200 h 6328114"/>
                <a:gd name="connsiteX10" fmla="*/ 133911 w 953241"/>
                <a:gd name="connsiteY10" fmla="*/ 133911 h 6328114"/>
                <a:gd name="connsiteX11" fmla="*/ 457201 w 953241"/>
                <a:gd name="connsiteY11" fmla="*/ 1 h 6328114"/>
                <a:gd name="connsiteX12" fmla="*/ 457200 w 953241"/>
                <a:gd name="connsiteY12" fmla="*/ 0 h 6328114"/>
                <a:gd name="connsiteX0" fmla="*/ 457200 w 1105641"/>
                <a:gd name="connsiteY0" fmla="*/ 0 h 6328114"/>
                <a:gd name="connsiteX1" fmla="*/ 457200 w 1105641"/>
                <a:gd name="connsiteY1" fmla="*/ 0 h 6328114"/>
                <a:gd name="connsiteX2" fmla="*/ 780489 w 1105641"/>
                <a:gd name="connsiteY2" fmla="*/ 133911 h 6328114"/>
                <a:gd name="connsiteX3" fmla="*/ 914399 w 1105641"/>
                <a:gd name="connsiteY3" fmla="*/ 457201 h 6328114"/>
                <a:gd name="connsiteX4" fmla="*/ 953241 w 1105641"/>
                <a:gd name="connsiteY4" fmla="*/ 6328114 h 6328114"/>
                <a:gd name="connsiteX5" fmla="*/ 0 w 1105641"/>
                <a:gd name="connsiteY5" fmla="*/ 6172200 h 6328114"/>
                <a:gd name="connsiteX6" fmla="*/ 0 w 1105641"/>
                <a:gd name="connsiteY6" fmla="*/ 6172200 h 6328114"/>
                <a:gd name="connsiteX7" fmla="*/ 0 w 1105641"/>
                <a:gd name="connsiteY7" fmla="*/ 6172200 h 6328114"/>
                <a:gd name="connsiteX8" fmla="*/ 0 w 1105641"/>
                <a:gd name="connsiteY8" fmla="*/ 457200 h 6328114"/>
                <a:gd name="connsiteX9" fmla="*/ 133911 w 1105641"/>
                <a:gd name="connsiteY9" fmla="*/ 133911 h 6328114"/>
                <a:gd name="connsiteX10" fmla="*/ 457201 w 1105641"/>
                <a:gd name="connsiteY10" fmla="*/ 1 h 6328114"/>
                <a:gd name="connsiteX11" fmla="*/ 457200 w 1105641"/>
                <a:gd name="connsiteY11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53241 w 953241"/>
                <a:gd name="connsiteY4" fmla="*/ 6328114 h 6328114"/>
                <a:gd name="connsiteX5" fmla="*/ 0 w 953241"/>
                <a:gd name="connsiteY5" fmla="*/ 6172200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457200 h 6328114"/>
                <a:gd name="connsiteX9" fmla="*/ 133911 w 953241"/>
                <a:gd name="connsiteY9" fmla="*/ 133911 h 6328114"/>
                <a:gd name="connsiteX10" fmla="*/ 457201 w 953241"/>
                <a:gd name="connsiteY10" fmla="*/ 1 h 6328114"/>
                <a:gd name="connsiteX11" fmla="*/ 457200 w 953241"/>
                <a:gd name="connsiteY11" fmla="*/ 0 h 6328114"/>
                <a:gd name="connsiteX0" fmla="*/ 457200 w 943191"/>
                <a:gd name="connsiteY0" fmla="*/ 0 h 6312729"/>
                <a:gd name="connsiteX1" fmla="*/ 457200 w 943191"/>
                <a:gd name="connsiteY1" fmla="*/ 0 h 6312729"/>
                <a:gd name="connsiteX2" fmla="*/ 780489 w 943191"/>
                <a:gd name="connsiteY2" fmla="*/ 133911 h 6312729"/>
                <a:gd name="connsiteX3" fmla="*/ 914399 w 943191"/>
                <a:gd name="connsiteY3" fmla="*/ 457201 h 6312729"/>
                <a:gd name="connsiteX4" fmla="*/ 942064 w 943191"/>
                <a:gd name="connsiteY4" fmla="*/ 6312729 h 6312729"/>
                <a:gd name="connsiteX5" fmla="*/ 0 w 943191"/>
                <a:gd name="connsiteY5" fmla="*/ 6172200 h 6312729"/>
                <a:gd name="connsiteX6" fmla="*/ 0 w 943191"/>
                <a:gd name="connsiteY6" fmla="*/ 6172200 h 6312729"/>
                <a:gd name="connsiteX7" fmla="*/ 0 w 943191"/>
                <a:gd name="connsiteY7" fmla="*/ 6172200 h 6312729"/>
                <a:gd name="connsiteX8" fmla="*/ 0 w 943191"/>
                <a:gd name="connsiteY8" fmla="*/ 457200 h 6312729"/>
                <a:gd name="connsiteX9" fmla="*/ 133911 w 943191"/>
                <a:gd name="connsiteY9" fmla="*/ 133911 h 6312729"/>
                <a:gd name="connsiteX10" fmla="*/ 457201 w 943191"/>
                <a:gd name="connsiteY10" fmla="*/ 1 h 6312729"/>
                <a:gd name="connsiteX11" fmla="*/ 457200 w 943191"/>
                <a:gd name="connsiteY11" fmla="*/ 0 h 6312729"/>
                <a:gd name="connsiteX0" fmla="*/ 0 w 1033504"/>
                <a:gd name="connsiteY0" fmla="*/ 6172200 h 6404169"/>
                <a:gd name="connsiteX1" fmla="*/ 0 w 1033504"/>
                <a:gd name="connsiteY1" fmla="*/ 6172200 h 6404169"/>
                <a:gd name="connsiteX2" fmla="*/ 0 w 1033504"/>
                <a:gd name="connsiteY2" fmla="*/ 6172200 h 6404169"/>
                <a:gd name="connsiteX3" fmla="*/ 0 w 1033504"/>
                <a:gd name="connsiteY3" fmla="*/ 457200 h 6404169"/>
                <a:gd name="connsiteX4" fmla="*/ 133911 w 1033504"/>
                <a:gd name="connsiteY4" fmla="*/ 133911 h 6404169"/>
                <a:gd name="connsiteX5" fmla="*/ 457201 w 1033504"/>
                <a:gd name="connsiteY5" fmla="*/ 1 h 6404169"/>
                <a:gd name="connsiteX6" fmla="*/ 457200 w 1033504"/>
                <a:gd name="connsiteY6" fmla="*/ 0 h 6404169"/>
                <a:gd name="connsiteX7" fmla="*/ 457200 w 1033504"/>
                <a:gd name="connsiteY7" fmla="*/ 0 h 6404169"/>
                <a:gd name="connsiteX8" fmla="*/ 780489 w 1033504"/>
                <a:gd name="connsiteY8" fmla="*/ 133911 h 6404169"/>
                <a:gd name="connsiteX9" fmla="*/ 914399 w 1033504"/>
                <a:gd name="connsiteY9" fmla="*/ 457201 h 6404169"/>
                <a:gd name="connsiteX10" fmla="*/ 1033504 w 1033504"/>
                <a:gd name="connsiteY10" fmla="*/ 6404169 h 6404169"/>
                <a:gd name="connsiteX0" fmla="*/ 0 w 1007327"/>
                <a:gd name="connsiteY0" fmla="*/ 6172200 h 6354462"/>
                <a:gd name="connsiteX1" fmla="*/ 0 w 1007327"/>
                <a:gd name="connsiteY1" fmla="*/ 6172200 h 6354462"/>
                <a:gd name="connsiteX2" fmla="*/ 0 w 1007327"/>
                <a:gd name="connsiteY2" fmla="*/ 6172200 h 6354462"/>
                <a:gd name="connsiteX3" fmla="*/ 0 w 1007327"/>
                <a:gd name="connsiteY3" fmla="*/ 457200 h 6354462"/>
                <a:gd name="connsiteX4" fmla="*/ 133911 w 1007327"/>
                <a:gd name="connsiteY4" fmla="*/ 133911 h 6354462"/>
                <a:gd name="connsiteX5" fmla="*/ 457201 w 1007327"/>
                <a:gd name="connsiteY5" fmla="*/ 1 h 6354462"/>
                <a:gd name="connsiteX6" fmla="*/ 457200 w 1007327"/>
                <a:gd name="connsiteY6" fmla="*/ 0 h 6354462"/>
                <a:gd name="connsiteX7" fmla="*/ 457200 w 1007327"/>
                <a:gd name="connsiteY7" fmla="*/ 0 h 6354462"/>
                <a:gd name="connsiteX8" fmla="*/ 780489 w 1007327"/>
                <a:gd name="connsiteY8" fmla="*/ 133911 h 6354462"/>
                <a:gd name="connsiteX9" fmla="*/ 914399 w 1007327"/>
                <a:gd name="connsiteY9" fmla="*/ 457201 h 6354462"/>
                <a:gd name="connsiteX10" fmla="*/ 1007327 w 1007327"/>
                <a:gd name="connsiteY10" fmla="*/ 6354462 h 6354462"/>
                <a:gd name="connsiteX0" fmla="*/ 0 w 1029242"/>
                <a:gd name="connsiteY0" fmla="*/ 6172200 h 6330704"/>
                <a:gd name="connsiteX1" fmla="*/ 0 w 1029242"/>
                <a:gd name="connsiteY1" fmla="*/ 6172200 h 6330704"/>
                <a:gd name="connsiteX2" fmla="*/ 0 w 1029242"/>
                <a:gd name="connsiteY2" fmla="*/ 6172200 h 6330704"/>
                <a:gd name="connsiteX3" fmla="*/ 0 w 1029242"/>
                <a:gd name="connsiteY3" fmla="*/ 457200 h 6330704"/>
                <a:gd name="connsiteX4" fmla="*/ 133911 w 1029242"/>
                <a:gd name="connsiteY4" fmla="*/ 133911 h 6330704"/>
                <a:gd name="connsiteX5" fmla="*/ 457201 w 1029242"/>
                <a:gd name="connsiteY5" fmla="*/ 1 h 6330704"/>
                <a:gd name="connsiteX6" fmla="*/ 457200 w 1029242"/>
                <a:gd name="connsiteY6" fmla="*/ 0 h 6330704"/>
                <a:gd name="connsiteX7" fmla="*/ 457200 w 1029242"/>
                <a:gd name="connsiteY7" fmla="*/ 0 h 6330704"/>
                <a:gd name="connsiteX8" fmla="*/ 780489 w 1029242"/>
                <a:gd name="connsiteY8" fmla="*/ 133911 h 6330704"/>
                <a:gd name="connsiteX9" fmla="*/ 914399 w 1029242"/>
                <a:gd name="connsiteY9" fmla="*/ 457201 h 6330704"/>
                <a:gd name="connsiteX10" fmla="*/ 1029242 w 1029242"/>
                <a:gd name="connsiteY10" fmla="*/ 6330704 h 6330704"/>
                <a:gd name="connsiteX0" fmla="*/ 0 w 964937"/>
                <a:gd name="connsiteY0" fmla="*/ 6172200 h 6306905"/>
                <a:gd name="connsiteX1" fmla="*/ 0 w 964937"/>
                <a:gd name="connsiteY1" fmla="*/ 6172200 h 6306905"/>
                <a:gd name="connsiteX2" fmla="*/ 0 w 964937"/>
                <a:gd name="connsiteY2" fmla="*/ 6172200 h 6306905"/>
                <a:gd name="connsiteX3" fmla="*/ 0 w 964937"/>
                <a:gd name="connsiteY3" fmla="*/ 457200 h 6306905"/>
                <a:gd name="connsiteX4" fmla="*/ 133911 w 964937"/>
                <a:gd name="connsiteY4" fmla="*/ 133911 h 6306905"/>
                <a:gd name="connsiteX5" fmla="*/ 457201 w 964937"/>
                <a:gd name="connsiteY5" fmla="*/ 1 h 6306905"/>
                <a:gd name="connsiteX6" fmla="*/ 457200 w 964937"/>
                <a:gd name="connsiteY6" fmla="*/ 0 h 6306905"/>
                <a:gd name="connsiteX7" fmla="*/ 457200 w 964937"/>
                <a:gd name="connsiteY7" fmla="*/ 0 h 6306905"/>
                <a:gd name="connsiteX8" fmla="*/ 780489 w 964937"/>
                <a:gd name="connsiteY8" fmla="*/ 133911 h 6306905"/>
                <a:gd name="connsiteX9" fmla="*/ 914399 w 964937"/>
                <a:gd name="connsiteY9" fmla="*/ 457201 h 6306905"/>
                <a:gd name="connsiteX10" fmla="*/ 964937 w 964937"/>
                <a:gd name="connsiteY10" fmla="*/ 6306905 h 6306905"/>
                <a:gd name="connsiteX0" fmla="*/ 0 w 958626"/>
                <a:gd name="connsiteY0" fmla="*/ 6172200 h 6346750"/>
                <a:gd name="connsiteX1" fmla="*/ 0 w 958626"/>
                <a:gd name="connsiteY1" fmla="*/ 6172200 h 6346750"/>
                <a:gd name="connsiteX2" fmla="*/ 0 w 958626"/>
                <a:gd name="connsiteY2" fmla="*/ 6172200 h 6346750"/>
                <a:gd name="connsiteX3" fmla="*/ 0 w 958626"/>
                <a:gd name="connsiteY3" fmla="*/ 457200 h 6346750"/>
                <a:gd name="connsiteX4" fmla="*/ 133911 w 958626"/>
                <a:gd name="connsiteY4" fmla="*/ 133911 h 6346750"/>
                <a:gd name="connsiteX5" fmla="*/ 457201 w 958626"/>
                <a:gd name="connsiteY5" fmla="*/ 1 h 6346750"/>
                <a:gd name="connsiteX6" fmla="*/ 457200 w 958626"/>
                <a:gd name="connsiteY6" fmla="*/ 0 h 6346750"/>
                <a:gd name="connsiteX7" fmla="*/ 457200 w 958626"/>
                <a:gd name="connsiteY7" fmla="*/ 0 h 6346750"/>
                <a:gd name="connsiteX8" fmla="*/ 780489 w 958626"/>
                <a:gd name="connsiteY8" fmla="*/ 133911 h 6346750"/>
                <a:gd name="connsiteX9" fmla="*/ 914399 w 958626"/>
                <a:gd name="connsiteY9" fmla="*/ 457201 h 6346750"/>
                <a:gd name="connsiteX10" fmla="*/ 958626 w 958626"/>
                <a:gd name="connsiteY10" fmla="*/ 6346750 h 6346750"/>
                <a:gd name="connsiteX0" fmla="*/ 0 w 960730"/>
                <a:gd name="connsiteY0" fmla="*/ 6172200 h 6333468"/>
                <a:gd name="connsiteX1" fmla="*/ 0 w 960730"/>
                <a:gd name="connsiteY1" fmla="*/ 6172200 h 6333468"/>
                <a:gd name="connsiteX2" fmla="*/ 0 w 960730"/>
                <a:gd name="connsiteY2" fmla="*/ 6172200 h 6333468"/>
                <a:gd name="connsiteX3" fmla="*/ 0 w 960730"/>
                <a:gd name="connsiteY3" fmla="*/ 457200 h 6333468"/>
                <a:gd name="connsiteX4" fmla="*/ 133911 w 960730"/>
                <a:gd name="connsiteY4" fmla="*/ 133911 h 6333468"/>
                <a:gd name="connsiteX5" fmla="*/ 457201 w 960730"/>
                <a:gd name="connsiteY5" fmla="*/ 1 h 6333468"/>
                <a:gd name="connsiteX6" fmla="*/ 457200 w 960730"/>
                <a:gd name="connsiteY6" fmla="*/ 0 h 6333468"/>
                <a:gd name="connsiteX7" fmla="*/ 457200 w 960730"/>
                <a:gd name="connsiteY7" fmla="*/ 0 h 6333468"/>
                <a:gd name="connsiteX8" fmla="*/ 780489 w 960730"/>
                <a:gd name="connsiteY8" fmla="*/ 133911 h 6333468"/>
                <a:gd name="connsiteX9" fmla="*/ 914399 w 960730"/>
                <a:gd name="connsiteY9" fmla="*/ 457201 h 6333468"/>
                <a:gd name="connsiteX10" fmla="*/ 960730 w 960730"/>
                <a:gd name="connsiteY10" fmla="*/ 6333468 h 6333468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0 w 962833"/>
                <a:gd name="connsiteY2" fmla="*/ 6172200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5534 w 962833"/>
                <a:gd name="connsiteY2" fmla="*/ 6164375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5534" y="6164375"/>
                  </a:lnTo>
                  <a:cubicBezTo>
                    <a:pt x="3689" y="4261983"/>
                    <a:pt x="1845" y="2359592"/>
                    <a:pt x="0" y="457200"/>
                  </a:cubicBez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chemeClr val="tx2">
                <a:alpha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 rot="15660000">
              <a:off x="5624128" y="-611284"/>
              <a:ext cx="962833" cy="6320186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14400 w 953241"/>
                <a:gd name="connsiteY5" fmla="*/ 6172200 h 6328114"/>
                <a:gd name="connsiteX6" fmla="*/ 953241 w 953241"/>
                <a:gd name="connsiteY6" fmla="*/ 6328114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6172200 h 6328114"/>
                <a:gd name="connsiteX10" fmla="*/ 0 w 953241"/>
                <a:gd name="connsiteY10" fmla="*/ 457200 h 6328114"/>
                <a:gd name="connsiteX11" fmla="*/ 133911 w 953241"/>
                <a:gd name="connsiteY11" fmla="*/ 133911 h 6328114"/>
                <a:gd name="connsiteX12" fmla="*/ 457201 w 953241"/>
                <a:gd name="connsiteY12" fmla="*/ 1 h 6328114"/>
                <a:gd name="connsiteX13" fmla="*/ 457200 w 953241"/>
                <a:gd name="connsiteY13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53241 w 953241"/>
                <a:gd name="connsiteY5" fmla="*/ 6328114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457200 h 6328114"/>
                <a:gd name="connsiteX10" fmla="*/ 133911 w 953241"/>
                <a:gd name="connsiteY10" fmla="*/ 133911 h 6328114"/>
                <a:gd name="connsiteX11" fmla="*/ 457201 w 953241"/>
                <a:gd name="connsiteY11" fmla="*/ 1 h 6328114"/>
                <a:gd name="connsiteX12" fmla="*/ 457200 w 953241"/>
                <a:gd name="connsiteY12" fmla="*/ 0 h 6328114"/>
                <a:gd name="connsiteX0" fmla="*/ 457200 w 1105641"/>
                <a:gd name="connsiteY0" fmla="*/ 0 h 6328114"/>
                <a:gd name="connsiteX1" fmla="*/ 457200 w 1105641"/>
                <a:gd name="connsiteY1" fmla="*/ 0 h 6328114"/>
                <a:gd name="connsiteX2" fmla="*/ 780489 w 1105641"/>
                <a:gd name="connsiteY2" fmla="*/ 133911 h 6328114"/>
                <a:gd name="connsiteX3" fmla="*/ 914399 w 1105641"/>
                <a:gd name="connsiteY3" fmla="*/ 457201 h 6328114"/>
                <a:gd name="connsiteX4" fmla="*/ 953241 w 1105641"/>
                <a:gd name="connsiteY4" fmla="*/ 6328114 h 6328114"/>
                <a:gd name="connsiteX5" fmla="*/ 0 w 1105641"/>
                <a:gd name="connsiteY5" fmla="*/ 6172200 h 6328114"/>
                <a:gd name="connsiteX6" fmla="*/ 0 w 1105641"/>
                <a:gd name="connsiteY6" fmla="*/ 6172200 h 6328114"/>
                <a:gd name="connsiteX7" fmla="*/ 0 w 1105641"/>
                <a:gd name="connsiteY7" fmla="*/ 6172200 h 6328114"/>
                <a:gd name="connsiteX8" fmla="*/ 0 w 1105641"/>
                <a:gd name="connsiteY8" fmla="*/ 457200 h 6328114"/>
                <a:gd name="connsiteX9" fmla="*/ 133911 w 1105641"/>
                <a:gd name="connsiteY9" fmla="*/ 133911 h 6328114"/>
                <a:gd name="connsiteX10" fmla="*/ 457201 w 1105641"/>
                <a:gd name="connsiteY10" fmla="*/ 1 h 6328114"/>
                <a:gd name="connsiteX11" fmla="*/ 457200 w 1105641"/>
                <a:gd name="connsiteY11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53241 w 953241"/>
                <a:gd name="connsiteY4" fmla="*/ 6328114 h 6328114"/>
                <a:gd name="connsiteX5" fmla="*/ 0 w 953241"/>
                <a:gd name="connsiteY5" fmla="*/ 6172200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457200 h 6328114"/>
                <a:gd name="connsiteX9" fmla="*/ 133911 w 953241"/>
                <a:gd name="connsiteY9" fmla="*/ 133911 h 6328114"/>
                <a:gd name="connsiteX10" fmla="*/ 457201 w 953241"/>
                <a:gd name="connsiteY10" fmla="*/ 1 h 6328114"/>
                <a:gd name="connsiteX11" fmla="*/ 457200 w 953241"/>
                <a:gd name="connsiteY11" fmla="*/ 0 h 6328114"/>
                <a:gd name="connsiteX0" fmla="*/ 457200 w 943191"/>
                <a:gd name="connsiteY0" fmla="*/ 0 h 6312729"/>
                <a:gd name="connsiteX1" fmla="*/ 457200 w 943191"/>
                <a:gd name="connsiteY1" fmla="*/ 0 h 6312729"/>
                <a:gd name="connsiteX2" fmla="*/ 780489 w 943191"/>
                <a:gd name="connsiteY2" fmla="*/ 133911 h 6312729"/>
                <a:gd name="connsiteX3" fmla="*/ 914399 w 943191"/>
                <a:gd name="connsiteY3" fmla="*/ 457201 h 6312729"/>
                <a:gd name="connsiteX4" fmla="*/ 942064 w 943191"/>
                <a:gd name="connsiteY4" fmla="*/ 6312729 h 6312729"/>
                <a:gd name="connsiteX5" fmla="*/ 0 w 943191"/>
                <a:gd name="connsiteY5" fmla="*/ 6172200 h 6312729"/>
                <a:gd name="connsiteX6" fmla="*/ 0 w 943191"/>
                <a:gd name="connsiteY6" fmla="*/ 6172200 h 6312729"/>
                <a:gd name="connsiteX7" fmla="*/ 0 w 943191"/>
                <a:gd name="connsiteY7" fmla="*/ 6172200 h 6312729"/>
                <a:gd name="connsiteX8" fmla="*/ 0 w 943191"/>
                <a:gd name="connsiteY8" fmla="*/ 457200 h 6312729"/>
                <a:gd name="connsiteX9" fmla="*/ 133911 w 943191"/>
                <a:gd name="connsiteY9" fmla="*/ 133911 h 6312729"/>
                <a:gd name="connsiteX10" fmla="*/ 457201 w 943191"/>
                <a:gd name="connsiteY10" fmla="*/ 1 h 6312729"/>
                <a:gd name="connsiteX11" fmla="*/ 457200 w 943191"/>
                <a:gd name="connsiteY11" fmla="*/ 0 h 6312729"/>
                <a:gd name="connsiteX0" fmla="*/ 0 w 1033504"/>
                <a:gd name="connsiteY0" fmla="*/ 6172200 h 6404169"/>
                <a:gd name="connsiteX1" fmla="*/ 0 w 1033504"/>
                <a:gd name="connsiteY1" fmla="*/ 6172200 h 6404169"/>
                <a:gd name="connsiteX2" fmla="*/ 0 w 1033504"/>
                <a:gd name="connsiteY2" fmla="*/ 6172200 h 6404169"/>
                <a:gd name="connsiteX3" fmla="*/ 0 w 1033504"/>
                <a:gd name="connsiteY3" fmla="*/ 457200 h 6404169"/>
                <a:gd name="connsiteX4" fmla="*/ 133911 w 1033504"/>
                <a:gd name="connsiteY4" fmla="*/ 133911 h 6404169"/>
                <a:gd name="connsiteX5" fmla="*/ 457201 w 1033504"/>
                <a:gd name="connsiteY5" fmla="*/ 1 h 6404169"/>
                <a:gd name="connsiteX6" fmla="*/ 457200 w 1033504"/>
                <a:gd name="connsiteY6" fmla="*/ 0 h 6404169"/>
                <a:gd name="connsiteX7" fmla="*/ 457200 w 1033504"/>
                <a:gd name="connsiteY7" fmla="*/ 0 h 6404169"/>
                <a:gd name="connsiteX8" fmla="*/ 780489 w 1033504"/>
                <a:gd name="connsiteY8" fmla="*/ 133911 h 6404169"/>
                <a:gd name="connsiteX9" fmla="*/ 914399 w 1033504"/>
                <a:gd name="connsiteY9" fmla="*/ 457201 h 6404169"/>
                <a:gd name="connsiteX10" fmla="*/ 1033504 w 1033504"/>
                <a:gd name="connsiteY10" fmla="*/ 6404169 h 6404169"/>
                <a:gd name="connsiteX0" fmla="*/ 0 w 1007327"/>
                <a:gd name="connsiteY0" fmla="*/ 6172200 h 6354462"/>
                <a:gd name="connsiteX1" fmla="*/ 0 w 1007327"/>
                <a:gd name="connsiteY1" fmla="*/ 6172200 h 6354462"/>
                <a:gd name="connsiteX2" fmla="*/ 0 w 1007327"/>
                <a:gd name="connsiteY2" fmla="*/ 6172200 h 6354462"/>
                <a:gd name="connsiteX3" fmla="*/ 0 w 1007327"/>
                <a:gd name="connsiteY3" fmla="*/ 457200 h 6354462"/>
                <a:gd name="connsiteX4" fmla="*/ 133911 w 1007327"/>
                <a:gd name="connsiteY4" fmla="*/ 133911 h 6354462"/>
                <a:gd name="connsiteX5" fmla="*/ 457201 w 1007327"/>
                <a:gd name="connsiteY5" fmla="*/ 1 h 6354462"/>
                <a:gd name="connsiteX6" fmla="*/ 457200 w 1007327"/>
                <a:gd name="connsiteY6" fmla="*/ 0 h 6354462"/>
                <a:gd name="connsiteX7" fmla="*/ 457200 w 1007327"/>
                <a:gd name="connsiteY7" fmla="*/ 0 h 6354462"/>
                <a:gd name="connsiteX8" fmla="*/ 780489 w 1007327"/>
                <a:gd name="connsiteY8" fmla="*/ 133911 h 6354462"/>
                <a:gd name="connsiteX9" fmla="*/ 914399 w 1007327"/>
                <a:gd name="connsiteY9" fmla="*/ 457201 h 6354462"/>
                <a:gd name="connsiteX10" fmla="*/ 1007327 w 1007327"/>
                <a:gd name="connsiteY10" fmla="*/ 6354462 h 6354462"/>
                <a:gd name="connsiteX0" fmla="*/ 0 w 1029242"/>
                <a:gd name="connsiteY0" fmla="*/ 6172200 h 6330704"/>
                <a:gd name="connsiteX1" fmla="*/ 0 w 1029242"/>
                <a:gd name="connsiteY1" fmla="*/ 6172200 h 6330704"/>
                <a:gd name="connsiteX2" fmla="*/ 0 w 1029242"/>
                <a:gd name="connsiteY2" fmla="*/ 6172200 h 6330704"/>
                <a:gd name="connsiteX3" fmla="*/ 0 w 1029242"/>
                <a:gd name="connsiteY3" fmla="*/ 457200 h 6330704"/>
                <a:gd name="connsiteX4" fmla="*/ 133911 w 1029242"/>
                <a:gd name="connsiteY4" fmla="*/ 133911 h 6330704"/>
                <a:gd name="connsiteX5" fmla="*/ 457201 w 1029242"/>
                <a:gd name="connsiteY5" fmla="*/ 1 h 6330704"/>
                <a:gd name="connsiteX6" fmla="*/ 457200 w 1029242"/>
                <a:gd name="connsiteY6" fmla="*/ 0 h 6330704"/>
                <a:gd name="connsiteX7" fmla="*/ 457200 w 1029242"/>
                <a:gd name="connsiteY7" fmla="*/ 0 h 6330704"/>
                <a:gd name="connsiteX8" fmla="*/ 780489 w 1029242"/>
                <a:gd name="connsiteY8" fmla="*/ 133911 h 6330704"/>
                <a:gd name="connsiteX9" fmla="*/ 914399 w 1029242"/>
                <a:gd name="connsiteY9" fmla="*/ 457201 h 6330704"/>
                <a:gd name="connsiteX10" fmla="*/ 1029242 w 1029242"/>
                <a:gd name="connsiteY10" fmla="*/ 6330704 h 6330704"/>
                <a:gd name="connsiteX0" fmla="*/ 0 w 964937"/>
                <a:gd name="connsiteY0" fmla="*/ 6172200 h 6306905"/>
                <a:gd name="connsiteX1" fmla="*/ 0 w 964937"/>
                <a:gd name="connsiteY1" fmla="*/ 6172200 h 6306905"/>
                <a:gd name="connsiteX2" fmla="*/ 0 w 964937"/>
                <a:gd name="connsiteY2" fmla="*/ 6172200 h 6306905"/>
                <a:gd name="connsiteX3" fmla="*/ 0 w 964937"/>
                <a:gd name="connsiteY3" fmla="*/ 457200 h 6306905"/>
                <a:gd name="connsiteX4" fmla="*/ 133911 w 964937"/>
                <a:gd name="connsiteY4" fmla="*/ 133911 h 6306905"/>
                <a:gd name="connsiteX5" fmla="*/ 457201 w 964937"/>
                <a:gd name="connsiteY5" fmla="*/ 1 h 6306905"/>
                <a:gd name="connsiteX6" fmla="*/ 457200 w 964937"/>
                <a:gd name="connsiteY6" fmla="*/ 0 h 6306905"/>
                <a:gd name="connsiteX7" fmla="*/ 457200 w 964937"/>
                <a:gd name="connsiteY7" fmla="*/ 0 h 6306905"/>
                <a:gd name="connsiteX8" fmla="*/ 780489 w 964937"/>
                <a:gd name="connsiteY8" fmla="*/ 133911 h 6306905"/>
                <a:gd name="connsiteX9" fmla="*/ 914399 w 964937"/>
                <a:gd name="connsiteY9" fmla="*/ 457201 h 6306905"/>
                <a:gd name="connsiteX10" fmla="*/ 964937 w 964937"/>
                <a:gd name="connsiteY10" fmla="*/ 6306905 h 6306905"/>
                <a:gd name="connsiteX0" fmla="*/ 0 w 958626"/>
                <a:gd name="connsiteY0" fmla="*/ 6172200 h 6346750"/>
                <a:gd name="connsiteX1" fmla="*/ 0 w 958626"/>
                <a:gd name="connsiteY1" fmla="*/ 6172200 h 6346750"/>
                <a:gd name="connsiteX2" fmla="*/ 0 w 958626"/>
                <a:gd name="connsiteY2" fmla="*/ 6172200 h 6346750"/>
                <a:gd name="connsiteX3" fmla="*/ 0 w 958626"/>
                <a:gd name="connsiteY3" fmla="*/ 457200 h 6346750"/>
                <a:gd name="connsiteX4" fmla="*/ 133911 w 958626"/>
                <a:gd name="connsiteY4" fmla="*/ 133911 h 6346750"/>
                <a:gd name="connsiteX5" fmla="*/ 457201 w 958626"/>
                <a:gd name="connsiteY5" fmla="*/ 1 h 6346750"/>
                <a:gd name="connsiteX6" fmla="*/ 457200 w 958626"/>
                <a:gd name="connsiteY6" fmla="*/ 0 h 6346750"/>
                <a:gd name="connsiteX7" fmla="*/ 457200 w 958626"/>
                <a:gd name="connsiteY7" fmla="*/ 0 h 6346750"/>
                <a:gd name="connsiteX8" fmla="*/ 780489 w 958626"/>
                <a:gd name="connsiteY8" fmla="*/ 133911 h 6346750"/>
                <a:gd name="connsiteX9" fmla="*/ 914399 w 958626"/>
                <a:gd name="connsiteY9" fmla="*/ 457201 h 6346750"/>
                <a:gd name="connsiteX10" fmla="*/ 958626 w 958626"/>
                <a:gd name="connsiteY10" fmla="*/ 6346750 h 6346750"/>
                <a:gd name="connsiteX0" fmla="*/ 0 w 960730"/>
                <a:gd name="connsiteY0" fmla="*/ 6172200 h 6333468"/>
                <a:gd name="connsiteX1" fmla="*/ 0 w 960730"/>
                <a:gd name="connsiteY1" fmla="*/ 6172200 h 6333468"/>
                <a:gd name="connsiteX2" fmla="*/ 0 w 960730"/>
                <a:gd name="connsiteY2" fmla="*/ 6172200 h 6333468"/>
                <a:gd name="connsiteX3" fmla="*/ 0 w 960730"/>
                <a:gd name="connsiteY3" fmla="*/ 457200 h 6333468"/>
                <a:gd name="connsiteX4" fmla="*/ 133911 w 960730"/>
                <a:gd name="connsiteY4" fmla="*/ 133911 h 6333468"/>
                <a:gd name="connsiteX5" fmla="*/ 457201 w 960730"/>
                <a:gd name="connsiteY5" fmla="*/ 1 h 6333468"/>
                <a:gd name="connsiteX6" fmla="*/ 457200 w 960730"/>
                <a:gd name="connsiteY6" fmla="*/ 0 h 6333468"/>
                <a:gd name="connsiteX7" fmla="*/ 457200 w 960730"/>
                <a:gd name="connsiteY7" fmla="*/ 0 h 6333468"/>
                <a:gd name="connsiteX8" fmla="*/ 780489 w 960730"/>
                <a:gd name="connsiteY8" fmla="*/ 133911 h 6333468"/>
                <a:gd name="connsiteX9" fmla="*/ 914399 w 960730"/>
                <a:gd name="connsiteY9" fmla="*/ 457201 h 6333468"/>
                <a:gd name="connsiteX10" fmla="*/ 960730 w 960730"/>
                <a:gd name="connsiteY10" fmla="*/ 6333468 h 6333468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0 w 962833"/>
                <a:gd name="connsiteY2" fmla="*/ 6172200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0" y="6172200"/>
                  </a:lnTo>
                  <a:lnTo>
                    <a:pt x="0" y="457200"/>
                  </a:ln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rgbClr val="073779">
                <a:alpha val="50000"/>
              </a:srgbClr>
            </a:solidFill>
            <a:ln w="25400">
              <a:solidFill>
                <a:schemeClr val="accent2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 rot="15660000">
              <a:off x="6395227" y="-278516"/>
              <a:ext cx="552099" cy="5104822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" fmla="*/ 251460 w 545528"/>
                <a:gd name="connsiteY0" fmla="*/ 0 h 5090883"/>
                <a:gd name="connsiteX1" fmla="*/ 251460 w 545528"/>
                <a:gd name="connsiteY1" fmla="*/ 0 h 5090883"/>
                <a:gd name="connsiteX2" fmla="*/ 429269 w 545528"/>
                <a:gd name="connsiteY2" fmla="*/ 73651 h 5090883"/>
                <a:gd name="connsiteX3" fmla="*/ 502920 w 545528"/>
                <a:gd name="connsiteY3" fmla="*/ 251460 h 5090883"/>
                <a:gd name="connsiteX4" fmla="*/ 502920 w 545528"/>
                <a:gd name="connsiteY4" fmla="*/ 5016061 h 5090883"/>
                <a:gd name="connsiteX5" fmla="*/ 502920 w 545528"/>
                <a:gd name="connsiteY5" fmla="*/ 5016061 h 5090883"/>
                <a:gd name="connsiteX6" fmla="*/ 545528 w 545528"/>
                <a:gd name="connsiteY6" fmla="*/ 5090883 h 5090883"/>
                <a:gd name="connsiteX7" fmla="*/ 0 w 545528"/>
                <a:gd name="connsiteY7" fmla="*/ 5016061 h 5090883"/>
                <a:gd name="connsiteX8" fmla="*/ 0 w 545528"/>
                <a:gd name="connsiteY8" fmla="*/ 5016061 h 5090883"/>
                <a:gd name="connsiteX9" fmla="*/ 0 w 545528"/>
                <a:gd name="connsiteY9" fmla="*/ 5016061 h 5090883"/>
                <a:gd name="connsiteX10" fmla="*/ 0 w 545528"/>
                <a:gd name="connsiteY10" fmla="*/ 251460 h 5090883"/>
                <a:gd name="connsiteX11" fmla="*/ 73651 w 545528"/>
                <a:gd name="connsiteY11" fmla="*/ 73651 h 5090883"/>
                <a:gd name="connsiteX12" fmla="*/ 251460 w 545528"/>
                <a:gd name="connsiteY12" fmla="*/ 0 h 5090883"/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251460 h 5016061"/>
                <a:gd name="connsiteX10" fmla="*/ 73651 w 502920"/>
                <a:gd name="connsiteY10" fmla="*/ 73651 h 5016061"/>
                <a:gd name="connsiteX11" fmla="*/ 251460 w 502920"/>
                <a:gd name="connsiteY11" fmla="*/ 0 h 5016061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02920 w 578872"/>
                <a:gd name="connsiteY5" fmla="*/ 5016061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51179 w 578872"/>
                <a:gd name="connsiteY5" fmla="*/ 4969246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78872 w 578872"/>
                <a:gd name="connsiteY5" fmla="*/ 5090304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251460 h 5090304"/>
                <a:gd name="connsiteX10" fmla="*/ 73651 w 578872"/>
                <a:gd name="connsiteY10" fmla="*/ 73651 h 5090304"/>
                <a:gd name="connsiteX11" fmla="*/ 251460 w 578872"/>
                <a:gd name="connsiteY11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78872 w 578872"/>
                <a:gd name="connsiteY4" fmla="*/ 5090304 h 5090304"/>
                <a:gd name="connsiteX5" fmla="*/ 0 w 578872"/>
                <a:gd name="connsiteY5" fmla="*/ 5016061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251460 h 5090304"/>
                <a:gd name="connsiteX9" fmla="*/ 73651 w 578872"/>
                <a:gd name="connsiteY9" fmla="*/ 73651 h 5090304"/>
                <a:gd name="connsiteX10" fmla="*/ 251460 w 578872"/>
                <a:gd name="connsiteY10" fmla="*/ 0 h 5090304"/>
                <a:gd name="connsiteX0" fmla="*/ 0 w 670312"/>
                <a:gd name="connsiteY0" fmla="*/ 5016061 h 5181744"/>
                <a:gd name="connsiteX1" fmla="*/ 0 w 670312"/>
                <a:gd name="connsiteY1" fmla="*/ 5016061 h 5181744"/>
                <a:gd name="connsiteX2" fmla="*/ 0 w 670312"/>
                <a:gd name="connsiteY2" fmla="*/ 5016061 h 5181744"/>
                <a:gd name="connsiteX3" fmla="*/ 0 w 670312"/>
                <a:gd name="connsiteY3" fmla="*/ 251460 h 5181744"/>
                <a:gd name="connsiteX4" fmla="*/ 73651 w 670312"/>
                <a:gd name="connsiteY4" fmla="*/ 73651 h 5181744"/>
                <a:gd name="connsiteX5" fmla="*/ 251460 w 670312"/>
                <a:gd name="connsiteY5" fmla="*/ 0 h 5181744"/>
                <a:gd name="connsiteX6" fmla="*/ 251460 w 670312"/>
                <a:gd name="connsiteY6" fmla="*/ 0 h 5181744"/>
                <a:gd name="connsiteX7" fmla="*/ 429269 w 670312"/>
                <a:gd name="connsiteY7" fmla="*/ 73651 h 5181744"/>
                <a:gd name="connsiteX8" fmla="*/ 502920 w 670312"/>
                <a:gd name="connsiteY8" fmla="*/ 251460 h 5181744"/>
                <a:gd name="connsiteX9" fmla="*/ 670312 w 670312"/>
                <a:gd name="connsiteY9" fmla="*/ 5181744 h 5181744"/>
                <a:gd name="connsiteX0" fmla="*/ 0 w 572254"/>
                <a:gd name="connsiteY0" fmla="*/ 5016061 h 5084525"/>
                <a:gd name="connsiteX1" fmla="*/ 0 w 572254"/>
                <a:gd name="connsiteY1" fmla="*/ 5016061 h 5084525"/>
                <a:gd name="connsiteX2" fmla="*/ 0 w 572254"/>
                <a:gd name="connsiteY2" fmla="*/ 5016061 h 5084525"/>
                <a:gd name="connsiteX3" fmla="*/ 0 w 572254"/>
                <a:gd name="connsiteY3" fmla="*/ 251460 h 5084525"/>
                <a:gd name="connsiteX4" fmla="*/ 73651 w 572254"/>
                <a:gd name="connsiteY4" fmla="*/ 73651 h 5084525"/>
                <a:gd name="connsiteX5" fmla="*/ 251460 w 572254"/>
                <a:gd name="connsiteY5" fmla="*/ 0 h 5084525"/>
                <a:gd name="connsiteX6" fmla="*/ 251460 w 572254"/>
                <a:gd name="connsiteY6" fmla="*/ 0 h 5084525"/>
                <a:gd name="connsiteX7" fmla="*/ 429269 w 572254"/>
                <a:gd name="connsiteY7" fmla="*/ 73651 h 5084525"/>
                <a:gd name="connsiteX8" fmla="*/ 502920 w 572254"/>
                <a:gd name="connsiteY8" fmla="*/ 251460 h 5084525"/>
                <a:gd name="connsiteX9" fmla="*/ 572254 w 572254"/>
                <a:gd name="connsiteY9" fmla="*/ 5084525 h 5084525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5016061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7708 w 552099"/>
                <a:gd name="connsiteY2" fmla="*/ 5018867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1177 w 552099"/>
                <a:gd name="connsiteY2" fmla="*/ 5031459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14979 w 567078"/>
                <a:gd name="connsiteY0" fmla="*/ 5016061 h 5109913"/>
                <a:gd name="connsiteX1" fmla="*/ 14979 w 567078"/>
                <a:gd name="connsiteY1" fmla="*/ 5016061 h 5109913"/>
                <a:gd name="connsiteX2" fmla="*/ 5903 w 567078"/>
                <a:gd name="connsiteY2" fmla="*/ 4987363 h 5109913"/>
                <a:gd name="connsiteX3" fmla="*/ 14979 w 567078"/>
                <a:gd name="connsiteY3" fmla="*/ 251460 h 5109913"/>
                <a:gd name="connsiteX4" fmla="*/ 88630 w 567078"/>
                <a:gd name="connsiteY4" fmla="*/ 73651 h 5109913"/>
                <a:gd name="connsiteX5" fmla="*/ 266439 w 567078"/>
                <a:gd name="connsiteY5" fmla="*/ 0 h 5109913"/>
                <a:gd name="connsiteX6" fmla="*/ 266439 w 567078"/>
                <a:gd name="connsiteY6" fmla="*/ 0 h 5109913"/>
                <a:gd name="connsiteX7" fmla="*/ 444248 w 567078"/>
                <a:gd name="connsiteY7" fmla="*/ 73651 h 5109913"/>
                <a:gd name="connsiteX8" fmla="*/ 517899 w 567078"/>
                <a:gd name="connsiteY8" fmla="*/ 251460 h 5109913"/>
                <a:gd name="connsiteX9" fmla="*/ 567078 w 567078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251460 h 5109913"/>
                <a:gd name="connsiteX3" fmla="*/ 73651 w 552099"/>
                <a:gd name="connsiteY3" fmla="*/ 73651 h 5109913"/>
                <a:gd name="connsiteX4" fmla="*/ 251460 w 552099"/>
                <a:gd name="connsiteY4" fmla="*/ 0 h 5109913"/>
                <a:gd name="connsiteX5" fmla="*/ 251460 w 552099"/>
                <a:gd name="connsiteY5" fmla="*/ 0 h 5109913"/>
                <a:gd name="connsiteX6" fmla="*/ 429269 w 552099"/>
                <a:gd name="connsiteY6" fmla="*/ 73651 h 5109913"/>
                <a:gd name="connsiteX7" fmla="*/ 502920 w 552099"/>
                <a:gd name="connsiteY7" fmla="*/ 251460 h 5109913"/>
                <a:gd name="connsiteX8" fmla="*/ 552099 w 552099"/>
                <a:gd name="connsiteY8" fmla="*/ 5109913 h 5109913"/>
                <a:gd name="connsiteX0" fmla="*/ 0 w 558409"/>
                <a:gd name="connsiteY0" fmla="*/ 5016061 h 5070028"/>
                <a:gd name="connsiteX1" fmla="*/ 0 w 558409"/>
                <a:gd name="connsiteY1" fmla="*/ 5016061 h 5070028"/>
                <a:gd name="connsiteX2" fmla="*/ 0 w 558409"/>
                <a:gd name="connsiteY2" fmla="*/ 251460 h 5070028"/>
                <a:gd name="connsiteX3" fmla="*/ 73651 w 558409"/>
                <a:gd name="connsiteY3" fmla="*/ 73651 h 5070028"/>
                <a:gd name="connsiteX4" fmla="*/ 251460 w 558409"/>
                <a:gd name="connsiteY4" fmla="*/ 0 h 5070028"/>
                <a:gd name="connsiteX5" fmla="*/ 251460 w 558409"/>
                <a:gd name="connsiteY5" fmla="*/ 0 h 5070028"/>
                <a:gd name="connsiteX6" fmla="*/ 429269 w 558409"/>
                <a:gd name="connsiteY6" fmla="*/ 73651 h 5070028"/>
                <a:gd name="connsiteX7" fmla="*/ 502920 w 558409"/>
                <a:gd name="connsiteY7" fmla="*/ 251460 h 5070028"/>
                <a:gd name="connsiteX8" fmla="*/ 558409 w 558409"/>
                <a:gd name="connsiteY8" fmla="*/ 5070028 h 5070028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7986 w 552099"/>
                <a:gd name="connsiteY2" fmla="*/ 5032128 h 5109912"/>
                <a:gd name="connsiteX3" fmla="*/ 0 w 552099"/>
                <a:gd name="connsiteY3" fmla="*/ 251460 h 5109912"/>
                <a:gd name="connsiteX4" fmla="*/ 73651 w 552099"/>
                <a:gd name="connsiteY4" fmla="*/ 73651 h 5109912"/>
                <a:gd name="connsiteX5" fmla="*/ 251460 w 552099"/>
                <a:gd name="connsiteY5" fmla="*/ 0 h 5109912"/>
                <a:gd name="connsiteX6" fmla="*/ 251460 w 552099"/>
                <a:gd name="connsiteY6" fmla="*/ 0 h 5109912"/>
                <a:gd name="connsiteX7" fmla="*/ 429269 w 552099"/>
                <a:gd name="connsiteY7" fmla="*/ 73651 h 5109912"/>
                <a:gd name="connsiteX8" fmla="*/ 502920 w 552099"/>
                <a:gd name="connsiteY8" fmla="*/ 251460 h 5109912"/>
                <a:gd name="connsiteX9" fmla="*/ 552099 w 552099"/>
                <a:gd name="connsiteY9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2099" h="5109912">
                  <a:moveTo>
                    <a:pt x="0" y="5016061"/>
                  </a:moveTo>
                  <a:lnTo>
                    <a:pt x="0" y="5016061"/>
                  </a:lnTo>
                  <a:lnTo>
                    <a:pt x="0" y="251460"/>
                  </a:ln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36054" y="5039297"/>
                    <a:pt x="552099" y="5109912"/>
                  </a:cubicBezTo>
                </a:path>
              </a:pathLst>
            </a:custGeom>
            <a:solidFill>
              <a:schemeClr val="accent1">
                <a:alpha val="30000"/>
              </a:schemeClr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 rot="15660000">
              <a:off x="7468755" y="1178808"/>
              <a:ext cx="536285" cy="2936001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" fmla="*/ 251460 w 545528"/>
                <a:gd name="connsiteY0" fmla="*/ 0 h 5090883"/>
                <a:gd name="connsiteX1" fmla="*/ 251460 w 545528"/>
                <a:gd name="connsiteY1" fmla="*/ 0 h 5090883"/>
                <a:gd name="connsiteX2" fmla="*/ 429269 w 545528"/>
                <a:gd name="connsiteY2" fmla="*/ 73651 h 5090883"/>
                <a:gd name="connsiteX3" fmla="*/ 502920 w 545528"/>
                <a:gd name="connsiteY3" fmla="*/ 251460 h 5090883"/>
                <a:gd name="connsiteX4" fmla="*/ 502920 w 545528"/>
                <a:gd name="connsiteY4" fmla="*/ 5016061 h 5090883"/>
                <a:gd name="connsiteX5" fmla="*/ 502920 w 545528"/>
                <a:gd name="connsiteY5" fmla="*/ 5016061 h 5090883"/>
                <a:gd name="connsiteX6" fmla="*/ 545528 w 545528"/>
                <a:gd name="connsiteY6" fmla="*/ 5090883 h 5090883"/>
                <a:gd name="connsiteX7" fmla="*/ 0 w 545528"/>
                <a:gd name="connsiteY7" fmla="*/ 5016061 h 5090883"/>
                <a:gd name="connsiteX8" fmla="*/ 0 w 545528"/>
                <a:gd name="connsiteY8" fmla="*/ 5016061 h 5090883"/>
                <a:gd name="connsiteX9" fmla="*/ 0 w 545528"/>
                <a:gd name="connsiteY9" fmla="*/ 5016061 h 5090883"/>
                <a:gd name="connsiteX10" fmla="*/ 0 w 545528"/>
                <a:gd name="connsiteY10" fmla="*/ 251460 h 5090883"/>
                <a:gd name="connsiteX11" fmla="*/ 73651 w 545528"/>
                <a:gd name="connsiteY11" fmla="*/ 73651 h 5090883"/>
                <a:gd name="connsiteX12" fmla="*/ 251460 w 545528"/>
                <a:gd name="connsiteY12" fmla="*/ 0 h 5090883"/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251460 h 5016061"/>
                <a:gd name="connsiteX10" fmla="*/ 73651 w 502920"/>
                <a:gd name="connsiteY10" fmla="*/ 73651 h 5016061"/>
                <a:gd name="connsiteX11" fmla="*/ 251460 w 502920"/>
                <a:gd name="connsiteY11" fmla="*/ 0 h 5016061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02920 w 578872"/>
                <a:gd name="connsiteY5" fmla="*/ 5016061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51179 w 578872"/>
                <a:gd name="connsiteY5" fmla="*/ 4969246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78872 w 578872"/>
                <a:gd name="connsiteY5" fmla="*/ 5090304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251460 h 5090304"/>
                <a:gd name="connsiteX10" fmla="*/ 73651 w 578872"/>
                <a:gd name="connsiteY10" fmla="*/ 73651 h 5090304"/>
                <a:gd name="connsiteX11" fmla="*/ 251460 w 578872"/>
                <a:gd name="connsiteY11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78872 w 578872"/>
                <a:gd name="connsiteY4" fmla="*/ 5090304 h 5090304"/>
                <a:gd name="connsiteX5" fmla="*/ 0 w 578872"/>
                <a:gd name="connsiteY5" fmla="*/ 5016061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251460 h 5090304"/>
                <a:gd name="connsiteX9" fmla="*/ 73651 w 578872"/>
                <a:gd name="connsiteY9" fmla="*/ 73651 h 5090304"/>
                <a:gd name="connsiteX10" fmla="*/ 251460 w 578872"/>
                <a:gd name="connsiteY10" fmla="*/ 0 h 5090304"/>
                <a:gd name="connsiteX0" fmla="*/ 0 w 670312"/>
                <a:gd name="connsiteY0" fmla="*/ 5016061 h 5181744"/>
                <a:gd name="connsiteX1" fmla="*/ 0 w 670312"/>
                <a:gd name="connsiteY1" fmla="*/ 5016061 h 5181744"/>
                <a:gd name="connsiteX2" fmla="*/ 0 w 670312"/>
                <a:gd name="connsiteY2" fmla="*/ 5016061 h 5181744"/>
                <a:gd name="connsiteX3" fmla="*/ 0 w 670312"/>
                <a:gd name="connsiteY3" fmla="*/ 251460 h 5181744"/>
                <a:gd name="connsiteX4" fmla="*/ 73651 w 670312"/>
                <a:gd name="connsiteY4" fmla="*/ 73651 h 5181744"/>
                <a:gd name="connsiteX5" fmla="*/ 251460 w 670312"/>
                <a:gd name="connsiteY5" fmla="*/ 0 h 5181744"/>
                <a:gd name="connsiteX6" fmla="*/ 251460 w 670312"/>
                <a:gd name="connsiteY6" fmla="*/ 0 h 5181744"/>
                <a:gd name="connsiteX7" fmla="*/ 429269 w 670312"/>
                <a:gd name="connsiteY7" fmla="*/ 73651 h 5181744"/>
                <a:gd name="connsiteX8" fmla="*/ 502920 w 670312"/>
                <a:gd name="connsiteY8" fmla="*/ 251460 h 5181744"/>
                <a:gd name="connsiteX9" fmla="*/ 670312 w 670312"/>
                <a:gd name="connsiteY9" fmla="*/ 5181744 h 5181744"/>
                <a:gd name="connsiteX0" fmla="*/ 0 w 572254"/>
                <a:gd name="connsiteY0" fmla="*/ 5016061 h 5084525"/>
                <a:gd name="connsiteX1" fmla="*/ 0 w 572254"/>
                <a:gd name="connsiteY1" fmla="*/ 5016061 h 5084525"/>
                <a:gd name="connsiteX2" fmla="*/ 0 w 572254"/>
                <a:gd name="connsiteY2" fmla="*/ 5016061 h 5084525"/>
                <a:gd name="connsiteX3" fmla="*/ 0 w 572254"/>
                <a:gd name="connsiteY3" fmla="*/ 251460 h 5084525"/>
                <a:gd name="connsiteX4" fmla="*/ 73651 w 572254"/>
                <a:gd name="connsiteY4" fmla="*/ 73651 h 5084525"/>
                <a:gd name="connsiteX5" fmla="*/ 251460 w 572254"/>
                <a:gd name="connsiteY5" fmla="*/ 0 h 5084525"/>
                <a:gd name="connsiteX6" fmla="*/ 251460 w 572254"/>
                <a:gd name="connsiteY6" fmla="*/ 0 h 5084525"/>
                <a:gd name="connsiteX7" fmla="*/ 429269 w 572254"/>
                <a:gd name="connsiteY7" fmla="*/ 73651 h 5084525"/>
                <a:gd name="connsiteX8" fmla="*/ 502920 w 572254"/>
                <a:gd name="connsiteY8" fmla="*/ 251460 h 5084525"/>
                <a:gd name="connsiteX9" fmla="*/ 572254 w 572254"/>
                <a:gd name="connsiteY9" fmla="*/ 5084525 h 5084525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5016061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7708 w 552099"/>
                <a:gd name="connsiteY2" fmla="*/ 5018867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1177 w 552099"/>
                <a:gd name="connsiteY2" fmla="*/ 5031459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14979 w 567078"/>
                <a:gd name="connsiteY0" fmla="*/ 5016061 h 5109913"/>
                <a:gd name="connsiteX1" fmla="*/ 14979 w 567078"/>
                <a:gd name="connsiteY1" fmla="*/ 5016061 h 5109913"/>
                <a:gd name="connsiteX2" fmla="*/ 5903 w 567078"/>
                <a:gd name="connsiteY2" fmla="*/ 4987363 h 5109913"/>
                <a:gd name="connsiteX3" fmla="*/ 14979 w 567078"/>
                <a:gd name="connsiteY3" fmla="*/ 251460 h 5109913"/>
                <a:gd name="connsiteX4" fmla="*/ 88630 w 567078"/>
                <a:gd name="connsiteY4" fmla="*/ 73651 h 5109913"/>
                <a:gd name="connsiteX5" fmla="*/ 266439 w 567078"/>
                <a:gd name="connsiteY5" fmla="*/ 0 h 5109913"/>
                <a:gd name="connsiteX6" fmla="*/ 266439 w 567078"/>
                <a:gd name="connsiteY6" fmla="*/ 0 h 5109913"/>
                <a:gd name="connsiteX7" fmla="*/ 444248 w 567078"/>
                <a:gd name="connsiteY7" fmla="*/ 73651 h 5109913"/>
                <a:gd name="connsiteX8" fmla="*/ 517899 w 567078"/>
                <a:gd name="connsiteY8" fmla="*/ 251460 h 5109913"/>
                <a:gd name="connsiteX9" fmla="*/ 567078 w 567078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251460 h 5109913"/>
                <a:gd name="connsiteX3" fmla="*/ 73651 w 552099"/>
                <a:gd name="connsiteY3" fmla="*/ 73651 h 5109913"/>
                <a:gd name="connsiteX4" fmla="*/ 251460 w 552099"/>
                <a:gd name="connsiteY4" fmla="*/ 0 h 5109913"/>
                <a:gd name="connsiteX5" fmla="*/ 251460 w 552099"/>
                <a:gd name="connsiteY5" fmla="*/ 0 h 5109913"/>
                <a:gd name="connsiteX6" fmla="*/ 429269 w 552099"/>
                <a:gd name="connsiteY6" fmla="*/ 73651 h 5109913"/>
                <a:gd name="connsiteX7" fmla="*/ 502920 w 552099"/>
                <a:gd name="connsiteY7" fmla="*/ 251460 h 5109913"/>
                <a:gd name="connsiteX8" fmla="*/ 552099 w 552099"/>
                <a:gd name="connsiteY8" fmla="*/ 5109913 h 5109913"/>
                <a:gd name="connsiteX0" fmla="*/ 0 w 558409"/>
                <a:gd name="connsiteY0" fmla="*/ 5016061 h 5070028"/>
                <a:gd name="connsiteX1" fmla="*/ 0 w 558409"/>
                <a:gd name="connsiteY1" fmla="*/ 5016061 h 5070028"/>
                <a:gd name="connsiteX2" fmla="*/ 0 w 558409"/>
                <a:gd name="connsiteY2" fmla="*/ 251460 h 5070028"/>
                <a:gd name="connsiteX3" fmla="*/ 73651 w 558409"/>
                <a:gd name="connsiteY3" fmla="*/ 73651 h 5070028"/>
                <a:gd name="connsiteX4" fmla="*/ 251460 w 558409"/>
                <a:gd name="connsiteY4" fmla="*/ 0 h 5070028"/>
                <a:gd name="connsiteX5" fmla="*/ 251460 w 558409"/>
                <a:gd name="connsiteY5" fmla="*/ 0 h 5070028"/>
                <a:gd name="connsiteX6" fmla="*/ 429269 w 558409"/>
                <a:gd name="connsiteY6" fmla="*/ 73651 h 5070028"/>
                <a:gd name="connsiteX7" fmla="*/ 502920 w 558409"/>
                <a:gd name="connsiteY7" fmla="*/ 251460 h 5070028"/>
                <a:gd name="connsiteX8" fmla="*/ 558409 w 558409"/>
                <a:gd name="connsiteY8" fmla="*/ 5070028 h 5070028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7986 w 552099"/>
                <a:gd name="connsiteY2" fmla="*/ 5032128 h 5109912"/>
                <a:gd name="connsiteX3" fmla="*/ 0 w 552099"/>
                <a:gd name="connsiteY3" fmla="*/ 251460 h 5109912"/>
                <a:gd name="connsiteX4" fmla="*/ 73651 w 552099"/>
                <a:gd name="connsiteY4" fmla="*/ 73651 h 5109912"/>
                <a:gd name="connsiteX5" fmla="*/ 251460 w 552099"/>
                <a:gd name="connsiteY5" fmla="*/ 0 h 5109912"/>
                <a:gd name="connsiteX6" fmla="*/ 251460 w 552099"/>
                <a:gd name="connsiteY6" fmla="*/ 0 h 5109912"/>
                <a:gd name="connsiteX7" fmla="*/ 429269 w 552099"/>
                <a:gd name="connsiteY7" fmla="*/ 73651 h 5109912"/>
                <a:gd name="connsiteX8" fmla="*/ 502920 w 552099"/>
                <a:gd name="connsiteY8" fmla="*/ 251460 h 5109912"/>
                <a:gd name="connsiteX9" fmla="*/ 552099 w 552099"/>
                <a:gd name="connsiteY9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328 w 552099"/>
                <a:gd name="connsiteY1" fmla="*/ 2862849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328 w 552099"/>
                <a:gd name="connsiteY0" fmla="*/ 2862849 h 5109912"/>
                <a:gd name="connsiteX1" fmla="*/ 0 w 552099"/>
                <a:gd name="connsiteY1" fmla="*/ 251460 h 5109912"/>
                <a:gd name="connsiteX2" fmla="*/ 73651 w 552099"/>
                <a:gd name="connsiteY2" fmla="*/ 73651 h 5109912"/>
                <a:gd name="connsiteX3" fmla="*/ 251460 w 552099"/>
                <a:gd name="connsiteY3" fmla="*/ 0 h 5109912"/>
                <a:gd name="connsiteX4" fmla="*/ 251460 w 552099"/>
                <a:gd name="connsiteY4" fmla="*/ 0 h 5109912"/>
                <a:gd name="connsiteX5" fmla="*/ 429269 w 552099"/>
                <a:gd name="connsiteY5" fmla="*/ 73651 h 5109912"/>
                <a:gd name="connsiteX6" fmla="*/ 502920 w 552099"/>
                <a:gd name="connsiteY6" fmla="*/ 251460 h 5109912"/>
                <a:gd name="connsiteX7" fmla="*/ 552099 w 552099"/>
                <a:gd name="connsiteY7" fmla="*/ 5109912 h 5109912"/>
                <a:gd name="connsiteX0" fmla="*/ 328 w 543353"/>
                <a:gd name="connsiteY0" fmla="*/ 2862849 h 2928006"/>
                <a:gd name="connsiteX1" fmla="*/ 0 w 543353"/>
                <a:gd name="connsiteY1" fmla="*/ 251460 h 2928006"/>
                <a:gd name="connsiteX2" fmla="*/ 73651 w 543353"/>
                <a:gd name="connsiteY2" fmla="*/ 73651 h 2928006"/>
                <a:gd name="connsiteX3" fmla="*/ 251460 w 543353"/>
                <a:gd name="connsiteY3" fmla="*/ 0 h 2928006"/>
                <a:gd name="connsiteX4" fmla="*/ 251460 w 543353"/>
                <a:gd name="connsiteY4" fmla="*/ 0 h 2928006"/>
                <a:gd name="connsiteX5" fmla="*/ 429269 w 543353"/>
                <a:gd name="connsiteY5" fmla="*/ 73651 h 2928006"/>
                <a:gd name="connsiteX6" fmla="*/ 502920 w 543353"/>
                <a:gd name="connsiteY6" fmla="*/ 251460 h 2928006"/>
                <a:gd name="connsiteX7" fmla="*/ 543353 w 543353"/>
                <a:gd name="connsiteY7" fmla="*/ 2928006 h 2928006"/>
                <a:gd name="connsiteX0" fmla="*/ 328 w 537043"/>
                <a:gd name="connsiteY0" fmla="*/ 2862849 h 2967890"/>
                <a:gd name="connsiteX1" fmla="*/ 0 w 537043"/>
                <a:gd name="connsiteY1" fmla="*/ 251460 h 2967890"/>
                <a:gd name="connsiteX2" fmla="*/ 73651 w 537043"/>
                <a:gd name="connsiteY2" fmla="*/ 73651 h 2967890"/>
                <a:gd name="connsiteX3" fmla="*/ 251460 w 537043"/>
                <a:gd name="connsiteY3" fmla="*/ 0 h 2967890"/>
                <a:gd name="connsiteX4" fmla="*/ 251460 w 537043"/>
                <a:gd name="connsiteY4" fmla="*/ 0 h 2967890"/>
                <a:gd name="connsiteX5" fmla="*/ 429269 w 537043"/>
                <a:gd name="connsiteY5" fmla="*/ 73651 h 2967890"/>
                <a:gd name="connsiteX6" fmla="*/ 502920 w 537043"/>
                <a:gd name="connsiteY6" fmla="*/ 251460 h 2967890"/>
                <a:gd name="connsiteX7" fmla="*/ 537043 w 537043"/>
                <a:gd name="connsiteY7" fmla="*/ 2967890 h 2967890"/>
                <a:gd name="connsiteX0" fmla="*/ 328 w 528237"/>
                <a:gd name="connsiteY0" fmla="*/ 2862849 h 2951509"/>
                <a:gd name="connsiteX1" fmla="*/ 0 w 528237"/>
                <a:gd name="connsiteY1" fmla="*/ 251460 h 2951509"/>
                <a:gd name="connsiteX2" fmla="*/ 73651 w 528237"/>
                <a:gd name="connsiteY2" fmla="*/ 73651 h 2951509"/>
                <a:gd name="connsiteX3" fmla="*/ 251460 w 528237"/>
                <a:gd name="connsiteY3" fmla="*/ 0 h 2951509"/>
                <a:gd name="connsiteX4" fmla="*/ 251460 w 528237"/>
                <a:gd name="connsiteY4" fmla="*/ 0 h 2951509"/>
                <a:gd name="connsiteX5" fmla="*/ 429269 w 528237"/>
                <a:gd name="connsiteY5" fmla="*/ 73651 h 2951509"/>
                <a:gd name="connsiteX6" fmla="*/ 502920 w 528237"/>
                <a:gd name="connsiteY6" fmla="*/ 251460 h 2951509"/>
                <a:gd name="connsiteX7" fmla="*/ 524305 w 528237"/>
                <a:gd name="connsiteY7" fmla="*/ 2951509 h 2951509"/>
                <a:gd name="connsiteX0" fmla="*/ 328 w 528237"/>
                <a:gd name="connsiteY0" fmla="*/ 2862849 h 2929811"/>
                <a:gd name="connsiteX1" fmla="*/ 0 w 528237"/>
                <a:gd name="connsiteY1" fmla="*/ 251460 h 2929811"/>
                <a:gd name="connsiteX2" fmla="*/ 73651 w 528237"/>
                <a:gd name="connsiteY2" fmla="*/ 73651 h 2929811"/>
                <a:gd name="connsiteX3" fmla="*/ 251460 w 528237"/>
                <a:gd name="connsiteY3" fmla="*/ 0 h 2929811"/>
                <a:gd name="connsiteX4" fmla="*/ 251460 w 528237"/>
                <a:gd name="connsiteY4" fmla="*/ 0 h 2929811"/>
                <a:gd name="connsiteX5" fmla="*/ 429269 w 528237"/>
                <a:gd name="connsiteY5" fmla="*/ 73651 h 2929811"/>
                <a:gd name="connsiteX6" fmla="*/ 502920 w 528237"/>
                <a:gd name="connsiteY6" fmla="*/ 251460 h 2929811"/>
                <a:gd name="connsiteX7" fmla="*/ 527738 w 528237"/>
                <a:gd name="connsiteY7" fmla="*/ 2929811 h 2929811"/>
                <a:gd name="connsiteX0" fmla="*/ 4542 w 528237"/>
                <a:gd name="connsiteY0" fmla="*/ 2863516 h 2929811"/>
                <a:gd name="connsiteX1" fmla="*/ 0 w 528237"/>
                <a:gd name="connsiteY1" fmla="*/ 251460 h 2929811"/>
                <a:gd name="connsiteX2" fmla="*/ 73651 w 528237"/>
                <a:gd name="connsiteY2" fmla="*/ 73651 h 2929811"/>
                <a:gd name="connsiteX3" fmla="*/ 251460 w 528237"/>
                <a:gd name="connsiteY3" fmla="*/ 0 h 2929811"/>
                <a:gd name="connsiteX4" fmla="*/ 251460 w 528237"/>
                <a:gd name="connsiteY4" fmla="*/ 0 h 2929811"/>
                <a:gd name="connsiteX5" fmla="*/ 429269 w 528237"/>
                <a:gd name="connsiteY5" fmla="*/ 73651 h 2929811"/>
                <a:gd name="connsiteX6" fmla="*/ 502920 w 528237"/>
                <a:gd name="connsiteY6" fmla="*/ 251460 h 2929811"/>
                <a:gd name="connsiteX7" fmla="*/ 527738 w 528237"/>
                <a:gd name="connsiteY7" fmla="*/ 2929811 h 2929811"/>
                <a:gd name="connsiteX0" fmla="*/ 4542 w 538755"/>
                <a:gd name="connsiteY0" fmla="*/ 2863516 h 2953801"/>
                <a:gd name="connsiteX1" fmla="*/ 0 w 538755"/>
                <a:gd name="connsiteY1" fmla="*/ 251460 h 2953801"/>
                <a:gd name="connsiteX2" fmla="*/ 73651 w 538755"/>
                <a:gd name="connsiteY2" fmla="*/ 73651 h 2953801"/>
                <a:gd name="connsiteX3" fmla="*/ 251460 w 538755"/>
                <a:gd name="connsiteY3" fmla="*/ 0 h 2953801"/>
                <a:gd name="connsiteX4" fmla="*/ 251460 w 538755"/>
                <a:gd name="connsiteY4" fmla="*/ 0 h 2953801"/>
                <a:gd name="connsiteX5" fmla="*/ 429269 w 538755"/>
                <a:gd name="connsiteY5" fmla="*/ 73651 h 2953801"/>
                <a:gd name="connsiteX6" fmla="*/ 502920 w 538755"/>
                <a:gd name="connsiteY6" fmla="*/ 251460 h 2953801"/>
                <a:gd name="connsiteX7" fmla="*/ 538755 w 538755"/>
                <a:gd name="connsiteY7" fmla="*/ 2953801 h 2953801"/>
                <a:gd name="connsiteX0" fmla="*/ 4542 w 536285"/>
                <a:gd name="connsiteY0" fmla="*/ 2863516 h 2938929"/>
                <a:gd name="connsiteX1" fmla="*/ 0 w 536285"/>
                <a:gd name="connsiteY1" fmla="*/ 251460 h 2938929"/>
                <a:gd name="connsiteX2" fmla="*/ 73651 w 536285"/>
                <a:gd name="connsiteY2" fmla="*/ 73651 h 2938929"/>
                <a:gd name="connsiteX3" fmla="*/ 251460 w 536285"/>
                <a:gd name="connsiteY3" fmla="*/ 0 h 2938929"/>
                <a:gd name="connsiteX4" fmla="*/ 251460 w 536285"/>
                <a:gd name="connsiteY4" fmla="*/ 0 h 2938929"/>
                <a:gd name="connsiteX5" fmla="*/ 429269 w 536285"/>
                <a:gd name="connsiteY5" fmla="*/ 73651 h 2938929"/>
                <a:gd name="connsiteX6" fmla="*/ 502920 w 536285"/>
                <a:gd name="connsiteY6" fmla="*/ 251460 h 2938929"/>
                <a:gd name="connsiteX7" fmla="*/ 536285 w 536285"/>
                <a:gd name="connsiteY7" fmla="*/ 2938929 h 2938929"/>
                <a:gd name="connsiteX0" fmla="*/ 6777 w 536285"/>
                <a:gd name="connsiteY0" fmla="*/ 2849391 h 2938929"/>
                <a:gd name="connsiteX1" fmla="*/ 0 w 536285"/>
                <a:gd name="connsiteY1" fmla="*/ 251460 h 2938929"/>
                <a:gd name="connsiteX2" fmla="*/ 73651 w 536285"/>
                <a:gd name="connsiteY2" fmla="*/ 73651 h 2938929"/>
                <a:gd name="connsiteX3" fmla="*/ 251460 w 536285"/>
                <a:gd name="connsiteY3" fmla="*/ 0 h 2938929"/>
                <a:gd name="connsiteX4" fmla="*/ 251460 w 536285"/>
                <a:gd name="connsiteY4" fmla="*/ 0 h 2938929"/>
                <a:gd name="connsiteX5" fmla="*/ 429269 w 536285"/>
                <a:gd name="connsiteY5" fmla="*/ 73651 h 2938929"/>
                <a:gd name="connsiteX6" fmla="*/ 502920 w 536285"/>
                <a:gd name="connsiteY6" fmla="*/ 251460 h 2938929"/>
                <a:gd name="connsiteX7" fmla="*/ 536285 w 536285"/>
                <a:gd name="connsiteY7" fmla="*/ 2938929 h 2938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6285" h="2938929">
                  <a:moveTo>
                    <a:pt x="6777" y="2849391"/>
                  </a:moveTo>
                  <a:cubicBezTo>
                    <a:pt x="6668" y="1978928"/>
                    <a:pt x="109" y="1121923"/>
                    <a:pt x="0" y="251460"/>
                  </a:cubicBez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17682" y="905440"/>
                    <a:pt x="536285" y="2938929"/>
                  </a:cubicBezTo>
                </a:path>
              </a:pathLst>
            </a:custGeom>
            <a:solidFill>
              <a:schemeClr val="accent1"/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0708" y="-641833"/>
            <a:ext cx="985797" cy="604813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  <a:gd name="connsiteX0" fmla="*/ 0 w 981537"/>
              <a:gd name="connsiteY0" fmla="*/ 6172200 h 6338829"/>
              <a:gd name="connsiteX1" fmla="*/ 0 w 981537"/>
              <a:gd name="connsiteY1" fmla="*/ 6172200 h 6338829"/>
              <a:gd name="connsiteX2" fmla="*/ 0 w 981537"/>
              <a:gd name="connsiteY2" fmla="*/ 6172200 h 6338829"/>
              <a:gd name="connsiteX3" fmla="*/ 0 w 981537"/>
              <a:gd name="connsiteY3" fmla="*/ 457200 h 6338829"/>
              <a:gd name="connsiteX4" fmla="*/ 133911 w 981537"/>
              <a:gd name="connsiteY4" fmla="*/ 133911 h 6338829"/>
              <a:gd name="connsiteX5" fmla="*/ 457201 w 981537"/>
              <a:gd name="connsiteY5" fmla="*/ 1 h 6338829"/>
              <a:gd name="connsiteX6" fmla="*/ 457200 w 981537"/>
              <a:gd name="connsiteY6" fmla="*/ 0 h 6338829"/>
              <a:gd name="connsiteX7" fmla="*/ 457200 w 981537"/>
              <a:gd name="connsiteY7" fmla="*/ 0 h 6338829"/>
              <a:gd name="connsiteX8" fmla="*/ 780489 w 981537"/>
              <a:gd name="connsiteY8" fmla="*/ 133911 h 6338829"/>
              <a:gd name="connsiteX9" fmla="*/ 914399 w 981537"/>
              <a:gd name="connsiteY9" fmla="*/ 457201 h 6338829"/>
              <a:gd name="connsiteX10" fmla="*/ 981537 w 981537"/>
              <a:gd name="connsiteY10" fmla="*/ 6338829 h 6338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81537" h="6338829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89058" y="4544471"/>
                  <a:pt x="981537" y="6338829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7" name="Oval 36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 userDrawn="1"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Pie 33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Arc 37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Pie 45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Arc 46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Arc 39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2" name="Rectangle 3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022823" y="2961459"/>
            <a:ext cx="7551601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704801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Click to edit Master subtitle style</a:t>
            </a:r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21.05.15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33"/>
          <p:cNvSpPr/>
          <p:nvPr/>
        </p:nvSpPr>
        <p:spPr>
          <a:xfrm rot="15660000">
            <a:off x="5179560" y="1837493"/>
            <a:ext cx="1040884" cy="7134813"/>
          </a:xfrm>
          <a:custGeom>
            <a:avLst/>
            <a:gdLst>
              <a:gd name="connsiteX0" fmla="*/ 498324 w 996648"/>
              <a:gd name="connsiteY0" fmla="*/ 0 h 6971904"/>
              <a:gd name="connsiteX1" fmla="*/ 498324 w 996648"/>
              <a:gd name="connsiteY1" fmla="*/ 0 h 6971904"/>
              <a:gd name="connsiteX2" fmla="*/ 850692 w 996648"/>
              <a:gd name="connsiteY2" fmla="*/ 145956 h 6971904"/>
              <a:gd name="connsiteX3" fmla="*/ 996647 w 996648"/>
              <a:gd name="connsiteY3" fmla="*/ 498325 h 6971904"/>
              <a:gd name="connsiteX4" fmla="*/ 996648 w 996648"/>
              <a:gd name="connsiteY4" fmla="*/ 6971904 h 6971904"/>
              <a:gd name="connsiteX5" fmla="*/ 996648 w 996648"/>
              <a:gd name="connsiteY5" fmla="*/ 6971904 h 6971904"/>
              <a:gd name="connsiteX6" fmla="*/ 996648 w 996648"/>
              <a:gd name="connsiteY6" fmla="*/ 6971904 h 6971904"/>
              <a:gd name="connsiteX7" fmla="*/ 0 w 996648"/>
              <a:gd name="connsiteY7" fmla="*/ 6971904 h 6971904"/>
              <a:gd name="connsiteX8" fmla="*/ 0 w 996648"/>
              <a:gd name="connsiteY8" fmla="*/ 6971904 h 6971904"/>
              <a:gd name="connsiteX9" fmla="*/ 0 w 996648"/>
              <a:gd name="connsiteY9" fmla="*/ 6971904 h 6971904"/>
              <a:gd name="connsiteX10" fmla="*/ 0 w 996648"/>
              <a:gd name="connsiteY10" fmla="*/ 498324 h 6971904"/>
              <a:gd name="connsiteX11" fmla="*/ 145956 w 996648"/>
              <a:gd name="connsiteY11" fmla="*/ 145956 h 6971904"/>
              <a:gd name="connsiteX12" fmla="*/ 498325 w 996648"/>
              <a:gd name="connsiteY12" fmla="*/ 1 h 6971904"/>
              <a:gd name="connsiteX13" fmla="*/ 498324 w 996648"/>
              <a:gd name="connsiteY13" fmla="*/ 0 h 6971904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996648 w 1051569"/>
              <a:gd name="connsiteY4" fmla="*/ 6971904 h 7134903"/>
              <a:gd name="connsiteX5" fmla="*/ 996648 w 1051569"/>
              <a:gd name="connsiteY5" fmla="*/ 6971904 h 7134903"/>
              <a:gd name="connsiteX6" fmla="*/ 1051569 w 1051569"/>
              <a:gd name="connsiteY6" fmla="*/ 7134903 h 7134903"/>
              <a:gd name="connsiteX7" fmla="*/ 0 w 1051569"/>
              <a:gd name="connsiteY7" fmla="*/ 6971904 h 7134903"/>
              <a:gd name="connsiteX8" fmla="*/ 0 w 1051569"/>
              <a:gd name="connsiteY8" fmla="*/ 6971904 h 7134903"/>
              <a:gd name="connsiteX9" fmla="*/ 0 w 1051569"/>
              <a:gd name="connsiteY9" fmla="*/ 6971904 h 7134903"/>
              <a:gd name="connsiteX10" fmla="*/ 0 w 1051569"/>
              <a:gd name="connsiteY10" fmla="*/ 498324 h 7134903"/>
              <a:gd name="connsiteX11" fmla="*/ 145956 w 1051569"/>
              <a:gd name="connsiteY11" fmla="*/ 145956 h 7134903"/>
              <a:gd name="connsiteX12" fmla="*/ 498325 w 1051569"/>
              <a:gd name="connsiteY12" fmla="*/ 1 h 7134903"/>
              <a:gd name="connsiteX13" fmla="*/ 498324 w 1051569"/>
              <a:gd name="connsiteY13" fmla="*/ 0 h 7134903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996648 w 1051569"/>
              <a:gd name="connsiteY4" fmla="*/ 6971904 h 7134903"/>
              <a:gd name="connsiteX5" fmla="*/ 1051569 w 1051569"/>
              <a:gd name="connsiteY5" fmla="*/ 7134903 h 7134903"/>
              <a:gd name="connsiteX6" fmla="*/ 0 w 1051569"/>
              <a:gd name="connsiteY6" fmla="*/ 6971904 h 7134903"/>
              <a:gd name="connsiteX7" fmla="*/ 0 w 1051569"/>
              <a:gd name="connsiteY7" fmla="*/ 6971904 h 7134903"/>
              <a:gd name="connsiteX8" fmla="*/ 0 w 1051569"/>
              <a:gd name="connsiteY8" fmla="*/ 6971904 h 7134903"/>
              <a:gd name="connsiteX9" fmla="*/ 0 w 1051569"/>
              <a:gd name="connsiteY9" fmla="*/ 498324 h 7134903"/>
              <a:gd name="connsiteX10" fmla="*/ 145956 w 1051569"/>
              <a:gd name="connsiteY10" fmla="*/ 145956 h 7134903"/>
              <a:gd name="connsiteX11" fmla="*/ 498325 w 1051569"/>
              <a:gd name="connsiteY11" fmla="*/ 1 h 7134903"/>
              <a:gd name="connsiteX12" fmla="*/ 498324 w 1051569"/>
              <a:gd name="connsiteY12" fmla="*/ 0 h 7134903"/>
              <a:gd name="connsiteX0" fmla="*/ 498324 w 1217677"/>
              <a:gd name="connsiteY0" fmla="*/ 0 h 7134903"/>
              <a:gd name="connsiteX1" fmla="*/ 498324 w 1217677"/>
              <a:gd name="connsiteY1" fmla="*/ 0 h 7134903"/>
              <a:gd name="connsiteX2" fmla="*/ 850692 w 1217677"/>
              <a:gd name="connsiteY2" fmla="*/ 145956 h 7134903"/>
              <a:gd name="connsiteX3" fmla="*/ 996647 w 1217677"/>
              <a:gd name="connsiteY3" fmla="*/ 498325 h 7134903"/>
              <a:gd name="connsiteX4" fmla="*/ 1051569 w 1217677"/>
              <a:gd name="connsiteY4" fmla="*/ 7134903 h 7134903"/>
              <a:gd name="connsiteX5" fmla="*/ 0 w 1217677"/>
              <a:gd name="connsiteY5" fmla="*/ 6971904 h 7134903"/>
              <a:gd name="connsiteX6" fmla="*/ 0 w 1217677"/>
              <a:gd name="connsiteY6" fmla="*/ 6971904 h 7134903"/>
              <a:gd name="connsiteX7" fmla="*/ 0 w 1217677"/>
              <a:gd name="connsiteY7" fmla="*/ 6971904 h 7134903"/>
              <a:gd name="connsiteX8" fmla="*/ 0 w 1217677"/>
              <a:gd name="connsiteY8" fmla="*/ 498324 h 7134903"/>
              <a:gd name="connsiteX9" fmla="*/ 145956 w 1217677"/>
              <a:gd name="connsiteY9" fmla="*/ 145956 h 7134903"/>
              <a:gd name="connsiteX10" fmla="*/ 498325 w 1217677"/>
              <a:gd name="connsiteY10" fmla="*/ 1 h 7134903"/>
              <a:gd name="connsiteX11" fmla="*/ 498324 w 1217677"/>
              <a:gd name="connsiteY11" fmla="*/ 0 h 7134903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1051569 w 1051569"/>
              <a:gd name="connsiteY4" fmla="*/ 7134903 h 7134903"/>
              <a:gd name="connsiteX5" fmla="*/ 0 w 1051569"/>
              <a:gd name="connsiteY5" fmla="*/ 6971904 h 7134903"/>
              <a:gd name="connsiteX6" fmla="*/ 0 w 1051569"/>
              <a:gd name="connsiteY6" fmla="*/ 6971904 h 7134903"/>
              <a:gd name="connsiteX7" fmla="*/ 0 w 1051569"/>
              <a:gd name="connsiteY7" fmla="*/ 6971904 h 7134903"/>
              <a:gd name="connsiteX8" fmla="*/ 0 w 1051569"/>
              <a:gd name="connsiteY8" fmla="*/ 498324 h 7134903"/>
              <a:gd name="connsiteX9" fmla="*/ 145956 w 1051569"/>
              <a:gd name="connsiteY9" fmla="*/ 145956 h 7134903"/>
              <a:gd name="connsiteX10" fmla="*/ 498325 w 1051569"/>
              <a:gd name="connsiteY10" fmla="*/ 1 h 7134903"/>
              <a:gd name="connsiteX11" fmla="*/ 498324 w 1051569"/>
              <a:gd name="connsiteY11" fmla="*/ 0 h 7134903"/>
              <a:gd name="connsiteX0" fmla="*/ 0 w 1143009"/>
              <a:gd name="connsiteY0" fmla="*/ 6971904 h 7226343"/>
              <a:gd name="connsiteX1" fmla="*/ 0 w 1143009"/>
              <a:gd name="connsiteY1" fmla="*/ 6971904 h 7226343"/>
              <a:gd name="connsiteX2" fmla="*/ 0 w 1143009"/>
              <a:gd name="connsiteY2" fmla="*/ 6971904 h 7226343"/>
              <a:gd name="connsiteX3" fmla="*/ 0 w 1143009"/>
              <a:gd name="connsiteY3" fmla="*/ 498324 h 7226343"/>
              <a:gd name="connsiteX4" fmla="*/ 145956 w 1143009"/>
              <a:gd name="connsiteY4" fmla="*/ 145956 h 7226343"/>
              <a:gd name="connsiteX5" fmla="*/ 498325 w 1143009"/>
              <a:gd name="connsiteY5" fmla="*/ 1 h 7226343"/>
              <a:gd name="connsiteX6" fmla="*/ 498324 w 1143009"/>
              <a:gd name="connsiteY6" fmla="*/ 0 h 7226343"/>
              <a:gd name="connsiteX7" fmla="*/ 498324 w 1143009"/>
              <a:gd name="connsiteY7" fmla="*/ 0 h 7226343"/>
              <a:gd name="connsiteX8" fmla="*/ 850692 w 1143009"/>
              <a:gd name="connsiteY8" fmla="*/ 145956 h 7226343"/>
              <a:gd name="connsiteX9" fmla="*/ 996647 w 1143009"/>
              <a:gd name="connsiteY9" fmla="*/ 498325 h 7226343"/>
              <a:gd name="connsiteX10" fmla="*/ 1143009 w 1143009"/>
              <a:gd name="connsiteY10" fmla="*/ 7226343 h 7226343"/>
              <a:gd name="connsiteX0" fmla="*/ 0 w 1095577"/>
              <a:gd name="connsiteY0" fmla="*/ 6971904 h 7197301"/>
              <a:gd name="connsiteX1" fmla="*/ 0 w 1095577"/>
              <a:gd name="connsiteY1" fmla="*/ 6971904 h 7197301"/>
              <a:gd name="connsiteX2" fmla="*/ 0 w 1095577"/>
              <a:gd name="connsiteY2" fmla="*/ 6971904 h 7197301"/>
              <a:gd name="connsiteX3" fmla="*/ 0 w 1095577"/>
              <a:gd name="connsiteY3" fmla="*/ 498324 h 7197301"/>
              <a:gd name="connsiteX4" fmla="*/ 145956 w 1095577"/>
              <a:gd name="connsiteY4" fmla="*/ 145956 h 7197301"/>
              <a:gd name="connsiteX5" fmla="*/ 498325 w 1095577"/>
              <a:gd name="connsiteY5" fmla="*/ 1 h 7197301"/>
              <a:gd name="connsiteX6" fmla="*/ 498324 w 1095577"/>
              <a:gd name="connsiteY6" fmla="*/ 0 h 7197301"/>
              <a:gd name="connsiteX7" fmla="*/ 498324 w 1095577"/>
              <a:gd name="connsiteY7" fmla="*/ 0 h 7197301"/>
              <a:gd name="connsiteX8" fmla="*/ 850692 w 1095577"/>
              <a:gd name="connsiteY8" fmla="*/ 145956 h 7197301"/>
              <a:gd name="connsiteX9" fmla="*/ 996647 w 1095577"/>
              <a:gd name="connsiteY9" fmla="*/ 498325 h 7197301"/>
              <a:gd name="connsiteX10" fmla="*/ 1095577 w 1095577"/>
              <a:gd name="connsiteY10" fmla="*/ 7197301 h 7197301"/>
              <a:gd name="connsiteX0" fmla="*/ 0 w 1045874"/>
              <a:gd name="connsiteY0" fmla="*/ 6971904 h 7103308"/>
              <a:gd name="connsiteX1" fmla="*/ 0 w 1045874"/>
              <a:gd name="connsiteY1" fmla="*/ 6971904 h 7103308"/>
              <a:gd name="connsiteX2" fmla="*/ 0 w 1045874"/>
              <a:gd name="connsiteY2" fmla="*/ 6971904 h 7103308"/>
              <a:gd name="connsiteX3" fmla="*/ 0 w 1045874"/>
              <a:gd name="connsiteY3" fmla="*/ 498324 h 7103308"/>
              <a:gd name="connsiteX4" fmla="*/ 145956 w 1045874"/>
              <a:gd name="connsiteY4" fmla="*/ 145956 h 7103308"/>
              <a:gd name="connsiteX5" fmla="*/ 498325 w 1045874"/>
              <a:gd name="connsiteY5" fmla="*/ 1 h 7103308"/>
              <a:gd name="connsiteX6" fmla="*/ 498324 w 1045874"/>
              <a:gd name="connsiteY6" fmla="*/ 0 h 7103308"/>
              <a:gd name="connsiteX7" fmla="*/ 498324 w 1045874"/>
              <a:gd name="connsiteY7" fmla="*/ 0 h 7103308"/>
              <a:gd name="connsiteX8" fmla="*/ 850692 w 1045874"/>
              <a:gd name="connsiteY8" fmla="*/ 145956 h 7103308"/>
              <a:gd name="connsiteX9" fmla="*/ 996647 w 1045874"/>
              <a:gd name="connsiteY9" fmla="*/ 498325 h 7103308"/>
              <a:gd name="connsiteX10" fmla="*/ 1045874 w 1045874"/>
              <a:gd name="connsiteY10" fmla="*/ 7103308 h 7103308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0884" h="7134813">
                <a:moveTo>
                  <a:pt x="0" y="6971904"/>
                </a:moveTo>
                <a:lnTo>
                  <a:pt x="0" y="6971904"/>
                </a:lnTo>
                <a:lnTo>
                  <a:pt x="0" y="6971904"/>
                </a:lnTo>
                <a:lnTo>
                  <a:pt x="0" y="498324"/>
                </a:lnTo>
                <a:cubicBezTo>
                  <a:pt x="0" y="366160"/>
                  <a:pt x="52502" y="239410"/>
                  <a:pt x="145956" y="145956"/>
                </a:cubicBezTo>
                <a:cubicBezTo>
                  <a:pt x="239410" y="52502"/>
                  <a:pt x="366161" y="1"/>
                  <a:pt x="498325" y="1"/>
                </a:cubicBezTo>
                <a:lnTo>
                  <a:pt x="498324" y="0"/>
                </a:lnTo>
                <a:lnTo>
                  <a:pt x="498324" y="0"/>
                </a:lnTo>
                <a:cubicBezTo>
                  <a:pt x="630488" y="0"/>
                  <a:pt x="757238" y="52502"/>
                  <a:pt x="850692" y="145956"/>
                </a:cubicBezTo>
                <a:cubicBezTo>
                  <a:pt x="944146" y="239410"/>
                  <a:pt x="996647" y="366161"/>
                  <a:pt x="996647" y="498325"/>
                </a:cubicBezTo>
                <a:cubicBezTo>
                  <a:pt x="1030126" y="1663149"/>
                  <a:pt x="1037566" y="5867764"/>
                  <a:pt x="1040884" y="7134813"/>
                </a:cubicBezTo>
              </a:path>
            </a:pathLst>
          </a:custGeom>
          <a:solidFill>
            <a:schemeClr val="tx2">
              <a:alpha val="60000"/>
            </a:schemeClr>
          </a:solidFill>
          <a:ln>
            <a:solidFill>
              <a:schemeClr val="bg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27" name="Group 26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1" name="Oval 30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" name="Pie 34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Arc 42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Pie 43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Arc 44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5" name="Arc 54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2786" y="67657"/>
            <a:ext cx="967012" cy="6030348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Freeform 20"/>
          <p:cNvSpPr/>
          <p:nvPr/>
        </p:nvSpPr>
        <p:spPr>
          <a:xfrm rot="15669120">
            <a:off x="4038986" y="-17105"/>
            <a:ext cx="1788669" cy="8821162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1503 w 2209695"/>
              <a:gd name="connsiteY10" fmla="*/ 8780893 h 9154402"/>
              <a:gd name="connsiteX11" fmla="*/ 0 w 2209695"/>
              <a:gd name="connsiteY11" fmla="*/ 1104848 h 9154402"/>
              <a:gd name="connsiteX12" fmla="*/ 323604 w 2209695"/>
              <a:gd name="connsiteY12" fmla="*/ 323603 h 9154402"/>
              <a:gd name="connsiteX13" fmla="*/ 1104850 w 2209695"/>
              <a:gd name="connsiteY13" fmla="*/ 2 h 9154402"/>
              <a:gd name="connsiteX14" fmla="*/ 1104848 w 2209695"/>
              <a:gd name="connsiteY14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1503 w 2209695"/>
              <a:gd name="connsiteY9" fmla="*/ 8780893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1503 w 2209695"/>
              <a:gd name="connsiteY8" fmla="*/ 8780893 h 9154402"/>
              <a:gd name="connsiteX9" fmla="*/ 0 w 2209695"/>
              <a:gd name="connsiteY9" fmla="*/ 1104848 h 9154402"/>
              <a:gd name="connsiteX10" fmla="*/ 323604 w 2209695"/>
              <a:gd name="connsiteY10" fmla="*/ 323603 h 9154402"/>
              <a:gd name="connsiteX11" fmla="*/ 1104850 w 2209695"/>
              <a:gd name="connsiteY11" fmla="*/ 2 h 9154402"/>
              <a:gd name="connsiteX12" fmla="*/ 1104848 w 2209695"/>
              <a:gd name="connsiteY12" fmla="*/ 0 h 9154402"/>
              <a:gd name="connsiteX0" fmla="*/ 1144487 w 2249334"/>
              <a:gd name="connsiteY0" fmla="*/ 0 h 9154755"/>
              <a:gd name="connsiteX1" fmla="*/ 1144487 w 2249334"/>
              <a:gd name="connsiteY1" fmla="*/ 0 h 9154755"/>
              <a:gd name="connsiteX2" fmla="*/ 1925732 w 2249334"/>
              <a:gd name="connsiteY2" fmla="*/ 323604 h 9154755"/>
              <a:gd name="connsiteX3" fmla="*/ 2249333 w 2249334"/>
              <a:gd name="connsiteY3" fmla="*/ 1104850 h 9154755"/>
              <a:gd name="connsiteX4" fmla="*/ 2249334 w 2249334"/>
              <a:gd name="connsiteY4" fmla="*/ 9154402 h 9154755"/>
              <a:gd name="connsiteX5" fmla="*/ 2249334 w 2249334"/>
              <a:gd name="connsiteY5" fmla="*/ 9154402 h 9154755"/>
              <a:gd name="connsiteX6" fmla="*/ 2249334 w 2249334"/>
              <a:gd name="connsiteY6" fmla="*/ 9154402 h 9154755"/>
              <a:gd name="connsiteX7" fmla="*/ 0 w 2249334"/>
              <a:gd name="connsiteY7" fmla="*/ 9154755 h 9154755"/>
              <a:gd name="connsiteX8" fmla="*/ 41142 w 2249334"/>
              <a:gd name="connsiteY8" fmla="*/ 8780893 h 9154755"/>
              <a:gd name="connsiteX9" fmla="*/ 39639 w 2249334"/>
              <a:gd name="connsiteY9" fmla="*/ 1104848 h 9154755"/>
              <a:gd name="connsiteX10" fmla="*/ 363243 w 2249334"/>
              <a:gd name="connsiteY10" fmla="*/ 323603 h 9154755"/>
              <a:gd name="connsiteX11" fmla="*/ 1144489 w 2249334"/>
              <a:gd name="connsiteY11" fmla="*/ 2 h 9154755"/>
              <a:gd name="connsiteX12" fmla="*/ 1144487 w 2249334"/>
              <a:gd name="connsiteY12" fmla="*/ 0 h 9154755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1503 w 2209695"/>
              <a:gd name="connsiteY7" fmla="*/ 8780893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37157 w 2209695"/>
              <a:gd name="connsiteY7" fmla="*/ 8792966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37157 w 2301135"/>
              <a:gd name="connsiteY0" fmla="*/ 8792966 h 9245842"/>
              <a:gd name="connsiteX1" fmla="*/ 0 w 2301135"/>
              <a:gd name="connsiteY1" fmla="*/ 1104848 h 9245842"/>
              <a:gd name="connsiteX2" fmla="*/ 323604 w 2301135"/>
              <a:gd name="connsiteY2" fmla="*/ 323603 h 9245842"/>
              <a:gd name="connsiteX3" fmla="*/ 1104850 w 2301135"/>
              <a:gd name="connsiteY3" fmla="*/ 2 h 9245842"/>
              <a:gd name="connsiteX4" fmla="*/ 1104848 w 2301135"/>
              <a:gd name="connsiteY4" fmla="*/ 0 h 9245842"/>
              <a:gd name="connsiteX5" fmla="*/ 1104848 w 2301135"/>
              <a:gd name="connsiteY5" fmla="*/ 0 h 9245842"/>
              <a:gd name="connsiteX6" fmla="*/ 1886093 w 2301135"/>
              <a:gd name="connsiteY6" fmla="*/ 323604 h 9245842"/>
              <a:gd name="connsiteX7" fmla="*/ 2209694 w 2301135"/>
              <a:gd name="connsiteY7" fmla="*/ 1104850 h 9245842"/>
              <a:gd name="connsiteX8" fmla="*/ 2209695 w 2301135"/>
              <a:gd name="connsiteY8" fmla="*/ 9154402 h 9245842"/>
              <a:gd name="connsiteX9" fmla="*/ 2209695 w 2301135"/>
              <a:gd name="connsiteY9" fmla="*/ 9154402 h 9245842"/>
              <a:gd name="connsiteX10" fmla="*/ 2301135 w 2301135"/>
              <a:gd name="connsiteY10" fmla="*/ 9245842 h 9245842"/>
              <a:gd name="connsiteX0" fmla="*/ 37157 w 2209695"/>
              <a:gd name="connsiteY0" fmla="*/ 8792966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93577 w 2209695"/>
              <a:gd name="connsiteY0" fmla="*/ 881178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132845 w 2209695"/>
              <a:gd name="connsiteY0" fmla="*/ 885693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70836 w 2209695"/>
              <a:gd name="connsiteY0" fmla="*/ 8848823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09695" h="9154402">
                <a:moveTo>
                  <a:pt x="70836" y="8848823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Freeform 25"/>
          <p:cNvSpPr/>
          <p:nvPr/>
        </p:nvSpPr>
        <p:spPr>
          <a:xfrm rot="15660000">
            <a:off x="6127955" y="621077"/>
            <a:ext cx="932370" cy="5296611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tx2">
              <a:alpha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Freeform 23"/>
          <p:cNvSpPr/>
          <p:nvPr/>
        </p:nvSpPr>
        <p:spPr>
          <a:xfrm rot="15660000">
            <a:off x="5624128" y="78644"/>
            <a:ext cx="962833" cy="632018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rgbClr val="073779">
              <a:alpha val="50000"/>
            </a:srgbClr>
          </a:solidFill>
          <a:ln w="25400">
            <a:solidFill>
              <a:schemeClr val="accent2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Freeform 27"/>
          <p:cNvSpPr/>
          <p:nvPr/>
        </p:nvSpPr>
        <p:spPr>
          <a:xfrm rot="15660000">
            <a:off x="6395227" y="411412"/>
            <a:ext cx="552099" cy="5104822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" fmla="*/ 251460 w 545528"/>
              <a:gd name="connsiteY0" fmla="*/ 0 h 5090883"/>
              <a:gd name="connsiteX1" fmla="*/ 251460 w 545528"/>
              <a:gd name="connsiteY1" fmla="*/ 0 h 5090883"/>
              <a:gd name="connsiteX2" fmla="*/ 429269 w 545528"/>
              <a:gd name="connsiteY2" fmla="*/ 73651 h 5090883"/>
              <a:gd name="connsiteX3" fmla="*/ 502920 w 545528"/>
              <a:gd name="connsiteY3" fmla="*/ 251460 h 5090883"/>
              <a:gd name="connsiteX4" fmla="*/ 502920 w 545528"/>
              <a:gd name="connsiteY4" fmla="*/ 5016061 h 5090883"/>
              <a:gd name="connsiteX5" fmla="*/ 502920 w 545528"/>
              <a:gd name="connsiteY5" fmla="*/ 5016061 h 5090883"/>
              <a:gd name="connsiteX6" fmla="*/ 545528 w 545528"/>
              <a:gd name="connsiteY6" fmla="*/ 5090883 h 5090883"/>
              <a:gd name="connsiteX7" fmla="*/ 0 w 545528"/>
              <a:gd name="connsiteY7" fmla="*/ 5016061 h 5090883"/>
              <a:gd name="connsiteX8" fmla="*/ 0 w 545528"/>
              <a:gd name="connsiteY8" fmla="*/ 5016061 h 5090883"/>
              <a:gd name="connsiteX9" fmla="*/ 0 w 545528"/>
              <a:gd name="connsiteY9" fmla="*/ 5016061 h 5090883"/>
              <a:gd name="connsiteX10" fmla="*/ 0 w 545528"/>
              <a:gd name="connsiteY10" fmla="*/ 251460 h 5090883"/>
              <a:gd name="connsiteX11" fmla="*/ 73651 w 545528"/>
              <a:gd name="connsiteY11" fmla="*/ 73651 h 5090883"/>
              <a:gd name="connsiteX12" fmla="*/ 251460 w 545528"/>
              <a:gd name="connsiteY12" fmla="*/ 0 h 5090883"/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251460 h 5016061"/>
              <a:gd name="connsiteX10" fmla="*/ 73651 w 502920"/>
              <a:gd name="connsiteY10" fmla="*/ 73651 h 5016061"/>
              <a:gd name="connsiteX11" fmla="*/ 251460 w 502920"/>
              <a:gd name="connsiteY11" fmla="*/ 0 h 5016061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02920 w 578872"/>
              <a:gd name="connsiteY5" fmla="*/ 5016061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51179 w 578872"/>
              <a:gd name="connsiteY5" fmla="*/ 4969246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78872 w 578872"/>
              <a:gd name="connsiteY5" fmla="*/ 5090304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251460 h 5090304"/>
              <a:gd name="connsiteX10" fmla="*/ 73651 w 578872"/>
              <a:gd name="connsiteY10" fmla="*/ 73651 h 5090304"/>
              <a:gd name="connsiteX11" fmla="*/ 251460 w 578872"/>
              <a:gd name="connsiteY11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78872 w 578872"/>
              <a:gd name="connsiteY4" fmla="*/ 5090304 h 5090304"/>
              <a:gd name="connsiteX5" fmla="*/ 0 w 578872"/>
              <a:gd name="connsiteY5" fmla="*/ 5016061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251460 h 5090304"/>
              <a:gd name="connsiteX9" fmla="*/ 73651 w 578872"/>
              <a:gd name="connsiteY9" fmla="*/ 73651 h 5090304"/>
              <a:gd name="connsiteX10" fmla="*/ 251460 w 578872"/>
              <a:gd name="connsiteY10" fmla="*/ 0 h 5090304"/>
              <a:gd name="connsiteX0" fmla="*/ 0 w 670312"/>
              <a:gd name="connsiteY0" fmla="*/ 5016061 h 5181744"/>
              <a:gd name="connsiteX1" fmla="*/ 0 w 670312"/>
              <a:gd name="connsiteY1" fmla="*/ 5016061 h 5181744"/>
              <a:gd name="connsiteX2" fmla="*/ 0 w 670312"/>
              <a:gd name="connsiteY2" fmla="*/ 5016061 h 5181744"/>
              <a:gd name="connsiteX3" fmla="*/ 0 w 670312"/>
              <a:gd name="connsiteY3" fmla="*/ 251460 h 5181744"/>
              <a:gd name="connsiteX4" fmla="*/ 73651 w 670312"/>
              <a:gd name="connsiteY4" fmla="*/ 73651 h 5181744"/>
              <a:gd name="connsiteX5" fmla="*/ 251460 w 670312"/>
              <a:gd name="connsiteY5" fmla="*/ 0 h 5181744"/>
              <a:gd name="connsiteX6" fmla="*/ 251460 w 670312"/>
              <a:gd name="connsiteY6" fmla="*/ 0 h 5181744"/>
              <a:gd name="connsiteX7" fmla="*/ 429269 w 670312"/>
              <a:gd name="connsiteY7" fmla="*/ 73651 h 5181744"/>
              <a:gd name="connsiteX8" fmla="*/ 502920 w 670312"/>
              <a:gd name="connsiteY8" fmla="*/ 251460 h 5181744"/>
              <a:gd name="connsiteX9" fmla="*/ 670312 w 670312"/>
              <a:gd name="connsiteY9" fmla="*/ 5181744 h 5181744"/>
              <a:gd name="connsiteX0" fmla="*/ 0 w 572254"/>
              <a:gd name="connsiteY0" fmla="*/ 5016061 h 5084525"/>
              <a:gd name="connsiteX1" fmla="*/ 0 w 572254"/>
              <a:gd name="connsiteY1" fmla="*/ 5016061 h 5084525"/>
              <a:gd name="connsiteX2" fmla="*/ 0 w 572254"/>
              <a:gd name="connsiteY2" fmla="*/ 5016061 h 5084525"/>
              <a:gd name="connsiteX3" fmla="*/ 0 w 572254"/>
              <a:gd name="connsiteY3" fmla="*/ 251460 h 5084525"/>
              <a:gd name="connsiteX4" fmla="*/ 73651 w 572254"/>
              <a:gd name="connsiteY4" fmla="*/ 73651 h 5084525"/>
              <a:gd name="connsiteX5" fmla="*/ 251460 w 572254"/>
              <a:gd name="connsiteY5" fmla="*/ 0 h 5084525"/>
              <a:gd name="connsiteX6" fmla="*/ 251460 w 572254"/>
              <a:gd name="connsiteY6" fmla="*/ 0 h 5084525"/>
              <a:gd name="connsiteX7" fmla="*/ 429269 w 572254"/>
              <a:gd name="connsiteY7" fmla="*/ 73651 h 5084525"/>
              <a:gd name="connsiteX8" fmla="*/ 502920 w 572254"/>
              <a:gd name="connsiteY8" fmla="*/ 251460 h 5084525"/>
              <a:gd name="connsiteX9" fmla="*/ 572254 w 572254"/>
              <a:gd name="connsiteY9" fmla="*/ 5084525 h 5084525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5016061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7708 w 552099"/>
              <a:gd name="connsiteY2" fmla="*/ 5018867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1177 w 552099"/>
              <a:gd name="connsiteY2" fmla="*/ 5031459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14979 w 567078"/>
              <a:gd name="connsiteY0" fmla="*/ 5016061 h 5109913"/>
              <a:gd name="connsiteX1" fmla="*/ 14979 w 567078"/>
              <a:gd name="connsiteY1" fmla="*/ 5016061 h 5109913"/>
              <a:gd name="connsiteX2" fmla="*/ 5903 w 567078"/>
              <a:gd name="connsiteY2" fmla="*/ 4987363 h 5109913"/>
              <a:gd name="connsiteX3" fmla="*/ 14979 w 567078"/>
              <a:gd name="connsiteY3" fmla="*/ 251460 h 5109913"/>
              <a:gd name="connsiteX4" fmla="*/ 88630 w 567078"/>
              <a:gd name="connsiteY4" fmla="*/ 73651 h 5109913"/>
              <a:gd name="connsiteX5" fmla="*/ 266439 w 567078"/>
              <a:gd name="connsiteY5" fmla="*/ 0 h 5109913"/>
              <a:gd name="connsiteX6" fmla="*/ 266439 w 567078"/>
              <a:gd name="connsiteY6" fmla="*/ 0 h 5109913"/>
              <a:gd name="connsiteX7" fmla="*/ 444248 w 567078"/>
              <a:gd name="connsiteY7" fmla="*/ 73651 h 5109913"/>
              <a:gd name="connsiteX8" fmla="*/ 517899 w 567078"/>
              <a:gd name="connsiteY8" fmla="*/ 251460 h 5109913"/>
              <a:gd name="connsiteX9" fmla="*/ 567078 w 567078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251460 h 5109913"/>
              <a:gd name="connsiteX3" fmla="*/ 73651 w 552099"/>
              <a:gd name="connsiteY3" fmla="*/ 73651 h 5109913"/>
              <a:gd name="connsiteX4" fmla="*/ 251460 w 552099"/>
              <a:gd name="connsiteY4" fmla="*/ 0 h 5109913"/>
              <a:gd name="connsiteX5" fmla="*/ 251460 w 552099"/>
              <a:gd name="connsiteY5" fmla="*/ 0 h 5109913"/>
              <a:gd name="connsiteX6" fmla="*/ 429269 w 552099"/>
              <a:gd name="connsiteY6" fmla="*/ 73651 h 5109913"/>
              <a:gd name="connsiteX7" fmla="*/ 502920 w 552099"/>
              <a:gd name="connsiteY7" fmla="*/ 251460 h 5109913"/>
              <a:gd name="connsiteX8" fmla="*/ 552099 w 552099"/>
              <a:gd name="connsiteY8" fmla="*/ 5109913 h 5109913"/>
              <a:gd name="connsiteX0" fmla="*/ 0 w 558409"/>
              <a:gd name="connsiteY0" fmla="*/ 5016061 h 5070028"/>
              <a:gd name="connsiteX1" fmla="*/ 0 w 558409"/>
              <a:gd name="connsiteY1" fmla="*/ 5016061 h 5070028"/>
              <a:gd name="connsiteX2" fmla="*/ 0 w 558409"/>
              <a:gd name="connsiteY2" fmla="*/ 251460 h 5070028"/>
              <a:gd name="connsiteX3" fmla="*/ 73651 w 558409"/>
              <a:gd name="connsiteY3" fmla="*/ 73651 h 5070028"/>
              <a:gd name="connsiteX4" fmla="*/ 251460 w 558409"/>
              <a:gd name="connsiteY4" fmla="*/ 0 h 5070028"/>
              <a:gd name="connsiteX5" fmla="*/ 251460 w 558409"/>
              <a:gd name="connsiteY5" fmla="*/ 0 h 5070028"/>
              <a:gd name="connsiteX6" fmla="*/ 429269 w 558409"/>
              <a:gd name="connsiteY6" fmla="*/ 73651 h 5070028"/>
              <a:gd name="connsiteX7" fmla="*/ 502920 w 558409"/>
              <a:gd name="connsiteY7" fmla="*/ 251460 h 5070028"/>
              <a:gd name="connsiteX8" fmla="*/ 558409 w 558409"/>
              <a:gd name="connsiteY8" fmla="*/ 5070028 h 5070028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7986 w 552099"/>
              <a:gd name="connsiteY2" fmla="*/ 5032128 h 5109912"/>
              <a:gd name="connsiteX3" fmla="*/ 0 w 552099"/>
              <a:gd name="connsiteY3" fmla="*/ 251460 h 5109912"/>
              <a:gd name="connsiteX4" fmla="*/ 73651 w 552099"/>
              <a:gd name="connsiteY4" fmla="*/ 73651 h 5109912"/>
              <a:gd name="connsiteX5" fmla="*/ 251460 w 552099"/>
              <a:gd name="connsiteY5" fmla="*/ 0 h 5109912"/>
              <a:gd name="connsiteX6" fmla="*/ 251460 w 552099"/>
              <a:gd name="connsiteY6" fmla="*/ 0 h 5109912"/>
              <a:gd name="connsiteX7" fmla="*/ 429269 w 552099"/>
              <a:gd name="connsiteY7" fmla="*/ 73651 h 5109912"/>
              <a:gd name="connsiteX8" fmla="*/ 502920 w 552099"/>
              <a:gd name="connsiteY8" fmla="*/ 251460 h 5109912"/>
              <a:gd name="connsiteX9" fmla="*/ 552099 w 552099"/>
              <a:gd name="connsiteY9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2099" h="5109912">
                <a:moveTo>
                  <a:pt x="0" y="5016061"/>
                </a:moveTo>
                <a:lnTo>
                  <a:pt x="0" y="5016061"/>
                </a:lnTo>
                <a:lnTo>
                  <a:pt x="0" y="251460"/>
                </a:ln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36054" y="5039297"/>
                  <a:pt x="552099" y="5109912"/>
                </a:cubicBezTo>
              </a:path>
            </a:pathLst>
          </a:custGeom>
          <a:solidFill>
            <a:schemeClr val="accent1">
              <a:alpha val="30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Freeform 28"/>
          <p:cNvSpPr/>
          <p:nvPr/>
        </p:nvSpPr>
        <p:spPr>
          <a:xfrm rot="15660000">
            <a:off x="7468982" y="1865445"/>
            <a:ext cx="528237" cy="2948568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" fmla="*/ 251460 w 545528"/>
              <a:gd name="connsiteY0" fmla="*/ 0 h 5090883"/>
              <a:gd name="connsiteX1" fmla="*/ 251460 w 545528"/>
              <a:gd name="connsiteY1" fmla="*/ 0 h 5090883"/>
              <a:gd name="connsiteX2" fmla="*/ 429269 w 545528"/>
              <a:gd name="connsiteY2" fmla="*/ 73651 h 5090883"/>
              <a:gd name="connsiteX3" fmla="*/ 502920 w 545528"/>
              <a:gd name="connsiteY3" fmla="*/ 251460 h 5090883"/>
              <a:gd name="connsiteX4" fmla="*/ 502920 w 545528"/>
              <a:gd name="connsiteY4" fmla="*/ 5016061 h 5090883"/>
              <a:gd name="connsiteX5" fmla="*/ 502920 w 545528"/>
              <a:gd name="connsiteY5" fmla="*/ 5016061 h 5090883"/>
              <a:gd name="connsiteX6" fmla="*/ 545528 w 545528"/>
              <a:gd name="connsiteY6" fmla="*/ 5090883 h 5090883"/>
              <a:gd name="connsiteX7" fmla="*/ 0 w 545528"/>
              <a:gd name="connsiteY7" fmla="*/ 5016061 h 5090883"/>
              <a:gd name="connsiteX8" fmla="*/ 0 w 545528"/>
              <a:gd name="connsiteY8" fmla="*/ 5016061 h 5090883"/>
              <a:gd name="connsiteX9" fmla="*/ 0 w 545528"/>
              <a:gd name="connsiteY9" fmla="*/ 5016061 h 5090883"/>
              <a:gd name="connsiteX10" fmla="*/ 0 w 545528"/>
              <a:gd name="connsiteY10" fmla="*/ 251460 h 5090883"/>
              <a:gd name="connsiteX11" fmla="*/ 73651 w 545528"/>
              <a:gd name="connsiteY11" fmla="*/ 73651 h 5090883"/>
              <a:gd name="connsiteX12" fmla="*/ 251460 w 545528"/>
              <a:gd name="connsiteY12" fmla="*/ 0 h 5090883"/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251460 h 5016061"/>
              <a:gd name="connsiteX10" fmla="*/ 73651 w 502920"/>
              <a:gd name="connsiteY10" fmla="*/ 73651 h 5016061"/>
              <a:gd name="connsiteX11" fmla="*/ 251460 w 502920"/>
              <a:gd name="connsiteY11" fmla="*/ 0 h 5016061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02920 w 578872"/>
              <a:gd name="connsiteY5" fmla="*/ 5016061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51179 w 578872"/>
              <a:gd name="connsiteY5" fmla="*/ 4969246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78872 w 578872"/>
              <a:gd name="connsiteY5" fmla="*/ 5090304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251460 h 5090304"/>
              <a:gd name="connsiteX10" fmla="*/ 73651 w 578872"/>
              <a:gd name="connsiteY10" fmla="*/ 73651 h 5090304"/>
              <a:gd name="connsiteX11" fmla="*/ 251460 w 578872"/>
              <a:gd name="connsiteY11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78872 w 578872"/>
              <a:gd name="connsiteY4" fmla="*/ 5090304 h 5090304"/>
              <a:gd name="connsiteX5" fmla="*/ 0 w 578872"/>
              <a:gd name="connsiteY5" fmla="*/ 5016061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251460 h 5090304"/>
              <a:gd name="connsiteX9" fmla="*/ 73651 w 578872"/>
              <a:gd name="connsiteY9" fmla="*/ 73651 h 5090304"/>
              <a:gd name="connsiteX10" fmla="*/ 251460 w 578872"/>
              <a:gd name="connsiteY10" fmla="*/ 0 h 5090304"/>
              <a:gd name="connsiteX0" fmla="*/ 0 w 670312"/>
              <a:gd name="connsiteY0" fmla="*/ 5016061 h 5181744"/>
              <a:gd name="connsiteX1" fmla="*/ 0 w 670312"/>
              <a:gd name="connsiteY1" fmla="*/ 5016061 h 5181744"/>
              <a:gd name="connsiteX2" fmla="*/ 0 w 670312"/>
              <a:gd name="connsiteY2" fmla="*/ 5016061 h 5181744"/>
              <a:gd name="connsiteX3" fmla="*/ 0 w 670312"/>
              <a:gd name="connsiteY3" fmla="*/ 251460 h 5181744"/>
              <a:gd name="connsiteX4" fmla="*/ 73651 w 670312"/>
              <a:gd name="connsiteY4" fmla="*/ 73651 h 5181744"/>
              <a:gd name="connsiteX5" fmla="*/ 251460 w 670312"/>
              <a:gd name="connsiteY5" fmla="*/ 0 h 5181744"/>
              <a:gd name="connsiteX6" fmla="*/ 251460 w 670312"/>
              <a:gd name="connsiteY6" fmla="*/ 0 h 5181744"/>
              <a:gd name="connsiteX7" fmla="*/ 429269 w 670312"/>
              <a:gd name="connsiteY7" fmla="*/ 73651 h 5181744"/>
              <a:gd name="connsiteX8" fmla="*/ 502920 w 670312"/>
              <a:gd name="connsiteY8" fmla="*/ 251460 h 5181744"/>
              <a:gd name="connsiteX9" fmla="*/ 670312 w 670312"/>
              <a:gd name="connsiteY9" fmla="*/ 5181744 h 5181744"/>
              <a:gd name="connsiteX0" fmla="*/ 0 w 572254"/>
              <a:gd name="connsiteY0" fmla="*/ 5016061 h 5084525"/>
              <a:gd name="connsiteX1" fmla="*/ 0 w 572254"/>
              <a:gd name="connsiteY1" fmla="*/ 5016061 h 5084525"/>
              <a:gd name="connsiteX2" fmla="*/ 0 w 572254"/>
              <a:gd name="connsiteY2" fmla="*/ 5016061 h 5084525"/>
              <a:gd name="connsiteX3" fmla="*/ 0 w 572254"/>
              <a:gd name="connsiteY3" fmla="*/ 251460 h 5084525"/>
              <a:gd name="connsiteX4" fmla="*/ 73651 w 572254"/>
              <a:gd name="connsiteY4" fmla="*/ 73651 h 5084525"/>
              <a:gd name="connsiteX5" fmla="*/ 251460 w 572254"/>
              <a:gd name="connsiteY5" fmla="*/ 0 h 5084525"/>
              <a:gd name="connsiteX6" fmla="*/ 251460 w 572254"/>
              <a:gd name="connsiteY6" fmla="*/ 0 h 5084525"/>
              <a:gd name="connsiteX7" fmla="*/ 429269 w 572254"/>
              <a:gd name="connsiteY7" fmla="*/ 73651 h 5084525"/>
              <a:gd name="connsiteX8" fmla="*/ 502920 w 572254"/>
              <a:gd name="connsiteY8" fmla="*/ 251460 h 5084525"/>
              <a:gd name="connsiteX9" fmla="*/ 572254 w 572254"/>
              <a:gd name="connsiteY9" fmla="*/ 5084525 h 5084525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5016061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7708 w 552099"/>
              <a:gd name="connsiteY2" fmla="*/ 5018867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1177 w 552099"/>
              <a:gd name="connsiteY2" fmla="*/ 5031459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14979 w 567078"/>
              <a:gd name="connsiteY0" fmla="*/ 5016061 h 5109913"/>
              <a:gd name="connsiteX1" fmla="*/ 14979 w 567078"/>
              <a:gd name="connsiteY1" fmla="*/ 5016061 h 5109913"/>
              <a:gd name="connsiteX2" fmla="*/ 5903 w 567078"/>
              <a:gd name="connsiteY2" fmla="*/ 4987363 h 5109913"/>
              <a:gd name="connsiteX3" fmla="*/ 14979 w 567078"/>
              <a:gd name="connsiteY3" fmla="*/ 251460 h 5109913"/>
              <a:gd name="connsiteX4" fmla="*/ 88630 w 567078"/>
              <a:gd name="connsiteY4" fmla="*/ 73651 h 5109913"/>
              <a:gd name="connsiteX5" fmla="*/ 266439 w 567078"/>
              <a:gd name="connsiteY5" fmla="*/ 0 h 5109913"/>
              <a:gd name="connsiteX6" fmla="*/ 266439 w 567078"/>
              <a:gd name="connsiteY6" fmla="*/ 0 h 5109913"/>
              <a:gd name="connsiteX7" fmla="*/ 444248 w 567078"/>
              <a:gd name="connsiteY7" fmla="*/ 73651 h 5109913"/>
              <a:gd name="connsiteX8" fmla="*/ 517899 w 567078"/>
              <a:gd name="connsiteY8" fmla="*/ 251460 h 5109913"/>
              <a:gd name="connsiteX9" fmla="*/ 567078 w 567078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251460 h 5109913"/>
              <a:gd name="connsiteX3" fmla="*/ 73651 w 552099"/>
              <a:gd name="connsiteY3" fmla="*/ 73651 h 5109913"/>
              <a:gd name="connsiteX4" fmla="*/ 251460 w 552099"/>
              <a:gd name="connsiteY4" fmla="*/ 0 h 5109913"/>
              <a:gd name="connsiteX5" fmla="*/ 251460 w 552099"/>
              <a:gd name="connsiteY5" fmla="*/ 0 h 5109913"/>
              <a:gd name="connsiteX6" fmla="*/ 429269 w 552099"/>
              <a:gd name="connsiteY6" fmla="*/ 73651 h 5109913"/>
              <a:gd name="connsiteX7" fmla="*/ 502920 w 552099"/>
              <a:gd name="connsiteY7" fmla="*/ 251460 h 5109913"/>
              <a:gd name="connsiteX8" fmla="*/ 552099 w 552099"/>
              <a:gd name="connsiteY8" fmla="*/ 5109913 h 5109913"/>
              <a:gd name="connsiteX0" fmla="*/ 0 w 558409"/>
              <a:gd name="connsiteY0" fmla="*/ 5016061 h 5070028"/>
              <a:gd name="connsiteX1" fmla="*/ 0 w 558409"/>
              <a:gd name="connsiteY1" fmla="*/ 5016061 h 5070028"/>
              <a:gd name="connsiteX2" fmla="*/ 0 w 558409"/>
              <a:gd name="connsiteY2" fmla="*/ 251460 h 5070028"/>
              <a:gd name="connsiteX3" fmla="*/ 73651 w 558409"/>
              <a:gd name="connsiteY3" fmla="*/ 73651 h 5070028"/>
              <a:gd name="connsiteX4" fmla="*/ 251460 w 558409"/>
              <a:gd name="connsiteY4" fmla="*/ 0 h 5070028"/>
              <a:gd name="connsiteX5" fmla="*/ 251460 w 558409"/>
              <a:gd name="connsiteY5" fmla="*/ 0 h 5070028"/>
              <a:gd name="connsiteX6" fmla="*/ 429269 w 558409"/>
              <a:gd name="connsiteY6" fmla="*/ 73651 h 5070028"/>
              <a:gd name="connsiteX7" fmla="*/ 502920 w 558409"/>
              <a:gd name="connsiteY7" fmla="*/ 251460 h 5070028"/>
              <a:gd name="connsiteX8" fmla="*/ 558409 w 558409"/>
              <a:gd name="connsiteY8" fmla="*/ 5070028 h 5070028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7986 w 552099"/>
              <a:gd name="connsiteY2" fmla="*/ 5032128 h 5109912"/>
              <a:gd name="connsiteX3" fmla="*/ 0 w 552099"/>
              <a:gd name="connsiteY3" fmla="*/ 251460 h 5109912"/>
              <a:gd name="connsiteX4" fmla="*/ 73651 w 552099"/>
              <a:gd name="connsiteY4" fmla="*/ 73651 h 5109912"/>
              <a:gd name="connsiteX5" fmla="*/ 251460 w 552099"/>
              <a:gd name="connsiteY5" fmla="*/ 0 h 5109912"/>
              <a:gd name="connsiteX6" fmla="*/ 251460 w 552099"/>
              <a:gd name="connsiteY6" fmla="*/ 0 h 5109912"/>
              <a:gd name="connsiteX7" fmla="*/ 429269 w 552099"/>
              <a:gd name="connsiteY7" fmla="*/ 73651 h 5109912"/>
              <a:gd name="connsiteX8" fmla="*/ 502920 w 552099"/>
              <a:gd name="connsiteY8" fmla="*/ 251460 h 5109912"/>
              <a:gd name="connsiteX9" fmla="*/ 552099 w 552099"/>
              <a:gd name="connsiteY9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328 w 552099"/>
              <a:gd name="connsiteY1" fmla="*/ 2862849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328 w 552099"/>
              <a:gd name="connsiteY0" fmla="*/ 2862849 h 5109912"/>
              <a:gd name="connsiteX1" fmla="*/ 0 w 552099"/>
              <a:gd name="connsiteY1" fmla="*/ 251460 h 5109912"/>
              <a:gd name="connsiteX2" fmla="*/ 73651 w 552099"/>
              <a:gd name="connsiteY2" fmla="*/ 73651 h 5109912"/>
              <a:gd name="connsiteX3" fmla="*/ 251460 w 552099"/>
              <a:gd name="connsiteY3" fmla="*/ 0 h 5109912"/>
              <a:gd name="connsiteX4" fmla="*/ 251460 w 552099"/>
              <a:gd name="connsiteY4" fmla="*/ 0 h 5109912"/>
              <a:gd name="connsiteX5" fmla="*/ 429269 w 552099"/>
              <a:gd name="connsiteY5" fmla="*/ 73651 h 5109912"/>
              <a:gd name="connsiteX6" fmla="*/ 502920 w 552099"/>
              <a:gd name="connsiteY6" fmla="*/ 251460 h 5109912"/>
              <a:gd name="connsiteX7" fmla="*/ 552099 w 552099"/>
              <a:gd name="connsiteY7" fmla="*/ 5109912 h 5109912"/>
              <a:gd name="connsiteX0" fmla="*/ 328 w 543353"/>
              <a:gd name="connsiteY0" fmla="*/ 2862849 h 2928006"/>
              <a:gd name="connsiteX1" fmla="*/ 0 w 543353"/>
              <a:gd name="connsiteY1" fmla="*/ 251460 h 2928006"/>
              <a:gd name="connsiteX2" fmla="*/ 73651 w 543353"/>
              <a:gd name="connsiteY2" fmla="*/ 73651 h 2928006"/>
              <a:gd name="connsiteX3" fmla="*/ 251460 w 543353"/>
              <a:gd name="connsiteY3" fmla="*/ 0 h 2928006"/>
              <a:gd name="connsiteX4" fmla="*/ 251460 w 543353"/>
              <a:gd name="connsiteY4" fmla="*/ 0 h 2928006"/>
              <a:gd name="connsiteX5" fmla="*/ 429269 w 543353"/>
              <a:gd name="connsiteY5" fmla="*/ 73651 h 2928006"/>
              <a:gd name="connsiteX6" fmla="*/ 502920 w 543353"/>
              <a:gd name="connsiteY6" fmla="*/ 251460 h 2928006"/>
              <a:gd name="connsiteX7" fmla="*/ 543353 w 543353"/>
              <a:gd name="connsiteY7" fmla="*/ 2928006 h 2928006"/>
              <a:gd name="connsiteX0" fmla="*/ 328 w 537043"/>
              <a:gd name="connsiteY0" fmla="*/ 2862849 h 2967890"/>
              <a:gd name="connsiteX1" fmla="*/ 0 w 537043"/>
              <a:gd name="connsiteY1" fmla="*/ 251460 h 2967890"/>
              <a:gd name="connsiteX2" fmla="*/ 73651 w 537043"/>
              <a:gd name="connsiteY2" fmla="*/ 73651 h 2967890"/>
              <a:gd name="connsiteX3" fmla="*/ 251460 w 537043"/>
              <a:gd name="connsiteY3" fmla="*/ 0 h 2967890"/>
              <a:gd name="connsiteX4" fmla="*/ 251460 w 537043"/>
              <a:gd name="connsiteY4" fmla="*/ 0 h 2967890"/>
              <a:gd name="connsiteX5" fmla="*/ 429269 w 537043"/>
              <a:gd name="connsiteY5" fmla="*/ 73651 h 2967890"/>
              <a:gd name="connsiteX6" fmla="*/ 502920 w 537043"/>
              <a:gd name="connsiteY6" fmla="*/ 251460 h 2967890"/>
              <a:gd name="connsiteX7" fmla="*/ 537043 w 537043"/>
              <a:gd name="connsiteY7" fmla="*/ 2967890 h 2967890"/>
              <a:gd name="connsiteX0" fmla="*/ 328 w 528237"/>
              <a:gd name="connsiteY0" fmla="*/ 2862849 h 2951509"/>
              <a:gd name="connsiteX1" fmla="*/ 0 w 528237"/>
              <a:gd name="connsiteY1" fmla="*/ 251460 h 2951509"/>
              <a:gd name="connsiteX2" fmla="*/ 73651 w 528237"/>
              <a:gd name="connsiteY2" fmla="*/ 73651 h 2951509"/>
              <a:gd name="connsiteX3" fmla="*/ 251460 w 528237"/>
              <a:gd name="connsiteY3" fmla="*/ 0 h 2951509"/>
              <a:gd name="connsiteX4" fmla="*/ 251460 w 528237"/>
              <a:gd name="connsiteY4" fmla="*/ 0 h 2951509"/>
              <a:gd name="connsiteX5" fmla="*/ 429269 w 528237"/>
              <a:gd name="connsiteY5" fmla="*/ 73651 h 2951509"/>
              <a:gd name="connsiteX6" fmla="*/ 502920 w 528237"/>
              <a:gd name="connsiteY6" fmla="*/ 251460 h 2951509"/>
              <a:gd name="connsiteX7" fmla="*/ 524305 w 528237"/>
              <a:gd name="connsiteY7" fmla="*/ 2951509 h 2951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8237" h="2951509">
                <a:moveTo>
                  <a:pt x="328" y="2862849"/>
                </a:moveTo>
                <a:cubicBezTo>
                  <a:pt x="219" y="1992386"/>
                  <a:pt x="109" y="1121923"/>
                  <a:pt x="0" y="251460"/>
                </a:cubicBez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05702" y="918020"/>
                  <a:pt x="524305" y="2951509"/>
                </a:cubicBezTo>
              </a:path>
            </a:pathLst>
          </a:custGeom>
          <a:solidFill>
            <a:schemeClr val="accent1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248863" y="3564661"/>
            <a:ext cx="7324068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Click to edit Master title style</a:t>
            </a:r>
            <a:endParaRPr/>
          </a:p>
        </p:txBody>
      </p:sp>
      <p:sp>
        <p:nvSpPr>
          <p:cNvPr id="30" name="Picture Placeholder 2"/>
          <p:cNvSpPr>
            <a:spLocks noGrp="1"/>
          </p:cNvSpPr>
          <p:nvPr>
            <p:ph type="pic" idx="13"/>
          </p:nvPr>
        </p:nvSpPr>
        <p:spPr>
          <a:xfrm rot="21068552">
            <a:off x="914505" y="836686"/>
            <a:ext cx="3923711" cy="280465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Drag picture to placeholder or click icon to add</a:t>
            </a:r>
            <a:endParaRPr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990824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Click to edit Master subtitle style</a:t>
            </a:r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ectionHeader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3" name="Freeform 42"/>
          <p:cNvSpPr/>
          <p:nvPr/>
        </p:nvSpPr>
        <p:spPr>
          <a:xfrm rot="4809906">
            <a:off x="3408662" y="1817251"/>
            <a:ext cx="1100209" cy="8104720"/>
          </a:xfrm>
          <a:custGeom>
            <a:avLst/>
            <a:gdLst>
              <a:gd name="connsiteX0" fmla="*/ 533400 w 1066800"/>
              <a:gd name="connsiteY0" fmla="*/ 0 h 8120268"/>
              <a:gd name="connsiteX1" fmla="*/ 533400 w 1066800"/>
              <a:gd name="connsiteY1" fmla="*/ 0 h 8120268"/>
              <a:gd name="connsiteX2" fmla="*/ 910571 w 1066800"/>
              <a:gd name="connsiteY2" fmla="*/ 156230 h 8120268"/>
              <a:gd name="connsiteX3" fmla="*/ 1066800 w 1066800"/>
              <a:gd name="connsiteY3" fmla="*/ 533401 h 8120268"/>
              <a:gd name="connsiteX4" fmla="*/ 1066800 w 1066800"/>
              <a:gd name="connsiteY4" fmla="*/ 8120268 h 8120268"/>
              <a:gd name="connsiteX5" fmla="*/ 1066800 w 1066800"/>
              <a:gd name="connsiteY5" fmla="*/ 8120268 h 8120268"/>
              <a:gd name="connsiteX6" fmla="*/ 1066800 w 1066800"/>
              <a:gd name="connsiteY6" fmla="*/ 8120268 h 8120268"/>
              <a:gd name="connsiteX7" fmla="*/ 0 w 1066800"/>
              <a:gd name="connsiteY7" fmla="*/ 8120268 h 8120268"/>
              <a:gd name="connsiteX8" fmla="*/ 0 w 1066800"/>
              <a:gd name="connsiteY8" fmla="*/ 8120268 h 8120268"/>
              <a:gd name="connsiteX9" fmla="*/ 0 w 1066800"/>
              <a:gd name="connsiteY9" fmla="*/ 8120268 h 8120268"/>
              <a:gd name="connsiteX10" fmla="*/ 0 w 1066800"/>
              <a:gd name="connsiteY10" fmla="*/ 533400 h 8120268"/>
              <a:gd name="connsiteX11" fmla="*/ 156230 w 1066800"/>
              <a:gd name="connsiteY11" fmla="*/ 156229 h 8120268"/>
              <a:gd name="connsiteX12" fmla="*/ 533401 w 1066800"/>
              <a:gd name="connsiteY12" fmla="*/ 0 h 8120268"/>
              <a:gd name="connsiteX13" fmla="*/ 533400 w 1066800"/>
              <a:gd name="connsiteY13" fmla="*/ 0 h 8120268"/>
              <a:gd name="connsiteX0" fmla="*/ 533400 w 1109411"/>
              <a:gd name="connsiteY0" fmla="*/ 602505 h 8722773"/>
              <a:gd name="connsiteX1" fmla="*/ 533400 w 1109411"/>
              <a:gd name="connsiteY1" fmla="*/ 602505 h 8722773"/>
              <a:gd name="connsiteX2" fmla="*/ 910571 w 1109411"/>
              <a:gd name="connsiteY2" fmla="*/ 758735 h 8722773"/>
              <a:gd name="connsiteX3" fmla="*/ 1066800 w 1109411"/>
              <a:gd name="connsiteY3" fmla="*/ 1135906 h 8722773"/>
              <a:gd name="connsiteX4" fmla="*/ 1109048 w 1109411"/>
              <a:gd name="connsiteY4" fmla="*/ 7478466 h 8722773"/>
              <a:gd name="connsiteX5" fmla="*/ 1066800 w 1109411"/>
              <a:gd name="connsiteY5" fmla="*/ 8722773 h 8722773"/>
              <a:gd name="connsiteX6" fmla="*/ 1066800 w 1109411"/>
              <a:gd name="connsiteY6" fmla="*/ 8722773 h 8722773"/>
              <a:gd name="connsiteX7" fmla="*/ 1066800 w 1109411"/>
              <a:gd name="connsiteY7" fmla="*/ 8722773 h 8722773"/>
              <a:gd name="connsiteX8" fmla="*/ 0 w 1109411"/>
              <a:gd name="connsiteY8" fmla="*/ 8722773 h 8722773"/>
              <a:gd name="connsiteX9" fmla="*/ 0 w 1109411"/>
              <a:gd name="connsiteY9" fmla="*/ 8722773 h 8722773"/>
              <a:gd name="connsiteX10" fmla="*/ 0 w 1109411"/>
              <a:gd name="connsiteY10" fmla="*/ 8722773 h 8722773"/>
              <a:gd name="connsiteX11" fmla="*/ 0 w 1109411"/>
              <a:gd name="connsiteY11" fmla="*/ 1135905 h 8722773"/>
              <a:gd name="connsiteX12" fmla="*/ 156230 w 1109411"/>
              <a:gd name="connsiteY12" fmla="*/ 758734 h 8722773"/>
              <a:gd name="connsiteX13" fmla="*/ 533401 w 1109411"/>
              <a:gd name="connsiteY13" fmla="*/ 602505 h 8722773"/>
              <a:gd name="connsiteX14" fmla="*/ 533400 w 1109411"/>
              <a:gd name="connsiteY14" fmla="*/ 602505 h 8722773"/>
              <a:gd name="connsiteX0" fmla="*/ 533400 w 1109411"/>
              <a:gd name="connsiteY0" fmla="*/ 602505 h 8722773"/>
              <a:gd name="connsiteX1" fmla="*/ 533400 w 1109411"/>
              <a:gd name="connsiteY1" fmla="*/ 602505 h 8722773"/>
              <a:gd name="connsiteX2" fmla="*/ 910571 w 1109411"/>
              <a:gd name="connsiteY2" fmla="*/ 758735 h 8722773"/>
              <a:gd name="connsiteX3" fmla="*/ 1066800 w 1109411"/>
              <a:gd name="connsiteY3" fmla="*/ 1135906 h 8722773"/>
              <a:gd name="connsiteX4" fmla="*/ 1109048 w 1109411"/>
              <a:gd name="connsiteY4" fmla="*/ 7478466 h 8722773"/>
              <a:gd name="connsiteX5" fmla="*/ 1066800 w 1109411"/>
              <a:gd name="connsiteY5" fmla="*/ 8722773 h 8722773"/>
              <a:gd name="connsiteX6" fmla="*/ 1066800 w 1109411"/>
              <a:gd name="connsiteY6" fmla="*/ 8722773 h 8722773"/>
              <a:gd name="connsiteX7" fmla="*/ 1066800 w 1109411"/>
              <a:gd name="connsiteY7" fmla="*/ 8722773 h 8722773"/>
              <a:gd name="connsiteX8" fmla="*/ 0 w 1109411"/>
              <a:gd name="connsiteY8" fmla="*/ 8722773 h 8722773"/>
              <a:gd name="connsiteX9" fmla="*/ 0 w 1109411"/>
              <a:gd name="connsiteY9" fmla="*/ 8722773 h 8722773"/>
              <a:gd name="connsiteX10" fmla="*/ 0 w 1109411"/>
              <a:gd name="connsiteY10" fmla="*/ 8722773 h 8722773"/>
              <a:gd name="connsiteX11" fmla="*/ 0 w 1109411"/>
              <a:gd name="connsiteY11" fmla="*/ 1135905 h 8722773"/>
              <a:gd name="connsiteX12" fmla="*/ 156230 w 1109411"/>
              <a:gd name="connsiteY12" fmla="*/ 758734 h 8722773"/>
              <a:gd name="connsiteX13" fmla="*/ 533401 w 1109411"/>
              <a:gd name="connsiteY13" fmla="*/ 602505 h 8722773"/>
              <a:gd name="connsiteX14" fmla="*/ 533400 w 1109411"/>
              <a:gd name="connsiteY14" fmla="*/ 602505 h 8722773"/>
              <a:gd name="connsiteX0" fmla="*/ 533400 w 1128952"/>
              <a:gd name="connsiteY0" fmla="*/ 602505 h 8722773"/>
              <a:gd name="connsiteX1" fmla="*/ 533400 w 1128952"/>
              <a:gd name="connsiteY1" fmla="*/ 602505 h 8722773"/>
              <a:gd name="connsiteX2" fmla="*/ 910571 w 1128952"/>
              <a:gd name="connsiteY2" fmla="*/ 758735 h 8722773"/>
              <a:gd name="connsiteX3" fmla="*/ 1066800 w 1128952"/>
              <a:gd name="connsiteY3" fmla="*/ 1135906 h 8722773"/>
              <a:gd name="connsiteX4" fmla="*/ 1109048 w 1128952"/>
              <a:gd name="connsiteY4" fmla="*/ 7478466 h 8722773"/>
              <a:gd name="connsiteX5" fmla="*/ 1066800 w 1128952"/>
              <a:gd name="connsiteY5" fmla="*/ 8722773 h 8722773"/>
              <a:gd name="connsiteX6" fmla="*/ 1066800 w 1128952"/>
              <a:gd name="connsiteY6" fmla="*/ 8722773 h 8722773"/>
              <a:gd name="connsiteX7" fmla="*/ 1066800 w 1128952"/>
              <a:gd name="connsiteY7" fmla="*/ 8722773 h 8722773"/>
              <a:gd name="connsiteX8" fmla="*/ 0 w 1128952"/>
              <a:gd name="connsiteY8" fmla="*/ 8722773 h 8722773"/>
              <a:gd name="connsiteX9" fmla="*/ 0 w 1128952"/>
              <a:gd name="connsiteY9" fmla="*/ 8722773 h 8722773"/>
              <a:gd name="connsiteX10" fmla="*/ 0 w 1128952"/>
              <a:gd name="connsiteY10" fmla="*/ 8722773 h 8722773"/>
              <a:gd name="connsiteX11" fmla="*/ 0 w 1128952"/>
              <a:gd name="connsiteY11" fmla="*/ 1135905 h 8722773"/>
              <a:gd name="connsiteX12" fmla="*/ 156230 w 1128952"/>
              <a:gd name="connsiteY12" fmla="*/ 758734 h 8722773"/>
              <a:gd name="connsiteX13" fmla="*/ 533401 w 1128952"/>
              <a:gd name="connsiteY13" fmla="*/ 602505 h 8722773"/>
              <a:gd name="connsiteX14" fmla="*/ 533400 w 1128952"/>
              <a:gd name="connsiteY14" fmla="*/ 602505 h 8722773"/>
              <a:gd name="connsiteX0" fmla="*/ 533400 w 1109048"/>
              <a:gd name="connsiteY0" fmla="*/ 602505 h 8722773"/>
              <a:gd name="connsiteX1" fmla="*/ 533400 w 1109048"/>
              <a:gd name="connsiteY1" fmla="*/ 602505 h 8722773"/>
              <a:gd name="connsiteX2" fmla="*/ 910571 w 1109048"/>
              <a:gd name="connsiteY2" fmla="*/ 758735 h 8722773"/>
              <a:gd name="connsiteX3" fmla="*/ 1066800 w 1109048"/>
              <a:gd name="connsiteY3" fmla="*/ 1135906 h 8722773"/>
              <a:gd name="connsiteX4" fmla="*/ 1109048 w 1109048"/>
              <a:gd name="connsiteY4" fmla="*/ 7478466 h 8722773"/>
              <a:gd name="connsiteX5" fmla="*/ 1066800 w 1109048"/>
              <a:gd name="connsiteY5" fmla="*/ 8722773 h 8722773"/>
              <a:gd name="connsiteX6" fmla="*/ 1066800 w 1109048"/>
              <a:gd name="connsiteY6" fmla="*/ 8722773 h 8722773"/>
              <a:gd name="connsiteX7" fmla="*/ 1066800 w 1109048"/>
              <a:gd name="connsiteY7" fmla="*/ 8722773 h 8722773"/>
              <a:gd name="connsiteX8" fmla="*/ 0 w 1109048"/>
              <a:gd name="connsiteY8" fmla="*/ 8722773 h 8722773"/>
              <a:gd name="connsiteX9" fmla="*/ 0 w 1109048"/>
              <a:gd name="connsiteY9" fmla="*/ 8722773 h 8722773"/>
              <a:gd name="connsiteX10" fmla="*/ 0 w 1109048"/>
              <a:gd name="connsiteY10" fmla="*/ 8722773 h 8722773"/>
              <a:gd name="connsiteX11" fmla="*/ 0 w 1109048"/>
              <a:gd name="connsiteY11" fmla="*/ 1135905 h 8722773"/>
              <a:gd name="connsiteX12" fmla="*/ 156230 w 1109048"/>
              <a:gd name="connsiteY12" fmla="*/ 758734 h 8722773"/>
              <a:gd name="connsiteX13" fmla="*/ 533401 w 1109048"/>
              <a:gd name="connsiteY13" fmla="*/ 602505 h 8722773"/>
              <a:gd name="connsiteX14" fmla="*/ 533400 w 1109048"/>
              <a:gd name="connsiteY14" fmla="*/ 602505 h 8722773"/>
              <a:gd name="connsiteX0" fmla="*/ 533400 w 1109048"/>
              <a:gd name="connsiteY0" fmla="*/ 602799 h 8723067"/>
              <a:gd name="connsiteX1" fmla="*/ 533400 w 1109048"/>
              <a:gd name="connsiteY1" fmla="*/ 602799 h 8723067"/>
              <a:gd name="connsiteX2" fmla="*/ 910571 w 1109048"/>
              <a:gd name="connsiteY2" fmla="*/ 759029 h 8723067"/>
              <a:gd name="connsiteX3" fmla="*/ 1066800 w 1109048"/>
              <a:gd name="connsiteY3" fmla="*/ 1136200 h 8723067"/>
              <a:gd name="connsiteX4" fmla="*/ 1109048 w 1109048"/>
              <a:gd name="connsiteY4" fmla="*/ 7478760 h 8723067"/>
              <a:gd name="connsiteX5" fmla="*/ 1066800 w 1109048"/>
              <a:gd name="connsiteY5" fmla="*/ 8723067 h 8723067"/>
              <a:gd name="connsiteX6" fmla="*/ 1066800 w 1109048"/>
              <a:gd name="connsiteY6" fmla="*/ 8723067 h 8723067"/>
              <a:gd name="connsiteX7" fmla="*/ 1066800 w 1109048"/>
              <a:gd name="connsiteY7" fmla="*/ 8723067 h 8723067"/>
              <a:gd name="connsiteX8" fmla="*/ 0 w 1109048"/>
              <a:gd name="connsiteY8" fmla="*/ 8723067 h 8723067"/>
              <a:gd name="connsiteX9" fmla="*/ 0 w 1109048"/>
              <a:gd name="connsiteY9" fmla="*/ 8723067 h 8723067"/>
              <a:gd name="connsiteX10" fmla="*/ 0 w 1109048"/>
              <a:gd name="connsiteY10" fmla="*/ 8723067 h 8723067"/>
              <a:gd name="connsiteX11" fmla="*/ 0 w 1109048"/>
              <a:gd name="connsiteY11" fmla="*/ 1136199 h 8723067"/>
              <a:gd name="connsiteX12" fmla="*/ 156230 w 1109048"/>
              <a:gd name="connsiteY12" fmla="*/ 759028 h 8723067"/>
              <a:gd name="connsiteX13" fmla="*/ 533401 w 1109048"/>
              <a:gd name="connsiteY13" fmla="*/ 602799 h 8723067"/>
              <a:gd name="connsiteX14" fmla="*/ 533400 w 1109048"/>
              <a:gd name="connsiteY14" fmla="*/ 602799 h 8723067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106680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852372 w 1109048"/>
              <a:gd name="connsiteY7" fmla="*/ 8083096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1084010 w 1109048"/>
              <a:gd name="connsiteY7" fmla="*/ 8053661 h 8120268"/>
              <a:gd name="connsiteX8" fmla="*/ 852372 w 1109048"/>
              <a:gd name="connsiteY8" fmla="*/ 8083096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8120268 h 8120268"/>
              <a:gd name="connsiteX12" fmla="*/ 0 w 1109048"/>
              <a:gd name="connsiteY12" fmla="*/ 533400 h 8120268"/>
              <a:gd name="connsiteX13" fmla="*/ 156230 w 1109048"/>
              <a:gd name="connsiteY13" fmla="*/ 156229 h 8120268"/>
              <a:gd name="connsiteX14" fmla="*/ 533401 w 1109048"/>
              <a:gd name="connsiteY14" fmla="*/ 0 h 8120268"/>
              <a:gd name="connsiteX15" fmla="*/ 533400 w 1109048"/>
              <a:gd name="connsiteY15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852372 w 1109048"/>
              <a:gd name="connsiteY7" fmla="*/ 8083096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852372 w 1109048"/>
              <a:gd name="connsiteY6" fmla="*/ 8083096 h 8120268"/>
              <a:gd name="connsiteX7" fmla="*/ 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533400 h 8120268"/>
              <a:gd name="connsiteX11" fmla="*/ 156230 w 1109048"/>
              <a:gd name="connsiteY11" fmla="*/ 156229 h 8120268"/>
              <a:gd name="connsiteX12" fmla="*/ 533401 w 1109048"/>
              <a:gd name="connsiteY12" fmla="*/ 0 h 8120268"/>
              <a:gd name="connsiteX13" fmla="*/ 533400 w 1109048"/>
              <a:gd name="connsiteY13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533400 h 8120268"/>
              <a:gd name="connsiteX10" fmla="*/ 156230 w 1109048"/>
              <a:gd name="connsiteY10" fmla="*/ 156229 h 8120268"/>
              <a:gd name="connsiteX11" fmla="*/ 533401 w 1109048"/>
              <a:gd name="connsiteY11" fmla="*/ 0 h 8120268"/>
              <a:gd name="connsiteX12" fmla="*/ 533400 w 1109048"/>
              <a:gd name="connsiteY12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0 w 1109048"/>
              <a:gd name="connsiteY7" fmla="*/ 8120268 h 8120268"/>
              <a:gd name="connsiteX8" fmla="*/ 17782 w 1109048"/>
              <a:gd name="connsiteY8" fmla="*/ 7974865 h 8120268"/>
              <a:gd name="connsiteX9" fmla="*/ 0 w 1109048"/>
              <a:gd name="connsiteY9" fmla="*/ 533400 h 8120268"/>
              <a:gd name="connsiteX10" fmla="*/ 156230 w 1109048"/>
              <a:gd name="connsiteY10" fmla="*/ 156229 h 8120268"/>
              <a:gd name="connsiteX11" fmla="*/ 533401 w 1109048"/>
              <a:gd name="connsiteY11" fmla="*/ 0 h 8120268"/>
              <a:gd name="connsiteX12" fmla="*/ 533400 w 1109048"/>
              <a:gd name="connsiteY12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17782 w 1109048"/>
              <a:gd name="connsiteY7" fmla="*/ 7974865 h 8120268"/>
              <a:gd name="connsiteX8" fmla="*/ 0 w 1109048"/>
              <a:gd name="connsiteY8" fmla="*/ 533400 h 8120268"/>
              <a:gd name="connsiteX9" fmla="*/ 156230 w 1109048"/>
              <a:gd name="connsiteY9" fmla="*/ 156229 h 8120268"/>
              <a:gd name="connsiteX10" fmla="*/ 533401 w 1109048"/>
              <a:gd name="connsiteY10" fmla="*/ 0 h 8120268"/>
              <a:gd name="connsiteX11" fmla="*/ 533400 w 1109048"/>
              <a:gd name="connsiteY11" fmla="*/ 0 h 8120268"/>
              <a:gd name="connsiteX0" fmla="*/ 533400 w 1109048"/>
              <a:gd name="connsiteY0" fmla="*/ 0 h 8083096"/>
              <a:gd name="connsiteX1" fmla="*/ 533400 w 1109048"/>
              <a:gd name="connsiteY1" fmla="*/ 0 h 8083096"/>
              <a:gd name="connsiteX2" fmla="*/ 910571 w 1109048"/>
              <a:gd name="connsiteY2" fmla="*/ 156230 h 8083096"/>
              <a:gd name="connsiteX3" fmla="*/ 1066800 w 1109048"/>
              <a:gd name="connsiteY3" fmla="*/ 533401 h 8083096"/>
              <a:gd name="connsiteX4" fmla="*/ 1109048 w 1109048"/>
              <a:gd name="connsiteY4" fmla="*/ 6875961 h 8083096"/>
              <a:gd name="connsiteX5" fmla="*/ 852372 w 1109048"/>
              <a:gd name="connsiteY5" fmla="*/ 8083096 h 8083096"/>
              <a:gd name="connsiteX6" fmla="*/ 17782 w 1109048"/>
              <a:gd name="connsiteY6" fmla="*/ 7974865 h 8083096"/>
              <a:gd name="connsiteX7" fmla="*/ 0 w 1109048"/>
              <a:gd name="connsiteY7" fmla="*/ 533400 h 8083096"/>
              <a:gd name="connsiteX8" fmla="*/ 156230 w 1109048"/>
              <a:gd name="connsiteY8" fmla="*/ 156229 h 8083096"/>
              <a:gd name="connsiteX9" fmla="*/ 533401 w 1109048"/>
              <a:gd name="connsiteY9" fmla="*/ 0 h 8083096"/>
              <a:gd name="connsiteX10" fmla="*/ 533400 w 1109048"/>
              <a:gd name="connsiteY10" fmla="*/ 0 h 8083096"/>
              <a:gd name="connsiteX0" fmla="*/ 533400 w 1100209"/>
              <a:gd name="connsiteY0" fmla="*/ 0 h 8083096"/>
              <a:gd name="connsiteX1" fmla="*/ 533400 w 1100209"/>
              <a:gd name="connsiteY1" fmla="*/ 0 h 8083096"/>
              <a:gd name="connsiteX2" fmla="*/ 910571 w 1100209"/>
              <a:gd name="connsiteY2" fmla="*/ 156230 h 8083096"/>
              <a:gd name="connsiteX3" fmla="*/ 1066800 w 1100209"/>
              <a:gd name="connsiteY3" fmla="*/ 533401 h 8083096"/>
              <a:gd name="connsiteX4" fmla="*/ 1100209 w 1100209"/>
              <a:gd name="connsiteY4" fmla="*/ 6755640 h 8083096"/>
              <a:gd name="connsiteX5" fmla="*/ 852372 w 1100209"/>
              <a:gd name="connsiteY5" fmla="*/ 8083096 h 8083096"/>
              <a:gd name="connsiteX6" fmla="*/ 17782 w 1100209"/>
              <a:gd name="connsiteY6" fmla="*/ 7974865 h 8083096"/>
              <a:gd name="connsiteX7" fmla="*/ 0 w 1100209"/>
              <a:gd name="connsiteY7" fmla="*/ 533400 h 8083096"/>
              <a:gd name="connsiteX8" fmla="*/ 156230 w 1100209"/>
              <a:gd name="connsiteY8" fmla="*/ 156229 h 8083096"/>
              <a:gd name="connsiteX9" fmla="*/ 533401 w 1100209"/>
              <a:gd name="connsiteY9" fmla="*/ 0 h 8083096"/>
              <a:gd name="connsiteX10" fmla="*/ 533400 w 1100209"/>
              <a:gd name="connsiteY10" fmla="*/ 0 h 8083096"/>
              <a:gd name="connsiteX0" fmla="*/ 533400 w 1100209"/>
              <a:gd name="connsiteY0" fmla="*/ 0 h 8104720"/>
              <a:gd name="connsiteX1" fmla="*/ 533400 w 1100209"/>
              <a:gd name="connsiteY1" fmla="*/ 0 h 8104720"/>
              <a:gd name="connsiteX2" fmla="*/ 910571 w 1100209"/>
              <a:gd name="connsiteY2" fmla="*/ 156230 h 8104720"/>
              <a:gd name="connsiteX3" fmla="*/ 1066800 w 1100209"/>
              <a:gd name="connsiteY3" fmla="*/ 533401 h 8104720"/>
              <a:gd name="connsiteX4" fmla="*/ 1100209 w 1100209"/>
              <a:gd name="connsiteY4" fmla="*/ 6755640 h 8104720"/>
              <a:gd name="connsiteX5" fmla="*/ 848624 w 1100209"/>
              <a:gd name="connsiteY5" fmla="*/ 8104720 h 8104720"/>
              <a:gd name="connsiteX6" fmla="*/ 17782 w 1100209"/>
              <a:gd name="connsiteY6" fmla="*/ 7974865 h 8104720"/>
              <a:gd name="connsiteX7" fmla="*/ 0 w 1100209"/>
              <a:gd name="connsiteY7" fmla="*/ 533400 h 8104720"/>
              <a:gd name="connsiteX8" fmla="*/ 156230 w 1100209"/>
              <a:gd name="connsiteY8" fmla="*/ 156229 h 8104720"/>
              <a:gd name="connsiteX9" fmla="*/ 533401 w 1100209"/>
              <a:gd name="connsiteY9" fmla="*/ 0 h 8104720"/>
              <a:gd name="connsiteX10" fmla="*/ 533400 w 1100209"/>
              <a:gd name="connsiteY10" fmla="*/ 0 h 8104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00209" h="8104720">
                <a:moveTo>
                  <a:pt x="533400" y="0"/>
                </a:moveTo>
                <a:lnTo>
                  <a:pt x="533400" y="0"/>
                </a:lnTo>
                <a:cubicBezTo>
                  <a:pt x="674867" y="0"/>
                  <a:pt x="810539" y="56198"/>
                  <a:pt x="910571" y="156230"/>
                </a:cubicBezTo>
                <a:cubicBezTo>
                  <a:pt x="1010603" y="256262"/>
                  <a:pt x="1055019" y="390601"/>
                  <a:pt x="1066800" y="533401"/>
                </a:cubicBezTo>
                <a:cubicBezTo>
                  <a:pt x="1066437" y="2679490"/>
                  <a:pt x="1093715" y="6711917"/>
                  <a:pt x="1100209" y="6755640"/>
                </a:cubicBezTo>
                <a:lnTo>
                  <a:pt x="848624" y="8104720"/>
                </a:lnTo>
                <a:lnTo>
                  <a:pt x="17782" y="7974865"/>
                </a:lnTo>
                <a:cubicBezTo>
                  <a:pt x="11855" y="5494377"/>
                  <a:pt x="5927" y="3013888"/>
                  <a:pt x="0" y="533400"/>
                </a:cubicBezTo>
                <a:cubicBezTo>
                  <a:pt x="0" y="391933"/>
                  <a:pt x="56198" y="256261"/>
                  <a:pt x="156230" y="156229"/>
                </a:cubicBezTo>
                <a:cubicBezTo>
                  <a:pt x="256262" y="56197"/>
                  <a:pt x="391935" y="0"/>
                  <a:pt x="533401" y="0"/>
                </a:cubicBezTo>
                <a:lnTo>
                  <a:pt x="533400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Freeform 36"/>
          <p:cNvSpPr/>
          <p:nvPr/>
        </p:nvSpPr>
        <p:spPr>
          <a:xfrm rot="15600000" flipH="1" flipV="1">
            <a:off x="3393402" y="-445315"/>
            <a:ext cx="2008191" cy="9264100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1503 w 2209695"/>
              <a:gd name="connsiteY10" fmla="*/ 8780893 h 9154402"/>
              <a:gd name="connsiteX11" fmla="*/ 0 w 2209695"/>
              <a:gd name="connsiteY11" fmla="*/ 1104848 h 9154402"/>
              <a:gd name="connsiteX12" fmla="*/ 323604 w 2209695"/>
              <a:gd name="connsiteY12" fmla="*/ 323603 h 9154402"/>
              <a:gd name="connsiteX13" fmla="*/ 1104850 w 2209695"/>
              <a:gd name="connsiteY13" fmla="*/ 2 h 9154402"/>
              <a:gd name="connsiteX14" fmla="*/ 1104848 w 2209695"/>
              <a:gd name="connsiteY14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1503 w 2209695"/>
              <a:gd name="connsiteY9" fmla="*/ 8780893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1503 w 2209695"/>
              <a:gd name="connsiteY8" fmla="*/ 8780893 h 9154402"/>
              <a:gd name="connsiteX9" fmla="*/ 0 w 2209695"/>
              <a:gd name="connsiteY9" fmla="*/ 1104848 h 9154402"/>
              <a:gd name="connsiteX10" fmla="*/ 323604 w 2209695"/>
              <a:gd name="connsiteY10" fmla="*/ 323603 h 9154402"/>
              <a:gd name="connsiteX11" fmla="*/ 1104850 w 2209695"/>
              <a:gd name="connsiteY11" fmla="*/ 2 h 9154402"/>
              <a:gd name="connsiteX12" fmla="*/ 1104848 w 2209695"/>
              <a:gd name="connsiteY12" fmla="*/ 0 h 9154402"/>
              <a:gd name="connsiteX0" fmla="*/ 1144487 w 2249334"/>
              <a:gd name="connsiteY0" fmla="*/ 0 h 9154755"/>
              <a:gd name="connsiteX1" fmla="*/ 1144487 w 2249334"/>
              <a:gd name="connsiteY1" fmla="*/ 0 h 9154755"/>
              <a:gd name="connsiteX2" fmla="*/ 1925732 w 2249334"/>
              <a:gd name="connsiteY2" fmla="*/ 323604 h 9154755"/>
              <a:gd name="connsiteX3" fmla="*/ 2249333 w 2249334"/>
              <a:gd name="connsiteY3" fmla="*/ 1104850 h 9154755"/>
              <a:gd name="connsiteX4" fmla="*/ 2249334 w 2249334"/>
              <a:gd name="connsiteY4" fmla="*/ 9154402 h 9154755"/>
              <a:gd name="connsiteX5" fmla="*/ 2249334 w 2249334"/>
              <a:gd name="connsiteY5" fmla="*/ 9154402 h 9154755"/>
              <a:gd name="connsiteX6" fmla="*/ 2249334 w 2249334"/>
              <a:gd name="connsiteY6" fmla="*/ 9154402 h 9154755"/>
              <a:gd name="connsiteX7" fmla="*/ 0 w 2249334"/>
              <a:gd name="connsiteY7" fmla="*/ 9154755 h 9154755"/>
              <a:gd name="connsiteX8" fmla="*/ 41142 w 2249334"/>
              <a:gd name="connsiteY8" fmla="*/ 8780893 h 9154755"/>
              <a:gd name="connsiteX9" fmla="*/ 39639 w 2249334"/>
              <a:gd name="connsiteY9" fmla="*/ 1104848 h 9154755"/>
              <a:gd name="connsiteX10" fmla="*/ 363243 w 2249334"/>
              <a:gd name="connsiteY10" fmla="*/ 323603 h 9154755"/>
              <a:gd name="connsiteX11" fmla="*/ 1144489 w 2249334"/>
              <a:gd name="connsiteY11" fmla="*/ 2 h 9154755"/>
              <a:gd name="connsiteX12" fmla="*/ 1144487 w 2249334"/>
              <a:gd name="connsiteY12" fmla="*/ 0 h 9154755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1503 w 2209695"/>
              <a:gd name="connsiteY7" fmla="*/ 8780893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37157 w 2209695"/>
              <a:gd name="connsiteY7" fmla="*/ 8792966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37157 w 2301135"/>
              <a:gd name="connsiteY0" fmla="*/ 8792966 h 9245842"/>
              <a:gd name="connsiteX1" fmla="*/ 0 w 2301135"/>
              <a:gd name="connsiteY1" fmla="*/ 1104848 h 9245842"/>
              <a:gd name="connsiteX2" fmla="*/ 323604 w 2301135"/>
              <a:gd name="connsiteY2" fmla="*/ 323603 h 9245842"/>
              <a:gd name="connsiteX3" fmla="*/ 1104850 w 2301135"/>
              <a:gd name="connsiteY3" fmla="*/ 2 h 9245842"/>
              <a:gd name="connsiteX4" fmla="*/ 1104848 w 2301135"/>
              <a:gd name="connsiteY4" fmla="*/ 0 h 9245842"/>
              <a:gd name="connsiteX5" fmla="*/ 1104848 w 2301135"/>
              <a:gd name="connsiteY5" fmla="*/ 0 h 9245842"/>
              <a:gd name="connsiteX6" fmla="*/ 1886093 w 2301135"/>
              <a:gd name="connsiteY6" fmla="*/ 323604 h 9245842"/>
              <a:gd name="connsiteX7" fmla="*/ 2209694 w 2301135"/>
              <a:gd name="connsiteY7" fmla="*/ 1104850 h 9245842"/>
              <a:gd name="connsiteX8" fmla="*/ 2209695 w 2301135"/>
              <a:gd name="connsiteY8" fmla="*/ 9154402 h 9245842"/>
              <a:gd name="connsiteX9" fmla="*/ 2209695 w 2301135"/>
              <a:gd name="connsiteY9" fmla="*/ 9154402 h 9245842"/>
              <a:gd name="connsiteX10" fmla="*/ 2301135 w 2301135"/>
              <a:gd name="connsiteY10" fmla="*/ 9245842 h 9245842"/>
              <a:gd name="connsiteX0" fmla="*/ 37157 w 2209695"/>
              <a:gd name="connsiteY0" fmla="*/ 8792966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93577 w 2209695"/>
              <a:gd name="connsiteY0" fmla="*/ 881178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09695" h="9154402">
                <a:moveTo>
                  <a:pt x="93577" y="8811781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80000"/>
            </a:srgbClr>
          </a:solidFill>
          <a:ln w="254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21000000">
            <a:off x="887172" y="5303003"/>
            <a:ext cx="6904501" cy="977900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r" defTabSz="914400" rtl="0" eaLnBrk="1" latinLnBrk="0" hangingPunct="1">
              <a:spcAft>
                <a:spcPts val="0"/>
              </a:spcAft>
              <a:buFontTx/>
              <a:buNone/>
              <a:defRPr sz="2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2786799" y="-981635"/>
            <a:ext cx="4391155" cy="2734235"/>
            <a:chOff x="2786799" y="-981635"/>
            <a:chExt cx="4391155" cy="2734235"/>
          </a:xfrm>
        </p:grpSpPr>
        <p:sp>
          <p:nvSpPr>
            <p:cNvPr id="17" name="Oval 16"/>
            <p:cNvSpPr/>
            <p:nvPr/>
          </p:nvSpPr>
          <p:spPr>
            <a:xfrm>
              <a:off x="4495800" y="1143000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 flipH="1">
              <a:off x="2913529" y="-726141"/>
              <a:ext cx="1671367" cy="1685976"/>
              <a:chOff x="7015433" y="-737502"/>
              <a:chExt cx="1671367" cy="1685976"/>
            </a:xfrm>
          </p:grpSpPr>
          <p:sp>
            <p:nvSpPr>
              <p:cNvPr id="24" name="Arc 23"/>
              <p:cNvSpPr/>
              <p:nvPr/>
            </p:nvSpPr>
            <p:spPr>
              <a:xfrm rot="6387309">
                <a:off x="7124585" y="-846654"/>
                <a:ext cx="1453063" cy="1671367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7624910" y="304800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7062935" y="145351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3352800" y="-981635"/>
              <a:ext cx="3825154" cy="2064221"/>
              <a:chOff x="3441115" y="-977153"/>
              <a:chExt cx="4194039" cy="2064221"/>
            </a:xfrm>
          </p:grpSpPr>
          <p:sp>
            <p:nvSpPr>
              <p:cNvPr id="20" name="Pie 19"/>
              <p:cNvSpPr/>
              <p:nvPr/>
            </p:nvSpPr>
            <p:spPr>
              <a:xfrm>
                <a:off x="3481535" y="-772181"/>
                <a:ext cx="3505316" cy="1521076"/>
              </a:xfrm>
              <a:prstGeom prst="pie">
                <a:avLst>
                  <a:gd name="adj1" fmla="val 22874"/>
                  <a:gd name="adj2" fmla="val 10786258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4607455" y="134134"/>
                <a:ext cx="1023669" cy="952934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Arc 21"/>
              <p:cNvSpPr/>
              <p:nvPr/>
            </p:nvSpPr>
            <p:spPr>
              <a:xfrm rot="12469977">
                <a:off x="3441115" y="-185498"/>
                <a:ext cx="1133352" cy="831645"/>
              </a:xfrm>
              <a:prstGeom prst="arc">
                <a:avLst>
                  <a:gd name="adj1" fmla="val 11101214"/>
                  <a:gd name="adj2" fmla="val 2123019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Arc 26"/>
              <p:cNvSpPr/>
              <p:nvPr/>
            </p:nvSpPr>
            <p:spPr>
              <a:xfrm rot="6387309">
                <a:off x="5658551" y="-1047889"/>
                <a:ext cx="1905868" cy="2047339"/>
              </a:xfrm>
              <a:prstGeom prst="arc">
                <a:avLst>
                  <a:gd name="adj1" fmla="val 15243146"/>
                  <a:gd name="adj2" fmla="val 436902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8" name="Oval 27"/>
            <p:cNvSpPr/>
            <p:nvPr/>
          </p:nvSpPr>
          <p:spPr>
            <a:xfrm>
              <a:off x="3063128" y="89647"/>
              <a:ext cx="267260" cy="26726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Chord 31"/>
            <p:cNvSpPr/>
            <p:nvPr/>
          </p:nvSpPr>
          <p:spPr>
            <a:xfrm rot="17618442">
              <a:off x="2809659" y="-85690"/>
              <a:ext cx="182880" cy="228600"/>
            </a:xfrm>
            <a:prstGeom prst="chor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4" name="Round Same Side Corner Rectangle 53"/>
          <p:cNvSpPr/>
          <p:nvPr/>
        </p:nvSpPr>
        <p:spPr>
          <a:xfrm rot="4733987">
            <a:off x="1458981" y="2141099"/>
            <a:ext cx="809714" cy="260755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alpha val="65000"/>
            </a:schemeClr>
          </a:solidFill>
          <a:ln w="25400">
            <a:solidFill>
              <a:schemeClr val="accent2">
                <a:alpha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Freeform 51"/>
          <p:cNvSpPr/>
          <p:nvPr/>
        </p:nvSpPr>
        <p:spPr>
          <a:xfrm rot="4733987">
            <a:off x="814850" y="2202342"/>
            <a:ext cx="699135" cy="2512599"/>
          </a:xfrm>
          <a:custGeom>
            <a:avLst/>
            <a:gdLst>
              <a:gd name="connsiteX0" fmla="*/ 370199 w 740398"/>
              <a:gd name="connsiteY0" fmla="*/ 0 h 2607556"/>
              <a:gd name="connsiteX1" fmla="*/ 370199 w 740398"/>
              <a:gd name="connsiteY1" fmla="*/ 0 h 2607556"/>
              <a:gd name="connsiteX2" fmla="*/ 631969 w 740398"/>
              <a:gd name="connsiteY2" fmla="*/ 108429 h 2607556"/>
              <a:gd name="connsiteX3" fmla="*/ 740397 w 740398"/>
              <a:gd name="connsiteY3" fmla="*/ 370199 h 2607556"/>
              <a:gd name="connsiteX4" fmla="*/ 740398 w 740398"/>
              <a:gd name="connsiteY4" fmla="*/ 2607556 h 2607556"/>
              <a:gd name="connsiteX5" fmla="*/ 740398 w 740398"/>
              <a:gd name="connsiteY5" fmla="*/ 2607556 h 2607556"/>
              <a:gd name="connsiteX6" fmla="*/ 740398 w 740398"/>
              <a:gd name="connsiteY6" fmla="*/ 2607556 h 2607556"/>
              <a:gd name="connsiteX7" fmla="*/ 0 w 740398"/>
              <a:gd name="connsiteY7" fmla="*/ 2607556 h 2607556"/>
              <a:gd name="connsiteX8" fmla="*/ 0 w 740398"/>
              <a:gd name="connsiteY8" fmla="*/ 2607556 h 2607556"/>
              <a:gd name="connsiteX9" fmla="*/ 0 w 740398"/>
              <a:gd name="connsiteY9" fmla="*/ 2607556 h 2607556"/>
              <a:gd name="connsiteX10" fmla="*/ 0 w 740398"/>
              <a:gd name="connsiteY10" fmla="*/ 370199 h 2607556"/>
              <a:gd name="connsiteX11" fmla="*/ 108429 w 740398"/>
              <a:gd name="connsiteY11" fmla="*/ 108429 h 2607556"/>
              <a:gd name="connsiteX12" fmla="*/ 370199 w 740398"/>
              <a:gd name="connsiteY12" fmla="*/ 1 h 2607556"/>
              <a:gd name="connsiteX13" fmla="*/ 370199 w 740398"/>
              <a:gd name="connsiteY13" fmla="*/ 0 h 2607556"/>
              <a:gd name="connsiteX0" fmla="*/ 0 w 831838"/>
              <a:gd name="connsiteY0" fmla="*/ 2607556 h 2698996"/>
              <a:gd name="connsiteX1" fmla="*/ 0 w 831838"/>
              <a:gd name="connsiteY1" fmla="*/ 2607556 h 2698996"/>
              <a:gd name="connsiteX2" fmla="*/ 0 w 831838"/>
              <a:gd name="connsiteY2" fmla="*/ 2607556 h 2698996"/>
              <a:gd name="connsiteX3" fmla="*/ 0 w 831838"/>
              <a:gd name="connsiteY3" fmla="*/ 370199 h 2698996"/>
              <a:gd name="connsiteX4" fmla="*/ 108429 w 831838"/>
              <a:gd name="connsiteY4" fmla="*/ 108429 h 2698996"/>
              <a:gd name="connsiteX5" fmla="*/ 370199 w 831838"/>
              <a:gd name="connsiteY5" fmla="*/ 1 h 2698996"/>
              <a:gd name="connsiteX6" fmla="*/ 370199 w 831838"/>
              <a:gd name="connsiteY6" fmla="*/ 0 h 2698996"/>
              <a:gd name="connsiteX7" fmla="*/ 370199 w 831838"/>
              <a:gd name="connsiteY7" fmla="*/ 0 h 2698996"/>
              <a:gd name="connsiteX8" fmla="*/ 631969 w 831838"/>
              <a:gd name="connsiteY8" fmla="*/ 108429 h 2698996"/>
              <a:gd name="connsiteX9" fmla="*/ 740397 w 831838"/>
              <a:gd name="connsiteY9" fmla="*/ 370199 h 2698996"/>
              <a:gd name="connsiteX10" fmla="*/ 740398 w 831838"/>
              <a:gd name="connsiteY10" fmla="*/ 2607556 h 2698996"/>
              <a:gd name="connsiteX11" fmla="*/ 740398 w 831838"/>
              <a:gd name="connsiteY11" fmla="*/ 2607556 h 2698996"/>
              <a:gd name="connsiteX12" fmla="*/ 831838 w 831838"/>
              <a:gd name="connsiteY12" fmla="*/ 2698996 h 2698996"/>
              <a:gd name="connsiteX0" fmla="*/ 19377 w 851215"/>
              <a:gd name="connsiteY0" fmla="*/ 2607556 h 2698996"/>
              <a:gd name="connsiteX1" fmla="*/ 19377 w 851215"/>
              <a:gd name="connsiteY1" fmla="*/ 2607556 h 2698996"/>
              <a:gd name="connsiteX2" fmla="*/ 0 w 851215"/>
              <a:gd name="connsiteY2" fmla="*/ 2357093 h 2698996"/>
              <a:gd name="connsiteX3" fmla="*/ 19377 w 851215"/>
              <a:gd name="connsiteY3" fmla="*/ 370199 h 2698996"/>
              <a:gd name="connsiteX4" fmla="*/ 127806 w 851215"/>
              <a:gd name="connsiteY4" fmla="*/ 108429 h 2698996"/>
              <a:gd name="connsiteX5" fmla="*/ 389576 w 851215"/>
              <a:gd name="connsiteY5" fmla="*/ 1 h 2698996"/>
              <a:gd name="connsiteX6" fmla="*/ 389576 w 851215"/>
              <a:gd name="connsiteY6" fmla="*/ 0 h 2698996"/>
              <a:gd name="connsiteX7" fmla="*/ 389576 w 851215"/>
              <a:gd name="connsiteY7" fmla="*/ 0 h 2698996"/>
              <a:gd name="connsiteX8" fmla="*/ 651346 w 851215"/>
              <a:gd name="connsiteY8" fmla="*/ 108429 h 2698996"/>
              <a:gd name="connsiteX9" fmla="*/ 759774 w 851215"/>
              <a:gd name="connsiteY9" fmla="*/ 370199 h 2698996"/>
              <a:gd name="connsiteX10" fmla="*/ 759775 w 851215"/>
              <a:gd name="connsiteY10" fmla="*/ 2607556 h 2698996"/>
              <a:gd name="connsiteX11" fmla="*/ 759775 w 851215"/>
              <a:gd name="connsiteY11" fmla="*/ 2607556 h 2698996"/>
              <a:gd name="connsiteX12" fmla="*/ 851215 w 851215"/>
              <a:gd name="connsiteY12" fmla="*/ 2698996 h 2698996"/>
              <a:gd name="connsiteX0" fmla="*/ 19377 w 851215"/>
              <a:gd name="connsiteY0" fmla="*/ 2607556 h 2698996"/>
              <a:gd name="connsiteX1" fmla="*/ 0 w 851215"/>
              <a:gd name="connsiteY1" fmla="*/ 2357093 h 2698996"/>
              <a:gd name="connsiteX2" fmla="*/ 19377 w 851215"/>
              <a:gd name="connsiteY2" fmla="*/ 370199 h 2698996"/>
              <a:gd name="connsiteX3" fmla="*/ 127806 w 851215"/>
              <a:gd name="connsiteY3" fmla="*/ 108429 h 2698996"/>
              <a:gd name="connsiteX4" fmla="*/ 389576 w 851215"/>
              <a:gd name="connsiteY4" fmla="*/ 1 h 2698996"/>
              <a:gd name="connsiteX5" fmla="*/ 389576 w 851215"/>
              <a:gd name="connsiteY5" fmla="*/ 0 h 2698996"/>
              <a:gd name="connsiteX6" fmla="*/ 389576 w 851215"/>
              <a:gd name="connsiteY6" fmla="*/ 0 h 2698996"/>
              <a:gd name="connsiteX7" fmla="*/ 651346 w 851215"/>
              <a:gd name="connsiteY7" fmla="*/ 108429 h 2698996"/>
              <a:gd name="connsiteX8" fmla="*/ 759774 w 851215"/>
              <a:gd name="connsiteY8" fmla="*/ 370199 h 2698996"/>
              <a:gd name="connsiteX9" fmla="*/ 759775 w 851215"/>
              <a:gd name="connsiteY9" fmla="*/ 2607556 h 2698996"/>
              <a:gd name="connsiteX10" fmla="*/ 759775 w 851215"/>
              <a:gd name="connsiteY10" fmla="*/ 2607556 h 2698996"/>
              <a:gd name="connsiteX11" fmla="*/ 851215 w 851215"/>
              <a:gd name="connsiteY11" fmla="*/ 2698996 h 2698996"/>
              <a:gd name="connsiteX0" fmla="*/ 0 w 851215"/>
              <a:gd name="connsiteY0" fmla="*/ 2357093 h 2698996"/>
              <a:gd name="connsiteX1" fmla="*/ 19377 w 851215"/>
              <a:gd name="connsiteY1" fmla="*/ 370199 h 2698996"/>
              <a:gd name="connsiteX2" fmla="*/ 127806 w 851215"/>
              <a:gd name="connsiteY2" fmla="*/ 108429 h 2698996"/>
              <a:gd name="connsiteX3" fmla="*/ 389576 w 851215"/>
              <a:gd name="connsiteY3" fmla="*/ 1 h 2698996"/>
              <a:gd name="connsiteX4" fmla="*/ 389576 w 851215"/>
              <a:gd name="connsiteY4" fmla="*/ 0 h 2698996"/>
              <a:gd name="connsiteX5" fmla="*/ 389576 w 851215"/>
              <a:gd name="connsiteY5" fmla="*/ 0 h 2698996"/>
              <a:gd name="connsiteX6" fmla="*/ 651346 w 851215"/>
              <a:gd name="connsiteY6" fmla="*/ 108429 h 2698996"/>
              <a:gd name="connsiteX7" fmla="*/ 759774 w 851215"/>
              <a:gd name="connsiteY7" fmla="*/ 370199 h 2698996"/>
              <a:gd name="connsiteX8" fmla="*/ 759775 w 851215"/>
              <a:gd name="connsiteY8" fmla="*/ 2607556 h 2698996"/>
              <a:gd name="connsiteX9" fmla="*/ 759775 w 851215"/>
              <a:gd name="connsiteY9" fmla="*/ 2607556 h 2698996"/>
              <a:gd name="connsiteX10" fmla="*/ 851215 w 851215"/>
              <a:gd name="connsiteY10" fmla="*/ 2698996 h 2698996"/>
              <a:gd name="connsiteX0" fmla="*/ 0 w 759775"/>
              <a:gd name="connsiteY0" fmla="*/ 2357093 h 2607556"/>
              <a:gd name="connsiteX1" fmla="*/ 19377 w 759775"/>
              <a:gd name="connsiteY1" fmla="*/ 370199 h 2607556"/>
              <a:gd name="connsiteX2" fmla="*/ 127806 w 759775"/>
              <a:gd name="connsiteY2" fmla="*/ 108429 h 2607556"/>
              <a:gd name="connsiteX3" fmla="*/ 389576 w 759775"/>
              <a:gd name="connsiteY3" fmla="*/ 1 h 2607556"/>
              <a:gd name="connsiteX4" fmla="*/ 389576 w 759775"/>
              <a:gd name="connsiteY4" fmla="*/ 0 h 2607556"/>
              <a:gd name="connsiteX5" fmla="*/ 389576 w 759775"/>
              <a:gd name="connsiteY5" fmla="*/ 0 h 2607556"/>
              <a:gd name="connsiteX6" fmla="*/ 651346 w 759775"/>
              <a:gd name="connsiteY6" fmla="*/ 108429 h 2607556"/>
              <a:gd name="connsiteX7" fmla="*/ 759774 w 759775"/>
              <a:gd name="connsiteY7" fmla="*/ 370199 h 2607556"/>
              <a:gd name="connsiteX8" fmla="*/ 759775 w 759775"/>
              <a:gd name="connsiteY8" fmla="*/ 2607556 h 2607556"/>
              <a:gd name="connsiteX9" fmla="*/ 759775 w 759775"/>
              <a:gd name="connsiteY9" fmla="*/ 2607556 h 2607556"/>
              <a:gd name="connsiteX0" fmla="*/ 0 w 764702"/>
              <a:gd name="connsiteY0" fmla="*/ 2357093 h 2607556"/>
              <a:gd name="connsiteX1" fmla="*/ 19377 w 764702"/>
              <a:gd name="connsiteY1" fmla="*/ 370199 h 2607556"/>
              <a:gd name="connsiteX2" fmla="*/ 127806 w 764702"/>
              <a:gd name="connsiteY2" fmla="*/ 108429 h 2607556"/>
              <a:gd name="connsiteX3" fmla="*/ 389576 w 764702"/>
              <a:gd name="connsiteY3" fmla="*/ 1 h 2607556"/>
              <a:gd name="connsiteX4" fmla="*/ 389576 w 764702"/>
              <a:gd name="connsiteY4" fmla="*/ 0 h 2607556"/>
              <a:gd name="connsiteX5" fmla="*/ 389576 w 764702"/>
              <a:gd name="connsiteY5" fmla="*/ 0 h 2607556"/>
              <a:gd name="connsiteX6" fmla="*/ 651346 w 764702"/>
              <a:gd name="connsiteY6" fmla="*/ 108429 h 2607556"/>
              <a:gd name="connsiteX7" fmla="*/ 759774 w 764702"/>
              <a:gd name="connsiteY7" fmla="*/ 370199 h 2607556"/>
              <a:gd name="connsiteX8" fmla="*/ 759775 w 764702"/>
              <a:gd name="connsiteY8" fmla="*/ 2607556 h 2607556"/>
              <a:gd name="connsiteX9" fmla="*/ 764702 w 764702"/>
              <a:gd name="connsiteY9" fmla="*/ 2512599 h 2607556"/>
              <a:gd name="connsiteX0" fmla="*/ 0 w 778667"/>
              <a:gd name="connsiteY0" fmla="*/ 2357093 h 2512599"/>
              <a:gd name="connsiteX1" fmla="*/ 19377 w 778667"/>
              <a:gd name="connsiteY1" fmla="*/ 370199 h 2512599"/>
              <a:gd name="connsiteX2" fmla="*/ 127806 w 778667"/>
              <a:gd name="connsiteY2" fmla="*/ 108429 h 2512599"/>
              <a:gd name="connsiteX3" fmla="*/ 389576 w 778667"/>
              <a:gd name="connsiteY3" fmla="*/ 1 h 2512599"/>
              <a:gd name="connsiteX4" fmla="*/ 389576 w 778667"/>
              <a:gd name="connsiteY4" fmla="*/ 0 h 2512599"/>
              <a:gd name="connsiteX5" fmla="*/ 389576 w 778667"/>
              <a:gd name="connsiteY5" fmla="*/ 0 h 2512599"/>
              <a:gd name="connsiteX6" fmla="*/ 651346 w 778667"/>
              <a:gd name="connsiteY6" fmla="*/ 108429 h 2512599"/>
              <a:gd name="connsiteX7" fmla="*/ 759774 w 778667"/>
              <a:gd name="connsiteY7" fmla="*/ 370199 h 2512599"/>
              <a:gd name="connsiteX8" fmla="*/ 764702 w 778667"/>
              <a:gd name="connsiteY8" fmla="*/ 2512599 h 2512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8667" h="2512599">
                <a:moveTo>
                  <a:pt x="0" y="2357093"/>
                </a:moveTo>
                <a:lnTo>
                  <a:pt x="19377" y="370199"/>
                </a:lnTo>
                <a:cubicBezTo>
                  <a:pt x="19377" y="272016"/>
                  <a:pt x="58380" y="177855"/>
                  <a:pt x="127806" y="108429"/>
                </a:cubicBezTo>
                <a:cubicBezTo>
                  <a:pt x="197232" y="39003"/>
                  <a:pt x="291394" y="0"/>
                  <a:pt x="389576" y="1"/>
                </a:cubicBezTo>
                <a:lnTo>
                  <a:pt x="389576" y="0"/>
                </a:lnTo>
                <a:lnTo>
                  <a:pt x="389576" y="0"/>
                </a:lnTo>
                <a:cubicBezTo>
                  <a:pt x="487759" y="0"/>
                  <a:pt x="581920" y="39003"/>
                  <a:pt x="651346" y="108429"/>
                </a:cubicBezTo>
                <a:cubicBezTo>
                  <a:pt x="720772" y="177855"/>
                  <a:pt x="759775" y="272017"/>
                  <a:pt x="759774" y="370199"/>
                </a:cubicBezTo>
                <a:cubicBezTo>
                  <a:pt x="778667" y="770894"/>
                  <a:pt x="763675" y="2066266"/>
                  <a:pt x="764702" y="2512599"/>
                </a:cubicBezTo>
              </a:path>
            </a:pathLst>
          </a:custGeom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Freeform 52"/>
          <p:cNvSpPr/>
          <p:nvPr/>
        </p:nvSpPr>
        <p:spPr>
          <a:xfrm rot="4733987">
            <a:off x="390772" y="3357641"/>
            <a:ext cx="379174" cy="1207375"/>
          </a:xfrm>
          <a:custGeom>
            <a:avLst/>
            <a:gdLst>
              <a:gd name="connsiteX0" fmla="*/ 229291 w 458582"/>
              <a:gd name="connsiteY0" fmla="*/ 0 h 1615047"/>
              <a:gd name="connsiteX1" fmla="*/ 229291 w 458582"/>
              <a:gd name="connsiteY1" fmla="*/ 0 h 1615047"/>
              <a:gd name="connsiteX2" fmla="*/ 391424 w 458582"/>
              <a:gd name="connsiteY2" fmla="*/ 67158 h 1615047"/>
              <a:gd name="connsiteX3" fmla="*/ 458582 w 458582"/>
              <a:gd name="connsiteY3" fmla="*/ 229291 h 1615047"/>
              <a:gd name="connsiteX4" fmla="*/ 458582 w 458582"/>
              <a:gd name="connsiteY4" fmla="*/ 1615047 h 1615047"/>
              <a:gd name="connsiteX5" fmla="*/ 458582 w 458582"/>
              <a:gd name="connsiteY5" fmla="*/ 1615047 h 1615047"/>
              <a:gd name="connsiteX6" fmla="*/ 458582 w 458582"/>
              <a:gd name="connsiteY6" fmla="*/ 1615047 h 1615047"/>
              <a:gd name="connsiteX7" fmla="*/ 0 w 458582"/>
              <a:gd name="connsiteY7" fmla="*/ 1615047 h 1615047"/>
              <a:gd name="connsiteX8" fmla="*/ 0 w 458582"/>
              <a:gd name="connsiteY8" fmla="*/ 1615047 h 1615047"/>
              <a:gd name="connsiteX9" fmla="*/ 0 w 458582"/>
              <a:gd name="connsiteY9" fmla="*/ 1615047 h 1615047"/>
              <a:gd name="connsiteX10" fmla="*/ 0 w 458582"/>
              <a:gd name="connsiteY10" fmla="*/ 229291 h 1615047"/>
              <a:gd name="connsiteX11" fmla="*/ 67158 w 458582"/>
              <a:gd name="connsiteY11" fmla="*/ 67158 h 1615047"/>
              <a:gd name="connsiteX12" fmla="*/ 229291 w 458582"/>
              <a:gd name="connsiteY12" fmla="*/ 0 h 1615047"/>
              <a:gd name="connsiteX0" fmla="*/ 0 w 550022"/>
              <a:gd name="connsiteY0" fmla="*/ 1615047 h 1706487"/>
              <a:gd name="connsiteX1" fmla="*/ 0 w 550022"/>
              <a:gd name="connsiteY1" fmla="*/ 1615047 h 1706487"/>
              <a:gd name="connsiteX2" fmla="*/ 0 w 550022"/>
              <a:gd name="connsiteY2" fmla="*/ 1615047 h 1706487"/>
              <a:gd name="connsiteX3" fmla="*/ 0 w 550022"/>
              <a:gd name="connsiteY3" fmla="*/ 229291 h 1706487"/>
              <a:gd name="connsiteX4" fmla="*/ 67158 w 550022"/>
              <a:gd name="connsiteY4" fmla="*/ 67158 h 1706487"/>
              <a:gd name="connsiteX5" fmla="*/ 229291 w 550022"/>
              <a:gd name="connsiteY5" fmla="*/ 0 h 1706487"/>
              <a:gd name="connsiteX6" fmla="*/ 229291 w 550022"/>
              <a:gd name="connsiteY6" fmla="*/ 0 h 1706487"/>
              <a:gd name="connsiteX7" fmla="*/ 391424 w 550022"/>
              <a:gd name="connsiteY7" fmla="*/ 67158 h 1706487"/>
              <a:gd name="connsiteX8" fmla="*/ 458582 w 550022"/>
              <a:gd name="connsiteY8" fmla="*/ 229291 h 1706487"/>
              <a:gd name="connsiteX9" fmla="*/ 458582 w 550022"/>
              <a:gd name="connsiteY9" fmla="*/ 1615047 h 1706487"/>
              <a:gd name="connsiteX10" fmla="*/ 458582 w 550022"/>
              <a:gd name="connsiteY10" fmla="*/ 1615047 h 1706487"/>
              <a:gd name="connsiteX11" fmla="*/ 550022 w 550022"/>
              <a:gd name="connsiteY11" fmla="*/ 1706487 h 1706487"/>
              <a:gd name="connsiteX0" fmla="*/ 0 w 550022"/>
              <a:gd name="connsiteY0" fmla="*/ 1615047 h 1706487"/>
              <a:gd name="connsiteX1" fmla="*/ 0 w 550022"/>
              <a:gd name="connsiteY1" fmla="*/ 1615047 h 1706487"/>
              <a:gd name="connsiteX2" fmla="*/ 9603 w 550022"/>
              <a:gd name="connsiteY2" fmla="*/ 1356566 h 1706487"/>
              <a:gd name="connsiteX3" fmla="*/ 0 w 550022"/>
              <a:gd name="connsiteY3" fmla="*/ 229291 h 1706487"/>
              <a:gd name="connsiteX4" fmla="*/ 67158 w 550022"/>
              <a:gd name="connsiteY4" fmla="*/ 67158 h 1706487"/>
              <a:gd name="connsiteX5" fmla="*/ 229291 w 550022"/>
              <a:gd name="connsiteY5" fmla="*/ 0 h 1706487"/>
              <a:gd name="connsiteX6" fmla="*/ 229291 w 550022"/>
              <a:gd name="connsiteY6" fmla="*/ 0 h 1706487"/>
              <a:gd name="connsiteX7" fmla="*/ 391424 w 550022"/>
              <a:gd name="connsiteY7" fmla="*/ 67158 h 1706487"/>
              <a:gd name="connsiteX8" fmla="*/ 458582 w 550022"/>
              <a:gd name="connsiteY8" fmla="*/ 229291 h 1706487"/>
              <a:gd name="connsiteX9" fmla="*/ 458582 w 550022"/>
              <a:gd name="connsiteY9" fmla="*/ 1615047 h 1706487"/>
              <a:gd name="connsiteX10" fmla="*/ 458582 w 550022"/>
              <a:gd name="connsiteY10" fmla="*/ 1615047 h 1706487"/>
              <a:gd name="connsiteX11" fmla="*/ 550022 w 550022"/>
              <a:gd name="connsiteY11" fmla="*/ 1706487 h 1706487"/>
              <a:gd name="connsiteX0" fmla="*/ 0 w 550022"/>
              <a:gd name="connsiteY0" fmla="*/ 1615047 h 1706487"/>
              <a:gd name="connsiteX1" fmla="*/ 9603 w 550022"/>
              <a:gd name="connsiteY1" fmla="*/ 1356566 h 1706487"/>
              <a:gd name="connsiteX2" fmla="*/ 0 w 550022"/>
              <a:gd name="connsiteY2" fmla="*/ 229291 h 1706487"/>
              <a:gd name="connsiteX3" fmla="*/ 67158 w 550022"/>
              <a:gd name="connsiteY3" fmla="*/ 67158 h 1706487"/>
              <a:gd name="connsiteX4" fmla="*/ 229291 w 550022"/>
              <a:gd name="connsiteY4" fmla="*/ 0 h 1706487"/>
              <a:gd name="connsiteX5" fmla="*/ 229291 w 550022"/>
              <a:gd name="connsiteY5" fmla="*/ 0 h 1706487"/>
              <a:gd name="connsiteX6" fmla="*/ 391424 w 550022"/>
              <a:gd name="connsiteY6" fmla="*/ 67158 h 1706487"/>
              <a:gd name="connsiteX7" fmla="*/ 458582 w 550022"/>
              <a:gd name="connsiteY7" fmla="*/ 229291 h 1706487"/>
              <a:gd name="connsiteX8" fmla="*/ 458582 w 550022"/>
              <a:gd name="connsiteY8" fmla="*/ 1615047 h 1706487"/>
              <a:gd name="connsiteX9" fmla="*/ 458582 w 550022"/>
              <a:gd name="connsiteY9" fmla="*/ 1615047 h 1706487"/>
              <a:gd name="connsiteX10" fmla="*/ 550022 w 550022"/>
              <a:gd name="connsiteY10" fmla="*/ 1706487 h 1706487"/>
              <a:gd name="connsiteX0" fmla="*/ 9603 w 550022"/>
              <a:gd name="connsiteY0" fmla="*/ 1356566 h 1706487"/>
              <a:gd name="connsiteX1" fmla="*/ 0 w 550022"/>
              <a:gd name="connsiteY1" fmla="*/ 229291 h 1706487"/>
              <a:gd name="connsiteX2" fmla="*/ 67158 w 550022"/>
              <a:gd name="connsiteY2" fmla="*/ 67158 h 1706487"/>
              <a:gd name="connsiteX3" fmla="*/ 229291 w 550022"/>
              <a:gd name="connsiteY3" fmla="*/ 0 h 1706487"/>
              <a:gd name="connsiteX4" fmla="*/ 229291 w 550022"/>
              <a:gd name="connsiteY4" fmla="*/ 0 h 1706487"/>
              <a:gd name="connsiteX5" fmla="*/ 391424 w 550022"/>
              <a:gd name="connsiteY5" fmla="*/ 67158 h 1706487"/>
              <a:gd name="connsiteX6" fmla="*/ 458582 w 550022"/>
              <a:gd name="connsiteY6" fmla="*/ 229291 h 1706487"/>
              <a:gd name="connsiteX7" fmla="*/ 458582 w 550022"/>
              <a:gd name="connsiteY7" fmla="*/ 1615047 h 1706487"/>
              <a:gd name="connsiteX8" fmla="*/ 458582 w 550022"/>
              <a:gd name="connsiteY8" fmla="*/ 1615047 h 1706487"/>
              <a:gd name="connsiteX9" fmla="*/ 550022 w 550022"/>
              <a:gd name="connsiteY9" fmla="*/ 1706487 h 1706487"/>
              <a:gd name="connsiteX0" fmla="*/ 9603 w 458582"/>
              <a:gd name="connsiteY0" fmla="*/ 1356566 h 1615047"/>
              <a:gd name="connsiteX1" fmla="*/ 0 w 458582"/>
              <a:gd name="connsiteY1" fmla="*/ 229291 h 1615047"/>
              <a:gd name="connsiteX2" fmla="*/ 67158 w 458582"/>
              <a:gd name="connsiteY2" fmla="*/ 67158 h 1615047"/>
              <a:gd name="connsiteX3" fmla="*/ 229291 w 458582"/>
              <a:gd name="connsiteY3" fmla="*/ 0 h 1615047"/>
              <a:gd name="connsiteX4" fmla="*/ 229291 w 458582"/>
              <a:gd name="connsiteY4" fmla="*/ 0 h 1615047"/>
              <a:gd name="connsiteX5" fmla="*/ 391424 w 458582"/>
              <a:gd name="connsiteY5" fmla="*/ 67158 h 1615047"/>
              <a:gd name="connsiteX6" fmla="*/ 458582 w 458582"/>
              <a:gd name="connsiteY6" fmla="*/ 229291 h 1615047"/>
              <a:gd name="connsiteX7" fmla="*/ 458582 w 458582"/>
              <a:gd name="connsiteY7" fmla="*/ 1615047 h 1615047"/>
              <a:gd name="connsiteX8" fmla="*/ 458582 w 458582"/>
              <a:gd name="connsiteY8" fmla="*/ 1615047 h 1615047"/>
              <a:gd name="connsiteX0" fmla="*/ 9603 w 458582"/>
              <a:gd name="connsiteY0" fmla="*/ 1356566 h 1615047"/>
              <a:gd name="connsiteX1" fmla="*/ 0 w 458582"/>
              <a:gd name="connsiteY1" fmla="*/ 229291 h 1615047"/>
              <a:gd name="connsiteX2" fmla="*/ 67158 w 458582"/>
              <a:gd name="connsiteY2" fmla="*/ 67158 h 1615047"/>
              <a:gd name="connsiteX3" fmla="*/ 229291 w 458582"/>
              <a:gd name="connsiteY3" fmla="*/ 0 h 1615047"/>
              <a:gd name="connsiteX4" fmla="*/ 229291 w 458582"/>
              <a:gd name="connsiteY4" fmla="*/ 0 h 1615047"/>
              <a:gd name="connsiteX5" fmla="*/ 391424 w 458582"/>
              <a:gd name="connsiteY5" fmla="*/ 67158 h 1615047"/>
              <a:gd name="connsiteX6" fmla="*/ 458582 w 458582"/>
              <a:gd name="connsiteY6" fmla="*/ 229291 h 1615047"/>
              <a:gd name="connsiteX7" fmla="*/ 458582 w 458582"/>
              <a:gd name="connsiteY7" fmla="*/ 1615047 h 1615047"/>
              <a:gd name="connsiteX8" fmla="*/ 447473 w 458582"/>
              <a:gd name="connsiteY8" fmla="*/ 1462129 h 1615047"/>
              <a:gd name="connsiteX0" fmla="*/ 9603 w 458582"/>
              <a:gd name="connsiteY0" fmla="*/ 1356566 h 1462129"/>
              <a:gd name="connsiteX1" fmla="*/ 0 w 458582"/>
              <a:gd name="connsiteY1" fmla="*/ 229291 h 1462129"/>
              <a:gd name="connsiteX2" fmla="*/ 67158 w 458582"/>
              <a:gd name="connsiteY2" fmla="*/ 67158 h 1462129"/>
              <a:gd name="connsiteX3" fmla="*/ 229291 w 458582"/>
              <a:gd name="connsiteY3" fmla="*/ 0 h 1462129"/>
              <a:gd name="connsiteX4" fmla="*/ 229291 w 458582"/>
              <a:gd name="connsiteY4" fmla="*/ 0 h 1462129"/>
              <a:gd name="connsiteX5" fmla="*/ 391424 w 458582"/>
              <a:gd name="connsiteY5" fmla="*/ 67158 h 1462129"/>
              <a:gd name="connsiteX6" fmla="*/ 458582 w 458582"/>
              <a:gd name="connsiteY6" fmla="*/ 229291 h 1462129"/>
              <a:gd name="connsiteX7" fmla="*/ 447473 w 458582"/>
              <a:gd name="connsiteY7" fmla="*/ 1462129 h 1462129"/>
              <a:gd name="connsiteX0" fmla="*/ 28227 w 458582"/>
              <a:gd name="connsiteY0" fmla="*/ 1401330 h 1462129"/>
              <a:gd name="connsiteX1" fmla="*/ 0 w 458582"/>
              <a:gd name="connsiteY1" fmla="*/ 229291 h 1462129"/>
              <a:gd name="connsiteX2" fmla="*/ 67158 w 458582"/>
              <a:gd name="connsiteY2" fmla="*/ 67158 h 1462129"/>
              <a:gd name="connsiteX3" fmla="*/ 229291 w 458582"/>
              <a:gd name="connsiteY3" fmla="*/ 0 h 1462129"/>
              <a:gd name="connsiteX4" fmla="*/ 229291 w 458582"/>
              <a:gd name="connsiteY4" fmla="*/ 0 h 1462129"/>
              <a:gd name="connsiteX5" fmla="*/ 391424 w 458582"/>
              <a:gd name="connsiteY5" fmla="*/ 67158 h 1462129"/>
              <a:gd name="connsiteX6" fmla="*/ 458582 w 458582"/>
              <a:gd name="connsiteY6" fmla="*/ 229291 h 1462129"/>
              <a:gd name="connsiteX7" fmla="*/ 447473 w 458582"/>
              <a:gd name="connsiteY7" fmla="*/ 1462129 h 1462129"/>
              <a:gd name="connsiteX0" fmla="*/ 0 w 459179"/>
              <a:gd name="connsiteY0" fmla="*/ 1379079 h 1462129"/>
              <a:gd name="connsiteX1" fmla="*/ 597 w 459179"/>
              <a:gd name="connsiteY1" fmla="*/ 229291 h 1462129"/>
              <a:gd name="connsiteX2" fmla="*/ 67755 w 459179"/>
              <a:gd name="connsiteY2" fmla="*/ 67158 h 1462129"/>
              <a:gd name="connsiteX3" fmla="*/ 229888 w 459179"/>
              <a:gd name="connsiteY3" fmla="*/ 0 h 1462129"/>
              <a:gd name="connsiteX4" fmla="*/ 229888 w 459179"/>
              <a:gd name="connsiteY4" fmla="*/ 0 h 1462129"/>
              <a:gd name="connsiteX5" fmla="*/ 392021 w 459179"/>
              <a:gd name="connsiteY5" fmla="*/ 67158 h 1462129"/>
              <a:gd name="connsiteX6" fmla="*/ 459179 w 459179"/>
              <a:gd name="connsiteY6" fmla="*/ 229291 h 1462129"/>
              <a:gd name="connsiteX7" fmla="*/ 448070 w 459179"/>
              <a:gd name="connsiteY7" fmla="*/ 1462129 h 1462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9179" h="1462129">
                <a:moveTo>
                  <a:pt x="0" y="1379079"/>
                </a:moveTo>
                <a:lnTo>
                  <a:pt x="597" y="229291"/>
                </a:lnTo>
                <a:cubicBezTo>
                  <a:pt x="597" y="168479"/>
                  <a:pt x="24755" y="110158"/>
                  <a:pt x="67755" y="67158"/>
                </a:cubicBezTo>
                <a:cubicBezTo>
                  <a:pt x="110755" y="24158"/>
                  <a:pt x="169077" y="0"/>
                  <a:pt x="229888" y="0"/>
                </a:cubicBezTo>
                <a:lnTo>
                  <a:pt x="229888" y="0"/>
                </a:lnTo>
                <a:cubicBezTo>
                  <a:pt x="290700" y="0"/>
                  <a:pt x="349021" y="24158"/>
                  <a:pt x="392021" y="67158"/>
                </a:cubicBezTo>
                <a:cubicBezTo>
                  <a:pt x="435021" y="110158"/>
                  <a:pt x="459179" y="168480"/>
                  <a:pt x="459179" y="229291"/>
                </a:cubicBezTo>
                <a:lnTo>
                  <a:pt x="448070" y="1462129"/>
                </a:lnTo>
              </a:path>
            </a:pathLst>
          </a:custGeom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000000">
            <a:off x="600152" y="3389654"/>
            <a:ext cx="7622161" cy="1679594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r" defTabSz="914400" rtl="0" eaLnBrk="1" latinLnBrk="0" hangingPunct="1">
              <a:lnSpc>
                <a:spcPts val="5600"/>
              </a:lnSpc>
              <a:spcBef>
                <a:spcPct val="0"/>
              </a:spcBef>
              <a:buNone/>
              <a:defRPr sz="4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Click to edit Master title style</a:t>
            </a:r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 Same Side Corner Rectangle 31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9247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294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21.05.15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 Same Side Corner Rectangle 34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2788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3706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3706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21.05.15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21.05.15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21.05.15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32"/>
          <p:cNvSpPr/>
          <p:nvPr/>
        </p:nvSpPr>
        <p:spPr>
          <a:xfrm>
            <a:off x="366713" y="1447800"/>
            <a:ext cx="3748087" cy="4800600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635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1676400"/>
            <a:ext cx="3429000" cy="1066800"/>
          </a:xfrm>
        </p:spPr>
        <p:txBody>
          <a:bodyPr anchor="b"/>
          <a:lstStyle>
            <a:lvl1pPr algn="ctr">
              <a:lnSpc>
                <a:spcPct val="100000"/>
              </a:lnSpc>
              <a:defRPr sz="3000" b="0"/>
            </a:lvl1pPr>
          </a:lstStyle>
          <a:p>
            <a:r>
              <a:rPr lang="ru-RU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766" y="990600"/>
            <a:ext cx="4258234" cy="5257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0" y="2850775"/>
            <a:ext cx="3429000" cy="3169025"/>
          </a:xfrm>
        </p:spPr>
        <p:txBody>
          <a:bodyPr>
            <a:normAutofit/>
          </a:bodyPr>
          <a:lstStyle>
            <a:lvl1pPr marL="0" indent="0" algn="ctr">
              <a:spcAft>
                <a:spcPts val="1000"/>
              </a:spcAft>
              <a:buNone/>
              <a:defRPr sz="16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21.05.15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9144" y="2476500"/>
            <a:ext cx="9125712" cy="436880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6" name="Straight Connector 35"/>
          <p:cNvCxnSpPr/>
          <p:nvPr/>
        </p:nvCxnSpPr>
        <p:spPr>
          <a:xfrm>
            <a:off x="9144" y="2476500"/>
            <a:ext cx="9125712" cy="1588"/>
          </a:xfrm>
          <a:prstGeom prst="line">
            <a:avLst/>
          </a:prstGeom>
          <a:ln w="25400">
            <a:solidFill>
              <a:schemeClr val="accent2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21.05.15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7870" y="990600"/>
            <a:ext cx="3951755" cy="1431832"/>
          </a:xfrm>
        </p:spPr>
        <p:txBody>
          <a:bodyPr anchor="b"/>
          <a:lstStyle>
            <a:lvl1pPr algn="l">
              <a:lnSpc>
                <a:spcPct val="100000"/>
              </a:lnSpc>
              <a:defRPr sz="3000" b="0"/>
            </a:lvl1pPr>
          </a:lstStyle>
          <a:p>
            <a:r>
              <a:rPr lang="ru-RU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6935">
            <a:off x="414291" y="1321671"/>
            <a:ext cx="3703911" cy="520297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77870" y="2547938"/>
            <a:ext cx="3951755" cy="3700462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5" name="Rectangle 34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36" name="Straight Connector 35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21.05.15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38992">
            <a:off x="2407361" y="921379"/>
            <a:ext cx="4329278" cy="3340716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ru-RU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3" name="Rectangle 32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35" name="Straight Connector 34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21.05.15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38992">
            <a:off x="4305320" y="997812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ru-RU" smtClean="0"/>
              <a:t>Click to edit Master title style</a:t>
            </a:r>
            <a:endParaRPr/>
          </a:p>
        </p:txBody>
      </p:sp>
      <p:sp>
        <p:nvSpPr>
          <p:cNvPr id="34" name="Picture Placeholder 2"/>
          <p:cNvSpPr>
            <a:spLocks noGrp="1"/>
          </p:cNvSpPr>
          <p:nvPr>
            <p:ph type="pic" idx="13"/>
          </p:nvPr>
        </p:nvSpPr>
        <p:spPr>
          <a:xfrm rot="153739">
            <a:off x="451737" y="946831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21.05.15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7299292" y="443753"/>
            <a:ext cx="1535425" cy="64008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8248" y="914400"/>
            <a:ext cx="1444752" cy="5486400"/>
          </a:xfrm>
        </p:spPr>
        <p:txBody>
          <a:bodyPr vert="eaVert"/>
          <a:lstStyle/>
          <a:p>
            <a:r>
              <a:rPr lang="ru-RU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2787" y="1183341"/>
            <a:ext cx="6104871" cy="5217458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21.05.15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1.png"/><Relationship Id="rId17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SlideOverlay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-573169" y="-607194"/>
            <a:ext cx="7563453" cy="1983277"/>
            <a:chOff x="-573169" y="-607194"/>
            <a:chExt cx="7563453" cy="1983277"/>
          </a:xfrm>
        </p:grpSpPr>
        <p:grpSp>
          <p:nvGrpSpPr>
            <p:cNvPr id="9" name="Group 32"/>
            <p:cNvGrpSpPr/>
            <p:nvPr userDrawn="1"/>
          </p:nvGrpSpPr>
          <p:grpSpPr>
            <a:xfrm>
              <a:off x="-263314" y="-607194"/>
              <a:ext cx="7253598" cy="1983277"/>
              <a:chOff x="-263314" y="-607194"/>
              <a:chExt cx="7253598" cy="1983277"/>
            </a:xfrm>
          </p:grpSpPr>
          <p:sp>
            <p:nvSpPr>
              <p:cNvPr id="11" name="Oval 10"/>
              <p:cNvSpPr/>
              <p:nvPr userDrawn="1"/>
            </p:nvSpPr>
            <p:spPr>
              <a:xfrm rot="4368687">
                <a:off x="2839420" y="-41330"/>
                <a:ext cx="581935" cy="790091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 userDrawn="1"/>
            </p:nvSpPr>
            <p:spPr>
              <a:xfrm>
                <a:off x="334576" y="12540"/>
                <a:ext cx="1189424" cy="10121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3" name="Arc 12"/>
              <p:cNvSpPr/>
              <p:nvPr userDrawn="1"/>
            </p:nvSpPr>
            <p:spPr>
              <a:xfrm rot="6387309">
                <a:off x="5839613" y="-548177"/>
                <a:ext cx="1106354" cy="1194988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" name="Oval 13"/>
              <p:cNvSpPr/>
              <p:nvPr userDrawn="1"/>
            </p:nvSpPr>
            <p:spPr>
              <a:xfrm>
                <a:off x="5472545" y="62345"/>
                <a:ext cx="609600" cy="4912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Pie 14"/>
              <p:cNvSpPr/>
              <p:nvPr userDrawn="1"/>
            </p:nvSpPr>
            <p:spPr>
              <a:xfrm>
                <a:off x="-7411" y="-607194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Pie 15"/>
              <p:cNvSpPr/>
              <p:nvPr userDrawn="1"/>
            </p:nvSpPr>
            <p:spPr>
              <a:xfrm>
                <a:off x="1905000" y="-402266"/>
                <a:ext cx="1600200" cy="8001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 userDrawn="1"/>
            </p:nvSpPr>
            <p:spPr>
              <a:xfrm>
                <a:off x="2631141" y="762000"/>
                <a:ext cx="416859" cy="416859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Oval 17"/>
              <p:cNvSpPr/>
              <p:nvPr userDrawn="1"/>
            </p:nvSpPr>
            <p:spPr>
              <a:xfrm rot="2510439">
                <a:off x="170710" y="163548"/>
                <a:ext cx="778552" cy="982318"/>
              </a:xfrm>
              <a:prstGeom prst="ellipse">
                <a:avLst/>
              </a:prstGeom>
              <a:solidFill>
                <a:schemeClr val="bg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Pie 18"/>
              <p:cNvSpPr/>
              <p:nvPr userDrawn="1"/>
            </p:nvSpPr>
            <p:spPr>
              <a:xfrm rot="16200000">
                <a:off x="-263314" y="842683"/>
                <a:ext cx="533400" cy="5334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 userDrawn="1"/>
            </p:nvSpPr>
            <p:spPr>
              <a:xfrm>
                <a:off x="1558635" y="491274"/>
                <a:ext cx="228600" cy="19452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Pie 20"/>
              <p:cNvSpPr/>
              <p:nvPr userDrawn="1"/>
            </p:nvSpPr>
            <p:spPr>
              <a:xfrm>
                <a:off x="990600" y="-603972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Pie 21"/>
              <p:cNvSpPr/>
              <p:nvPr userDrawn="1"/>
            </p:nvSpPr>
            <p:spPr>
              <a:xfrm>
                <a:off x="5181600" y="-343143"/>
                <a:ext cx="1600200" cy="6858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3" name="Oval 22"/>
              <p:cNvSpPr/>
              <p:nvPr userDrawn="1"/>
            </p:nvSpPr>
            <p:spPr>
              <a:xfrm>
                <a:off x="5728855" y="62345"/>
                <a:ext cx="685800" cy="533400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Pie 23"/>
              <p:cNvSpPr/>
              <p:nvPr userDrawn="1"/>
            </p:nvSpPr>
            <p:spPr>
              <a:xfrm>
                <a:off x="6136341" y="-257607"/>
                <a:ext cx="838200" cy="527288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Oval 24"/>
              <p:cNvSpPr/>
              <p:nvPr userDrawn="1"/>
            </p:nvSpPr>
            <p:spPr>
              <a:xfrm rot="4368687">
                <a:off x="3664192" y="-146482"/>
                <a:ext cx="581935" cy="909203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Pie 25"/>
              <p:cNvSpPr/>
              <p:nvPr userDrawn="1"/>
            </p:nvSpPr>
            <p:spPr>
              <a:xfrm>
                <a:off x="4384965" y="-146937"/>
                <a:ext cx="300317" cy="300317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Pie 26"/>
              <p:cNvSpPr/>
              <p:nvPr userDrawn="1"/>
            </p:nvSpPr>
            <p:spPr>
              <a:xfrm>
                <a:off x="4756593" y="-119227"/>
                <a:ext cx="18288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Pie 27"/>
              <p:cNvSpPr/>
              <p:nvPr userDrawn="1"/>
            </p:nvSpPr>
            <p:spPr>
              <a:xfrm>
                <a:off x="5029200" y="-114543"/>
                <a:ext cx="22860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Oval 28"/>
              <p:cNvSpPr/>
              <p:nvPr userDrawn="1"/>
            </p:nvSpPr>
            <p:spPr>
              <a:xfrm>
                <a:off x="2403765" y="0"/>
                <a:ext cx="665018" cy="665018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" name="Pie 29"/>
              <p:cNvSpPr/>
              <p:nvPr userDrawn="1"/>
            </p:nvSpPr>
            <p:spPr>
              <a:xfrm>
                <a:off x="3012141" y="-299172"/>
                <a:ext cx="838200" cy="6096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0" name="Pie 9"/>
            <p:cNvSpPr/>
            <p:nvPr userDrawn="1"/>
          </p:nvSpPr>
          <p:spPr>
            <a:xfrm rot="16200000">
              <a:off x="-431058" y="-79768"/>
              <a:ext cx="852056" cy="1136277"/>
            </a:xfrm>
            <a:prstGeom prst="pie">
              <a:avLst>
                <a:gd name="adj1" fmla="val 0"/>
                <a:gd name="adj2" fmla="val 1080006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2788" y="1371600"/>
            <a:ext cx="7716837" cy="1447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3012142"/>
            <a:ext cx="7716838" cy="33886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040" y="300690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fld id="{8F1B69E8-23E9-4C1F-AA2B-3C5BA6EDBEAE}" type="datetimeFigureOut">
              <a:rPr lang="en-US" smtClean="0"/>
              <a:t>21.05.15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" y="116541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" y="605491"/>
            <a:ext cx="1385887" cy="2327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914400" rtl="0" eaLnBrk="1" latinLnBrk="0" hangingPunct="1">
        <a:lnSpc>
          <a:spcPts val="5600"/>
        </a:lnSpc>
        <a:spcBef>
          <a:spcPct val="0"/>
        </a:spcBef>
        <a:buNone/>
        <a:defRPr sz="4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0"/>
        </a:spcBef>
        <a:spcAft>
          <a:spcPts val="2000"/>
        </a:spcAft>
        <a:buFontTx/>
        <a:buBlip>
          <a:blip r:embed="rId17"/>
        </a:buBlip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182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2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914400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0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9697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492250" indent="-2952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7748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6pPr>
      <a:lvl7pPr marL="2055813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7pPr>
      <a:lvl8pPr marL="2344738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8pPr>
      <a:lvl9pPr marL="26257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herzen.spb.ru/main/management/us/" TargetMode="External"/><Relationship Id="rId3" Type="http://schemas.openxmlformats.org/officeDocument/2006/relationships/hyperlink" Target="http://jdanova-ren.narod.ru/obob/gladilina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3200" dirty="0" smtClean="0">
                <a:latin typeface="Arial Narrow"/>
                <a:cs typeface="Arial Narrow"/>
              </a:rPr>
              <a:t>Как СРС определяет будущую профессию студента?</a:t>
            </a:r>
            <a:endParaRPr lang="en-US" sz="3200" dirty="0">
              <a:latin typeface="Arial Narrow"/>
              <a:cs typeface="Arial Narrow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err="1" smtClean="0">
                <a:latin typeface="Arial Narrow"/>
                <a:cs typeface="Arial Narrow"/>
              </a:rPr>
              <a:t>Григораш</a:t>
            </a:r>
            <a:r>
              <a:rPr lang="ru-RU" dirty="0" smtClean="0">
                <a:latin typeface="Arial Narrow"/>
                <a:cs typeface="Arial Narrow"/>
              </a:rPr>
              <a:t> Евгений КП-ВМ-21</a:t>
            </a:r>
            <a:endParaRPr lang="en-US" dirty="0"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3117807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 smtClean="0">
                <a:latin typeface="Arial Narrow"/>
                <a:cs typeface="Arial Narrow"/>
              </a:rPr>
              <a:t>Связь СРС и профессиональной ориентацией </a:t>
            </a:r>
            <a:endParaRPr lang="en-US" sz="2400" b="1" dirty="0">
              <a:latin typeface="Arial Narrow"/>
              <a:cs typeface="Arial Narrow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Arial Narrow"/>
                <a:cs typeface="Arial Narrow"/>
              </a:rPr>
              <a:t>Самостоятельная работа студентов – это не что иное, как моделирование их будущей профессиональной деятельности, в которой не будет преподавателей, но будут руководители, как правило, оценивающие самостоятельность как одно из самых востребованных профессиональных качеств. </a:t>
            </a:r>
            <a:endParaRPr lang="ru-RU" dirty="0" smtClean="0">
              <a:latin typeface="Arial Narrow"/>
              <a:cs typeface="Arial Narrow"/>
            </a:endParaRPr>
          </a:p>
          <a:p>
            <a:r>
              <a:rPr lang="ru-RU" dirty="0" smtClean="0">
                <a:latin typeface="Arial Narrow"/>
                <a:cs typeface="Arial Narrow"/>
              </a:rPr>
              <a:t>Это </a:t>
            </a:r>
            <a:r>
              <a:rPr lang="ru-RU" dirty="0">
                <a:latin typeface="Arial Narrow"/>
                <a:cs typeface="Arial Narrow"/>
              </a:rPr>
              <a:t>некая универсальная компетенция, которая применима к любой профессиональной деятельности</a:t>
            </a:r>
            <a:endParaRPr lang="en-US" dirty="0"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1059329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>
                <a:latin typeface="Arial Narrow"/>
                <a:cs typeface="Arial Narrow"/>
              </a:rPr>
              <a:t>Документальной базой для организации самостоятельной работы студентов является: </a:t>
            </a: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Arial Narrow"/>
                <a:cs typeface="Arial Narrow"/>
              </a:rPr>
              <a:t>федеральный </a:t>
            </a:r>
            <a:r>
              <a:rPr lang="ru-RU" dirty="0">
                <a:latin typeface="Arial Narrow"/>
                <a:cs typeface="Arial Narrow"/>
              </a:rPr>
              <a:t>государственный образовательный стандарт профессионального образования</a:t>
            </a:r>
            <a:r>
              <a:rPr lang="ru-RU" dirty="0" smtClean="0">
                <a:latin typeface="Arial Narrow"/>
                <a:cs typeface="Arial Narrow"/>
              </a:rPr>
              <a:t>,</a:t>
            </a:r>
          </a:p>
          <a:p>
            <a:r>
              <a:rPr lang="ru-RU" dirty="0" smtClean="0">
                <a:latin typeface="Arial Narrow"/>
                <a:cs typeface="Arial Narrow"/>
              </a:rPr>
              <a:t> </a:t>
            </a:r>
            <a:r>
              <a:rPr lang="ru-RU" dirty="0">
                <a:latin typeface="Arial Narrow"/>
                <a:cs typeface="Arial Narrow"/>
              </a:rPr>
              <a:t>основная профессиональная образовательная программа (рабочий учебный план, календарный график учебного процесса, рабочие программы учебных дисциплин и профессиональных модулей); </a:t>
            </a:r>
            <a:endParaRPr lang="ru-RU" dirty="0" smtClean="0">
              <a:latin typeface="Arial Narrow"/>
              <a:cs typeface="Arial Narrow"/>
            </a:endParaRPr>
          </a:p>
          <a:p>
            <a:r>
              <a:rPr lang="ru-RU" dirty="0" smtClean="0">
                <a:latin typeface="Arial Narrow"/>
                <a:cs typeface="Arial Narrow"/>
              </a:rPr>
              <a:t>положение </a:t>
            </a:r>
            <a:r>
              <a:rPr lang="ru-RU" dirty="0">
                <a:latin typeface="Arial Narrow"/>
                <a:cs typeface="Arial Narrow"/>
              </a:rPr>
              <a:t>об организации самостоятельной работы студентов; </a:t>
            </a:r>
            <a:endParaRPr lang="ru-RU" dirty="0" smtClean="0">
              <a:latin typeface="Arial Narrow"/>
              <a:cs typeface="Arial Narrow"/>
            </a:endParaRPr>
          </a:p>
          <a:p>
            <a:r>
              <a:rPr lang="ru-RU" dirty="0" smtClean="0">
                <a:latin typeface="Arial Narrow"/>
                <a:cs typeface="Arial Narrow"/>
              </a:rPr>
              <a:t>программа </a:t>
            </a:r>
            <a:r>
              <a:rPr lang="ru-RU" dirty="0">
                <a:latin typeface="Arial Narrow"/>
                <a:cs typeface="Arial Narrow"/>
              </a:rPr>
              <a:t>самостоятельной работы студентов.</a:t>
            </a:r>
            <a:endParaRPr lang="en-US" dirty="0"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2059850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 smtClean="0">
                <a:latin typeface="Arial Narrow"/>
                <a:cs typeface="Arial Narrow"/>
              </a:rPr>
              <a:t>Как сделать СРС наиболее продуктивной?</a:t>
            </a:r>
            <a:endParaRPr lang="en-US" sz="2400" dirty="0">
              <a:latin typeface="Arial Narrow"/>
              <a:cs typeface="Arial Narrow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Arial Narrow"/>
                <a:cs typeface="Arial Narrow"/>
              </a:rPr>
              <a:t>На сегодняшний момент самостоятельная работа студентов </a:t>
            </a:r>
            <a:r>
              <a:rPr lang="ru-RU" dirty="0" smtClean="0">
                <a:latin typeface="Arial Narrow"/>
                <a:cs typeface="Arial Narrow"/>
              </a:rPr>
              <a:t>принято рассматривать как учебную </a:t>
            </a:r>
            <a:r>
              <a:rPr lang="ru-RU" dirty="0">
                <a:latin typeface="Arial Narrow"/>
                <a:cs typeface="Arial Narrow"/>
              </a:rPr>
              <a:t>и научно-</a:t>
            </a:r>
            <a:r>
              <a:rPr lang="ru-RU" dirty="0" smtClean="0">
                <a:latin typeface="Arial Narrow"/>
                <a:cs typeface="Arial Narrow"/>
              </a:rPr>
              <a:t>исследовательскую </a:t>
            </a:r>
            <a:r>
              <a:rPr lang="ru-RU" dirty="0">
                <a:latin typeface="Arial Narrow"/>
                <a:cs typeface="Arial Narrow"/>
              </a:rPr>
              <a:t>деятельность студентов, </a:t>
            </a:r>
            <a:r>
              <a:rPr lang="ru-RU" dirty="0" smtClean="0">
                <a:latin typeface="Arial Narrow"/>
                <a:cs typeface="Arial Narrow"/>
              </a:rPr>
              <a:t>направленную </a:t>
            </a:r>
            <a:r>
              <a:rPr lang="ru-RU" dirty="0">
                <a:latin typeface="Arial Narrow"/>
                <a:cs typeface="Arial Narrow"/>
              </a:rPr>
              <a:t>на развитие общих и профессиональных компетенций</a:t>
            </a:r>
            <a:r>
              <a:rPr lang="ru-RU" dirty="0" smtClean="0">
                <a:latin typeface="Arial Narrow"/>
                <a:cs typeface="Arial Narrow"/>
              </a:rPr>
              <a:t>.</a:t>
            </a:r>
          </a:p>
          <a:p>
            <a:r>
              <a:rPr lang="ru-RU" dirty="0">
                <a:latin typeface="Arial Narrow"/>
                <a:cs typeface="Arial Narrow"/>
              </a:rPr>
              <a:t>Эффективность самостоятельной работы достигается, если она является одним из основных, органических элементов учебного процесса, если она проводится планомерно и систематически.</a:t>
            </a:r>
            <a:endParaRPr lang="en-US" dirty="0"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3899612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dirty="0">
                <a:latin typeface="Arial Narrow"/>
                <a:cs typeface="Arial Narrow"/>
              </a:rPr>
              <a:t>Как сделать СРС наиболее продуктивной?</a:t>
            </a:r>
            <a:endParaRPr lang="en-US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latin typeface="Arial Narrow"/>
                <a:cs typeface="Arial Narrow"/>
              </a:rPr>
              <a:t>Что нужно от педагога?</a:t>
            </a:r>
            <a:endParaRPr lang="en-US" dirty="0">
              <a:latin typeface="Arial Narrow"/>
              <a:cs typeface="Arial Narrow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dirty="0" smtClean="0">
                <a:latin typeface="Arial Narrow"/>
                <a:cs typeface="Arial Narrow"/>
              </a:rPr>
              <a:t>Педагог должен организовать самостоятельную работу </a:t>
            </a:r>
            <a:r>
              <a:rPr lang="ru-RU" dirty="0">
                <a:latin typeface="Arial Narrow"/>
                <a:cs typeface="Arial Narrow"/>
              </a:rPr>
              <a:t>студентов, которая </a:t>
            </a:r>
            <a:r>
              <a:rPr lang="ru-RU" dirty="0" smtClean="0">
                <a:latin typeface="Arial Narrow"/>
                <a:cs typeface="Arial Narrow"/>
              </a:rPr>
              <a:t>обеспечит:</a:t>
            </a:r>
          </a:p>
          <a:p>
            <a:r>
              <a:rPr lang="ru-RU" dirty="0" smtClean="0">
                <a:latin typeface="Arial Narrow"/>
                <a:cs typeface="Arial Narrow"/>
              </a:rPr>
              <a:t>во</a:t>
            </a:r>
            <a:r>
              <a:rPr lang="ru-RU" dirty="0">
                <a:latin typeface="Arial Narrow"/>
                <a:cs typeface="Arial Narrow"/>
              </a:rPr>
              <a:t>-первых, формирование самостоятельности в образовательном процессе </a:t>
            </a:r>
            <a:endParaRPr lang="ru-RU" dirty="0">
              <a:latin typeface="Arial Narrow"/>
              <a:cs typeface="Arial Narrow"/>
            </a:endParaRPr>
          </a:p>
          <a:p>
            <a:r>
              <a:rPr lang="ru-RU" dirty="0" smtClean="0">
                <a:latin typeface="Arial Narrow"/>
                <a:cs typeface="Arial Narrow"/>
              </a:rPr>
              <a:t>во</a:t>
            </a:r>
            <a:r>
              <a:rPr lang="ru-RU" dirty="0">
                <a:latin typeface="Arial Narrow"/>
                <a:cs typeface="Arial Narrow"/>
              </a:rPr>
              <a:t>-вторых, создание условий для приобретения устойчивых навыков информационной культуры в различных видах деятельности, в том числе за счет повышения эффективности аудиторных занятий в различных формах.</a:t>
            </a:r>
            <a:endParaRPr lang="en-US" dirty="0">
              <a:latin typeface="Arial Narrow"/>
              <a:cs typeface="Arial Narrow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>
                <a:latin typeface="Arial Narrow"/>
                <a:cs typeface="Arial Narrow"/>
              </a:rPr>
              <a:t>Что нужно от студента?</a:t>
            </a:r>
            <a:endParaRPr lang="en-US" dirty="0">
              <a:latin typeface="Arial Narrow"/>
              <a:cs typeface="Arial Narrow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1500" dirty="0">
                <a:latin typeface="Arial Narrow"/>
                <a:cs typeface="Arial Narrow"/>
              </a:rPr>
              <a:t>Студент должен стать активной фигурой учебного процесса, а не пассивным объектом обучения. Следовательно, необходимо включать его в активную учебную деятельность, «учить учиться», оказывать ему помощь в приобретении знаний. Образование должно пронизывать всю сознательную жизнь будущего выпускника, т.е. образование не на всю жизнь, а через всю жизнь.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009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err="1" smtClean="0">
                <a:latin typeface="Arial Narrow"/>
                <a:cs typeface="Arial Narrow"/>
              </a:rPr>
              <a:t>Михалищева</a:t>
            </a:r>
            <a:r>
              <a:rPr lang="ru-RU" sz="2000" dirty="0" smtClean="0">
                <a:latin typeface="Arial Narrow"/>
                <a:cs typeface="Arial Narrow"/>
              </a:rPr>
              <a:t> М.А.</a:t>
            </a:r>
            <a:br>
              <a:rPr lang="ru-RU" sz="2000" dirty="0" smtClean="0">
                <a:latin typeface="Arial Narrow"/>
                <a:cs typeface="Arial Narrow"/>
              </a:rPr>
            </a:br>
            <a:r>
              <a:rPr lang="uk-UA" sz="2000" b="1" dirty="0">
                <a:latin typeface="Arial Narrow"/>
                <a:cs typeface="Arial Narrow"/>
              </a:rPr>
              <a:t>кандидат педагогических наук, доцент</a:t>
            </a:r>
            <a:r>
              <a:rPr lang="ru-RU" sz="2000" dirty="0" smtClean="0">
                <a:latin typeface="Arial Narrow"/>
                <a:cs typeface="Arial Narrow"/>
              </a:rPr>
              <a:t> </a:t>
            </a:r>
            <a:endParaRPr lang="en-US" sz="2000" dirty="0">
              <a:latin typeface="Arial Narrow"/>
              <a:cs typeface="Arial Narrow"/>
            </a:endParaRPr>
          </a:p>
        </p:txBody>
      </p:sp>
      <p:pic>
        <p:nvPicPr>
          <p:cNvPr id="5" name="Content Placeholder 4" descr="anek_student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 b="-724"/>
          <a:stretch/>
        </p:blipFill>
        <p:spPr>
          <a:xfrm>
            <a:off x="4505325" y="2022708"/>
            <a:ext cx="4257675" cy="32300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Arial Narrow"/>
                <a:cs typeface="Arial Narrow"/>
              </a:rPr>
              <a:t>Преподавателям учреждений профессионального образования необходимо организовывать самостоятельную работу студентов так, чтобы она дополняла и усиливала работу, направленную на формирование общих и профессиональных компетенций, и, способствовала бы самостоятельному установлению связи материала различных дисциплин, его связи с практикой.</a:t>
            </a:r>
            <a:endParaRPr lang="en-US" dirty="0"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2904797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1615030"/>
            <a:ext cx="7716837" cy="1204369"/>
          </a:xfrm>
        </p:spPr>
        <p:txBody>
          <a:bodyPr/>
          <a:lstStyle/>
          <a:p>
            <a:pPr algn="ctr"/>
            <a:r>
              <a:rPr lang="ru-RU" sz="2400" dirty="0">
                <a:latin typeface="Arial Narrow"/>
                <a:cs typeface="Arial Narrow"/>
              </a:rPr>
              <a:t>Студент и преподаватель должны понять, что самостоятельная работа осуществляется в их интересах.</a:t>
            </a:r>
            <a:br>
              <a:rPr lang="ru-RU" sz="2400" dirty="0">
                <a:latin typeface="Arial Narrow"/>
                <a:cs typeface="Arial Narrow"/>
              </a:rPr>
            </a:br>
            <a:endParaRPr lang="en-US" sz="2400" dirty="0">
              <a:latin typeface="Arial Narrow"/>
              <a:cs typeface="Arial Narrow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Arial Narrow"/>
                <a:cs typeface="Arial Narrow"/>
              </a:rPr>
              <a:t>Студент </a:t>
            </a:r>
            <a:r>
              <a:rPr lang="ru-RU" dirty="0">
                <a:latin typeface="Arial Narrow"/>
                <a:cs typeface="Arial Narrow"/>
              </a:rPr>
              <a:t>должен осознать, что делает это не для преподавателя, а для себя, для своего будущего, для своей карьеры, для своей успешной жизни. Другими словами, должно измениться самосознание студента, развиться понимание того, что он сам несет ответственность за результат собственного образования.</a:t>
            </a:r>
          </a:p>
          <a:p>
            <a:r>
              <a:rPr lang="ru-RU" dirty="0">
                <a:latin typeface="Arial Narrow"/>
                <a:cs typeface="Arial Narrow"/>
              </a:rPr>
              <a:t>Преподаватель, в свою очередь, должен осознать, что делает вышеупомянутое не только для студента, но и для себя, для облегчения своей работы, для обогащения (через общение с самостоятельными студентами) собственной личности, для своей карьеры, для своей успешной жизни</a:t>
            </a:r>
            <a:endParaRPr lang="en-US" dirty="0"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39559719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Arial Narrow"/>
                <a:cs typeface="Arial Narrow"/>
              </a:rPr>
              <a:t>Литература</a:t>
            </a:r>
            <a:r>
              <a:rPr lang="en-US" dirty="0">
                <a:latin typeface="Arial Narrow"/>
                <a:cs typeface="Arial Narrow"/>
              </a:rPr>
              <a:t>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400" dirty="0" smtClean="0">
                <a:latin typeface="Arial Narrow"/>
                <a:cs typeface="Arial Narrow"/>
              </a:rPr>
              <a:t>Организация </a:t>
            </a:r>
            <a:r>
              <a:rPr lang="ru-RU" sz="1400" dirty="0">
                <a:latin typeface="Arial Narrow"/>
                <a:cs typeface="Arial Narrow"/>
              </a:rPr>
              <a:t>самостоятельной учебной деятельности студентов в логике реализации федеральных государственных образовательных стандартов высшего профессионального образования [Электронный ресурс] (</a:t>
            </a:r>
            <a:r>
              <a:rPr lang="ru-RU" sz="1400" u="sng" dirty="0">
                <a:latin typeface="Arial Narrow"/>
                <a:cs typeface="Arial Narrow"/>
                <a:hlinkClick r:id="rId2"/>
              </a:rPr>
              <a:t>http://www.herzen.spb.ru/main/management/us/)</a:t>
            </a:r>
          </a:p>
          <a:p>
            <a:r>
              <a:rPr lang="ru-RU" sz="1400" dirty="0">
                <a:latin typeface="Arial Narrow"/>
                <a:cs typeface="Arial Narrow"/>
              </a:rPr>
              <a:t>Гладилина Г.А. Использование информационно-коммуникационных технологий в формировании профессиональных компетенций студентов при организации самостоятельной работы [Электронный ресурс] </a:t>
            </a:r>
            <a:r>
              <a:rPr lang="ru-RU" sz="1400" dirty="0"/>
              <a:t>(</a:t>
            </a:r>
            <a:r>
              <a:rPr lang="ru-RU" sz="1400" u="sng" dirty="0">
                <a:hlinkClick r:id="rId3"/>
              </a:rPr>
              <a:t>http://jdanova-ren.narod.ru/obob/gladilina.htm)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570968044"/>
      </p:ext>
    </p:extLst>
  </p:cSld>
  <p:clrMapOvr>
    <a:masterClrMapping/>
  </p:clrMapOvr>
</p:sld>
</file>

<file path=ppt/theme/theme1.xml><?xml version="1.0" encoding="utf-8"?>
<a:theme xmlns:a="http://schemas.openxmlformats.org/drawingml/2006/main" name="Sky">
  <a:themeElements>
    <a:clrScheme name="Sky">
      <a:dk1>
        <a:sysClr val="windowText" lastClr="000000"/>
      </a:dk1>
      <a:lt1>
        <a:sysClr val="window" lastClr="FFFFFF"/>
      </a:lt1>
      <a:dk2>
        <a:srgbClr val="1782BF"/>
      </a:dk2>
      <a:lt2>
        <a:srgbClr val="62BCE9"/>
      </a:lt2>
      <a:accent1>
        <a:srgbClr val="073779"/>
      </a:accent1>
      <a:accent2>
        <a:srgbClr val="8FD9FB"/>
      </a:accent2>
      <a:accent3>
        <a:srgbClr val="FFCC00"/>
      </a:accent3>
      <a:accent4>
        <a:srgbClr val="EB6615"/>
      </a:accent4>
      <a:accent5>
        <a:srgbClr val="C76402"/>
      </a:accent5>
      <a:accent6>
        <a:srgbClr val="B523B4"/>
      </a:accent6>
      <a:hlink>
        <a:srgbClr val="FFDE26"/>
      </a:hlink>
      <a:folHlink>
        <a:srgbClr val="DEBE00"/>
      </a:folHlink>
    </a:clrScheme>
    <a:fontScheme name="Sky">
      <a:majorFont>
        <a:latin typeface="Arial Rounded MT Bold"/>
        <a:ea typeface=""/>
        <a:cs typeface=""/>
        <a:font script="Jpan" typeface="ＭＳ Ｐゴシック"/>
      </a:majorFont>
      <a:minorFont>
        <a:latin typeface="Arial Rounded MT Bold"/>
        <a:ea typeface=""/>
        <a:cs typeface=""/>
        <a:font script="Jpan" typeface="ＭＳ Ｐゴシック"/>
      </a:minorFont>
    </a:fontScheme>
    <a:fmtScheme name="Sky">
      <a:fillStyleLst>
        <a:solidFill>
          <a:schemeClr val="phClr"/>
        </a:solidFill>
        <a:solidFill>
          <a:schemeClr val="phClr">
            <a:alpha val="50000"/>
          </a:schemeClr>
        </a:solidFill>
        <a:gradFill rotWithShape="1">
          <a:gsLst>
            <a:gs pos="0">
              <a:schemeClr val="phClr">
                <a:shade val="30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4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63500" dir="3000000" algn="br" rotWithShape="0">
              <a:srgbClr val="000000">
                <a:alpha val="35000"/>
              </a:srgbClr>
            </a:outerShdw>
          </a:effectLst>
        </a:effectStyle>
        <a:effectStyle>
          <a:effectLst>
            <a:innerShdw blurRad="50800" dist="25400" dir="6600000">
              <a:srgbClr val="000000">
                <a:alpha val="50000"/>
              </a:srgbClr>
            </a:innerShdw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40000"/>
                <a:lumMod val="105000"/>
              </a:schemeClr>
            </a:gs>
            <a:gs pos="100000">
              <a:schemeClr val="phClr">
                <a:shade val="20000"/>
                <a:satMod val="250000"/>
                <a:lumMod val="1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Sky.thmx</Template>
  <TotalTime>80</TotalTime>
  <Words>524</Words>
  <Application>Microsoft Macintosh PowerPoint</Application>
  <PresentationFormat>On-screen Show (4:3)</PresentationFormat>
  <Paragraphs>28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Sky</vt:lpstr>
      <vt:lpstr>Как СРС определяет будущую профессию студента?</vt:lpstr>
      <vt:lpstr>Связь СРС и профессиональной ориентацией </vt:lpstr>
      <vt:lpstr>Документальной базой для организации самостоятельной работы студентов является: </vt:lpstr>
      <vt:lpstr>Как сделать СРС наиболее продуктивной?</vt:lpstr>
      <vt:lpstr>Как сделать СРС наиболее продуктивной?</vt:lpstr>
      <vt:lpstr>Михалищева М.А. кандидат педагогических наук, доцент </vt:lpstr>
      <vt:lpstr>Студент и преподаватель должны понять, что самостоятельная работа осуществляется в их интересах. </vt:lpstr>
      <vt:lpstr>Литература: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СРС определяет будущую профессию студента?</dc:title>
  <dc:creator>macbook pro</dc:creator>
  <cp:lastModifiedBy>macbook pro</cp:lastModifiedBy>
  <cp:revision>5</cp:revision>
  <dcterms:created xsi:type="dcterms:W3CDTF">2015-05-21T18:15:21Z</dcterms:created>
  <dcterms:modified xsi:type="dcterms:W3CDTF">2015-05-21T19:36:16Z</dcterms:modified>
</cp:coreProperties>
</file>