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4" r:id="rId5"/>
    <p:sldId id="261" r:id="rId6"/>
    <p:sldId id="265" r:id="rId7"/>
    <p:sldId id="266" r:id="rId8"/>
    <p:sldId id="267" r:id="rId9"/>
    <p:sldId id="268" r:id="rId10"/>
    <p:sldId id="263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6" y="7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C744A-CCE3-41C2-86CA-AD945934E722}" type="datetimeFigureOut">
              <a:rPr lang="ru-RU" smtClean="0"/>
              <a:t>18.06.2024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CED5-180B-49B7-BA59-936FEFB7A1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2110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C744A-CCE3-41C2-86CA-AD945934E722}" type="datetimeFigureOut">
              <a:rPr lang="ru-RU" smtClean="0"/>
              <a:t>18.06.2024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CED5-180B-49B7-BA59-936FEFB7A1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6740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C744A-CCE3-41C2-86CA-AD945934E722}" type="datetimeFigureOut">
              <a:rPr lang="ru-RU" smtClean="0"/>
              <a:t>18.06.2024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CED5-180B-49B7-BA59-936FEFB7A1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1235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C744A-CCE3-41C2-86CA-AD945934E722}" type="datetimeFigureOut">
              <a:rPr lang="ru-RU" smtClean="0"/>
              <a:t>18.06.2024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CED5-180B-49B7-BA59-936FEFB7A1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9858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C744A-CCE3-41C2-86CA-AD945934E722}" type="datetimeFigureOut">
              <a:rPr lang="ru-RU" smtClean="0"/>
              <a:t>18.06.2024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CED5-180B-49B7-BA59-936FEFB7A1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2010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C744A-CCE3-41C2-86CA-AD945934E722}" type="datetimeFigureOut">
              <a:rPr lang="ru-RU" smtClean="0"/>
              <a:t>18.06.2024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CED5-180B-49B7-BA59-936FEFB7A1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1488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C744A-CCE3-41C2-86CA-AD945934E722}" type="datetimeFigureOut">
              <a:rPr lang="ru-RU" smtClean="0"/>
              <a:t>18.06.2024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CED5-180B-49B7-BA59-936FEFB7A1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8393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C744A-CCE3-41C2-86CA-AD945934E722}" type="datetimeFigureOut">
              <a:rPr lang="ru-RU" smtClean="0"/>
              <a:t>18.06.2024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CED5-180B-49B7-BA59-936FEFB7A1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26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C744A-CCE3-41C2-86CA-AD945934E722}" type="datetimeFigureOut">
              <a:rPr lang="ru-RU" smtClean="0"/>
              <a:t>18.06.2024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CED5-180B-49B7-BA59-936FEFB7A1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2338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C744A-CCE3-41C2-86CA-AD945934E722}" type="datetimeFigureOut">
              <a:rPr lang="ru-RU" smtClean="0"/>
              <a:t>18.06.2024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CED5-180B-49B7-BA59-936FEFB7A1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3070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C744A-CCE3-41C2-86CA-AD945934E722}" type="datetimeFigureOut">
              <a:rPr lang="ru-RU" smtClean="0"/>
              <a:t>18.06.2024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CED5-180B-49B7-BA59-936FEFB7A1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8543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C744A-CCE3-41C2-86CA-AD945934E722}" type="datetimeFigureOut">
              <a:rPr lang="ru-RU" smtClean="0"/>
              <a:t>18.06.2024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91CED5-180B-49B7-BA59-936FEFB7A1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5851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62A49CC-B1A5-4FE0-8568-B70F91005F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C3A01B-18DD-4B05-83E3-7BD35C69C9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63838" y="1434880"/>
            <a:ext cx="9144000" cy="2387600"/>
          </a:xfrm>
        </p:spPr>
        <p:txBody>
          <a:bodyPr/>
          <a:lstStyle/>
          <a:p>
            <a:r>
              <a:rPr lang="ru-RU" b="1" dirty="0"/>
              <a:t>Шарль Перро(</a:t>
            </a:r>
            <a:r>
              <a:rPr lang="ru-RU" dirty="0"/>
              <a:t>1628–1703</a:t>
            </a:r>
            <a:r>
              <a:rPr lang="ru-RU" b="1" dirty="0"/>
              <a:t>)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AC15F8E-40C4-4BC1-AAB6-CC51025DDE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68845" y="5495486"/>
            <a:ext cx="3077986" cy="1838060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Bahnschrift Condensed" panose="020B0502040204020203" pitchFamily="34" charset="0"/>
              </a:rPr>
              <a:t>Лапынина Юлия</a:t>
            </a:r>
          </a:p>
          <a:p>
            <a:r>
              <a:rPr lang="ru-RU" sz="2000" dirty="0">
                <a:latin typeface="Bahnschrift Condensed" panose="020B0502040204020203" pitchFamily="34" charset="0"/>
              </a:rPr>
              <a:t>Суворова Елизавета,</a:t>
            </a:r>
          </a:p>
          <a:p>
            <a:r>
              <a:rPr lang="ru-RU" sz="2000" dirty="0">
                <a:latin typeface="Bahnschrift Condensed" panose="020B0502040204020203" pitchFamily="34" charset="0"/>
              </a:rPr>
              <a:t>Д-ПАБ-21</a:t>
            </a:r>
          </a:p>
        </p:txBody>
      </p:sp>
    </p:spTree>
    <p:extLst>
      <p:ext uri="{BB962C8B-B14F-4D97-AF65-F5344CB8AC3E}">
        <p14:creationId xmlns:p14="http://schemas.microsoft.com/office/powerpoint/2010/main" val="2804811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0225D2-9F49-49C0-A31C-01656027D0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BA6B4965-9748-48D1-B6D1-CF0C464EE8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57" t="2805" r="107" b="5098"/>
          <a:stretch/>
        </p:blipFill>
        <p:spPr>
          <a:xfrm>
            <a:off x="6467475" y="126667"/>
            <a:ext cx="5133976" cy="6580180"/>
          </a:xfrm>
        </p:spPr>
      </p:pic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6" y="126667"/>
            <a:ext cx="5457824" cy="6580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346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764FD8-3594-45D7-A626-F7A79F37A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Самые знаменитые сказки</a:t>
            </a:r>
            <a:endParaRPr lang="ru-RU" dirty="0"/>
          </a:p>
        </p:txBody>
      </p:sp>
      <p:pic>
        <p:nvPicPr>
          <p:cNvPr id="29" name="Объект 28">
            <a:extLst>
              <a:ext uri="{FF2B5EF4-FFF2-40B4-BE49-F238E27FC236}">
                <a16:creationId xmlns:a16="http://schemas.microsoft.com/office/drawing/2014/main" id="{DE5AE1F5-E450-4BE2-BE79-CD143C8C2E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9303" y="1852222"/>
            <a:ext cx="3127447" cy="4142619"/>
          </a:xfr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5A2B157E-2871-41F0-BCC0-18A1B150D0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2650" y="1852222"/>
            <a:ext cx="3006653" cy="4142619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757CA632-C8F3-4013-AF13-7773B5CF9E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4" y="1852222"/>
            <a:ext cx="2877450" cy="4142619"/>
          </a:xfrm>
          <a:prstGeom prst="rect">
            <a:avLst/>
          </a:prstGeom>
        </p:spPr>
      </p:pic>
      <p:pic>
        <p:nvPicPr>
          <p:cNvPr id="1026" name="Picture 2" descr="https://old.prodalit.ru/images/940000/93624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984" y="1852222"/>
            <a:ext cx="3029666" cy="4142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9062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Литературная деятельность Шарля Перро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Шарль Перро пробовал себя в качестве литератора еще во время обучения в колледже. </a:t>
            </a:r>
            <a:endParaRPr lang="ru-RU" dirty="0" smtClean="0"/>
          </a:p>
          <a:p>
            <a:r>
              <a:rPr lang="ru-RU" dirty="0" smtClean="0"/>
              <a:t>Написанием </a:t>
            </a:r>
            <a:r>
              <a:rPr lang="ru-RU" dirty="0"/>
              <a:t>сказок </a:t>
            </a:r>
            <a:r>
              <a:rPr lang="ru-RU" dirty="0" smtClean="0"/>
              <a:t>он </a:t>
            </a:r>
            <a:r>
              <a:rPr lang="ru-RU" dirty="0"/>
              <a:t>занялся совершенно </a:t>
            </a:r>
            <a:r>
              <a:rPr lang="ru-RU" dirty="0" smtClean="0"/>
              <a:t>случайно.</a:t>
            </a:r>
          </a:p>
          <a:p>
            <a:r>
              <a:rPr lang="ru-RU" dirty="0"/>
              <a:t>С</a:t>
            </a:r>
            <a:r>
              <a:rPr lang="ru-RU" dirty="0" smtClean="0"/>
              <a:t>казки </a:t>
            </a:r>
            <a:r>
              <a:rPr lang="ru-RU" dirty="0"/>
              <a:t>Перро не являются авторскими. </a:t>
            </a:r>
            <a:endParaRPr lang="ru-RU" dirty="0" smtClean="0"/>
          </a:p>
          <a:p>
            <a:r>
              <a:rPr lang="ru-RU" dirty="0"/>
              <a:t>Для детей он смог создать простые и понятные истории, без запутанных сюжетов и сложных диалогов.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0421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A0AC5A-B2CD-4B38-A5F5-F12E317DF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425" y="5128641"/>
            <a:ext cx="10515600" cy="13255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2425" y="457199"/>
            <a:ext cx="4714875" cy="599700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ru-RU" sz="1800" dirty="0"/>
              <a:t>Детишкам маленьким не без причин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800" dirty="0"/>
              <a:t>(А уж особенно девицам,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800" dirty="0"/>
              <a:t>Красавицам и баловницам),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800" dirty="0"/>
              <a:t>В пути встречая всяческих мужчин,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800" dirty="0"/>
              <a:t>Нельзя речей коварных слушать, —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800" dirty="0"/>
              <a:t>Иначе волк их может скушать.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800" dirty="0"/>
              <a:t>Сказал я: волк! Волков не счесть,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800" dirty="0"/>
              <a:t>Но между ними есть иные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800" dirty="0"/>
              <a:t>Плуты, настолько продувные,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800" dirty="0"/>
              <a:t>Что, сладко источая лесть,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800" dirty="0"/>
              <a:t>Девичью охраняют честь,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800" dirty="0"/>
              <a:t>Сопутствуют до дома их прогулкам,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800" dirty="0"/>
              <a:t>Проводят их бай-бай по темным закоулкам...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800" dirty="0"/>
              <a:t>Но волк, увы, чем кажется скромней,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800" dirty="0"/>
              <a:t>Тем он всегда </a:t>
            </a:r>
            <a:r>
              <a:rPr lang="ru-RU" sz="1800" dirty="0" err="1"/>
              <a:t>лукавей</a:t>
            </a:r>
            <a:r>
              <a:rPr lang="ru-RU" sz="1800" dirty="0"/>
              <a:t> и страшней!</a:t>
            </a:r>
          </a:p>
        </p:txBody>
      </p:sp>
      <p:pic>
        <p:nvPicPr>
          <p:cNvPr id="2052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300" y="1101155"/>
            <a:ext cx="7046944" cy="5486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8082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5" y="5532437"/>
            <a:ext cx="10515600" cy="13255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76975" y="390525"/>
            <a:ext cx="5638799" cy="61436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«Кот в сапогах» — одна из наиболее известных сказок французского писателя Шарля Перро. Сказка "Кот в сапогах" была написана в XVII веке, но и несколько столетий спустя остается любимой детьми. Младшему сыну мельника в наследство от отца достался только кот. Всё остальное досталось братьям. Было младшему от чего впасть в отчаянье, да только кот оказался не простым, а на редкость предприимчивым малым.</a:t>
            </a:r>
          </a:p>
          <a:p>
            <a:endParaRPr lang="ru-RU" dirty="0"/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2" y="390525"/>
            <a:ext cx="5762624" cy="5962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0473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6750" y="5337175"/>
            <a:ext cx="10515600" cy="13255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6750" y="492125"/>
            <a:ext cx="3800474" cy="51371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Главная мысль сказки "Золушка" заключается в том, что любовь и доброта всегда побеждают, а счастье достается скромным, трудолюбивым, добросердечным. Жестокие эгоистичные люди, такие как мачеха и сестры, не получают ничего.</a:t>
            </a:r>
          </a:p>
        </p:txBody>
      </p:sp>
      <p:pic>
        <p:nvPicPr>
          <p:cNvPr id="4102" name="Picture 6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386" y="1898651"/>
            <a:ext cx="7290364" cy="4764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856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Список произведений: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Стены Трои, или Происхождение бурлеска – поэма в стихах</a:t>
            </a:r>
          </a:p>
          <a:p>
            <a:r>
              <a:rPr lang="ru-RU" dirty="0" smtClean="0"/>
              <a:t>Век Людовика Великого – поэма про короля Франции</a:t>
            </a:r>
          </a:p>
          <a:p>
            <a:r>
              <a:rPr lang="ru-RU" dirty="0" smtClean="0"/>
              <a:t>Параллели между древними и новыми в вопросах искусства и наук</a:t>
            </a:r>
          </a:p>
          <a:p>
            <a:r>
              <a:rPr lang="ru-RU" dirty="0" smtClean="0"/>
              <a:t>Великие люди Франции – сборник биографий</a:t>
            </a:r>
          </a:p>
          <a:p>
            <a:r>
              <a:rPr lang="ru-RU" dirty="0" smtClean="0"/>
              <a:t>Сказки матушки Гусыни – сборник сказок</a:t>
            </a:r>
          </a:p>
          <a:p>
            <a:r>
              <a:rPr lang="ru-RU" dirty="0" smtClean="0"/>
              <a:t>Мемуары – последнее произведение Шарля Перро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714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84150"/>
            <a:ext cx="10515600" cy="1325563"/>
          </a:xfrm>
        </p:spPr>
        <p:txBody>
          <a:bodyPr/>
          <a:lstStyle/>
          <a:p>
            <a:r>
              <a:rPr lang="ru-RU" dirty="0" smtClean="0"/>
              <a:t>Викторина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90650"/>
            <a:ext cx="10515600" cy="505777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1. Сколько лошадей было запряжено в карету Золушки</a:t>
            </a:r>
            <a:r>
              <a:rPr lang="ru-RU" dirty="0" smtClean="0"/>
              <a:t>?</a:t>
            </a:r>
          </a:p>
          <a:p>
            <a:pPr marL="0" indent="0">
              <a:buNone/>
            </a:pPr>
            <a:r>
              <a:rPr lang="ru-RU" dirty="0" smtClean="0"/>
              <a:t>2</a:t>
            </a:r>
            <a:r>
              <a:rPr lang="ru-RU" dirty="0"/>
              <a:t>. Сколько лет было принцессе в сказке «Спящая красавица», когда она уснула?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3</a:t>
            </a:r>
            <a:r>
              <a:rPr lang="ru-RU" dirty="0"/>
              <a:t>. Сколько братьев было у Мальчика с пальчик</a:t>
            </a:r>
            <a:r>
              <a:rPr lang="ru-RU" dirty="0" smtClean="0"/>
              <a:t>?</a:t>
            </a:r>
          </a:p>
          <a:p>
            <a:pPr marL="0" indent="0">
              <a:buNone/>
            </a:pPr>
            <a:r>
              <a:rPr lang="ru-RU" dirty="0" smtClean="0"/>
              <a:t>4</a:t>
            </a:r>
            <a:r>
              <a:rPr lang="ru-RU" dirty="0"/>
              <a:t>. Сколько лет было Мальчику с пальчик? </a:t>
            </a:r>
          </a:p>
          <a:p>
            <a:pPr marL="0" indent="0">
              <a:buNone/>
            </a:pPr>
            <a:r>
              <a:rPr lang="ru-RU" dirty="0" smtClean="0"/>
              <a:t>5</a:t>
            </a:r>
            <a:r>
              <a:rPr lang="ru-RU" dirty="0"/>
              <a:t>. Сколько сыновей было у мельника в сказке </a:t>
            </a:r>
            <a:r>
              <a:rPr lang="ru-RU" dirty="0" smtClean="0"/>
              <a:t>«Кот </a:t>
            </a:r>
            <a:r>
              <a:rPr lang="ru-RU" dirty="0"/>
              <a:t>в сапогах»?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6</a:t>
            </a:r>
            <a:r>
              <a:rPr lang="ru-RU" dirty="0"/>
              <a:t>. Сколько раз Людоед совершал свои превращения?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7</a:t>
            </a:r>
            <a:r>
              <a:rPr lang="ru-RU" dirty="0"/>
              <a:t>. </a:t>
            </a:r>
            <a:r>
              <a:rPr lang="ru-RU" dirty="0" smtClean="0"/>
              <a:t>Сколько </a:t>
            </a:r>
            <a:r>
              <a:rPr lang="ru-RU" dirty="0"/>
              <a:t>лет должна была спать заколдованная принцесса?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8</a:t>
            </a:r>
            <a:r>
              <a:rPr lang="ru-RU" dirty="0"/>
              <a:t>. Сколько дней продолжался бал в сказке "Золушка"? </a:t>
            </a:r>
            <a:endParaRPr lang="ru-RU" dirty="0" smtClean="0"/>
          </a:p>
          <a:p>
            <a:pPr marL="0" indent="0">
              <a:buNone/>
            </a:pPr>
            <a:r>
              <a:rPr lang="ru-RU" dirty="0"/>
              <a:t>9</a:t>
            </a:r>
            <a:r>
              <a:rPr lang="ru-RU" dirty="0" smtClean="0"/>
              <a:t>. Что ответил Волк на вопрос: «Бабушка, почему у вас такие большие руки?»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10. </a:t>
            </a:r>
            <a:r>
              <a:rPr lang="ru-RU" dirty="0"/>
              <a:t>На каком языке написаны сказки Перро? </a:t>
            </a:r>
          </a:p>
        </p:txBody>
      </p:sp>
    </p:spTree>
    <p:extLst>
      <p:ext uri="{BB962C8B-B14F-4D97-AF65-F5344CB8AC3E}">
        <p14:creationId xmlns:p14="http://schemas.microsoft.com/office/powerpoint/2010/main" val="3671860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5136DB-2A06-447E-B805-75CE2FA67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2776D0B-4D85-4A5A-885D-95B1D144BA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36E6979-5865-41DD-BBB6-5C2854D3FF56}"/>
              </a:ext>
            </a:extLst>
          </p:cNvPr>
          <p:cNvSpPr txBox="1"/>
          <p:nvPr/>
        </p:nvSpPr>
        <p:spPr>
          <a:xfrm>
            <a:off x="3093156" y="2889349"/>
            <a:ext cx="72220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latin typeface="Bahnschrift" panose="020B0502040204020203" pitchFamily="34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147424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Вид</Template>
  <TotalTime>181</TotalTime>
  <Words>348</Words>
  <Application>Microsoft Office PowerPoint</Application>
  <PresentationFormat>Широкоэкранный</PresentationFormat>
  <Paragraphs>46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Bahnschrift</vt:lpstr>
      <vt:lpstr>Bahnschrift Condensed</vt:lpstr>
      <vt:lpstr>Calibri</vt:lpstr>
      <vt:lpstr>Calibri Light</vt:lpstr>
      <vt:lpstr>Тема Office</vt:lpstr>
      <vt:lpstr>Шарль Перро(1628–1703)</vt:lpstr>
      <vt:lpstr>Презентация PowerPoint</vt:lpstr>
      <vt:lpstr>Самые знаменитые сказки</vt:lpstr>
      <vt:lpstr>Литературная деятельность Шарля Перро</vt:lpstr>
      <vt:lpstr>Презентация PowerPoint</vt:lpstr>
      <vt:lpstr>Презентация PowerPoint</vt:lpstr>
      <vt:lpstr>Презентация PowerPoint</vt:lpstr>
      <vt:lpstr>Список произведений:</vt:lpstr>
      <vt:lpstr>Викторина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Шарль Перро(1628–1703)</dc:title>
  <dc:creator>Юлия Лапынина</dc:creator>
  <cp:lastModifiedBy>1</cp:lastModifiedBy>
  <cp:revision>25</cp:revision>
  <dcterms:created xsi:type="dcterms:W3CDTF">2024-06-18T14:20:22Z</dcterms:created>
  <dcterms:modified xsi:type="dcterms:W3CDTF">2024-06-18T18:19:54Z</dcterms:modified>
</cp:coreProperties>
</file>