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9" autoAdjust="0"/>
    <p:restoredTop sz="94660"/>
  </p:normalViewPr>
  <p:slideViewPr>
    <p:cSldViewPr snapToGrid="0">
      <p:cViewPr varScale="1">
        <p:scale>
          <a:sx n="96" d="100"/>
          <a:sy n="96" d="100"/>
        </p:scale>
        <p:origin x="96" y="8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651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941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42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9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553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864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849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92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610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30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035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1077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625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29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954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762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701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2408E97-6FF8-469B-936C-7344F1EB459B}" type="datetimeFigureOut">
              <a:rPr lang="ru-RU" smtClean="0"/>
              <a:t>28.05.2024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B2292E7-3E75-4FE1-896D-B663113C6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939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8990" y="784433"/>
            <a:ext cx="9786731" cy="2387600"/>
          </a:xfrm>
        </p:spPr>
        <p:txBody>
          <a:bodyPr/>
          <a:lstStyle/>
          <a:p>
            <a:r>
              <a:rPr lang="ru-RU" dirty="0" smtClean="0"/>
              <a:t>Композиция отдельных образов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26634" y="4675463"/>
            <a:ext cx="9144000" cy="165576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Презентацию подготовили:</a:t>
            </a:r>
          </a:p>
          <a:p>
            <a:r>
              <a:rPr lang="ru-RU" dirty="0" smtClean="0"/>
              <a:t>Суворова Елизавета, </a:t>
            </a:r>
          </a:p>
          <a:p>
            <a:r>
              <a:rPr lang="ru-RU" dirty="0" err="1" smtClean="0"/>
              <a:t>Лапынина</a:t>
            </a:r>
            <a:r>
              <a:rPr lang="ru-RU" dirty="0" smtClean="0"/>
              <a:t> Юлия.</a:t>
            </a:r>
            <a:endParaRPr lang="ru-RU" dirty="0"/>
          </a:p>
          <a:p>
            <a:r>
              <a:rPr lang="ru-RU" dirty="0" smtClean="0"/>
              <a:t>Группа Д-ПАБ-21.</a:t>
            </a:r>
          </a:p>
        </p:txBody>
      </p:sp>
    </p:spTree>
    <p:extLst>
      <p:ext uri="{BB962C8B-B14F-4D97-AF65-F5344CB8AC3E}">
        <p14:creationId xmlns:p14="http://schemas.microsoft.com/office/powerpoint/2010/main" val="275279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0" y="407505"/>
            <a:ext cx="10018713" cy="1752599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/>
              <a:t>Портрет в литературе -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09" y="997225"/>
            <a:ext cx="10018713" cy="312420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одно </a:t>
            </a:r>
            <a:r>
              <a:rPr lang="ru-RU" dirty="0"/>
              <a:t>из средств художественной характеристики, состоящее в том, что писатель раскрывает типический характер своих героев и выражает своё идейное отношение к ним через изображение внешности героев: их фигуры, лица, одежды, движений, жестов и манер.</a:t>
            </a:r>
          </a:p>
        </p:txBody>
      </p:sp>
    </p:spTree>
    <p:extLst>
      <p:ext uri="{BB962C8B-B14F-4D97-AF65-F5344CB8AC3E}">
        <p14:creationId xmlns:p14="http://schemas.microsoft.com/office/powerpoint/2010/main" val="119258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09" y="576470"/>
            <a:ext cx="10018713" cy="1752599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В литературе существуют следующие </a:t>
            </a:r>
            <a:r>
              <a:rPr lang="ru-RU" dirty="0" smtClean="0"/>
              <a:t>виды портретов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2216425"/>
            <a:ext cx="10018713" cy="4075045"/>
          </a:xfrm>
        </p:spPr>
        <p:txBody>
          <a:bodyPr>
            <a:normAutofit/>
          </a:bodyPr>
          <a:lstStyle/>
          <a:p>
            <a:r>
              <a:rPr lang="ru-RU" b="1" dirty="0" smtClean="0"/>
              <a:t>Психологический </a:t>
            </a:r>
            <a:r>
              <a:rPr lang="ru-RU" b="1" dirty="0"/>
              <a:t>портрет </a:t>
            </a:r>
            <a:r>
              <a:rPr lang="ru-RU" dirty="0"/>
              <a:t>— описание особенностей внутреннего мира героя с помощью внешних черт. Выделяют два основных типа психологического портрета: портрет-соответствие и портрет-контраст.</a:t>
            </a:r>
          </a:p>
          <a:p>
            <a:r>
              <a:rPr lang="ru-RU" b="1" dirty="0"/>
              <a:t>Экспозиционный портрет</a:t>
            </a:r>
            <a:r>
              <a:rPr lang="ru-RU" dirty="0"/>
              <a:t> — подробное изображение внешности героя при первом его появлении. Зачастую писатели акцентируют внимание на тех деталях в облике персонажа, которые выдают в нём представителя конкретного социального слоя.</a:t>
            </a:r>
          </a:p>
          <a:p>
            <a:r>
              <a:rPr lang="ru-RU" b="1" dirty="0"/>
              <a:t>Идеализирующий портрет</a:t>
            </a:r>
            <a:r>
              <a:rPr lang="ru-RU" dirty="0"/>
              <a:t> — описание внешности персонажа, которое использовалось со времён фольклора до начала XIX века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788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5711" y="-238539"/>
            <a:ext cx="10018713" cy="1752599"/>
          </a:xfrm>
        </p:spPr>
        <p:txBody>
          <a:bodyPr/>
          <a:lstStyle/>
          <a:p>
            <a:r>
              <a:rPr lang="ru-RU" dirty="0" smtClean="0"/>
              <a:t>Психологический портрет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455" y="1133058"/>
            <a:ext cx="4419334" cy="556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052" y="1133058"/>
            <a:ext cx="4074307" cy="556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76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09" y="-218660"/>
            <a:ext cx="10018713" cy="1752599"/>
          </a:xfrm>
        </p:spPr>
        <p:txBody>
          <a:bodyPr/>
          <a:lstStyle/>
          <a:p>
            <a:r>
              <a:rPr lang="ru-RU" dirty="0" smtClean="0"/>
              <a:t>Экспозиционный портрет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063" y="1202634"/>
            <a:ext cx="5972788" cy="5560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36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5039" y="-238539"/>
            <a:ext cx="10018713" cy="1752599"/>
          </a:xfrm>
        </p:spPr>
        <p:txBody>
          <a:bodyPr/>
          <a:lstStyle/>
          <a:p>
            <a:r>
              <a:rPr lang="ru-RU" dirty="0" smtClean="0"/>
              <a:t>Идеализирующий портрет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otvet.imgsmail.ru/download/649670ecd8494519021d3e045b398449_i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757" y="1033670"/>
            <a:ext cx="48672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75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09" y="109331"/>
            <a:ext cx="10018713" cy="1752599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/>
              <a:t>Описание интерьера в литературе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09" y="1325217"/>
            <a:ext cx="3843065" cy="3699843"/>
          </a:xfrm>
        </p:spPr>
        <p:txBody>
          <a:bodyPr/>
          <a:lstStyle/>
          <a:p>
            <a:r>
              <a:rPr lang="ru-RU" dirty="0"/>
              <a:t>Одним из ярких примеров является описание интерьера квартиры Ильи Ильича Обломова – главного персонажа романа И. А. Гончарова «Обломов». 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4" y="1661973"/>
            <a:ext cx="6612973" cy="484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91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09" y="248478"/>
            <a:ext cx="10018713" cy="1752599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/>
              <a:t>Роль диалога в литературе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08" y="1908313"/>
            <a:ext cx="10018713" cy="3816625"/>
          </a:xfrm>
        </p:spPr>
        <p:txBody>
          <a:bodyPr>
            <a:normAutofit/>
          </a:bodyPr>
          <a:lstStyle/>
          <a:p>
            <a:r>
              <a:rPr lang="ru-RU" dirty="0"/>
              <a:t>Посредством диалога художественного текста создается образ, положительные и отрицательные черты героев, философия, мышление, раскрывается взгляд на мир. Автор через беседы героев складывает образ их отношений друг к другу. При этом, учитываются стилистические особенности. Через беседу раскрывается идея и содержание произведения.</a:t>
            </a:r>
          </a:p>
          <a:p>
            <a:r>
              <a:rPr lang="ru-RU" dirty="0"/>
              <a:t>В основном через </a:t>
            </a:r>
            <a:r>
              <a:rPr lang="ru-RU" dirty="0" smtClean="0"/>
              <a:t>диалог-беседу говорящий </a:t>
            </a:r>
            <a:r>
              <a:rPr lang="ru-RU" dirty="0"/>
              <a:t>передает разную информацию слушателю.</a:t>
            </a:r>
          </a:p>
        </p:txBody>
      </p:sp>
    </p:spTree>
    <p:extLst>
      <p:ext uri="{BB962C8B-B14F-4D97-AF65-F5344CB8AC3E}">
        <p14:creationId xmlns:p14="http://schemas.microsoft.com/office/powerpoint/2010/main" val="308496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0" y="407504"/>
            <a:ext cx="10018713" cy="1752599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Вот несколько примеров монологов из художественной литературы: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977887"/>
            <a:ext cx="10018713" cy="3813313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Шекспир — монолог Гамлета («Быть или не быть, вот в чем вопрос…»).</a:t>
            </a:r>
          </a:p>
          <a:p>
            <a:pPr lvl="0"/>
            <a:r>
              <a:rPr lang="ru-RU" dirty="0"/>
              <a:t>А.С. Грибоедов — монолог Чацкого «А судьи </a:t>
            </a:r>
            <a:r>
              <a:rPr lang="ru-RU" dirty="0" smtClean="0"/>
              <a:t>кто?».</a:t>
            </a:r>
          </a:p>
          <a:p>
            <a:pPr lvl="0"/>
            <a:r>
              <a:rPr lang="ru-RU" dirty="0" smtClean="0"/>
              <a:t>Отрывок </a:t>
            </a:r>
            <a:r>
              <a:rPr lang="ru-RU" dirty="0"/>
              <a:t>из «Исповеди Сонечки Мармеладовой» (Ф.М. Достоевский «Преступление и наказание</a:t>
            </a:r>
            <a:r>
              <a:rPr lang="ru-RU" dirty="0" smtClean="0"/>
              <a:t>»): «</a:t>
            </a:r>
            <a:r>
              <a:rPr lang="ru-RU" dirty="0"/>
              <a:t>Господи, я хочу исповедоваться перед тобой в последние дни своей жизни. На мою долю выпала нелёгкая судьба: рано ушла из жизни мама, отец, женившись на Катерине Ивановне, опустился и спился, а я была вынуждена жить „по жёлтому билету“».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801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0" y="288235"/>
            <a:ext cx="10018713" cy="1752599"/>
          </a:xfrm>
        </p:spPr>
        <p:txBody>
          <a:bodyPr>
            <a:normAutofit/>
          </a:bodyPr>
          <a:lstStyle/>
          <a:p>
            <a:pPr algn="l"/>
            <a:r>
              <a:rPr lang="ru-RU" sz="3600" dirty="0"/>
              <a:t>Роль писем в произведениях: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858617"/>
            <a:ext cx="10018713" cy="4114800"/>
          </a:xfrm>
        </p:spPr>
        <p:txBody>
          <a:bodyPr>
            <a:normAutofit/>
          </a:bodyPr>
          <a:lstStyle/>
          <a:p>
            <a:r>
              <a:rPr lang="ru-RU" dirty="0" smtClean="0"/>
              <a:t>письма </a:t>
            </a:r>
            <a:r>
              <a:rPr lang="ru-RU" dirty="0"/>
              <a:t>помогают раскрыть характер героев</a:t>
            </a:r>
          </a:p>
          <a:p>
            <a:r>
              <a:rPr lang="ru-RU" dirty="0" smtClean="0"/>
              <a:t>в </a:t>
            </a:r>
            <a:r>
              <a:rPr lang="ru-RU" dirty="0"/>
              <a:t>письмах выражается авторская позиция</a:t>
            </a:r>
          </a:p>
          <a:p>
            <a:r>
              <a:rPr lang="ru-RU" dirty="0" smtClean="0"/>
              <a:t>выявляются </a:t>
            </a:r>
            <a:r>
              <a:rPr lang="ru-RU" dirty="0"/>
              <a:t>истинные отношения героев друг к другу</a:t>
            </a:r>
          </a:p>
          <a:p>
            <a:r>
              <a:rPr lang="ru-RU" dirty="0" smtClean="0"/>
              <a:t>в </a:t>
            </a:r>
            <a:r>
              <a:rPr lang="ru-RU" dirty="0"/>
              <a:t>письмах — жизнь отдельного героя, целого поколения, а порой — и целой эпохи</a:t>
            </a:r>
          </a:p>
          <a:p>
            <a:r>
              <a:rPr lang="ru-RU" dirty="0" smtClean="0"/>
              <a:t>письма </a:t>
            </a:r>
            <a:r>
              <a:rPr lang="ru-RU" dirty="0"/>
              <a:t>позволяют приблизить читателя к герою, создать доверительную атмосферу деятельности и участия в происходящем</a:t>
            </a:r>
          </a:p>
        </p:txBody>
      </p:sp>
    </p:spTree>
    <p:extLst>
      <p:ext uri="{BB962C8B-B14F-4D97-AF65-F5344CB8AC3E}">
        <p14:creationId xmlns:p14="http://schemas.microsoft.com/office/powerpoint/2010/main" val="416664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1" y="1613451"/>
            <a:ext cx="3773489" cy="312420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апример</a:t>
            </a:r>
            <a:r>
              <a:rPr lang="ru-RU" dirty="0"/>
              <a:t>, в поэме «Мёртвые души» Н. В. Гоголя есть множество лирических отступлений. </a:t>
            </a: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216" y="2226365"/>
            <a:ext cx="6943558" cy="4234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84311" y="3975"/>
            <a:ext cx="10018713" cy="2222390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Авторское отступление – </a:t>
            </a:r>
            <a:r>
              <a:rPr lang="ru-RU" dirty="0"/>
              <a:t>фрагмент текста, не связанный с сюжетом произведения. </a:t>
            </a:r>
          </a:p>
        </p:txBody>
      </p:sp>
    </p:spTree>
    <p:extLst>
      <p:ext uri="{BB962C8B-B14F-4D97-AF65-F5344CB8AC3E}">
        <p14:creationId xmlns:p14="http://schemas.microsoft.com/office/powerpoint/2010/main" val="66581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0" y="327992"/>
            <a:ext cx="10018713" cy="1752599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/>
              <a:t>Роль речевых характеристик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09" y="1470993"/>
            <a:ext cx="10018713" cy="3912704"/>
          </a:xfrm>
        </p:spPr>
        <p:txBody>
          <a:bodyPr/>
          <a:lstStyle/>
          <a:p>
            <a:r>
              <a:rPr lang="ru-RU" dirty="0"/>
              <a:t>Речевая характеристика – это отражение особенностей речи персонажа в художественном произведении.</a:t>
            </a:r>
          </a:p>
          <a:p>
            <a:r>
              <a:rPr lang="ru-RU" dirty="0"/>
              <a:t>Речевая характеристика позволяет писателю раскрыть образ героя в произведении, указать на происхождение, род занятий, воспитание, характер героя, выделить героя среди других персонажей и показать изменения в его состоянии.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777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59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219</TotalTime>
  <Words>303</Words>
  <Application>Microsoft Office PowerPoint</Application>
  <PresentationFormat>Широкоэкранный</PresentationFormat>
  <Paragraphs>35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Corbel</vt:lpstr>
      <vt:lpstr>Параллакс</vt:lpstr>
      <vt:lpstr>Композиция отдельных образов</vt:lpstr>
      <vt:lpstr>Портрет в литературе -</vt:lpstr>
      <vt:lpstr>В литературе существуют следующие виды портретов: </vt:lpstr>
      <vt:lpstr>Психологический портрет </vt:lpstr>
      <vt:lpstr>Экспозиционный портрет </vt:lpstr>
      <vt:lpstr>Идеализирующий портрет </vt:lpstr>
      <vt:lpstr>Описание интерьера в литературе </vt:lpstr>
      <vt:lpstr>Роль диалога в литературе</vt:lpstr>
      <vt:lpstr>  Вот несколько примеров монологов из художественной литературы: </vt:lpstr>
      <vt:lpstr>Роль писем в произведениях:</vt:lpstr>
      <vt:lpstr>Авторское отступление – фрагмент текста, не связанный с сюжетом произведения. </vt:lpstr>
      <vt:lpstr>Роль речевых характеристик 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Композиция отдельных образов</dc:title>
  <dc:creator>1</dc:creator>
  <cp:lastModifiedBy>1</cp:lastModifiedBy>
  <cp:revision>27</cp:revision>
  <dcterms:created xsi:type="dcterms:W3CDTF">2024-05-21T14:54:47Z</dcterms:created>
  <dcterms:modified xsi:type="dcterms:W3CDTF">2024-05-28T17:20:03Z</dcterms:modified>
</cp:coreProperties>
</file>