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6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885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877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706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133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823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738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030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184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9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2900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806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9634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3968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5611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806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1190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622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42D69FC-21FF-4D1D-BBC1-9AD66BAB26D4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931840B-A6D3-4D18-9977-BE7794B2C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195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1" y="1395168"/>
            <a:ext cx="94173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Пятый период  эволюции: от равных прав к  равным возможностям; от </a:t>
            </a:r>
            <a:r>
              <a:rPr lang="ru-RU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институализации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интеграции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23868" y="5467547"/>
            <a:ext cx="37707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студентка гр. Д-ПБ-31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Калинина Валерия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52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87398" y="933253"/>
            <a:ext cx="606143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начале 70-х гг. европейцам удалось окончательно разрушить законодательный фундамент неравенства лиц с отклонениями в развитии, заложенный в античные времена. Впервые в истории цивилизации признается не только равенство людей вне зависимости от состояния здоровья и наличия особенностей развития, но и их право на самоопределение.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Формируется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новое понимание мира как сообщества, включающего различные микросоциумы, от равноправного взаимодействия которых зависит прогресс человечества.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93130" y="131975"/>
            <a:ext cx="10218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Пятый период становления специального образования 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993" y="1593130"/>
            <a:ext cx="4144515" cy="343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74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04494" y="94268"/>
            <a:ext cx="5310433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Началом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пятого периода считается время принятия деклараций ООН «О правах умственно отсталых», «О правах инвалидов» и последовавших за ними национальных антидискриминационных законов об инвалидах и о специальном образовании.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Все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системы новейшего времени возникают в ответ на изменение отношения общества к правам и возможностям детей с особыми проблемами, являясь отрицанием предшествующих форм обучения, ориентированных на предшествующий этап общественного сознания, социально-политических и культурологических взглядов</a:t>
            </a:r>
            <a:r>
              <a:rPr lang="ru-RU" dirty="0" smtClean="0"/>
              <a:t>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605" y="1414934"/>
            <a:ext cx="4958499" cy="446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0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1665" y="433633"/>
            <a:ext cx="1001126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 Н.Н.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Малофееву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 современном этапе развития системы специального образования и общественного сознания Россия проходит эволюционный период: происходит постепенная интеграция детей с ОВЗ в массовые школы, в среду их нормально развивающихся сверстников. И если за рубежом ведущей тенденцией специального образования является интеграция, в рамках которой осуществляется кардинальная реорганизация взаимодействия структур массового и специального образования главным образом на подготовку ребенка с особыми потребностями к будущей взрослой жизни в обществе, признающем полное гражданское равноправие инвалидов, осознающем неправомерность деления на полноценное большинство и неполноценное меньшинство, стремящемся к полной социальной интеграции меньшинств, то Россия в настоящее время только провозглашает смену отношения к инвалидам и делает первые шаги в реализации курса интеграции инвалидов в общество.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8932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7213" y="391071"/>
            <a:ext cx="789966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пятый период эволюции отношения общества и государства к лицам с особыми потребностями начался менее трех десятилетий назад и является незавершенным. Масштабная реализация заявленных ценностей открытого гражданского общества придется на ХХI в. м новое тысячелетие, вот почему важно обратить внимание на проявляющиеся уже сегодня противоречивые тенденции пятого периода.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одной стороны, распространяются интегративные подходы к обучению, базирующиеся на идеях равноправия меньшинств и их социальной интеграции, с другой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интеграции подвергаются критическому осмыслению. Начинает дискутироваться возможность, полезность и целесообразность интеграции для большого числа детей, среди родителей и специалистов появляются противники интеграции.</a:t>
            </a:r>
          </a:p>
        </p:txBody>
      </p:sp>
    </p:spTree>
    <p:extLst>
      <p:ext uri="{BB962C8B-B14F-4D97-AF65-F5344CB8AC3E}">
        <p14:creationId xmlns:p14="http://schemas.microsoft.com/office/powerpoint/2010/main" val="299770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13641" y="117693"/>
            <a:ext cx="995470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шкале периодизации эволюции отношения Россия находилась в 90-е гг. на фазе перехода от четвертого к пятому периоду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Об этом свидетельствует ратификация РФ в 1991 г. соответствующих конвенций и деклараций ООН (1971, 1975). Однако в России этот переход не был подготовлен и носит скачкообразный характер, что обусловлено кардинальным переустройством государства и его принципиально новыми ценностными ориентациями, заявленными в 1991 г.</a:t>
            </a: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шкале становления и развития систем специального образования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Россия находилась в 90-е гг. на границе перехода со II на III этап. Специфичность и сложность современного периода в развитии системы состоит в том, что с 1991 года по настоящее время одновременно в рамках одной и той же системы специального образования действуют разнонаправленные тенденции и подходы. Одни подходы (и соответственно одни группы специалистов)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ориентированны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завершение II этапа в развитии системы, другие – на революционный переход к III этапу, третьи – на разработку стратегии эволюционного перехода на III этап развития отечественной системы специального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63482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3387" y="414779"/>
            <a:ext cx="439289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Итак, система специального образования является институтом государства, который возникает и развивается как особая форма реализации его ценностных ориентаций и культурных норм общества, вследствие чего каждый этап развития национальных систем специального образования соотносится с определенным периодом в эволюции отношения государства к лицам с отклонениями в развитии.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592" y="1323184"/>
            <a:ext cx="5723249" cy="381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43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91611" y="2413262"/>
            <a:ext cx="6410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10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58</TotalTime>
  <Words>514</Words>
  <Application>Microsoft Office PowerPoint</Application>
  <PresentationFormat>Широкоэкранный</PresentationFormat>
  <Paragraphs>16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Corbel</vt:lpstr>
      <vt:lpstr>Times New Roman</vt:lpstr>
      <vt:lpstr>Параллакс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AHTOH</dc:creator>
  <cp:lastModifiedBy>AHTOH</cp:lastModifiedBy>
  <cp:revision>6</cp:revision>
  <dcterms:created xsi:type="dcterms:W3CDTF">2020-10-04T15:47:05Z</dcterms:created>
  <dcterms:modified xsi:type="dcterms:W3CDTF">2020-10-04T16:45:51Z</dcterms:modified>
</cp:coreProperties>
</file>