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58" r:id="rId5"/>
    <p:sldId id="260" r:id="rId6"/>
    <p:sldId id="263" r:id="rId7"/>
    <p:sldId id="262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92"/>
  </p:normalViewPr>
  <p:slideViewPr>
    <p:cSldViewPr>
      <p:cViewPr varScale="1">
        <p:scale>
          <a:sx n="95" d="100"/>
          <a:sy n="95" d="100"/>
        </p:scale>
        <p:origin x="158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86F64F-5AB0-C84D-B603-EC7172B255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EFDB0BD-0DE1-1C40-8F47-BB2F934E90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88BFE3-2A47-3945-989F-E2CB8B628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D5B0E0-A9E4-C54A-8296-F579F2AC1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E6A7D2-036F-D448-AB04-FD8EA8F57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964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FC5F4-8AD7-0D41-8E75-669B2579D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18E844-74EE-354C-AFAA-89141A1B79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1FB194-4445-724A-A984-0192C7148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E50657-ED6F-EA45-A3E8-1997CBB63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F82668-27C1-2043-B3B3-292ED8544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0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3528C-0F1E-1546-B6D1-D4D692647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898254B-19AF-8E4D-A1D9-CF681795F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60237A9-6E0D-1440-AF3B-2B6017380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FD46A1-8758-254B-8E20-BE47B1D32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D8B260-C520-6448-81E4-6A68AA723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130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B1C5E-F0F6-764E-9927-08DDFED87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03ADA6-24B1-EE4A-9982-383A4CD189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13226A4-18D8-4041-A682-E04B15033E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83EF914-E80B-5E4F-B914-C9FB734B0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C66021-E505-024E-9202-5DD943919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70F8D8-BD01-9346-87FA-73AAF3282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58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A1073D-D390-1049-852B-19CD632E0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E1F1FC2-9DDB-B642-946B-64B3249DC6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B7EC6D5-6271-644A-9024-7C8970C16A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76F4D2C-E516-3E43-B842-1E8A35F8E9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0D1906E-3352-9F48-B093-1C21F5C57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75796DB-6C52-A646-8B83-CEBB5E132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7E1D0BA-596D-0D4B-AA96-902096DDE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1A5165D-1CAE-424E-8AD9-9200ADB50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820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9F9D59-E6E4-1147-AB41-044DF25D7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46453CF-F5ED-3142-9CB9-EC2B3CE5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1B8E4D2-6D1F-014C-9D41-1B4C66923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999501C-1EBC-3E46-8E86-37765614D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794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8DB7287-A5F6-F741-88B1-52CB92B65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BC4E98-3C5B-5547-9858-DEA58EF3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278735F-ACE9-9042-B380-09524D55D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072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F7A49C-548A-AA4A-9912-558C648C6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52B148-6730-044E-BA65-DC5911BF01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6AEFCDC-CD4A-BB49-AD84-0E9B37C35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AC88A3-D9BB-B143-BF1F-0AAF66EFC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6E6F13B-E94D-8F45-B146-853A9377D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05C063-1261-B344-BAE8-7931B1AC5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362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7B338B-0353-664E-9B92-3015B1F86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23B1480-6F5E-3D46-84C4-2E5E849BD8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37F4432-BCF8-8941-B091-A2DAA25C4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852DC31-C229-3B42-A060-76CCAA3CB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8B5FFF-3174-3341-86EC-C0DE940DB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BF8741-DC52-D146-801A-6AE60E40A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535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BDBF11-EB8E-1E43-9F9D-9B54C91FA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B59ED39-3135-3C43-94BF-F804998071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1F9A89-2F49-3542-A872-8B448DEF0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4FA6A6-AFA9-EC43-B2F4-268EE7921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5B396B-C43D-F74E-8A32-FC4B0A857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560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10C0289-DF96-CB4B-8F61-581254C9E0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F68CB65-9B7E-6147-9B8E-C30CC1259B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64A5A8-BFAB-CB4E-B985-A7E1F3372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CF49C0E-3B11-5F4F-9518-EC3ACAE60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DAEAA9-E594-DD4E-B29B-040EAB43C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389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2EF57-C844-EA45-AD8E-F89473041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9FB4C6B-7E21-CA49-A994-28A760A6F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56CB22-E037-3A45-8AEC-EEAFDC721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3C488-51F0-48AB-9EB4-554F1C648F12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CD62AA-8474-E546-AB13-98D9663EFA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5D9D70-C0A1-004B-BE2F-512F301F3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9F2E8-9CA8-4453-9150-A80640FAA1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706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052736"/>
            <a:ext cx="9144000" cy="1944216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С. Выготский и его вклад в              дефектологию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0201" y="3645024"/>
            <a:ext cx="8062912" cy="1752600"/>
          </a:xfrm>
        </p:spPr>
        <p:txBody>
          <a:bodyPr>
            <a:normAutofit/>
          </a:bodyPr>
          <a:lstStyle/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algn="l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Студентка гр. Д-Пб-31</a:t>
            </a:r>
          </a:p>
          <a:p>
            <a:pPr algn="l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Ланемец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Юлия Евгеньевна</a:t>
            </a:r>
          </a:p>
        </p:txBody>
      </p:sp>
    </p:spTree>
    <p:extLst>
      <p:ext uri="{BB962C8B-B14F-4D97-AF65-F5344CB8AC3E}">
        <p14:creationId xmlns:p14="http://schemas.microsoft.com/office/powerpoint/2010/main" val="1872706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399032"/>
          </a:xfrm>
        </p:spPr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Лев Семенович Выготский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55976" y="1069631"/>
            <a:ext cx="4254324" cy="5078324"/>
          </a:xfrm>
          <a:ln>
            <a:solidFill>
              <a:schemeClr val="bg2">
                <a:lumMod val="10000"/>
                <a:lumOff val="90000"/>
              </a:schemeClr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Дефектология, как наука неразрывно связана с именем выдающегося отечественного психолога и дефектолога Льва Семеновича Выготского, который внес неоценимый вклад в развитие дефектологии, как науки и практики. Л. С. Выготского по праву считают основоположником современной дефектологической науки.</a:t>
            </a:r>
          </a:p>
          <a:p>
            <a:pPr marL="64008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отечественной дефектологической науке Л. С. Выготский оставил след не только как теоретик, исследующий проблемы детской (возрастной) психологии, но и что особенно важно, как практик в области аномального психического развития данной категории детей.</a:t>
            </a:r>
          </a:p>
          <a:p>
            <a:pPr marL="64008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Выготский Лев Семенович | Тайны веков">
            <a:extLst>
              <a:ext uri="{FF2B5EF4-FFF2-40B4-BE49-F238E27FC236}">
                <a16:creationId xmlns:a16="http://schemas.microsoft.com/office/drawing/2014/main" id="{E30DCF26-DD51-7146-A4C5-76CEF6CC2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06787"/>
            <a:ext cx="3632674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927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399032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 о первичной и вторичной природе дефекта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1520" y="1879705"/>
            <a:ext cx="8640960" cy="4357607"/>
          </a:xfrm>
          <a:ln>
            <a:solidFill>
              <a:schemeClr val="bg2">
                <a:lumMod val="10000"/>
                <a:lumOff val="90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 marL="64008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С. Выготский выдвинул идею о первичной и вторичной природе де­фекта. Он считал необходимым строго различать первичные и вто­ричные отклонения в развитии ребенка. Одни дефекты, симптомы непосредственно связаны с материальной основой умственной от­сталости, другие являются определенного рода наслоениями над этими первичными дефектами. Эти вторичные наслоения являются продуктом того особого положения, которое занимает аномальный ребенок в социальной среде вследствие патологического разви­тия.</a:t>
            </a:r>
          </a:p>
          <a:p>
            <a:pPr marL="64008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Поскольку корни первичных дефектов связаны непосредствен­но с органическими нарушениями ЦНС или сенсорных анализа­торов, восстановить нарушенные функции практически невоз­можно. Однако психолого-педагогическими средствами компен­сации и коррекции возможно в значительной степени ослабить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скорригировать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патологические наслоения (нарушения внимания, памяти, целенаправленной деятельности и т. д.), возникшие в ре­зультате органического поражения (дефекта).</a:t>
            </a:r>
          </a:p>
          <a:p>
            <a:pPr marL="64008" indent="45720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усилия педагога должны быть преимущественно направлены на коррекцию и компенсацию вторичных дефектов.</a:t>
            </a:r>
          </a:p>
          <a:p>
            <a:pPr marL="64008" indent="45720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4288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654750" y="3516553"/>
            <a:ext cx="4038600" cy="30035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Учение Л. С. Выготского является основой для развития отечественной дефектологии. Нет ни одного направления в современной дефектологии, которое не базировалось бы на фундаментальных экспериментальных и теоретических исследованиях Л. С. Выготского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50651" y="281414"/>
            <a:ext cx="4038600" cy="282922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Л.С.Выготского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такие, как “Педагогическая психология”, “Учение об эмоциях”, “Психология искусства”, “Орудие и знак”,  “Язык  и мышление”,  “Мышление и речь” хорошо известны в нашей стране  и за рубежом.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68" y="3504811"/>
            <a:ext cx="2006743" cy="3080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28" y="3516553"/>
            <a:ext cx="1856439" cy="293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750" y="159736"/>
            <a:ext cx="2077042" cy="3193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44" y="159736"/>
            <a:ext cx="2107679" cy="3193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3168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С. Выготский раскритиковал учение о слабоумии…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722437"/>
            <a:ext cx="8784976" cy="1274515"/>
          </a:xfrm>
          <a:ln>
            <a:solidFill>
              <a:schemeClr val="bg2">
                <a:lumMod val="10000"/>
                <a:lumOff val="90000"/>
              </a:schemeClr>
            </a:solidFill>
          </a:ln>
        </p:spPr>
        <p:txBody>
          <a:bodyPr>
            <a:normAutofit/>
          </a:bodyPr>
          <a:lstStyle/>
          <a:p>
            <a:pPr marL="64008" indent="457200" algn="just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…которое характеризует ребенка с негативной стороны. Он выдвинул задачу найти все лучшее, что есть в аномальном ребенке.</a:t>
            </a:r>
          </a:p>
          <a:p>
            <a:pPr marL="64008" indent="457200" algn="just">
              <a:buNone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9512" y="3295826"/>
            <a:ext cx="8784976" cy="2149398"/>
          </a:xfrm>
          <a:ln>
            <a:solidFill>
              <a:schemeClr val="bg2">
                <a:lumMod val="10000"/>
                <a:lumOff val="90000"/>
              </a:schemeClr>
            </a:solidFill>
          </a:ln>
        </p:spPr>
        <p:txBody>
          <a:bodyPr>
            <a:noAutofit/>
          </a:bodyPr>
          <a:lstStyle/>
          <a:p>
            <a:pPr marL="64008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С. Выготский обращал внимание на своеобразие развития аномальной личности. Он говорил, что аномальная личность формируется в процессе взаимодействия биологических, социальных и педагогических факторов. </a:t>
            </a:r>
          </a:p>
          <a:p>
            <a:pPr marL="64008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Смысл педагогического  воздействия  Л. С. Выготский видел в содействии развитию личности.</a:t>
            </a:r>
          </a:p>
        </p:txBody>
      </p:sp>
    </p:spTree>
    <p:extLst>
      <p:ext uri="{BB962C8B-B14F-4D97-AF65-F5344CB8AC3E}">
        <p14:creationId xmlns:p14="http://schemas.microsoft.com/office/powerpoint/2010/main" val="2114358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EE6D70-59D9-764E-A2E1-7B93C22E3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43F5F4-7978-9F4F-8360-64BE4806EC2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234C205-9EBB-D142-BFB6-C707D32ABB4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Международная научная конференция «Л.С. Выготский и современная  культурно-историческая психология: проблемы развития личности в изменчивом  мире» — Национальный исследовательский университет «Высшая школа экономики»">
            <a:extLst>
              <a:ext uri="{FF2B5EF4-FFF2-40B4-BE49-F238E27FC236}">
                <a16:creationId xmlns:a16="http://schemas.microsoft.com/office/drawing/2014/main" id="{FE180EBE-785B-7045-B669-D72B7A4FD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8450"/>
            <a:ext cx="9144000" cy="6259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669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77281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сталинскую эпоху учение Л. С. Выготского не признавалось. 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же имя Л. С. Выготского получило мировую  славу.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856" y="1938881"/>
            <a:ext cx="8229600" cy="4572000"/>
          </a:xfrm>
        </p:spPr>
        <p:txBody>
          <a:bodyPr>
            <a:normAutofit/>
          </a:bodyPr>
          <a:lstStyle/>
          <a:p>
            <a:pPr marL="406908" indent="-342900"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известные дефектологи, как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Э.С.Бейн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Т.А.Власова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Р.Е. Левина, Н.Г. Морозова, Ж.И.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которым посчастливилось работать со Львом Семеновичем, так оценивают его вклад в развитие теории и практики: </a:t>
            </a:r>
          </a:p>
          <a:p>
            <a:pPr marL="406908" indent="-342900"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“Его труды служили научной основой построения специальных школ и теоретическим обоснованием принципов и методов изучения диагностики аномальных  детей.</a:t>
            </a:r>
          </a:p>
          <a:p>
            <a:pPr marL="406908" indent="-342900" algn="just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Л. С. Выготский оставил наследство непреходящего научного значения, вошедшее в сокровищницу отечественной и мировой психологии, дефектологии, психоневрологии и других смежных наук”.</a:t>
            </a:r>
          </a:p>
        </p:txBody>
      </p:sp>
    </p:spTree>
    <p:extLst>
      <p:ext uri="{BB962C8B-B14F-4D97-AF65-F5344CB8AC3E}">
        <p14:creationId xmlns:p14="http://schemas.microsoft.com/office/powerpoint/2010/main" val="191397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60194" y="306388"/>
            <a:ext cx="7596336" cy="1399032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Суть теории компенсации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Л. С. Выготского</a:t>
            </a: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179512" y="1882808"/>
            <a:ext cx="4968552" cy="4975192"/>
          </a:xfrm>
        </p:spPr>
        <p:txBody>
          <a:bodyPr>
            <a:normAutofit/>
          </a:bodyPr>
          <a:lstStyle/>
          <a:p>
            <a:pPr marL="64008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“Основной факт, с которым мы встречаемся в развитии, осложненным дефектом, есть двойственная роль  органического недостатка в процессе этого развития и формирования личности ребенка. С одной стороны, дефект есть минус, ограничение, слабость, умаление развития; с другой стороны – именно потому, что он создает трудности, он стимулирует повышенное, усиленное движение вперед. Центральное положение современной дефектологии: всякий дефект создает стимул для выработки компенсации.”</a:t>
            </a:r>
          </a:p>
        </p:txBody>
      </p:sp>
      <p:pic>
        <p:nvPicPr>
          <p:cNvPr id="3074" name="Picture 2" descr="Выготский Лев Семенович электронные книги, биография.">
            <a:extLst>
              <a:ext uri="{FF2B5EF4-FFF2-40B4-BE49-F238E27FC236}">
                <a16:creationId xmlns:a16="http://schemas.microsoft.com/office/drawing/2014/main" id="{D864A66E-D317-D247-B7C2-2F4D1665F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488" y="1510506"/>
            <a:ext cx="3556000" cy="5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3769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637</Words>
  <Application>Microsoft Macintosh PowerPoint</Application>
  <PresentationFormat>Экран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Л. С. Выготский и его вклад в              дефектологию</vt:lpstr>
      <vt:lpstr>Лев Семенович Выготский</vt:lpstr>
      <vt:lpstr>Теория о первичной и вторичной природе дефекта</vt:lpstr>
      <vt:lpstr>Презентация PowerPoint</vt:lpstr>
      <vt:lpstr>Л. С. Выготский раскритиковал учение о слабоумии…</vt:lpstr>
      <vt:lpstr>Презентация PowerPoint</vt:lpstr>
      <vt:lpstr>В сталинскую эпоху учение Л. С. Выготского не признавалось.  Сейчас же имя Л. С. Выготского получило мировую  славу.</vt:lpstr>
      <vt:lpstr>Суть теории компенсации  Л. С. Выготского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Л. С. Выготский и его вклад в              дефектологию</dc:title>
  <dc:creator>KonGdgoN</dc:creator>
  <cp:lastModifiedBy>Microsoft Office User</cp:lastModifiedBy>
  <cp:revision>6</cp:revision>
  <dcterms:created xsi:type="dcterms:W3CDTF">2020-10-19T10:34:10Z</dcterms:created>
  <dcterms:modified xsi:type="dcterms:W3CDTF">2020-11-05T15:50:01Z</dcterms:modified>
</cp:coreProperties>
</file>