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9" r:id="rId3"/>
    <p:sldId id="257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897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867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337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832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779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69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483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125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033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917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2002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9891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0064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0317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000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6614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509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F648108E-2668-4163-95BC-2C78DE9B041D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61233200-7C6D-43C6-94D2-2AF354BB8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3228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1697" y="152401"/>
            <a:ext cx="10200289" cy="3200400"/>
          </a:xfrm>
        </p:spPr>
        <p:txBody>
          <a:bodyPr/>
          <a:lstStyle/>
          <a:p>
            <a:r>
              <a:rPr lang="ru-RU" dirty="0" smtClean="0"/>
              <a:t>5 этап развития специального образования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725102" y="4485289"/>
            <a:ext cx="6342993" cy="1905000"/>
          </a:xfrm>
        </p:spPr>
        <p:txBody>
          <a:bodyPr/>
          <a:lstStyle/>
          <a:p>
            <a:pPr algn="l"/>
            <a:r>
              <a:rPr lang="ru-RU" dirty="0" smtClean="0"/>
              <a:t>Подготовила:</a:t>
            </a:r>
          </a:p>
          <a:p>
            <a:pPr algn="l"/>
            <a:r>
              <a:rPr lang="ru-RU" dirty="0" smtClean="0"/>
              <a:t>студентка гр. Д-Пб-31</a:t>
            </a:r>
          </a:p>
          <a:p>
            <a:pPr algn="l"/>
            <a:r>
              <a:rPr lang="ru-RU" dirty="0" smtClean="0"/>
              <a:t> Кулик Яна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5000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013" y="399392"/>
            <a:ext cx="10795163" cy="1905000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Сущность системы специального образования в России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9523" y="2304392"/>
            <a:ext cx="9905998" cy="3124201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/>
              <a:t>Система специального образования – это система, включающая в себя дошкольное, общее и профессиональное образование, в рамках которой созданы все необходимые условия, для получения образования лицами с ограниченными возможностями здоровья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25886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73789" y="204953"/>
            <a:ext cx="8150772" cy="318726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5243622" y="3717153"/>
            <a:ext cx="6948378" cy="31242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/>
              <a:t>Качественные преобразования и переходы от одного этапа к другому, как и преобразования внутри каждого из этапов, определяются социокультурными факторами.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73789" y="300833"/>
            <a:ext cx="83972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Система специального образования является институтом государства, который возникает и развивается как особая форма отражения и реализации его ценностных ориентаций и культурных норм общества, вследствие чего каждый этап истории развития системы специального образования соотносится с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определенным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периодом в эволюции отношения государства и общества к лицам с отклонениями в развитии.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95" y="4248831"/>
            <a:ext cx="3345190" cy="25925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1462" y="18269"/>
            <a:ext cx="2070538" cy="179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574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6483" y="341586"/>
            <a:ext cx="11603420" cy="1905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Периодизация этапов становления и развития отечественной системы специального образования: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41411" y="1702677"/>
            <a:ext cx="9216533" cy="50292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000" dirty="0"/>
              <a:t>Первый этап – характеризуется сменной агрессивного отношения и нетерпимости к «особенным» детям к осознанию необходимости их призрения. </a:t>
            </a:r>
            <a:endParaRPr lang="ru-RU" sz="2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Второй </a:t>
            </a:r>
            <a:r>
              <a:rPr lang="ru-RU" sz="2000" dirty="0"/>
              <a:t>этап – общество переходит от призрения «особенных» детей к осознанию возможности их обучения, воспитания и развития. </a:t>
            </a:r>
            <a:endParaRPr lang="ru-RU" sz="2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Третий </a:t>
            </a:r>
            <a:r>
              <a:rPr lang="ru-RU" sz="2000" dirty="0"/>
              <a:t>этап – общество осознает не просто возможность обучения, воспитания и развития «особенных» детей, а необходимость. </a:t>
            </a:r>
            <a:endParaRPr lang="ru-RU" sz="2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Четвертый </a:t>
            </a:r>
            <a:r>
              <a:rPr lang="ru-RU" sz="2000" dirty="0"/>
              <a:t>этап – разработка и внедрение в практику дифференцированной системы специального образования, направленную на обучение отдельных категорий «особенных» детей. </a:t>
            </a:r>
            <a:endParaRPr lang="ru-RU" sz="2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Пятый </a:t>
            </a:r>
            <a:r>
              <a:rPr lang="ru-RU" sz="2000" dirty="0"/>
              <a:t>этап – общество постепенно переходит от изоляции «особенных» детей к интеграции и повсеместной инклюзии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45116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27011" y="302172"/>
            <a:ext cx="6520629" cy="312420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b="1" dirty="0"/>
              <a:t>Пятый этап </a:t>
            </a:r>
            <a:r>
              <a:rPr lang="ru-RU" sz="2000" dirty="0"/>
              <a:t>- это этап, на котором происходят: свертывание сети специальных учреждений, перестройка организационных основ специального образования, интенсивное внедрение интегративных подходов, детерминированных новым пониманием мировым и европейским сообществом прав меньшинств, формирование новой культурной нормы - уважения к различиям между людьми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14535"/>
            <a:ext cx="3925614" cy="3243465"/>
          </a:xfrm>
        </p:spPr>
      </p:pic>
      <p:sp>
        <p:nvSpPr>
          <p:cNvPr id="8" name="Прямоугольник 7"/>
          <p:cNvSpPr/>
          <p:nvPr/>
        </p:nvSpPr>
        <p:spPr>
          <a:xfrm>
            <a:off x="4887311" y="4112882"/>
            <a:ext cx="709973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Нижней границей современного, пятого периода эволюции можно условно считать время принятия Деклараций ООН «О правах умственно отсталых лиц», «О правах инвалидов» и последовавших за ними национальных антидискриминационных законов об инвалидах и о специальном образовании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3256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3" y="0"/>
            <a:ext cx="9905998" cy="19050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От изоляции к интеграции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1605" y="1639614"/>
            <a:ext cx="4876800" cy="4871546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Пятый этап отношения общества и государства к лицам с отклонениями в развитии начинается в 70-е годы XX столетия. Общество перестает рассматривать себя как унитарный социум, постепенно отказываясь от представления о том, что каждый его член обязан соответствовать принятому стандарту. Формируется новое понимание мира как сообщества, включающего различные микросоциумы, от равноправного взаимодействия которых зависит прогресс человечества.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0612" y="1639613"/>
            <a:ext cx="5401278" cy="4871545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Современный пятый период эволюции отношения общества и государства к лицам с особыми потребностями является незавершенным. С одной стороны, распространяются интегративные подходы к обучению, базирующиеся на идеях равноправия меньшинств и их социальной интеграции, с другой — результаты интеграции подвергаются критическому осмыслению. Начинает дискутироваться возможность, полезность и целесообразность интеграции для большого числа детей, среди родителей и специалистов появляются противники интеграции.</a:t>
            </a:r>
          </a:p>
        </p:txBody>
      </p:sp>
    </p:spTree>
    <p:extLst>
      <p:ext uri="{BB962C8B-B14F-4D97-AF65-F5344CB8AC3E}">
        <p14:creationId xmlns:p14="http://schemas.microsoft.com/office/powerpoint/2010/main" val="31324694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Сетка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TM03457485[[fn=Сетка]]</Template>
  <TotalTime>270</TotalTime>
  <Words>459</Words>
  <Application>Microsoft Office PowerPoint</Application>
  <PresentationFormat>Широкоэкранный</PresentationFormat>
  <Paragraphs>24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</vt:lpstr>
      <vt:lpstr>Сетка</vt:lpstr>
      <vt:lpstr>5 этап развития специального образования</vt:lpstr>
      <vt:lpstr>Сущность системы специального образования в России </vt:lpstr>
      <vt:lpstr>Презентация PowerPoint</vt:lpstr>
      <vt:lpstr>Периодизация этапов становления и развития отечественной системы специального образования: </vt:lpstr>
      <vt:lpstr>Презентация PowerPoint</vt:lpstr>
      <vt:lpstr>От изоляции к интеграции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этап развития специального образования</dc:title>
  <dc:creator>Пользователь</dc:creator>
  <cp:lastModifiedBy>Пользователь</cp:lastModifiedBy>
  <cp:revision>6</cp:revision>
  <dcterms:created xsi:type="dcterms:W3CDTF">2020-10-07T13:59:44Z</dcterms:created>
  <dcterms:modified xsi:type="dcterms:W3CDTF">2020-10-12T20:23:18Z</dcterms:modified>
</cp:coreProperties>
</file>