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7" r:id="rId3"/>
    <p:sldId id="257" r:id="rId4"/>
    <p:sldId id="258" r:id="rId5"/>
    <p:sldId id="259" r:id="rId6"/>
    <p:sldId id="260" r:id="rId7"/>
    <p:sldId id="261" r:id="rId8"/>
    <p:sldId id="265" r:id="rId9"/>
    <p:sldId id="279" r:id="rId10"/>
    <p:sldId id="262" r:id="rId11"/>
    <p:sldId id="263" r:id="rId12"/>
    <p:sldId id="264" r:id="rId13"/>
    <p:sldId id="278" r:id="rId14"/>
    <p:sldId id="266" r:id="rId15"/>
    <p:sldId id="267" r:id="rId16"/>
    <p:sldId id="280" r:id="rId17"/>
    <p:sldId id="268" r:id="rId18"/>
    <p:sldId id="269" r:id="rId19"/>
    <p:sldId id="281" r:id="rId20"/>
    <p:sldId id="270" r:id="rId21"/>
    <p:sldId id="271" r:id="rId22"/>
    <p:sldId id="272" r:id="rId23"/>
    <p:sldId id="273" r:id="rId24"/>
    <p:sldId id="282" r:id="rId25"/>
    <p:sldId id="283" r:id="rId26"/>
    <p:sldId id="274" r:id="rId27"/>
    <p:sldId id="275" r:id="rId28"/>
    <p:sldId id="276" r:id="rId29"/>
    <p:sldId id="284" r:id="rId3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87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BF27E55-9C29-CF1A-361D-1B9C54EFA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E7A6F67-FF77-63B5-23EF-A9CF7F644A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336418D-2840-B920-2BB4-1D4B41426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444B51D-5EE1-B5EC-667B-83E4148916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5563D7-9A41-13EE-49F8-AC2244A73D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0645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B1F5560-08F5-058B-4648-576E1A9B9C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BBCC2A9-5378-69B6-7BB2-6DDFBD0613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62A906-D686-7104-F859-E426A8CEC2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42BCD27-3669-D094-3658-973D46DD6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D844D9A-6162-D192-507F-8E09FE627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22918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4ED670-D8D8-E786-2108-7A9B1C619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B5F85CC-D9DE-6021-F50B-A396D9FE66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6B5C5D-0823-1B54-30CF-FA14E970A9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18E8DD9-FABF-D7AC-78F1-F19438400B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436B4BA-0649-0E96-4DC4-46AFB81DE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93688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E9F076-F36B-085E-75DD-87BCFACD7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24D0EB-E467-7989-F7E3-F121DAD90CF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A6A5577-D2B7-4C2C-E007-2FC0012A12E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21A335FD-B9C2-116B-16B9-9A4D85912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7FED654-20C5-980E-D376-98CCC8ABD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514A1E8-C856-293B-1B0B-6B23429B2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6780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DF4EDFF-C324-78A4-FAF6-138D6D1625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C068A57-1D45-7E9D-D4A7-655E57725C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8820716E-DED2-EA0F-7278-D15A1DF709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F159E463-CADB-1BA6-B0AE-B135087A969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0433B06-ED4F-B68D-4209-6C388109451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DCFC4228-AC3D-0AE4-D6B5-8B853B77E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42B08CEF-815F-BE86-B032-E4918A7A0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861FE3F-B1A6-61DF-5FBE-F0A931E43F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294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785477-D6A2-49C2-5E1C-B716DF2C7B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3D2407F-4515-3FE5-D320-9DB907501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8F12E049-66BD-74B7-667B-3C592ED5D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E7A0EFBA-D873-8663-DA7B-3BB328A9C0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096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26A93DD2-5FC3-26CF-1928-6A13EED239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0A75621-8C97-F226-2A6A-E41DBB1C5E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0BBE06C9-0A4B-3904-96EF-9B87B607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669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B7E94B4-1288-4FE5-4B4E-163798E2FC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EBF161-F600-4C3D-CE2C-82D1DBA5FD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BF339874-1303-EFA4-979B-D7F203842C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9414BA5-C8C0-745B-0584-6ACD449AE5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0C724FA-4585-290D-39F0-FF3C2B88CC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1A9761F0-FDA4-39A4-5AE7-959E9539A4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640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0E38AF1-6080-2722-7664-897B474EE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9107695-211B-1123-ED18-ED4F9BC34D2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A8FFDB3-E45F-12D2-B05B-A80F5973E7E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7EAC6A9-39A4-35F1-84E9-7AE9860C59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EEBB19E-0C21-DAD5-8A0F-187619CEED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4F9B04B-33AC-6846-9A20-C443602F71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1419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D30904-C4B6-9E74-ED5B-9A3B21104E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3BC2D6A0-9329-8B69-FE7D-BE4DC746B8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A1A0B2A-665B-B9B7-88E9-032B05EBDF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DFE1A96-17C1-42BE-F3C2-5D56DCE49F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F588FD2-2A45-BC5F-9BEC-8BDD78BD26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45085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B4F4C2A4-BD76-C79E-C046-A88B4887D2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C77F4FB0-21E9-EEAC-FB99-892DC01AA2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3796FD-51AF-7A50-7025-608E11E12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246C082-E260-67B2-68CB-0302CBB007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C15E81F-D6D7-3598-88B9-2FC4E099C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23839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BC7CF7C-1ED8-1AEB-DF21-D2E65D001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75A50CA-5BBC-063D-748A-2FAD37CA42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0974F2B-C3C5-531B-77C7-872B1721D7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09840B3-94BE-492B-9649-B613F88572DE}" type="datetimeFigureOut">
              <a:rPr lang="ru-RU" smtClean="0"/>
              <a:t>02.06.2024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ADC45F2-7783-2622-D5FA-2B5F69FE1A6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4A9847D-38DC-5B0C-622B-A3DA8B4C276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6892A7E-FF3B-4509-88CB-118A9F7D11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0324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43CAA20-3569-4189-9E48-239A229A86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4D7619-7B7C-7048-750A-AF303E47A48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200" y="451381"/>
            <a:ext cx="10512552" cy="4066540"/>
          </a:xfrm>
        </p:spPr>
        <p:txBody>
          <a:bodyPr anchor="b">
            <a:normAutofit/>
          </a:bodyPr>
          <a:lstStyle/>
          <a:p>
            <a:pPr algn="l"/>
            <a:r>
              <a:rPr lang="ru-RU" sz="6600"/>
              <a:t>Обрядовый фольклор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584C6B24-A15A-8990-21CB-98DD3398D6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38199" y="4983276"/>
            <a:ext cx="10512552" cy="1126680"/>
          </a:xfrm>
        </p:spPr>
        <p:txBody>
          <a:bodyPr>
            <a:normAutofit/>
          </a:bodyPr>
          <a:lstStyle/>
          <a:p>
            <a:pPr algn="l"/>
            <a:r>
              <a:rPr lang="ru-RU" dirty="0"/>
              <a:t>Кротова Арина, Кузина Анна, </a:t>
            </a:r>
            <a:r>
              <a:rPr lang="ru-RU" dirty="0" err="1"/>
              <a:t>Колпаносова</a:t>
            </a:r>
            <a:r>
              <a:rPr lang="ru-RU" dirty="0"/>
              <a:t> Антонина – Д-ПАБ-21</a:t>
            </a:r>
            <a:endParaRPr lang="ru-RU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A542B6D-E775-4832-91DC-2D20F85781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38200" y="4718595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113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40" name="Rectangle 1039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EA680B4-194A-A51A-1F80-C79A3291E8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3962" y="758514"/>
            <a:ext cx="5877600" cy="541844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0" i="0" dirty="0">
                <a:effectLst/>
                <a:highlight>
                  <a:srgbClr val="FFFFFF"/>
                </a:highlight>
                <a:latin typeface="robotoregular"/>
              </a:rPr>
              <a:t>Фольклор – устное народное творчество – сопровождал жизнь народа постоянно, был важной частью быта, он украшал праздники и помогал в будни. </a:t>
            </a:r>
          </a:p>
          <a:p>
            <a:pPr marL="0" indent="0">
              <a:buNone/>
            </a:pPr>
            <a:r>
              <a:rPr lang="ru-RU" sz="2000" b="0" i="0" dirty="0">
                <a:effectLst/>
                <a:highlight>
                  <a:srgbClr val="FFFFFF"/>
                </a:highlight>
                <a:latin typeface="robotoregular"/>
              </a:rPr>
              <a:t>Первая пахота и сбор последнего снопа в поле осенью, молодёжные гулянья и посиделки, рождественские праздники и встреча весны, свадьба, крестины и похороны – все события в жизни обыгрывались народом, сопровождались обрядом, то есть определёнными ритуальными действиями, характерными для той или иной ситуации. </a:t>
            </a:r>
          </a:p>
          <a:p>
            <a:pPr marL="0" indent="0">
              <a:buNone/>
            </a:pPr>
            <a:r>
              <a:rPr lang="ru-RU" sz="2000" b="0" i="0" dirty="0">
                <a:effectLst/>
                <a:highlight>
                  <a:srgbClr val="FFFFFF"/>
                </a:highlight>
                <a:latin typeface="robotoregular"/>
              </a:rPr>
              <a:t>История обрядов уходит в глубочайшую древность. Обряды были связаны с жизнью природы, с жизнью семьи, с различными бытовыми обстоятельствами. Необходимой частью обрядов были песни.</a:t>
            </a:r>
            <a:endParaRPr lang="ru-RU" sz="2000" dirty="0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9CFA990-881E-8B9F-5F69-5D08823592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9" r="21120"/>
          <a:stretch/>
        </p:blipFill>
        <p:spPr bwMode="auto"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2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4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57360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104A2E-29EC-D409-295E-9F6BAECF2A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436" y="1153571"/>
            <a:ext cx="3200400" cy="4461163"/>
          </a:xfrm>
        </p:spPr>
        <p:txBody>
          <a:bodyPr>
            <a:normAutofit/>
          </a:bodyPr>
          <a:lstStyle/>
          <a:p>
            <a:r>
              <a:rPr lang="ru-RU" sz="3400" dirty="0">
                <a:solidFill>
                  <a:srgbClr val="FFFFFF"/>
                </a:solidFill>
              </a:rPr>
              <a:t>Возникновение обрядового фольклора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4558619-DB68-A22C-0B8B-F6001F636D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ru-RU" b="0" i="0">
                <a:effectLst/>
                <a:highlight>
                  <a:srgbClr val="FFFFFF"/>
                </a:highlight>
                <a:latin typeface="-apple-system"/>
              </a:rPr>
              <a:t>На мифологической почве возникли обряды, сохранявшиеся в быту русского народа вплоть до 20 века. </a:t>
            </a:r>
          </a:p>
          <a:p>
            <a:pPr marL="0" indent="0">
              <a:buNone/>
            </a:pPr>
            <a:r>
              <a:rPr lang="ru-RU" b="0" i="0">
                <a:effectLst/>
                <a:highlight>
                  <a:srgbClr val="FFFFFF"/>
                </a:highlight>
                <a:latin typeface="-apple-system"/>
              </a:rPr>
              <a:t>У нас они зафиксированы лишь начиная с </a:t>
            </a:r>
            <a:r>
              <a:rPr lang="ru-RU">
                <a:highlight>
                  <a:srgbClr val="FFFFFF"/>
                </a:highlight>
                <a:latin typeface="-apple-system"/>
              </a:rPr>
              <a:t>18 </a:t>
            </a:r>
            <a:r>
              <a:rPr lang="ru-RU" b="0" i="0">
                <a:effectLst/>
                <a:highlight>
                  <a:srgbClr val="FFFFFF"/>
                </a:highlight>
                <a:latin typeface="-apple-system"/>
              </a:rPr>
              <a:t>века и поэтому не могут служить точным отражением обрядов первобытных: многое привнесено в них христианством и современным бытом. </a:t>
            </a:r>
          </a:p>
          <a:p>
            <a:pPr marL="0" indent="0">
              <a:buNone/>
            </a:pPr>
            <a:r>
              <a:rPr lang="ru-RU" b="0" i="0">
                <a:effectLst/>
                <a:highlight>
                  <a:srgbClr val="FFFFFF"/>
                </a:highlight>
                <a:latin typeface="-apple-system"/>
              </a:rPr>
              <a:t>Однако традиция цепко удерживала бытование обрядов, без которых не обходилось ни одно значительное событие в жизни человека.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177208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001A4E-B848-16A7-9E89-9A52354CBD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ru-RU" sz="5400" dirty="0"/>
              <a:t>Виды обрядового фольклора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B0D2B38-FAC5-D59C-4BD0-AB2746FDD7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ru-RU" b="0" i="0" dirty="0">
                <a:effectLst/>
                <a:highlight>
                  <a:srgbClr val="FFFFFF"/>
                </a:highlight>
                <a:latin typeface="-apple-system"/>
              </a:rPr>
              <a:t>Обрядами обставлялась как трудовая деятельность человека, так и его семейная жизнь. Поэтому обряды обычно делят на две группы:</a:t>
            </a:r>
          </a:p>
          <a:p>
            <a:pPr marL="514350" indent="-514350">
              <a:buAutoNum type="arabicPeriod"/>
            </a:pPr>
            <a:r>
              <a:rPr lang="ru-RU" dirty="0">
                <a:highlight>
                  <a:srgbClr val="FFFFFF"/>
                </a:highlight>
                <a:latin typeface="-apple-system"/>
              </a:rPr>
              <a:t>С</a:t>
            </a:r>
            <a:r>
              <a:rPr lang="ru-RU" b="0" i="0" dirty="0">
                <a:effectLst/>
                <a:highlight>
                  <a:srgbClr val="FFFFFF"/>
                </a:highlight>
                <a:latin typeface="-apple-system"/>
              </a:rPr>
              <a:t>вязанные с земледельческим календарем (колядование, гадание, день Ивана Купалы, сбор урожая…)</a:t>
            </a:r>
          </a:p>
          <a:p>
            <a:pPr marL="514350" indent="-514350">
              <a:buAutoNum type="arabicPeriod"/>
            </a:pPr>
            <a:r>
              <a:rPr lang="ru-RU" dirty="0">
                <a:highlight>
                  <a:srgbClr val="FFFFFF"/>
                </a:highlight>
                <a:latin typeface="-apple-system"/>
              </a:rPr>
              <a:t>С</a:t>
            </a:r>
            <a:r>
              <a:rPr lang="ru-RU" b="0" i="0" dirty="0">
                <a:effectLst/>
                <a:highlight>
                  <a:srgbClr val="FFFFFF"/>
                </a:highlight>
                <a:latin typeface="-apple-system"/>
              </a:rPr>
              <a:t>емейные (сватовство, свадьба, похороны…)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676428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B484FA7-B055-3D4C-0315-76363473C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5400"/>
              <a:t>Календарные обряды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55B071-E791-A266-C76F-FE5EBB449D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b="0" i="0" dirty="0">
                <a:effectLst/>
                <a:highlight>
                  <a:srgbClr val="FFFFFF"/>
                </a:highlight>
                <a:latin typeface="-apple-system"/>
              </a:rPr>
              <a:t>Календарными обряды проводились по строго определенным дням календаря. Только в эти дни разыгрывались целые представления, сопровождаемые песнями и плясками. </a:t>
            </a:r>
          </a:p>
          <a:p>
            <a:pPr marL="0" indent="0">
              <a:buNone/>
            </a:pPr>
            <a:r>
              <a:rPr lang="ru-RU" b="0" i="0" dirty="0">
                <a:effectLst/>
                <a:highlight>
                  <a:srgbClr val="FFFFFF"/>
                </a:highlight>
                <a:latin typeface="-apple-system"/>
              </a:rPr>
              <a:t>Обряды преследовали практические цели: принести в дом здоровье, богатство и благополучие, сопутствовать успеху в</a:t>
            </a:r>
            <a:br>
              <a:rPr lang="ru-RU" dirty="0"/>
            </a:br>
            <a:r>
              <a:rPr lang="ru-RU" b="0" i="0" dirty="0">
                <a:effectLst/>
                <a:highlight>
                  <a:srgbClr val="FFFFFF"/>
                </a:highlight>
                <a:latin typeface="-apple-system"/>
              </a:rPr>
              <a:t>труде.</a:t>
            </a:r>
          </a:p>
          <a:p>
            <a:pPr marL="0" indent="0">
              <a:buNone/>
            </a:pPr>
            <a:r>
              <a:rPr lang="ru-RU" dirty="0">
                <a:highlight>
                  <a:srgbClr val="FFFFFF"/>
                </a:highlight>
                <a:latin typeface="-apple-system"/>
              </a:rPr>
              <a:t>О</a:t>
            </a:r>
            <a:r>
              <a:rPr lang="ru-RU" b="0" i="0" dirty="0">
                <a:effectLst/>
                <a:highlight>
                  <a:srgbClr val="FFFFFF"/>
                </a:highlight>
                <a:latin typeface="-apple-system"/>
              </a:rPr>
              <a:t>бряды, как думали наши предки, закрепляли навсегда установленный миропорядок.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22137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55" name="Rectangle 205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6BACBE-03DE-26AA-03CE-FC77104CD1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ru-RU" sz="5400" dirty="0"/>
              <a:t>Встреча Нового года</a:t>
            </a:r>
          </a:p>
        </p:txBody>
      </p:sp>
      <p:sp>
        <p:nvSpPr>
          <p:cNvPr id="205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6A2259A-5066-50D0-AC3E-204F422485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2620" y="2872899"/>
            <a:ext cx="5958132" cy="3730676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Особое значение придавалось встрече Нового года. От первого дня зависело благополучие человека в течение всего года.</a:t>
            </a:r>
          </a:p>
          <a:p>
            <a:pPr marL="0" indent="0">
              <a:buNone/>
            </a:pPr>
            <a:r>
              <a:rPr lang="ru-RU" sz="2400" dirty="0">
                <a:highlight>
                  <a:srgbClr val="FFFFFF"/>
                </a:highlight>
                <a:latin typeface="-apple-system"/>
              </a:rPr>
              <a:t>П</a:t>
            </a: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оэтому новый год сопровождался обрядами, смысл которых – расставание со старым и обеспечение благополучия на грядущи</a:t>
            </a:r>
            <a:r>
              <a:rPr lang="ru-RU" sz="2400" dirty="0">
                <a:highlight>
                  <a:srgbClr val="FFFFFF"/>
                </a:highlight>
                <a:latin typeface="-apple-system"/>
              </a:rPr>
              <a:t>й год</a:t>
            </a: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Русские новогодние обряды включали в себя колядование, святочные игрища и разнообразные гадания.</a:t>
            </a:r>
            <a:endParaRPr lang="ru-RU" sz="2400" dirty="0"/>
          </a:p>
        </p:txBody>
      </p:sp>
      <p:pic>
        <p:nvPicPr>
          <p:cNvPr id="2050" name="Picture 2" descr="Picture background">
            <a:extLst>
              <a:ext uri="{FF2B5EF4-FFF2-40B4-BE49-F238E27FC236}">
                <a16:creationId xmlns:a16="http://schemas.microsoft.com/office/drawing/2014/main" id="{CA72A6DE-842A-211F-450D-7620DAAD4E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444" r="18859" b="2"/>
          <a:stretch/>
        </p:blipFill>
        <p:spPr bwMode="auto">
          <a:xfrm>
            <a:off x="665872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7406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79" name="Rectangle 3078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B3B74C-63D9-1769-D9C8-13D53E2FB2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ru-RU" sz="5400"/>
              <a:t>Колядование</a:t>
            </a:r>
          </a:p>
        </p:txBody>
      </p:sp>
      <p:sp>
        <p:nvSpPr>
          <p:cNvPr id="3081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075BB7-4D53-D0F2-D146-806B1FF858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sz="2200" b="0" i="0">
                <a:effectLst/>
                <a:highlight>
                  <a:srgbClr val="FFFFFF"/>
                </a:highlight>
                <a:latin typeface="-apple-system"/>
              </a:rPr>
              <a:t>В вечер накануне Рождества (25 декабря по старому стилю) группки молодых людей обходили избы и пели небольшие песенки, в которых желали хозяевам благополучия в наступающем году.</a:t>
            </a:r>
          </a:p>
          <a:p>
            <a:pPr marL="0" indent="0">
              <a:buNone/>
            </a:pPr>
            <a:r>
              <a:rPr lang="ru-RU" sz="2200" b="0" i="0">
                <a:effectLst/>
                <a:highlight>
                  <a:srgbClr val="FFFFFF"/>
                </a:highlight>
                <a:latin typeface="-apple-system"/>
              </a:rPr>
              <a:t>Песни эти назывались колядками, потому что молодые люди представлялись посланцами некоего мифологического существа — Коляды. Это давало им право требовать угощения, — и их всегда одаривали. </a:t>
            </a:r>
          </a:p>
          <a:p>
            <a:pPr marL="0" indent="0">
              <a:buNone/>
            </a:pPr>
            <a:r>
              <a:rPr lang="ru-RU" sz="2200" b="0" i="0">
                <a:effectLst/>
                <a:highlight>
                  <a:srgbClr val="FFFFFF"/>
                </a:highlight>
                <a:latin typeface="-apple-system"/>
              </a:rPr>
              <a:t>Таким образом, благополучие хозяев ставилось в зависимость от таинственной Коляды. </a:t>
            </a:r>
            <a:endParaRPr lang="ru-RU" sz="2200">
              <a:highlight>
                <a:srgbClr val="FFFFFF"/>
              </a:highlight>
              <a:latin typeface="-apple-system"/>
            </a:endParaRPr>
          </a:p>
          <a:p>
            <a:pPr marL="0" indent="0">
              <a:buNone/>
            </a:pPr>
            <a:r>
              <a:rPr lang="ru-RU" sz="2200" b="0" i="0">
                <a:effectLst/>
                <a:highlight>
                  <a:srgbClr val="FFFFFF"/>
                </a:highlight>
                <a:latin typeface="-apple-system"/>
              </a:rPr>
              <a:t>В колядках же хозяевам желали сказочно богатого урожая, достатка в дому.</a:t>
            </a:r>
          </a:p>
          <a:p>
            <a:endParaRPr lang="ru-RU" sz="2200"/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39C3A3C4-B2C3-AEA8-AC09-4566B9E7E8D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23" r="13516" b="2"/>
          <a:stretch/>
        </p:blipFill>
        <p:spPr bwMode="auto">
          <a:xfrm>
            <a:off x="7675658" y="2093976"/>
            <a:ext cx="3941064" cy="4096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5247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108" name="Rectangle 4102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5BC30E-BACE-8356-A071-D7C2DAD87B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7516"/>
            <a:ext cx="5387502" cy="58333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Считалось, что такие благопожелания волшебным образом (магически) сбудутся. Колядование давно превратилось из мрачноватого обряда в веселую игру. Молодежь с шутками и смехом шла по ночному селу.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В праздник Рождества Христова (26 декабря) дети обходили дома с рождественской звездой в руках.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Но пели они не о коляде, а о Христе, рождение которого несет людям надежду и счастье. Такие рождественские песенки также звались колядками.</a:t>
            </a:r>
            <a:endParaRPr lang="ru-RU" sz="2400" dirty="0"/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39BFDA30-2293-D472-F681-4A484C8A4F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79" t="-6123" r="9510" b="6122"/>
          <a:stretch/>
        </p:blipFill>
        <p:spPr bwMode="auto"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9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07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702115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0CC88A9-A661-4C48-866E-8734E511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6672A3-B1CD-CBD1-0E09-4DB333BD21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973" y="393380"/>
            <a:ext cx="7655427" cy="7398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/>
              <a:t>Примеры колядок: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92FBDFE-4B6B-3B21-4074-2BE2725C94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03654" y="2337520"/>
            <a:ext cx="2724201" cy="336519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2842B15-F3E8-436E-27D8-832C2EBFDE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9577" y="2337520"/>
            <a:ext cx="3652668" cy="3365190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DF195F-784B-4D00-8C92-6FC1B0499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54673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EEB0CB-DC5A-D38F-E8FA-534707FA8D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ru-RU" sz="5400"/>
              <a:t>Святочные игрища</a:t>
            </a:r>
          </a:p>
        </p:txBody>
      </p:sp>
      <p:sp>
        <p:nvSpPr>
          <p:cNvPr id="5129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D7322A6-5F19-57EF-1A77-D09E4B7692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 b="0" i="0" dirty="0">
                <a:effectLst/>
                <a:highlight>
                  <a:srgbClr val="FFFFFF"/>
                </a:highlight>
                <a:latin typeface="-apple-system"/>
              </a:rPr>
              <a:t>Время от Рождества до Крещения (6 января) называлось святками. На святках устраивались многочисленные игрища, в которых принимали участие не только молодежь, но и взрослые люди.</a:t>
            </a:r>
          </a:p>
          <a:p>
            <a:pPr marL="0" indent="0">
              <a:buNone/>
            </a:pPr>
            <a:r>
              <a:rPr lang="ru-RU" sz="2200" b="0" i="0" dirty="0">
                <a:effectLst/>
                <a:highlight>
                  <a:srgbClr val="FFFFFF"/>
                </a:highlight>
                <a:latin typeface="-apple-system"/>
              </a:rPr>
              <a:t>Участники игрищ надевали маски и разыгрывали забавные сценки, в которых выступали ряженые.</a:t>
            </a:r>
          </a:p>
          <a:p>
            <a:endParaRPr lang="ru-RU" sz="2200" dirty="0"/>
          </a:p>
        </p:txBody>
      </p:sp>
      <p:pic>
        <p:nvPicPr>
          <p:cNvPr id="5122" name="Picture 2" descr="Picture background">
            <a:extLst>
              <a:ext uri="{FF2B5EF4-FFF2-40B4-BE49-F238E27FC236}">
                <a16:creationId xmlns:a16="http://schemas.microsoft.com/office/drawing/2014/main" id="{5AAAD4AD-58F6-C783-088F-9A7BA199DBF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1" r="13278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52164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0E3596DD-156A-473E-9BB3-C6A29F7574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2C46C4D6-C474-4E92-B52E-944C1118F7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962785" cy="6858000"/>
          </a:xfrm>
          <a:custGeom>
            <a:avLst/>
            <a:gdLst>
              <a:gd name="connsiteX0" fmla="*/ 1044839 w 5962785"/>
              <a:gd name="connsiteY0" fmla="*/ 0 h 6858000"/>
              <a:gd name="connsiteX1" fmla="*/ 5962785 w 5962785"/>
              <a:gd name="connsiteY1" fmla="*/ 0 h 6858000"/>
              <a:gd name="connsiteX2" fmla="*/ 5962785 w 5962785"/>
              <a:gd name="connsiteY2" fmla="*/ 6858000 h 6858000"/>
              <a:gd name="connsiteX3" fmla="*/ 1469886 w 5962785"/>
              <a:gd name="connsiteY3" fmla="*/ 6858000 h 6858000"/>
              <a:gd name="connsiteX4" fmla="*/ 1416006 w 5962785"/>
              <a:gd name="connsiteY4" fmla="*/ 6823984 h 6858000"/>
              <a:gd name="connsiteX5" fmla="*/ 1232473 w 5962785"/>
              <a:gd name="connsiteY5" fmla="*/ 6733873 h 6858000"/>
              <a:gd name="connsiteX6" fmla="*/ 1075471 w 5962785"/>
              <a:gd name="connsiteY6" fmla="*/ 6503186 h 6858000"/>
              <a:gd name="connsiteX7" fmla="*/ 1020229 w 5962785"/>
              <a:gd name="connsiteY7" fmla="*/ 6438306 h 6858000"/>
              <a:gd name="connsiteX8" fmla="*/ 883579 w 5962785"/>
              <a:gd name="connsiteY8" fmla="*/ 6351798 h 6858000"/>
              <a:gd name="connsiteX9" fmla="*/ 645167 w 5962785"/>
              <a:gd name="connsiteY9" fmla="*/ 6167969 h 6858000"/>
              <a:gd name="connsiteX10" fmla="*/ 732391 w 5962785"/>
              <a:gd name="connsiteY10" fmla="*/ 6124716 h 6858000"/>
              <a:gd name="connsiteX11" fmla="*/ 985339 w 5962785"/>
              <a:gd name="connsiteY11" fmla="*/ 6236455 h 6858000"/>
              <a:gd name="connsiteX12" fmla="*/ 1168509 w 5962785"/>
              <a:gd name="connsiteY12" fmla="*/ 6265291 h 6858000"/>
              <a:gd name="connsiteX13" fmla="*/ 909746 w 5962785"/>
              <a:gd name="connsiteY13" fmla="*/ 6070649 h 6858000"/>
              <a:gd name="connsiteX14" fmla="*/ 659704 w 5962785"/>
              <a:gd name="connsiteY14" fmla="*/ 5818335 h 6858000"/>
              <a:gd name="connsiteX15" fmla="*/ 851597 w 5962785"/>
              <a:gd name="connsiteY15" fmla="*/ 5865193 h 6858000"/>
              <a:gd name="connsiteX16" fmla="*/ 860319 w 5962785"/>
              <a:gd name="connsiteY16" fmla="*/ 5832753 h 6858000"/>
              <a:gd name="connsiteX17" fmla="*/ 691686 w 5962785"/>
              <a:gd name="connsiteY17" fmla="*/ 5533581 h 6858000"/>
              <a:gd name="connsiteX18" fmla="*/ 610278 w 5962785"/>
              <a:gd name="connsiteY18" fmla="*/ 5411029 h 6858000"/>
              <a:gd name="connsiteX19" fmla="*/ 238123 w 5962785"/>
              <a:gd name="connsiteY19" fmla="*/ 5046976 h 6858000"/>
              <a:gd name="connsiteX20" fmla="*/ 592833 w 5962785"/>
              <a:gd name="connsiteY20" fmla="*/ 5209177 h 6858000"/>
              <a:gd name="connsiteX21" fmla="*/ 226494 w 5962785"/>
              <a:gd name="connsiteY21" fmla="*/ 4855939 h 6858000"/>
              <a:gd name="connsiteX22" fmla="*/ 49139 w 5962785"/>
              <a:gd name="connsiteY22" fmla="*/ 4726177 h 6858000"/>
              <a:gd name="connsiteX23" fmla="*/ 5527 w 5962785"/>
              <a:gd name="connsiteY23" fmla="*/ 4650483 h 6858000"/>
              <a:gd name="connsiteX24" fmla="*/ 84029 w 5962785"/>
              <a:gd name="connsiteY24" fmla="*/ 4632460 h 6858000"/>
              <a:gd name="connsiteX25" fmla="*/ 325347 w 5962785"/>
              <a:gd name="connsiteY25" fmla="*/ 4661296 h 6858000"/>
              <a:gd name="connsiteX26" fmla="*/ 25879 w 5962785"/>
              <a:gd name="connsiteY26" fmla="*/ 4423401 h 6858000"/>
              <a:gd name="connsiteX27" fmla="*/ 249753 w 5962785"/>
              <a:gd name="connsiteY27" fmla="*/ 4459446 h 6858000"/>
              <a:gd name="connsiteX28" fmla="*/ 313718 w 5962785"/>
              <a:gd name="connsiteY28" fmla="*/ 4365729 h 6858000"/>
              <a:gd name="connsiteX29" fmla="*/ 418386 w 5962785"/>
              <a:gd name="connsiteY29" fmla="*/ 4214341 h 6858000"/>
              <a:gd name="connsiteX30" fmla="*/ 491072 w 5962785"/>
              <a:gd name="connsiteY30" fmla="*/ 4131438 h 6858000"/>
              <a:gd name="connsiteX31" fmla="*/ 520147 w 5962785"/>
              <a:gd name="connsiteY31" fmla="*/ 3864706 h 6858000"/>
              <a:gd name="connsiteX32" fmla="*/ 459090 w 5962785"/>
              <a:gd name="connsiteY32" fmla="*/ 3572743 h 6858000"/>
              <a:gd name="connsiteX33" fmla="*/ 290458 w 5962785"/>
              <a:gd name="connsiteY33" fmla="*/ 3424959 h 6858000"/>
              <a:gd name="connsiteX34" fmla="*/ 339884 w 5962785"/>
              <a:gd name="connsiteY34" fmla="*/ 3259153 h 6858000"/>
              <a:gd name="connsiteX35" fmla="*/ 697501 w 5962785"/>
              <a:gd name="connsiteY35" fmla="*/ 3360078 h 6858000"/>
              <a:gd name="connsiteX36" fmla="*/ 165437 w 5962785"/>
              <a:gd name="connsiteY36" fmla="*/ 2967190 h 6858000"/>
              <a:gd name="connsiteX37" fmla="*/ 255568 w 5962785"/>
              <a:gd name="connsiteY37" fmla="*/ 2949167 h 6858000"/>
              <a:gd name="connsiteX38" fmla="*/ 578296 w 5962785"/>
              <a:gd name="connsiteY38" fmla="*/ 2725691 h 6858000"/>
              <a:gd name="connsiteX39" fmla="*/ 595740 w 5962785"/>
              <a:gd name="connsiteY39" fmla="*/ 2714876 h 6858000"/>
              <a:gd name="connsiteX40" fmla="*/ 650982 w 5962785"/>
              <a:gd name="connsiteY40" fmla="*/ 2574301 h 6858000"/>
              <a:gd name="connsiteX41" fmla="*/ 825429 w 5962785"/>
              <a:gd name="connsiteY41" fmla="*/ 2552674 h 6858000"/>
              <a:gd name="connsiteX42" fmla="*/ 970802 w 5962785"/>
              <a:gd name="connsiteY42" fmla="*/ 2585115 h 6858000"/>
              <a:gd name="connsiteX43" fmla="*/ 1127805 w 5962785"/>
              <a:gd name="connsiteY43" fmla="*/ 2545465 h 6858000"/>
              <a:gd name="connsiteX44" fmla="*/ 1267362 w 5962785"/>
              <a:gd name="connsiteY44" fmla="*/ 2563488 h 6858000"/>
              <a:gd name="connsiteX45" fmla="*/ 1386568 w 5962785"/>
              <a:gd name="connsiteY45" fmla="*/ 2538257 h 6858000"/>
              <a:gd name="connsiteX46" fmla="*/ 1270270 w 5962785"/>
              <a:gd name="connsiteY46" fmla="*/ 2419309 h 6858000"/>
              <a:gd name="connsiteX47" fmla="*/ 1107453 w 5962785"/>
              <a:gd name="connsiteY47" fmla="*/ 2419309 h 6858000"/>
              <a:gd name="connsiteX48" fmla="*/ 991154 w 5962785"/>
              <a:gd name="connsiteY48" fmla="*/ 2343615 h 6858000"/>
              <a:gd name="connsiteX49" fmla="*/ 880671 w 5962785"/>
              <a:gd name="connsiteY49" fmla="*/ 2206645 h 6858000"/>
              <a:gd name="connsiteX50" fmla="*/ 491072 w 5962785"/>
              <a:gd name="connsiteY50" fmla="*/ 1986771 h 6858000"/>
              <a:gd name="connsiteX51" fmla="*/ 421293 w 5962785"/>
              <a:gd name="connsiteY51" fmla="*/ 1903868 h 6858000"/>
              <a:gd name="connsiteX52" fmla="*/ 1531941 w 5962785"/>
              <a:gd name="connsiteY52" fmla="*/ 2224667 h 6858000"/>
              <a:gd name="connsiteX53" fmla="*/ 1188861 w 5962785"/>
              <a:gd name="connsiteY53" fmla="*/ 2091301 h 6858000"/>
              <a:gd name="connsiteX54" fmla="*/ 1421458 w 5962785"/>
              <a:gd name="connsiteY54" fmla="*/ 2116532 h 6858000"/>
              <a:gd name="connsiteX55" fmla="*/ 1549386 w 5962785"/>
              <a:gd name="connsiteY55" fmla="*/ 2026420 h 6858000"/>
              <a:gd name="connsiteX56" fmla="*/ 1549386 w 5962785"/>
              <a:gd name="connsiteY56" fmla="*/ 1997584 h 6858000"/>
              <a:gd name="connsiteX57" fmla="*/ 1453440 w 5962785"/>
              <a:gd name="connsiteY57" fmla="*/ 1914682 h 6858000"/>
              <a:gd name="connsiteX58" fmla="*/ 1398198 w 5962785"/>
              <a:gd name="connsiteY58" fmla="*/ 1860614 h 6858000"/>
              <a:gd name="connsiteX59" fmla="*/ 1247011 w 5962785"/>
              <a:gd name="connsiteY59" fmla="*/ 1665972 h 6858000"/>
              <a:gd name="connsiteX60" fmla="*/ 1354586 w 5962785"/>
              <a:gd name="connsiteY60" fmla="*/ 1644345 h 6858000"/>
              <a:gd name="connsiteX61" fmla="*/ 1395290 w 5962785"/>
              <a:gd name="connsiteY61" fmla="*/ 1604696 h 6858000"/>
              <a:gd name="connsiteX62" fmla="*/ 1366216 w 5962785"/>
              <a:gd name="connsiteY62" fmla="*/ 1547025 h 6858000"/>
              <a:gd name="connsiteX63" fmla="*/ 1031858 w 5962785"/>
              <a:gd name="connsiteY63" fmla="*/ 1370405 h 6858000"/>
              <a:gd name="connsiteX64" fmla="*/ 1005692 w 5962785"/>
              <a:gd name="connsiteY64" fmla="*/ 1233435 h 6858000"/>
              <a:gd name="connsiteX65" fmla="*/ 1069655 w 5962785"/>
              <a:gd name="connsiteY65" fmla="*/ 1211808 h 6858000"/>
              <a:gd name="connsiteX66" fmla="*/ 1142342 w 5962785"/>
              <a:gd name="connsiteY66" fmla="*/ 1222621 h 6858000"/>
              <a:gd name="connsiteX67" fmla="*/ 1084193 w 5962785"/>
              <a:gd name="connsiteY67" fmla="*/ 1114487 h 6858000"/>
              <a:gd name="connsiteX68" fmla="*/ 848689 w 5962785"/>
              <a:gd name="connsiteY68" fmla="*/ 1006353 h 6858000"/>
              <a:gd name="connsiteX69" fmla="*/ 805077 w 5962785"/>
              <a:gd name="connsiteY69" fmla="*/ 948681 h 6858000"/>
              <a:gd name="connsiteX70" fmla="*/ 863226 w 5962785"/>
              <a:gd name="connsiteY70" fmla="*/ 919844 h 6858000"/>
              <a:gd name="connsiteX71" fmla="*/ 906838 w 5962785"/>
              <a:gd name="connsiteY71" fmla="*/ 909031 h 6858000"/>
              <a:gd name="connsiteX72" fmla="*/ 5527 w 5962785"/>
              <a:gd name="connsiteY72" fmla="*/ 458471 h 6858000"/>
              <a:gd name="connsiteX73" fmla="*/ 209049 w 5962785"/>
              <a:gd name="connsiteY73" fmla="*/ 454867 h 6858000"/>
              <a:gd name="connsiteX74" fmla="*/ 409664 w 5962785"/>
              <a:gd name="connsiteY74" fmla="*/ 526956 h 6858000"/>
              <a:gd name="connsiteX75" fmla="*/ 621908 w 5962785"/>
              <a:gd name="connsiteY75" fmla="*/ 516143 h 6858000"/>
              <a:gd name="connsiteX76" fmla="*/ 822522 w 5962785"/>
              <a:gd name="connsiteY76" fmla="*/ 552188 h 6858000"/>
              <a:gd name="connsiteX77" fmla="*/ 996969 w 5962785"/>
              <a:gd name="connsiteY77" fmla="*/ 552188 h 6858000"/>
              <a:gd name="connsiteX78" fmla="*/ 834151 w 5962785"/>
              <a:gd name="connsiteY78" fmla="*/ 498120 h 6858000"/>
              <a:gd name="connsiteX79" fmla="*/ 773095 w 5962785"/>
              <a:gd name="connsiteY79" fmla="*/ 408008 h 6858000"/>
              <a:gd name="connsiteX80" fmla="*/ 793447 w 5962785"/>
              <a:gd name="connsiteY80" fmla="*/ 325106 h 6858000"/>
              <a:gd name="connsiteX81" fmla="*/ 860319 w 5962785"/>
              <a:gd name="connsiteY81" fmla="*/ 350336 h 6858000"/>
              <a:gd name="connsiteX82" fmla="*/ 938820 w 5962785"/>
              <a:gd name="connsiteY82" fmla="*/ 444054 h 6858000"/>
              <a:gd name="connsiteX83" fmla="*/ 956265 w 5962785"/>
              <a:gd name="connsiteY83" fmla="*/ 386381 h 6858000"/>
              <a:gd name="connsiteX84" fmla="*/ 1002784 w 5962785"/>
              <a:gd name="connsiteY84" fmla="*/ 343127 h 6858000"/>
              <a:gd name="connsiteX85" fmla="*/ 1270270 w 5962785"/>
              <a:gd name="connsiteY85" fmla="*/ 364755 h 6858000"/>
              <a:gd name="connsiteX86" fmla="*/ 1092915 w 5962785"/>
              <a:gd name="connsiteY86" fmla="*/ 180926 h 6858000"/>
              <a:gd name="connsiteX87" fmla="*/ 979525 w 5962785"/>
              <a:gd name="connsiteY87" fmla="*/ 152090 h 6858000"/>
              <a:gd name="connsiteX88" fmla="*/ 953358 w 5962785"/>
              <a:gd name="connsiteY88" fmla="*/ 76396 h 6858000"/>
              <a:gd name="connsiteX89" fmla="*/ 1005692 w 5962785"/>
              <a:gd name="connsiteY89" fmla="*/ 58373 h 6858000"/>
              <a:gd name="connsiteX90" fmla="*/ 1267362 w 5962785"/>
              <a:gd name="connsiteY90" fmla="*/ 123254 h 6858000"/>
              <a:gd name="connsiteX91" fmla="*/ 1310975 w 5962785"/>
              <a:gd name="connsiteY91" fmla="*/ 98023 h 6858000"/>
              <a:gd name="connsiteX92" fmla="*/ 1159787 w 5962785"/>
              <a:gd name="connsiteY92" fmla="*/ 43505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</a:cxnLst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  <a:solidFill>
            <a:schemeClr val="bg2">
              <a:alpha val="5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5DD3B8-7A88-3A85-428C-A543C41557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4742" y="0"/>
            <a:ext cx="3888526" cy="1800526"/>
          </a:xfrm>
        </p:spPr>
        <p:txBody>
          <a:bodyPr>
            <a:normAutofit/>
          </a:bodyPr>
          <a:lstStyle/>
          <a:p>
            <a:r>
              <a:rPr lang="ru-RU" dirty="0"/>
              <a:t>Гадания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D72F31-2DED-D48F-97F7-0BB28DEA2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4742" y="1571404"/>
            <a:ext cx="4186083" cy="40826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>
                <a:latin typeface="-apple-system"/>
              </a:rPr>
              <a:t>В </a:t>
            </a:r>
            <a:r>
              <a:rPr lang="ru-RU" b="0" i="0" dirty="0">
                <a:effectLst/>
                <a:latin typeface="-apple-system"/>
              </a:rPr>
              <a:t>святочные вечера девушки гадали, что ждет их в наступающем году: замужество, разлука, богатство.</a:t>
            </a:r>
          </a:p>
          <a:p>
            <a:pPr marL="0" indent="0">
              <a:buNone/>
            </a:pPr>
            <a:r>
              <a:rPr lang="ru-RU" dirty="0">
                <a:latin typeface="-apple-system"/>
              </a:rPr>
              <a:t>Некоторые виды русских народных гаданий описаны </a:t>
            </a:r>
            <a:br>
              <a:rPr lang="ru-RU" dirty="0">
                <a:latin typeface="-apple-system"/>
              </a:rPr>
            </a:br>
            <a:r>
              <a:rPr lang="ru-RU" dirty="0">
                <a:latin typeface="-apple-system"/>
              </a:rPr>
              <a:t>В. А. Жуковским в балладе «Светлана».</a:t>
            </a:r>
            <a:endParaRPr lang="ru-RU" b="0" i="0" dirty="0">
              <a:effectLst/>
              <a:latin typeface="-apple-system"/>
            </a:endParaRPr>
          </a:p>
          <a:p>
            <a:pPr marL="0" indent="0">
              <a:buNone/>
            </a:pPr>
            <a:endParaRPr lang="ru-RU" sz="2000" dirty="0"/>
          </a:p>
        </p:txBody>
      </p:sp>
      <p:pic>
        <p:nvPicPr>
          <p:cNvPr id="6" name="Рисунок 5" descr="Изображение выглядит как текст, Шрифт, снимок экрана&#10;&#10;Автоматически созданное описание">
            <a:extLst>
              <a:ext uri="{FF2B5EF4-FFF2-40B4-BE49-F238E27FC236}">
                <a16:creationId xmlns:a16="http://schemas.microsoft.com/office/drawing/2014/main" id="{6F18995C-C333-6549-8FC2-F587C357EA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02805" y="643234"/>
            <a:ext cx="4143908" cy="5599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763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DE9CEB58-0464-1B1D-958B-A25B7FE731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81264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-apple-system"/>
              </a:rPr>
              <a:t>Носок башмачка указывал, в какую сторону девушку отдадут замуж, на снегу должен остаться след будущего мужа, в подблюдных песенках предсказывалась девичья судьба и т.д.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69780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50CC88A9-A661-4C48-866E-8734E511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2556D68-AA5B-BA47-D0AD-12634BAEE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973" y="393380"/>
            <a:ext cx="7655427" cy="7398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/>
              <a:t>Примеры подблюдных песен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803E7E4-9904-D1A1-7721-1B54802D17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334" y="1877377"/>
            <a:ext cx="2758844" cy="469346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24D5890-F26C-31DF-E8FD-3CE0E9B311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6764" y="2421611"/>
            <a:ext cx="6831108" cy="2544587"/>
          </a:xfrm>
          <a:prstGeom prst="rect">
            <a:avLst/>
          </a:prstGeom>
        </p:spPr>
      </p:pic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CFDF195F-784B-4D00-8C92-6FC1B0499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60090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6151" name="Rectangle 6150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CC18D1-6FC0-C8F5-C386-4975958BE6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/>
          </a:bodyPr>
          <a:lstStyle/>
          <a:p>
            <a:r>
              <a:rPr lang="ru-RU"/>
              <a:t>Проводы зимы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3C69EF-6C2D-D1FF-A1AE-5CCCF54FF0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756" y="1487156"/>
            <a:ext cx="5652946" cy="500571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С проводами зимы был связан один из самых веселых русских народных праздников — Масленица. В отличие от других праздников Масленица не строго приурочена к определенному дню календаря.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Она проводится за семь недель до Пасхи, а главный христианский праздник выпадает на разные весенние дни. Масленицу, как и сейчас, отмечали целую неделю.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Было много игр и забав (катание на санях, взятие снежного городка). Масленица славилась обильным угощением, причем главное место в обрядовой еде занимали блины.</a:t>
            </a:r>
            <a:br>
              <a:rPr lang="ru-RU" sz="1800" dirty="0"/>
            </a:br>
            <a:endParaRPr lang="ru-RU" sz="1800" dirty="0"/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C3D22929-11EE-B7AF-AB08-B40356E376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77" r="7564"/>
          <a:stretch/>
        </p:blipFill>
        <p:spPr bwMode="auto"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3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155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461479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451C374-C075-3687-C14C-1841183A8B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2493" y="2071316"/>
            <a:ext cx="6713552" cy="4119172"/>
          </a:xfrm>
        </p:spPr>
        <p:txBody>
          <a:bodyPr anchor="t">
            <a:normAutofit/>
          </a:bodyPr>
          <a:lstStyle/>
          <a:p>
            <a:pPr marL="0" indent="0">
              <a:buNone/>
            </a:pPr>
            <a:r>
              <a:rPr lang="ru-RU" sz="2200" b="0" i="0" dirty="0">
                <a:effectLst/>
                <a:highlight>
                  <a:srgbClr val="FFFFFF"/>
                </a:highlight>
                <a:latin typeface="-apple-system"/>
              </a:rPr>
              <a:t>Наши предки были убеждены, что весну приносят птицы. Призывая весну, пекли обрядовое печенье («жаворонки»). </a:t>
            </a:r>
          </a:p>
          <a:p>
            <a:pPr marL="0" indent="0">
              <a:buNone/>
            </a:pPr>
            <a:r>
              <a:rPr lang="ru-RU" sz="2200" b="0" i="0" dirty="0">
                <a:effectLst/>
                <a:highlight>
                  <a:srgbClr val="FFFFFF"/>
                </a:highlight>
                <a:latin typeface="-apple-system"/>
              </a:rPr>
              <a:t>Дети забирались повыше, на крыши и на деревья, подбрасывали это печенье и песенками «закликали» весну и призывали лето: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7E05926-EF8C-640B-4B59-9E359C23243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051" r="-1" b="4916"/>
          <a:stretch/>
        </p:blipFill>
        <p:spPr>
          <a:xfrm>
            <a:off x="7966914" y="1791847"/>
            <a:ext cx="3652593" cy="4795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999224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0CC88A9-A661-4C48-866E-8734E511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77B9292-BE83-B287-BF72-29BBA5845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973" y="393380"/>
            <a:ext cx="7655427" cy="7398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/>
              <a:t>Примеры масленичных песен: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A6EC4F4-3A1B-9F6E-D792-A0AD32B259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4334" y="2224480"/>
            <a:ext cx="3586187" cy="4240140"/>
          </a:xfrm>
          <a:prstGeom prst="rect">
            <a:avLst/>
          </a:prstGeom>
        </p:spPr>
      </p:pic>
      <p:pic>
        <p:nvPicPr>
          <p:cNvPr id="5" name="Объект 4">
            <a:extLst>
              <a:ext uri="{FF2B5EF4-FFF2-40B4-BE49-F238E27FC236}">
                <a16:creationId xmlns:a16="http://schemas.microsoft.com/office/drawing/2014/main" id="{40D8D587-42FE-E3FA-8953-FA3FC2356A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204156" y="3077758"/>
            <a:ext cx="4483510" cy="1884713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DF195F-784B-4D00-8C92-6FC1B0499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92650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75" name="Rectangle 7174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582AF7A-1B33-C448-4969-A31A8C182E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ru-RU" sz="5400"/>
              <a:t>Троицкая неделя</a:t>
            </a:r>
          </a:p>
        </p:txBody>
      </p:sp>
      <p:sp>
        <p:nvSpPr>
          <p:cNvPr id="7177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38037C-314D-719C-5457-9931EC2171A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/>
              <a:t>Позже, в Троицкую неделю (названную так по христианскому празднику Троицы) девушки украшали молодые березки ленточками, водили вокруг них хороводы, надев на головы венки.</a:t>
            </a:r>
          </a:p>
          <a:p>
            <a:pPr marL="0" indent="0">
              <a:buNone/>
            </a:pPr>
            <a:r>
              <a:rPr lang="ru-RU" sz="2000" dirty="0"/>
              <a:t>По древним поверьям, этот праздник весенней растительности способствовал росту растений и плодов.</a:t>
            </a:r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401964D4-82F2-8021-EFB2-941E58F79E3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422" r="14625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6549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203" name="Rectangle 8198">
            <a:extLst>
              <a:ext uri="{FF2B5EF4-FFF2-40B4-BE49-F238E27FC236}">
                <a16:creationId xmlns:a16="http://schemas.microsoft.com/office/drawing/2014/main" id="{9F79630B-0F0B-446E-A637-38FA8F61D1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04" name="Rectangle 8200">
            <a:extLst>
              <a:ext uri="{FF2B5EF4-FFF2-40B4-BE49-F238E27FC236}">
                <a16:creationId xmlns:a16="http://schemas.microsoft.com/office/drawing/2014/main" id="{B3437C99-FC8E-4311-B48A-F0C4C329B1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5028" y="-1"/>
            <a:ext cx="12192000" cy="6857999"/>
          </a:xfrm>
          <a:prstGeom prst="rect">
            <a:avLst/>
          </a:pr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FC64DF-758D-F053-78CE-FF9036AF2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5" y="609600"/>
            <a:ext cx="3595678" cy="1330839"/>
          </a:xfrm>
        </p:spPr>
        <p:txBody>
          <a:bodyPr>
            <a:normAutofit/>
          </a:bodyPr>
          <a:lstStyle/>
          <a:p>
            <a:r>
              <a:rPr lang="ru-RU" sz="4100" dirty="0"/>
              <a:t>Летнее солнцестояние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B61A016-0419-3C2E-7C96-5246F6D018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1501" y="2339814"/>
            <a:ext cx="4461212" cy="39085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dirty="0"/>
              <a:t>С почитанием природы был связан также день Ивана Купалы. Молодежь купалась, прыгала через костры.</a:t>
            </a:r>
          </a:p>
          <a:p>
            <a:pPr marL="0" indent="0">
              <a:buNone/>
            </a:pPr>
            <a:r>
              <a:rPr lang="ru-RU" sz="2400" dirty="0"/>
              <a:t>Растения в купальскую ночь открывали свои волшебные свойства. Считалось, что только в эту ночь расцветает папоротник, цветок которого может открыть тайну клада.</a:t>
            </a:r>
          </a:p>
        </p:txBody>
      </p:sp>
      <p:pic>
        <p:nvPicPr>
          <p:cNvPr id="8194" name="Picture 2" descr="Picture background">
            <a:extLst>
              <a:ext uri="{FF2B5EF4-FFF2-40B4-BE49-F238E27FC236}">
                <a16:creationId xmlns:a16="http://schemas.microsoft.com/office/drawing/2014/main" id="{077C3A86-0949-7CF0-685F-E34B0F7E51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557" b="2"/>
          <a:stretch/>
        </p:blipFill>
        <p:spPr bwMode="auto">
          <a:xfrm>
            <a:off x="4948188" y="1"/>
            <a:ext cx="7243812" cy="6857999"/>
          </a:xfrm>
          <a:custGeom>
            <a:avLst/>
            <a:gdLst/>
            <a:ahLst/>
            <a:cxnLst/>
            <a:rect l="l" t="t" r="r" b="b"/>
            <a:pathLst>
              <a:path w="7243812" h="6857999">
                <a:moveTo>
                  <a:pt x="609803" y="0"/>
                </a:moveTo>
                <a:lnTo>
                  <a:pt x="1222601" y="0"/>
                </a:lnTo>
                <a:lnTo>
                  <a:pt x="1223032" y="1645"/>
                </a:lnTo>
                <a:lnTo>
                  <a:pt x="1343371" y="1645"/>
                </a:lnTo>
                <a:lnTo>
                  <a:pt x="1343665" y="0"/>
                </a:lnTo>
                <a:lnTo>
                  <a:pt x="1884172" y="0"/>
                </a:lnTo>
                <a:lnTo>
                  <a:pt x="1884280" y="1645"/>
                </a:lnTo>
                <a:lnTo>
                  <a:pt x="7243812" y="1645"/>
                </a:lnTo>
                <a:lnTo>
                  <a:pt x="7243812" y="6857999"/>
                </a:lnTo>
                <a:lnTo>
                  <a:pt x="133676" y="6857999"/>
                </a:lnTo>
                <a:lnTo>
                  <a:pt x="114609" y="6843646"/>
                </a:lnTo>
                <a:cubicBezTo>
                  <a:pt x="106811" y="6836369"/>
                  <a:pt x="103243" y="6828354"/>
                  <a:pt x="111459" y="6817746"/>
                </a:cubicBezTo>
                <a:cubicBezTo>
                  <a:pt x="93943" y="6769544"/>
                  <a:pt x="97901" y="6796071"/>
                  <a:pt x="113412" y="6759582"/>
                </a:cubicBezTo>
                <a:cubicBezTo>
                  <a:pt x="110188" y="6732087"/>
                  <a:pt x="99653" y="6727133"/>
                  <a:pt x="100729" y="6705297"/>
                </a:cubicBezTo>
                <a:cubicBezTo>
                  <a:pt x="94563" y="6675394"/>
                  <a:pt x="99792" y="6669536"/>
                  <a:pt x="87662" y="6640957"/>
                </a:cubicBezTo>
                <a:cubicBezTo>
                  <a:pt x="74199" y="6591883"/>
                  <a:pt x="82185" y="6576319"/>
                  <a:pt x="83084" y="6541313"/>
                </a:cubicBezTo>
                <a:cubicBezTo>
                  <a:pt x="82225" y="6490855"/>
                  <a:pt x="67640" y="6422980"/>
                  <a:pt x="59444" y="6370251"/>
                </a:cubicBezTo>
                <a:cubicBezTo>
                  <a:pt x="51248" y="6317522"/>
                  <a:pt x="30729" y="6270972"/>
                  <a:pt x="33908" y="6224938"/>
                </a:cubicBezTo>
                <a:lnTo>
                  <a:pt x="30063" y="6089693"/>
                </a:lnTo>
                <a:cubicBezTo>
                  <a:pt x="25730" y="6032039"/>
                  <a:pt x="3474" y="5997051"/>
                  <a:pt x="29101" y="5973994"/>
                </a:cubicBezTo>
                <a:cubicBezTo>
                  <a:pt x="17018" y="5940131"/>
                  <a:pt x="41135" y="5955713"/>
                  <a:pt x="33855" y="5939847"/>
                </a:cubicBezTo>
                <a:lnTo>
                  <a:pt x="12982" y="5906467"/>
                </a:lnTo>
                <a:lnTo>
                  <a:pt x="8416" y="5862699"/>
                </a:lnTo>
                <a:cubicBezTo>
                  <a:pt x="7895" y="5838948"/>
                  <a:pt x="8409" y="5853058"/>
                  <a:pt x="12052" y="5823324"/>
                </a:cubicBezTo>
                <a:cubicBezTo>
                  <a:pt x="11631" y="5805291"/>
                  <a:pt x="11213" y="5787258"/>
                  <a:pt x="10793" y="5769225"/>
                </a:cubicBezTo>
                <a:cubicBezTo>
                  <a:pt x="17866" y="5738356"/>
                  <a:pt x="19121" y="5696311"/>
                  <a:pt x="25986" y="5667896"/>
                </a:cubicBezTo>
                <a:cubicBezTo>
                  <a:pt x="16329" y="5647975"/>
                  <a:pt x="42195" y="5619318"/>
                  <a:pt x="43687" y="5594585"/>
                </a:cubicBezTo>
                <a:cubicBezTo>
                  <a:pt x="32512" y="5517959"/>
                  <a:pt x="44052" y="5536542"/>
                  <a:pt x="40019" y="5464225"/>
                </a:cubicBezTo>
                <a:cubicBezTo>
                  <a:pt x="32676" y="5400671"/>
                  <a:pt x="26469" y="5311951"/>
                  <a:pt x="22904" y="5269726"/>
                </a:cubicBezTo>
                <a:cubicBezTo>
                  <a:pt x="19341" y="5227501"/>
                  <a:pt x="14742" y="5212581"/>
                  <a:pt x="18628" y="5210876"/>
                </a:cubicBezTo>
                <a:cubicBezTo>
                  <a:pt x="-20300" y="5161742"/>
                  <a:pt x="15511" y="5141336"/>
                  <a:pt x="5392" y="5111369"/>
                </a:cubicBezTo>
                <a:cubicBezTo>
                  <a:pt x="10662" y="5053859"/>
                  <a:pt x="15546" y="5034036"/>
                  <a:pt x="13324" y="5009272"/>
                </a:cubicBezTo>
                <a:cubicBezTo>
                  <a:pt x="25126" y="4982633"/>
                  <a:pt x="74251" y="4956261"/>
                  <a:pt x="48699" y="4925805"/>
                </a:cubicBezTo>
                <a:cubicBezTo>
                  <a:pt x="76704" y="4931200"/>
                  <a:pt x="39437" y="4888353"/>
                  <a:pt x="62925" y="4877992"/>
                </a:cubicBezTo>
                <a:cubicBezTo>
                  <a:pt x="82480" y="4871554"/>
                  <a:pt x="75731" y="4857054"/>
                  <a:pt x="79496" y="4844323"/>
                </a:cubicBezTo>
                <a:cubicBezTo>
                  <a:pt x="97657" y="4832308"/>
                  <a:pt x="110974" y="4752352"/>
                  <a:pt x="101400" y="4733115"/>
                </a:cubicBezTo>
                <a:cubicBezTo>
                  <a:pt x="108185" y="4679357"/>
                  <a:pt x="119720" y="4662889"/>
                  <a:pt x="111223" y="4625153"/>
                </a:cubicBezTo>
                <a:cubicBezTo>
                  <a:pt x="106592" y="4588197"/>
                  <a:pt x="114401" y="4567830"/>
                  <a:pt x="126359" y="4539168"/>
                </a:cubicBezTo>
                <a:cubicBezTo>
                  <a:pt x="126535" y="4522289"/>
                  <a:pt x="126710" y="4505410"/>
                  <a:pt x="126886" y="4488531"/>
                </a:cubicBezTo>
                <a:cubicBezTo>
                  <a:pt x="126165" y="4473140"/>
                  <a:pt x="132917" y="4437329"/>
                  <a:pt x="135099" y="4411258"/>
                </a:cubicBezTo>
                <a:cubicBezTo>
                  <a:pt x="107667" y="4345686"/>
                  <a:pt x="146840" y="4280033"/>
                  <a:pt x="132327" y="4219510"/>
                </a:cubicBezTo>
                <a:cubicBezTo>
                  <a:pt x="138549" y="4158987"/>
                  <a:pt x="124091" y="4192084"/>
                  <a:pt x="172424" y="4048117"/>
                </a:cubicBezTo>
                <a:cubicBezTo>
                  <a:pt x="167703" y="4015047"/>
                  <a:pt x="203806" y="3905047"/>
                  <a:pt x="177666" y="3878222"/>
                </a:cubicBezTo>
                <a:cubicBezTo>
                  <a:pt x="167714" y="3821305"/>
                  <a:pt x="183914" y="3845122"/>
                  <a:pt x="156982" y="3778166"/>
                </a:cubicBezTo>
                <a:cubicBezTo>
                  <a:pt x="160365" y="3760234"/>
                  <a:pt x="142791" y="3724716"/>
                  <a:pt x="142115" y="3707357"/>
                </a:cubicBezTo>
                <a:cubicBezTo>
                  <a:pt x="139253" y="3688591"/>
                  <a:pt x="140202" y="3672776"/>
                  <a:pt x="139805" y="3665569"/>
                </a:cubicBezTo>
                <a:cubicBezTo>
                  <a:pt x="139778" y="3665084"/>
                  <a:pt x="139750" y="3664599"/>
                  <a:pt x="139723" y="3664114"/>
                </a:cubicBezTo>
                <a:lnTo>
                  <a:pt x="134134" y="3653088"/>
                </a:lnTo>
                <a:lnTo>
                  <a:pt x="126568" y="3641228"/>
                </a:lnTo>
                <a:cubicBezTo>
                  <a:pt x="126560" y="3629488"/>
                  <a:pt x="126549" y="3617747"/>
                  <a:pt x="126540" y="3606007"/>
                </a:cubicBezTo>
                <a:lnTo>
                  <a:pt x="134645" y="3597336"/>
                </a:lnTo>
                <a:lnTo>
                  <a:pt x="131649" y="3586412"/>
                </a:lnTo>
                <a:lnTo>
                  <a:pt x="134221" y="3569719"/>
                </a:lnTo>
                <a:lnTo>
                  <a:pt x="133795" y="3568021"/>
                </a:lnTo>
                <a:lnTo>
                  <a:pt x="130189" y="3553678"/>
                </a:lnTo>
                <a:lnTo>
                  <a:pt x="129827" y="3552249"/>
                </a:lnTo>
                <a:lnTo>
                  <a:pt x="122183" y="3542019"/>
                </a:lnTo>
                <a:lnTo>
                  <a:pt x="112426" y="3531201"/>
                </a:lnTo>
                <a:lnTo>
                  <a:pt x="105626" y="3496391"/>
                </a:lnTo>
                <a:lnTo>
                  <a:pt x="111971" y="3486850"/>
                </a:lnTo>
                <a:lnTo>
                  <a:pt x="106910" y="3476412"/>
                </a:lnTo>
                <a:cubicBezTo>
                  <a:pt x="105781" y="3466028"/>
                  <a:pt x="105824" y="3433967"/>
                  <a:pt x="105209" y="3424545"/>
                </a:cubicBezTo>
                <a:lnTo>
                  <a:pt x="103215" y="3419880"/>
                </a:lnTo>
                <a:lnTo>
                  <a:pt x="104953" y="3415218"/>
                </a:lnTo>
                <a:lnTo>
                  <a:pt x="101255" y="3409825"/>
                </a:lnTo>
                <a:lnTo>
                  <a:pt x="103044" y="3407057"/>
                </a:lnTo>
                <a:lnTo>
                  <a:pt x="89764" y="3378959"/>
                </a:lnTo>
                <a:lnTo>
                  <a:pt x="83991" y="3362948"/>
                </a:lnTo>
                <a:lnTo>
                  <a:pt x="66858" y="3332072"/>
                </a:lnTo>
                <a:lnTo>
                  <a:pt x="69057" y="3325671"/>
                </a:lnTo>
                <a:lnTo>
                  <a:pt x="51631" y="3278130"/>
                </a:lnTo>
                <a:lnTo>
                  <a:pt x="53959" y="3277179"/>
                </a:lnTo>
                <a:lnTo>
                  <a:pt x="60205" y="3262610"/>
                </a:lnTo>
                <a:lnTo>
                  <a:pt x="58998" y="3258677"/>
                </a:lnTo>
                <a:cubicBezTo>
                  <a:pt x="46010" y="3210316"/>
                  <a:pt x="80872" y="3236545"/>
                  <a:pt x="45170" y="3180546"/>
                </a:cubicBezTo>
                <a:cubicBezTo>
                  <a:pt x="53643" y="3171780"/>
                  <a:pt x="52550" y="3163902"/>
                  <a:pt x="45228" y="3151828"/>
                </a:cubicBezTo>
                <a:cubicBezTo>
                  <a:pt x="39651" y="3128169"/>
                  <a:pt x="64667" y="3124610"/>
                  <a:pt x="45020" y="3103777"/>
                </a:cubicBezTo>
                <a:cubicBezTo>
                  <a:pt x="59127" y="3105196"/>
                  <a:pt x="41123" y="3057428"/>
                  <a:pt x="57092" y="3065434"/>
                </a:cubicBezTo>
                <a:cubicBezTo>
                  <a:pt x="55435" y="3051512"/>
                  <a:pt x="40803" y="3032637"/>
                  <a:pt x="35088" y="3020247"/>
                </a:cubicBezTo>
                <a:cubicBezTo>
                  <a:pt x="32503" y="3002537"/>
                  <a:pt x="18197" y="3001119"/>
                  <a:pt x="22803" y="2991092"/>
                </a:cubicBezTo>
                <a:cubicBezTo>
                  <a:pt x="24338" y="2987749"/>
                  <a:pt x="27975" y="2983455"/>
                  <a:pt x="34850" y="2977278"/>
                </a:cubicBezTo>
                <a:cubicBezTo>
                  <a:pt x="22587" y="2954448"/>
                  <a:pt x="35600" y="2946689"/>
                  <a:pt x="36223" y="2911749"/>
                </a:cubicBezTo>
                <a:cubicBezTo>
                  <a:pt x="35158" y="2886513"/>
                  <a:pt x="29761" y="2843788"/>
                  <a:pt x="28462" y="2825860"/>
                </a:cubicBezTo>
                <a:cubicBezTo>
                  <a:pt x="28449" y="2818634"/>
                  <a:pt x="28437" y="2811409"/>
                  <a:pt x="28424" y="2804183"/>
                </a:cubicBezTo>
                <a:lnTo>
                  <a:pt x="21292" y="2790136"/>
                </a:lnTo>
                <a:lnTo>
                  <a:pt x="16179" y="2760208"/>
                </a:lnTo>
                <a:lnTo>
                  <a:pt x="22858" y="2751112"/>
                </a:lnTo>
                <a:lnTo>
                  <a:pt x="18505" y="2740278"/>
                </a:lnTo>
                <a:lnTo>
                  <a:pt x="22482" y="2726489"/>
                </a:lnTo>
                <a:lnTo>
                  <a:pt x="18175" y="2725052"/>
                </a:lnTo>
                <a:lnTo>
                  <a:pt x="10521" y="2715895"/>
                </a:lnTo>
                <a:lnTo>
                  <a:pt x="25499" y="2665666"/>
                </a:lnTo>
                <a:lnTo>
                  <a:pt x="30658" y="2635351"/>
                </a:lnTo>
                <a:cubicBezTo>
                  <a:pt x="30723" y="2625597"/>
                  <a:pt x="30791" y="2615842"/>
                  <a:pt x="30857" y="2606088"/>
                </a:cubicBezTo>
                <a:lnTo>
                  <a:pt x="37532" y="2596456"/>
                </a:lnTo>
                <a:cubicBezTo>
                  <a:pt x="41239" y="2582253"/>
                  <a:pt x="34640" y="2564757"/>
                  <a:pt x="36511" y="2549900"/>
                </a:cubicBezTo>
                <a:lnTo>
                  <a:pt x="53712" y="2496499"/>
                </a:lnTo>
                <a:cubicBezTo>
                  <a:pt x="53527" y="2492743"/>
                  <a:pt x="64725" y="2449625"/>
                  <a:pt x="64540" y="2445869"/>
                </a:cubicBezTo>
                <a:cubicBezTo>
                  <a:pt x="61940" y="2441580"/>
                  <a:pt x="65575" y="2413465"/>
                  <a:pt x="64348" y="2408995"/>
                </a:cubicBezTo>
                <a:cubicBezTo>
                  <a:pt x="100333" y="2407546"/>
                  <a:pt x="71752" y="2329020"/>
                  <a:pt x="101725" y="2335735"/>
                </a:cubicBezTo>
                <a:cubicBezTo>
                  <a:pt x="120512" y="2299003"/>
                  <a:pt x="138791" y="2291744"/>
                  <a:pt x="147278" y="2260088"/>
                </a:cubicBezTo>
                <a:cubicBezTo>
                  <a:pt x="152668" y="2224200"/>
                  <a:pt x="143589" y="2220953"/>
                  <a:pt x="152643" y="2193455"/>
                </a:cubicBezTo>
                <a:cubicBezTo>
                  <a:pt x="152701" y="2159228"/>
                  <a:pt x="131577" y="2138038"/>
                  <a:pt x="161815" y="2107942"/>
                </a:cubicBezTo>
                <a:lnTo>
                  <a:pt x="168884" y="2024270"/>
                </a:lnTo>
                <a:lnTo>
                  <a:pt x="210800" y="1969445"/>
                </a:lnTo>
                <a:lnTo>
                  <a:pt x="215063" y="1961162"/>
                </a:lnTo>
                <a:lnTo>
                  <a:pt x="226767" y="1945112"/>
                </a:lnTo>
                <a:lnTo>
                  <a:pt x="225906" y="1942021"/>
                </a:lnTo>
                <a:lnTo>
                  <a:pt x="220555" y="1935584"/>
                </a:lnTo>
                <a:cubicBezTo>
                  <a:pt x="220179" y="1930292"/>
                  <a:pt x="223282" y="1914884"/>
                  <a:pt x="223648" y="1910265"/>
                </a:cubicBezTo>
                <a:cubicBezTo>
                  <a:pt x="221934" y="1909994"/>
                  <a:pt x="221895" y="1909162"/>
                  <a:pt x="222758" y="1907867"/>
                </a:cubicBezTo>
                <a:lnTo>
                  <a:pt x="229387" y="1899379"/>
                </a:lnTo>
                <a:lnTo>
                  <a:pt x="231548" y="1895114"/>
                </a:lnTo>
                <a:lnTo>
                  <a:pt x="216553" y="1892417"/>
                </a:lnTo>
                <a:cubicBezTo>
                  <a:pt x="209075" y="1884999"/>
                  <a:pt x="222114" y="1866643"/>
                  <a:pt x="209739" y="1861483"/>
                </a:cubicBezTo>
                <a:cubicBezTo>
                  <a:pt x="214584" y="1853278"/>
                  <a:pt x="219066" y="1844665"/>
                  <a:pt x="222950" y="1835810"/>
                </a:cubicBezTo>
                <a:lnTo>
                  <a:pt x="224812" y="1830569"/>
                </a:lnTo>
                <a:lnTo>
                  <a:pt x="224522" y="1830429"/>
                </a:lnTo>
                <a:cubicBezTo>
                  <a:pt x="224224" y="1829219"/>
                  <a:pt x="224571" y="1827468"/>
                  <a:pt x="225830" y="1824832"/>
                </a:cubicBezTo>
                <a:lnTo>
                  <a:pt x="228207" y="1821003"/>
                </a:lnTo>
                <a:lnTo>
                  <a:pt x="230878" y="1807109"/>
                </a:lnTo>
                <a:lnTo>
                  <a:pt x="227355" y="1805316"/>
                </a:lnTo>
                <a:lnTo>
                  <a:pt x="228132" y="1804434"/>
                </a:lnTo>
                <a:cubicBezTo>
                  <a:pt x="237533" y="1798221"/>
                  <a:pt x="248274" y="1797417"/>
                  <a:pt x="223762" y="1784314"/>
                </a:cubicBezTo>
                <a:cubicBezTo>
                  <a:pt x="240655" y="1769422"/>
                  <a:pt x="224912" y="1763793"/>
                  <a:pt x="226521" y="1740358"/>
                </a:cubicBezTo>
                <a:cubicBezTo>
                  <a:pt x="240385" y="1732435"/>
                  <a:pt x="239102" y="1724301"/>
                  <a:pt x="233164" y="1715685"/>
                </a:cubicBezTo>
                <a:cubicBezTo>
                  <a:pt x="245499" y="1694404"/>
                  <a:pt x="240415" y="1672675"/>
                  <a:pt x="245819" y="1647555"/>
                </a:cubicBezTo>
                <a:cubicBezTo>
                  <a:pt x="268668" y="1622803"/>
                  <a:pt x="248434" y="1605585"/>
                  <a:pt x="254317" y="1578752"/>
                </a:cubicBezTo>
                <a:lnTo>
                  <a:pt x="249918" y="1546022"/>
                </a:lnTo>
                <a:cubicBezTo>
                  <a:pt x="251996" y="1543635"/>
                  <a:pt x="248777" y="1521210"/>
                  <a:pt x="248927" y="1519929"/>
                </a:cubicBezTo>
                <a:lnTo>
                  <a:pt x="248704" y="1519731"/>
                </a:lnTo>
                <a:lnTo>
                  <a:pt x="252245" y="1514846"/>
                </a:lnTo>
                <a:cubicBezTo>
                  <a:pt x="255314" y="1501295"/>
                  <a:pt x="252199" y="1477394"/>
                  <a:pt x="254681" y="1463304"/>
                </a:cubicBezTo>
                <a:cubicBezTo>
                  <a:pt x="257024" y="1459891"/>
                  <a:pt x="268983" y="1432466"/>
                  <a:pt x="267138" y="1430305"/>
                </a:cubicBezTo>
                <a:lnTo>
                  <a:pt x="266110" y="1429568"/>
                </a:lnTo>
                <a:lnTo>
                  <a:pt x="286784" y="1404045"/>
                </a:lnTo>
                <a:lnTo>
                  <a:pt x="294521" y="1360879"/>
                </a:lnTo>
                <a:lnTo>
                  <a:pt x="324750" y="1301993"/>
                </a:lnTo>
                <a:lnTo>
                  <a:pt x="328780" y="1210776"/>
                </a:lnTo>
                <a:cubicBezTo>
                  <a:pt x="344171" y="1197232"/>
                  <a:pt x="343390" y="1192124"/>
                  <a:pt x="346123" y="1157176"/>
                </a:cubicBezTo>
                <a:cubicBezTo>
                  <a:pt x="359383" y="1110140"/>
                  <a:pt x="355619" y="1111028"/>
                  <a:pt x="349331" y="1063288"/>
                </a:cubicBezTo>
                <a:cubicBezTo>
                  <a:pt x="364194" y="1005331"/>
                  <a:pt x="362778" y="969963"/>
                  <a:pt x="431245" y="889417"/>
                </a:cubicBezTo>
                <a:lnTo>
                  <a:pt x="459477" y="816346"/>
                </a:lnTo>
                <a:cubicBezTo>
                  <a:pt x="465006" y="808083"/>
                  <a:pt x="496978" y="764380"/>
                  <a:pt x="489268" y="752692"/>
                </a:cubicBezTo>
                <a:lnTo>
                  <a:pt x="505368" y="724368"/>
                </a:lnTo>
                <a:lnTo>
                  <a:pt x="511178" y="722494"/>
                </a:lnTo>
                <a:lnTo>
                  <a:pt x="514451" y="717531"/>
                </a:lnTo>
                <a:cubicBezTo>
                  <a:pt x="514171" y="710761"/>
                  <a:pt x="513893" y="703992"/>
                  <a:pt x="513612" y="697222"/>
                </a:cubicBezTo>
                <a:cubicBezTo>
                  <a:pt x="513272" y="693376"/>
                  <a:pt x="513720" y="690905"/>
                  <a:pt x="514772" y="689289"/>
                </a:cubicBezTo>
                <a:lnTo>
                  <a:pt x="515249" y="689151"/>
                </a:lnTo>
                <a:cubicBezTo>
                  <a:pt x="515320" y="686637"/>
                  <a:pt x="515389" y="684122"/>
                  <a:pt x="515461" y="681608"/>
                </a:cubicBezTo>
                <a:cubicBezTo>
                  <a:pt x="522970" y="666964"/>
                  <a:pt x="551123" y="617831"/>
                  <a:pt x="560298" y="601285"/>
                </a:cubicBezTo>
                <a:cubicBezTo>
                  <a:pt x="558549" y="585107"/>
                  <a:pt x="540289" y="573171"/>
                  <a:pt x="570504" y="582332"/>
                </a:cubicBezTo>
                <a:cubicBezTo>
                  <a:pt x="570816" y="577121"/>
                  <a:pt x="573898" y="574271"/>
                  <a:pt x="578347" y="572511"/>
                </a:cubicBezTo>
                <a:lnTo>
                  <a:pt x="580375" y="572092"/>
                </a:lnTo>
                <a:lnTo>
                  <a:pt x="575722" y="536015"/>
                </a:lnTo>
                <a:lnTo>
                  <a:pt x="578705" y="531675"/>
                </a:lnTo>
                <a:lnTo>
                  <a:pt x="564084" y="491380"/>
                </a:lnTo>
                <a:cubicBezTo>
                  <a:pt x="560969" y="487340"/>
                  <a:pt x="560134" y="482008"/>
                  <a:pt x="564457" y="473782"/>
                </a:cubicBezTo>
                <a:lnTo>
                  <a:pt x="566413" y="472000"/>
                </a:lnTo>
                <a:lnTo>
                  <a:pt x="584600" y="354566"/>
                </a:lnTo>
                <a:cubicBezTo>
                  <a:pt x="586100" y="325288"/>
                  <a:pt x="584583" y="317533"/>
                  <a:pt x="588077" y="265704"/>
                </a:cubicBezTo>
                <a:cubicBezTo>
                  <a:pt x="588008" y="205530"/>
                  <a:pt x="578491" y="226511"/>
                  <a:pt x="580576" y="187093"/>
                </a:cubicBezTo>
                <a:cubicBezTo>
                  <a:pt x="579265" y="162458"/>
                  <a:pt x="569240" y="117589"/>
                  <a:pt x="587928" y="130336"/>
                </a:cubicBezTo>
                <a:cubicBezTo>
                  <a:pt x="552635" y="69804"/>
                  <a:pt x="604651" y="82036"/>
                  <a:pt x="593881" y="17287"/>
                </a:cubicBezTo>
                <a:cubicBezTo>
                  <a:pt x="600399" y="13784"/>
                  <a:pt x="605413" y="8440"/>
                  <a:pt x="609224" y="170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193230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C54F4CE-85F0-46ED-80DA-9518C9251A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DADD1FCA-8ACB-4958-81DD-4CDD6D3E19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5802086" cy="6858000"/>
          </a:xfrm>
          <a:custGeom>
            <a:avLst/>
            <a:gdLst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9647 w 5734864"/>
              <a:gd name="connsiteY33" fmla="*/ 1936120 h 6858000"/>
              <a:gd name="connsiteX34" fmla="*/ 714660 w 5734864"/>
              <a:gd name="connsiteY34" fmla="*/ 1982709 h 6858000"/>
              <a:gd name="connsiteX35" fmla="*/ 710759 w 5734864"/>
              <a:gd name="connsiteY35" fmla="*/ 2013010 h 6858000"/>
              <a:gd name="connsiteX36" fmla="*/ 697927 w 5734864"/>
              <a:gd name="connsiteY36" fmla="*/ 2069833 h 6858000"/>
              <a:gd name="connsiteX37" fmla="*/ 693594 w 5734864"/>
              <a:gd name="connsiteY37" fmla="*/ 2103731 h 6858000"/>
              <a:gd name="connsiteX38" fmla="*/ 691109 w 5734864"/>
              <a:gd name="connsiteY38" fmla="*/ 2124027 h 6858000"/>
              <a:gd name="connsiteX39" fmla="*/ 676593 w 5734864"/>
              <a:gd name="connsiteY39" fmla="*/ 2176182 h 6858000"/>
              <a:gd name="connsiteX40" fmla="*/ 633227 w 5734864"/>
              <a:gd name="connsiteY40" fmla="*/ 2258036 h 6858000"/>
              <a:gd name="connsiteX41" fmla="*/ 625564 w 5734864"/>
              <a:gd name="connsiteY41" fmla="*/ 2284567 h 6858000"/>
              <a:gd name="connsiteX42" fmla="*/ 627074 w 5734864"/>
              <a:gd name="connsiteY42" fmla="*/ 2289605 h 6858000"/>
              <a:gd name="connsiteX43" fmla="*/ 614574 w 5734864"/>
              <a:gd name="connsiteY43" fmla="*/ 2308717 h 6858000"/>
              <a:gd name="connsiteX44" fmla="*/ 606890 w 5734864"/>
              <a:gd name="connsiteY44" fmla="*/ 2320662 h 6858000"/>
              <a:gd name="connsiteX45" fmla="*/ 605558 w 5734864"/>
              <a:gd name="connsiteY45" fmla="*/ 2327897 h 6858000"/>
              <a:gd name="connsiteX46" fmla="*/ 602202 w 5734864"/>
              <a:gd name="connsiteY46" fmla="*/ 2357749 h 6858000"/>
              <a:gd name="connsiteX47" fmla="*/ 600213 w 5734864"/>
              <a:gd name="connsiteY47" fmla="*/ 2364905 h 6858000"/>
              <a:gd name="connsiteX48" fmla="*/ 597160 w 5734864"/>
              <a:gd name="connsiteY48" fmla="*/ 2388351 h 6858000"/>
              <a:gd name="connsiteX49" fmla="*/ 597982 w 5734864"/>
              <a:gd name="connsiteY49" fmla="*/ 2402296 h 6858000"/>
              <a:gd name="connsiteX50" fmla="*/ 593150 w 5734864"/>
              <a:gd name="connsiteY50" fmla="*/ 2420015 h 6858000"/>
              <a:gd name="connsiteX51" fmla="*/ 592833 w 5734864"/>
              <a:gd name="connsiteY51" fmla="*/ 2422749 h 6858000"/>
              <a:gd name="connsiteX52" fmla="*/ 594479 w 5734864"/>
              <a:gd name="connsiteY52" fmla="*/ 2426002 h 6858000"/>
              <a:gd name="connsiteX53" fmla="*/ 591963 w 5734864"/>
              <a:gd name="connsiteY53" fmla="*/ 2431950 h 6858000"/>
              <a:gd name="connsiteX54" fmla="*/ 591544 w 5734864"/>
              <a:gd name="connsiteY54" fmla="*/ 2433897 h 6858000"/>
              <a:gd name="connsiteX55" fmla="*/ 589519 w 5734864"/>
              <a:gd name="connsiteY55" fmla="*/ 2451398 h 6858000"/>
              <a:gd name="connsiteX56" fmla="*/ 590037 w 5734864"/>
              <a:gd name="connsiteY56" fmla="*/ 2455536 h 6858000"/>
              <a:gd name="connsiteX57" fmla="*/ 588179 w 5734864"/>
              <a:gd name="connsiteY57" fmla="*/ 2462981 h 6858000"/>
              <a:gd name="connsiteX58" fmla="*/ 583434 w 5734864"/>
              <a:gd name="connsiteY58" fmla="*/ 2503991 h 6858000"/>
              <a:gd name="connsiteX59" fmla="*/ 567942 w 5734864"/>
              <a:gd name="connsiteY59" fmla="*/ 2652936 h 6858000"/>
              <a:gd name="connsiteX60" fmla="*/ 573869 w 5734864"/>
              <a:gd name="connsiteY60" fmla="*/ 2670188 h 6858000"/>
              <a:gd name="connsiteX61" fmla="*/ 575243 w 5734864"/>
              <a:gd name="connsiteY61" fmla="*/ 2688114 h 6858000"/>
              <a:gd name="connsiteX62" fmla="*/ 573824 w 5734864"/>
              <a:gd name="connsiteY62" fmla="*/ 2689856 h 6858000"/>
              <a:gd name="connsiteX63" fmla="*/ 570699 w 5734864"/>
              <a:gd name="connsiteY63" fmla="*/ 2709353 h 6858000"/>
              <a:gd name="connsiteX64" fmla="*/ 573192 w 5734864"/>
              <a:gd name="connsiteY64" fmla="*/ 2714527 h 6858000"/>
              <a:gd name="connsiteX65" fmla="*/ 572044 w 5734864"/>
              <a:gd name="connsiteY65" fmla="*/ 2728187 h 6858000"/>
              <a:gd name="connsiteX66" fmla="*/ 572465 w 5734864"/>
              <a:gd name="connsiteY66" fmla="*/ 2755863 h 6858000"/>
              <a:gd name="connsiteX67" fmla="*/ 570028 w 5734864"/>
              <a:gd name="connsiteY67" fmla="*/ 2760324 h 6858000"/>
              <a:gd name="connsiteX68" fmla="*/ 566748 w 5734864"/>
              <a:gd name="connsiteY68" fmla="*/ 2800948 h 6858000"/>
              <a:gd name="connsiteX69" fmla="*/ 565509 w 5734864"/>
              <a:gd name="connsiteY69" fmla="*/ 2801167 h 6858000"/>
              <a:gd name="connsiteX70" fmla="*/ 559367 w 5734864"/>
              <a:gd name="connsiteY70" fmla="*/ 2811129 h 6858000"/>
              <a:gd name="connsiteX71" fmla="*/ 550354 w 5734864"/>
              <a:gd name="connsiteY71" fmla="*/ 2830949 h 6858000"/>
              <a:gd name="connsiteX72" fmla="*/ 514795 w 5734864"/>
              <a:gd name="connsiteY72" fmla="*/ 2872433 h 6858000"/>
              <a:gd name="connsiteX73" fmla="*/ 509875 w 5734864"/>
              <a:gd name="connsiteY73" fmla="*/ 2923099 h 6858000"/>
              <a:gd name="connsiteX74" fmla="*/ 509577 w 5734864"/>
              <a:gd name="connsiteY74" fmla="*/ 2923197 h 6858000"/>
              <a:gd name="connsiteX75" fmla="*/ 507597 w 5734864"/>
              <a:gd name="connsiteY75" fmla="*/ 2931868 h 6858000"/>
              <a:gd name="connsiteX76" fmla="*/ 507379 w 5734864"/>
              <a:gd name="connsiteY76" fmla="*/ 2938322 h 6858000"/>
              <a:gd name="connsiteX77" fmla="*/ 504725 w 5734864"/>
              <a:gd name="connsiteY77" fmla="*/ 2954519 h 6858000"/>
              <a:gd name="connsiteX78" fmla="*/ 502018 w 5734864"/>
              <a:gd name="connsiteY78" fmla="*/ 2959643 h 6858000"/>
              <a:gd name="connsiteX79" fmla="*/ 498360 w 5734864"/>
              <a:gd name="connsiteY79" fmla="*/ 2961019 h 6858000"/>
              <a:gd name="connsiteX80" fmla="*/ 498483 w 5734864"/>
              <a:gd name="connsiteY80" fmla="*/ 2962590 h 6858000"/>
              <a:gd name="connsiteX81" fmla="*/ 484403 w 5734864"/>
              <a:gd name="connsiteY81" fmla="*/ 2990538 h 6858000"/>
              <a:gd name="connsiteX82" fmla="*/ 463075 w 5734864"/>
              <a:gd name="connsiteY82" fmla="*/ 3055956 h 6858000"/>
              <a:gd name="connsiteX83" fmla="*/ 455013 w 5734864"/>
              <a:gd name="connsiteY83" fmla="*/ 3094482 h 6858000"/>
              <a:gd name="connsiteX84" fmla="*/ 428391 w 5734864"/>
              <a:gd name="connsiteY84" fmla="*/ 3198850 h 6858000"/>
              <a:gd name="connsiteX85" fmla="*/ 401440 w 5734864"/>
              <a:gd name="connsiteY85" fmla="*/ 3307560 h 6858000"/>
              <a:gd name="connsiteX86" fmla="*/ 386076 w 5734864"/>
              <a:gd name="connsiteY86" fmla="*/ 3373943 h 6858000"/>
              <a:gd name="connsiteX87" fmla="*/ 374726 w 5734864"/>
              <a:gd name="connsiteY87" fmla="*/ 3381364 h 6858000"/>
              <a:gd name="connsiteX88" fmla="*/ 369145 w 5734864"/>
              <a:gd name="connsiteY88" fmla="*/ 3383729 h 6858000"/>
              <a:gd name="connsiteX89" fmla="*/ 364294 w 5734864"/>
              <a:gd name="connsiteY89" fmla="*/ 3414159 h 6858000"/>
              <a:gd name="connsiteX90" fmla="*/ 366450 w 5734864"/>
              <a:gd name="connsiteY90" fmla="*/ 3436925 h 6858000"/>
              <a:gd name="connsiteX91" fmla="*/ 351743 w 5734864"/>
              <a:gd name="connsiteY91" fmla="*/ 3521619 h 6858000"/>
              <a:gd name="connsiteX92" fmla="*/ 345784 w 5734864"/>
              <a:gd name="connsiteY92" fmla="*/ 3603757 h 6858000"/>
              <a:gd name="connsiteX93" fmla="*/ 344198 w 5734864"/>
              <a:gd name="connsiteY93" fmla="*/ 3652424 h 6858000"/>
              <a:gd name="connsiteX94" fmla="*/ 352450 w 5734864"/>
              <a:gd name="connsiteY94" fmla="*/ 3665222 h 6858000"/>
              <a:gd name="connsiteX95" fmla="*/ 342621 w 5734864"/>
              <a:gd name="connsiteY95" fmla="*/ 3700804 h 6858000"/>
              <a:gd name="connsiteX96" fmla="*/ 341514 w 5734864"/>
              <a:gd name="connsiteY96" fmla="*/ 3734774 h 6858000"/>
              <a:gd name="connsiteX97" fmla="*/ 340607 w 5734864"/>
              <a:gd name="connsiteY97" fmla="*/ 3785153 h 6858000"/>
              <a:gd name="connsiteX98" fmla="*/ 340707 w 5734864"/>
              <a:gd name="connsiteY98" fmla="*/ 3788177 h 6858000"/>
              <a:gd name="connsiteX99" fmla="*/ 340361 w 5734864"/>
              <a:gd name="connsiteY99" fmla="*/ 3798803 h 6858000"/>
              <a:gd name="connsiteX100" fmla="*/ 339642 w 5734864"/>
              <a:gd name="connsiteY100" fmla="*/ 3838750 h 6858000"/>
              <a:gd name="connsiteX101" fmla="*/ 360295 w 5734864"/>
              <a:gd name="connsiteY101" fmla="*/ 4015196 h 6858000"/>
              <a:gd name="connsiteX102" fmla="*/ 339043 w 5734864"/>
              <a:gd name="connsiteY102" fmla="*/ 4052778 h 6858000"/>
              <a:gd name="connsiteX103" fmla="*/ 339343 w 5734864"/>
              <a:gd name="connsiteY103" fmla="*/ 4096257 h 6858000"/>
              <a:gd name="connsiteX104" fmla="*/ 340786 w 5734864"/>
              <a:gd name="connsiteY104" fmla="*/ 4321136 h 6858000"/>
              <a:gd name="connsiteX105" fmla="*/ 343158 w 5734864"/>
              <a:gd name="connsiteY105" fmla="*/ 4429174 h 6858000"/>
              <a:gd name="connsiteX106" fmla="*/ 334599 w 5734864"/>
              <a:gd name="connsiteY106" fmla="*/ 4449938 h 6858000"/>
              <a:gd name="connsiteX107" fmla="*/ 332890 w 5734864"/>
              <a:gd name="connsiteY107" fmla="*/ 4453515 h 6858000"/>
              <a:gd name="connsiteX108" fmla="*/ 331105 w 5734864"/>
              <a:gd name="connsiteY108" fmla="*/ 4467941 h 6858000"/>
              <a:gd name="connsiteX109" fmla="*/ 324289 w 5734864"/>
              <a:gd name="connsiteY109" fmla="*/ 4471861 h 6858000"/>
              <a:gd name="connsiteX110" fmla="*/ 317079 w 5734864"/>
              <a:gd name="connsiteY110" fmla="*/ 4493468 h 6858000"/>
              <a:gd name="connsiteX111" fmla="*/ 315557 w 5734864"/>
              <a:gd name="connsiteY111" fmla="*/ 4520067 h 6858000"/>
              <a:gd name="connsiteX112" fmla="*/ 315240 w 5734864"/>
              <a:gd name="connsiteY112" fmla="*/ 4536872 h 6858000"/>
              <a:gd name="connsiteX113" fmla="*/ 316200 w 5734864"/>
              <a:gd name="connsiteY113" fmla="*/ 4538297 h 6858000"/>
              <a:gd name="connsiteX114" fmla="*/ 317507 w 5734864"/>
              <a:gd name="connsiteY114" fmla="*/ 4547582 h 6858000"/>
              <a:gd name="connsiteX115" fmla="*/ 323078 w 5734864"/>
              <a:gd name="connsiteY115" fmla="*/ 4592102 h 6858000"/>
              <a:gd name="connsiteX116" fmla="*/ 328722 w 5734864"/>
              <a:gd name="connsiteY116" fmla="*/ 4667914 h 6858000"/>
              <a:gd name="connsiteX117" fmla="*/ 335597 w 5734864"/>
              <a:gd name="connsiteY117" fmla="*/ 4695035 h 6858000"/>
              <a:gd name="connsiteX118" fmla="*/ 339485 w 5734864"/>
              <a:gd name="connsiteY118" fmla="*/ 4695979 h 6858000"/>
              <a:gd name="connsiteX119" fmla="*/ 341089 w 5734864"/>
              <a:gd name="connsiteY119" fmla="*/ 4704268 h 6858000"/>
              <a:gd name="connsiteX120" fmla="*/ 342177 w 5734864"/>
              <a:gd name="connsiteY120" fmla="*/ 4706060 h 6858000"/>
              <a:gd name="connsiteX121" fmla="*/ 347751 w 5734864"/>
              <a:gd name="connsiteY121" fmla="*/ 4716754 h 6858000"/>
              <a:gd name="connsiteX122" fmla="*/ 344125 w 5734864"/>
              <a:gd name="connsiteY122" fmla="*/ 4764669 h 6858000"/>
              <a:gd name="connsiteX123" fmla="*/ 340188 w 5734864"/>
              <a:gd name="connsiteY123" fmla="*/ 4779386 h 6858000"/>
              <a:gd name="connsiteX124" fmla="*/ 335146 w 5734864"/>
              <a:gd name="connsiteY124" fmla="*/ 4787491 h 6858000"/>
              <a:gd name="connsiteX125" fmla="*/ 319124 w 5734864"/>
              <a:gd name="connsiteY125" fmla="*/ 4843514 h 6858000"/>
              <a:gd name="connsiteX126" fmla="*/ 305956 w 5734864"/>
              <a:gd name="connsiteY126" fmla="*/ 4881505 h 6858000"/>
              <a:gd name="connsiteX127" fmla="*/ 301062 w 5734864"/>
              <a:gd name="connsiteY127" fmla="*/ 4889332 h 6858000"/>
              <a:gd name="connsiteX128" fmla="*/ 302141 w 5734864"/>
              <a:gd name="connsiteY128" fmla="*/ 4899400 h 6858000"/>
              <a:gd name="connsiteX129" fmla="*/ 304424 w 5734864"/>
              <a:gd name="connsiteY129" fmla="*/ 4902664 h 6858000"/>
              <a:gd name="connsiteX130" fmla="*/ 293123 w 5734864"/>
              <a:gd name="connsiteY130" fmla="*/ 4932769 h 6858000"/>
              <a:gd name="connsiteX131" fmla="*/ 292275 w 5734864"/>
              <a:gd name="connsiteY131" fmla="*/ 4936482 h 6858000"/>
              <a:gd name="connsiteX132" fmla="*/ 288304 w 5734864"/>
              <a:gd name="connsiteY132" fmla="*/ 4962325 h 6858000"/>
              <a:gd name="connsiteX133" fmla="*/ 287420 w 5734864"/>
              <a:gd name="connsiteY133" fmla="*/ 5042193 h 6858000"/>
              <a:gd name="connsiteX134" fmla="*/ 287020 w 5734864"/>
              <a:gd name="connsiteY134" fmla="*/ 5065655 h 6858000"/>
              <a:gd name="connsiteX135" fmla="*/ 288488 w 5734864"/>
              <a:gd name="connsiteY135" fmla="*/ 5082216 h 6858000"/>
              <a:gd name="connsiteX136" fmla="*/ 282763 w 5734864"/>
              <a:gd name="connsiteY136" fmla="*/ 5127114 h 6858000"/>
              <a:gd name="connsiteX137" fmla="*/ 269316 w 5734864"/>
              <a:gd name="connsiteY137" fmla="*/ 5202682 h 6858000"/>
              <a:gd name="connsiteX138" fmla="*/ 269174 w 5734864"/>
              <a:gd name="connsiteY138" fmla="*/ 5230835 h 6858000"/>
              <a:gd name="connsiteX139" fmla="*/ 272679 w 5734864"/>
              <a:gd name="connsiteY139" fmla="*/ 5232660 h 6858000"/>
              <a:gd name="connsiteX140" fmla="*/ 272160 w 5734864"/>
              <a:gd name="connsiteY140" fmla="*/ 5241150 h 6858000"/>
              <a:gd name="connsiteX141" fmla="*/ 272760 w 5734864"/>
              <a:gd name="connsiteY141" fmla="*/ 5243156 h 6858000"/>
              <a:gd name="connsiteX142" fmla="*/ 275462 w 5734864"/>
              <a:gd name="connsiteY142" fmla="*/ 5254919 h 6858000"/>
              <a:gd name="connsiteX143" fmla="*/ 262897 w 5734864"/>
              <a:gd name="connsiteY143" fmla="*/ 5286259 h 6858000"/>
              <a:gd name="connsiteX144" fmla="*/ 252761 w 5734864"/>
              <a:gd name="connsiteY144" fmla="*/ 5357801 h 6858000"/>
              <a:gd name="connsiteX145" fmla="*/ 242360 w 5734864"/>
              <a:gd name="connsiteY145" fmla="*/ 5460080 h 6858000"/>
              <a:gd name="connsiteX146" fmla="*/ 229880 w 5734864"/>
              <a:gd name="connsiteY146" fmla="*/ 5539714 h 6858000"/>
              <a:gd name="connsiteX147" fmla="*/ 204283 w 5734864"/>
              <a:gd name="connsiteY147" fmla="*/ 5639080 h 6858000"/>
              <a:gd name="connsiteX148" fmla="*/ 198948 w 5734864"/>
              <a:gd name="connsiteY148" fmla="*/ 5710958 h 6858000"/>
              <a:gd name="connsiteX149" fmla="*/ 192367 w 5734864"/>
              <a:gd name="connsiteY149" fmla="*/ 5719859 h 6858000"/>
              <a:gd name="connsiteX150" fmla="*/ 188035 w 5734864"/>
              <a:gd name="connsiteY150" fmla="*/ 5729935 h 6858000"/>
              <a:gd name="connsiteX151" fmla="*/ 188428 w 5734864"/>
              <a:gd name="connsiteY151" fmla="*/ 5731182 h 6858000"/>
              <a:gd name="connsiteX152" fmla="*/ 181635 w 5734864"/>
              <a:gd name="connsiteY152" fmla="*/ 5753538 h 6858000"/>
              <a:gd name="connsiteX153" fmla="*/ 169744 w 5734864"/>
              <a:gd name="connsiteY153" fmla="*/ 5796307 h 6858000"/>
              <a:gd name="connsiteX154" fmla="*/ 170351 w 5734864"/>
              <a:gd name="connsiteY154" fmla="*/ 5796644 h 6858000"/>
              <a:gd name="connsiteX155" fmla="*/ 171559 w 5734864"/>
              <a:gd name="connsiteY155" fmla="*/ 5803435 h 6858000"/>
              <a:gd name="connsiteX156" fmla="*/ 172284 w 5734864"/>
              <a:gd name="connsiteY156" fmla="*/ 5816391 h 6858000"/>
              <a:gd name="connsiteX157" fmla="*/ 182542 w 5734864"/>
              <a:gd name="connsiteY157" fmla="*/ 5846382 h 6858000"/>
              <a:gd name="connsiteX158" fmla="*/ 175877 w 5734864"/>
              <a:gd name="connsiteY158" fmla="*/ 5871336 h 6858000"/>
              <a:gd name="connsiteX159" fmla="*/ 174910 w 5734864"/>
              <a:gd name="connsiteY159" fmla="*/ 5876376 h 6858000"/>
              <a:gd name="connsiteX160" fmla="*/ 175047 w 5734864"/>
              <a:gd name="connsiteY160" fmla="*/ 5876483 h 6858000"/>
              <a:gd name="connsiteX161" fmla="*/ 174335 w 5734864"/>
              <a:gd name="connsiteY161" fmla="*/ 5881814 h 6858000"/>
              <a:gd name="connsiteX162" fmla="*/ 171273 w 5734864"/>
              <a:gd name="connsiteY162" fmla="*/ 5895339 h 6858000"/>
              <a:gd name="connsiteX163" fmla="*/ 171658 w 5734864"/>
              <a:gd name="connsiteY163" fmla="*/ 5898749 h 6858000"/>
              <a:gd name="connsiteX164" fmla="*/ 174658 w 5734864"/>
              <a:gd name="connsiteY164" fmla="*/ 5919558 h 6858000"/>
              <a:gd name="connsiteX165" fmla="*/ 169099 w 5734864"/>
              <a:gd name="connsiteY165" fmla="*/ 5984417 h 6858000"/>
              <a:gd name="connsiteX166" fmla="*/ 162007 w 5734864"/>
              <a:gd name="connsiteY166" fmla="*/ 6049043 h 6858000"/>
              <a:gd name="connsiteX167" fmla="*/ 156875 w 5734864"/>
              <a:gd name="connsiteY167" fmla="*/ 6114000 h 6858000"/>
              <a:gd name="connsiteX168" fmla="*/ 165441 w 5734864"/>
              <a:gd name="connsiteY168" fmla="*/ 6146938 h 6858000"/>
              <a:gd name="connsiteX169" fmla="*/ 165177 w 5734864"/>
              <a:gd name="connsiteY169" fmla="*/ 6150658 h 6858000"/>
              <a:gd name="connsiteX170" fmla="*/ 161772 w 5734864"/>
              <a:gd name="connsiteY170" fmla="*/ 6160011 h 6858000"/>
              <a:gd name="connsiteX171" fmla="*/ 160051 w 5734864"/>
              <a:gd name="connsiteY171" fmla="*/ 6163393 h 6858000"/>
              <a:gd name="connsiteX172" fmla="*/ 158473 w 5734864"/>
              <a:gd name="connsiteY172" fmla="*/ 6168628 h 6858000"/>
              <a:gd name="connsiteX173" fmla="*/ 158573 w 5734864"/>
              <a:gd name="connsiteY173" fmla="*/ 6168799 h 6858000"/>
              <a:gd name="connsiteX174" fmla="*/ 146463 w 5734864"/>
              <a:gd name="connsiteY174" fmla="*/ 6196671 h 6858000"/>
              <a:gd name="connsiteX175" fmla="*/ 150209 w 5734864"/>
              <a:gd name="connsiteY175" fmla="*/ 6232365 h 6858000"/>
              <a:gd name="connsiteX176" fmla="*/ 148544 w 5734864"/>
              <a:gd name="connsiteY176" fmla="*/ 6246162 h 6858000"/>
              <a:gd name="connsiteX177" fmla="*/ 148403 w 5734864"/>
              <a:gd name="connsiteY177" fmla="*/ 6253754 h 6858000"/>
              <a:gd name="connsiteX178" fmla="*/ 138880 w 5734864"/>
              <a:gd name="connsiteY178" fmla="*/ 6276449 h 6858000"/>
              <a:gd name="connsiteX179" fmla="*/ 138683 w 5734864"/>
              <a:gd name="connsiteY179" fmla="*/ 6279721 h 6858000"/>
              <a:gd name="connsiteX180" fmla="*/ 130721 w 5734864"/>
              <a:gd name="connsiteY180" fmla="*/ 6293675 h 6858000"/>
              <a:gd name="connsiteX181" fmla="*/ 120717 w 5734864"/>
              <a:gd name="connsiteY181" fmla="*/ 6313967 h 6858000"/>
              <a:gd name="connsiteX182" fmla="*/ 120841 w 5734864"/>
              <a:gd name="connsiteY182" fmla="*/ 6315437 h 6858000"/>
              <a:gd name="connsiteX183" fmla="*/ 115208 w 5734864"/>
              <a:gd name="connsiteY183" fmla="*/ 6324024 h 6858000"/>
              <a:gd name="connsiteX184" fmla="*/ 101217 w 5734864"/>
              <a:gd name="connsiteY184" fmla="*/ 6365923 h 6858000"/>
              <a:gd name="connsiteX185" fmla="*/ 74946 w 5734864"/>
              <a:gd name="connsiteY185" fmla="*/ 6556817 h 6858000"/>
              <a:gd name="connsiteX186" fmla="*/ 16001 w 5734864"/>
              <a:gd name="connsiteY186" fmla="*/ 6808678 h 6858000"/>
              <a:gd name="connsiteX187" fmla="*/ 0 w 5734864"/>
              <a:gd name="connsiteY187" fmla="*/ 6858000 h 6858000"/>
              <a:gd name="connsiteX188" fmla="*/ 5734864 w 5734864"/>
              <a:gd name="connsiteY188" fmla="*/ 685800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6695 w 5734864"/>
              <a:gd name="connsiteY13" fmla="*/ 1035077 h 6858000"/>
              <a:gd name="connsiteX14" fmla="*/ 847865 w 5734864"/>
              <a:gd name="connsiteY14" fmla="*/ 1070795 h 6858000"/>
              <a:gd name="connsiteX15" fmla="*/ 862786 w 5734864"/>
              <a:gd name="connsiteY15" fmla="*/ 1238994 h 6858000"/>
              <a:gd name="connsiteX16" fmla="*/ 859345 w 5734864"/>
              <a:gd name="connsiteY16" fmla="*/ 1380427 h 6858000"/>
              <a:gd name="connsiteX17" fmla="*/ 855172 w 5734864"/>
              <a:gd name="connsiteY17" fmla="*/ 1435262 h 6858000"/>
              <a:gd name="connsiteX18" fmla="*/ 860494 w 5734864"/>
              <a:gd name="connsiteY18" fmla="*/ 1453861 h 6858000"/>
              <a:gd name="connsiteX19" fmla="*/ 853731 w 5734864"/>
              <a:gd name="connsiteY19" fmla="*/ 1467047 h 6858000"/>
              <a:gd name="connsiteX20" fmla="*/ 845847 w 5734864"/>
              <a:gd name="connsiteY20" fmla="*/ 1502307 h 6858000"/>
              <a:gd name="connsiteX21" fmla="*/ 817613 w 5734864"/>
              <a:gd name="connsiteY21" fmla="*/ 1565166 h 6858000"/>
              <a:gd name="connsiteX22" fmla="*/ 804223 w 5734864"/>
              <a:gd name="connsiteY22" fmla="*/ 1601941 h 6858000"/>
              <a:gd name="connsiteX23" fmla="*/ 791773 w 5734864"/>
              <a:gd name="connsiteY23" fmla="*/ 1627005 h 6858000"/>
              <a:gd name="connsiteX24" fmla="*/ 774645 w 5734864"/>
              <a:gd name="connsiteY24" fmla="*/ 1699922 h 6858000"/>
              <a:gd name="connsiteX25" fmla="*/ 752343 w 5734864"/>
              <a:gd name="connsiteY25" fmla="*/ 1824604 h 6858000"/>
              <a:gd name="connsiteX26" fmla="*/ 746254 w 5734864"/>
              <a:gd name="connsiteY26" fmla="*/ 1850222 h 6858000"/>
              <a:gd name="connsiteX27" fmla="*/ 728600 w 5734864"/>
              <a:gd name="connsiteY27" fmla="*/ 1869603 h 6858000"/>
              <a:gd name="connsiteX28" fmla="*/ 724396 w 5734864"/>
              <a:gd name="connsiteY28" fmla="*/ 1883104 h 6858000"/>
              <a:gd name="connsiteX29" fmla="*/ 722165 w 5734864"/>
              <a:gd name="connsiteY29" fmla="*/ 1885924 h 6858000"/>
              <a:gd name="connsiteX30" fmla="*/ 721338 w 5734864"/>
              <a:gd name="connsiteY30" fmla="*/ 1887123 h 6858000"/>
              <a:gd name="connsiteX31" fmla="*/ 714840 w 5734864"/>
              <a:gd name="connsiteY31" fmla="*/ 1902274 h 6858000"/>
              <a:gd name="connsiteX32" fmla="*/ 722847 w 5734864"/>
              <a:gd name="connsiteY32" fmla="*/ 1929891 h 6858000"/>
              <a:gd name="connsiteX33" fmla="*/ 714660 w 5734864"/>
              <a:gd name="connsiteY33" fmla="*/ 1982709 h 6858000"/>
              <a:gd name="connsiteX34" fmla="*/ 710759 w 5734864"/>
              <a:gd name="connsiteY34" fmla="*/ 2013010 h 6858000"/>
              <a:gd name="connsiteX35" fmla="*/ 697927 w 5734864"/>
              <a:gd name="connsiteY35" fmla="*/ 2069833 h 6858000"/>
              <a:gd name="connsiteX36" fmla="*/ 693594 w 5734864"/>
              <a:gd name="connsiteY36" fmla="*/ 2103731 h 6858000"/>
              <a:gd name="connsiteX37" fmla="*/ 691109 w 5734864"/>
              <a:gd name="connsiteY37" fmla="*/ 2124027 h 6858000"/>
              <a:gd name="connsiteX38" fmla="*/ 676593 w 5734864"/>
              <a:gd name="connsiteY38" fmla="*/ 2176182 h 6858000"/>
              <a:gd name="connsiteX39" fmla="*/ 633227 w 5734864"/>
              <a:gd name="connsiteY39" fmla="*/ 2258036 h 6858000"/>
              <a:gd name="connsiteX40" fmla="*/ 625564 w 5734864"/>
              <a:gd name="connsiteY40" fmla="*/ 2284567 h 6858000"/>
              <a:gd name="connsiteX41" fmla="*/ 627074 w 5734864"/>
              <a:gd name="connsiteY41" fmla="*/ 2289605 h 6858000"/>
              <a:gd name="connsiteX42" fmla="*/ 614574 w 5734864"/>
              <a:gd name="connsiteY42" fmla="*/ 2308717 h 6858000"/>
              <a:gd name="connsiteX43" fmla="*/ 606890 w 5734864"/>
              <a:gd name="connsiteY43" fmla="*/ 2320662 h 6858000"/>
              <a:gd name="connsiteX44" fmla="*/ 605558 w 5734864"/>
              <a:gd name="connsiteY44" fmla="*/ 2327897 h 6858000"/>
              <a:gd name="connsiteX45" fmla="*/ 602202 w 5734864"/>
              <a:gd name="connsiteY45" fmla="*/ 2357749 h 6858000"/>
              <a:gd name="connsiteX46" fmla="*/ 600213 w 5734864"/>
              <a:gd name="connsiteY46" fmla="*/ 2364905 h 6858000"/>
              <a:gd name="connsiteX47" fmla="*/ 597160 w 5734864"/>
              <a:gd name="connsiteY47" fmla="*/ 2388351 h 6858000"/>
              <a:gd name="connsiteX48" fmla="*/ 597982 w 5734864"/>
              <a:gd name="connsiteY48" fmla="*/ 2402296 h 6858000"/>
              <a:gd name="connsiteX49" fmla="*/ 593150 w 5734864"/>
              <a:gd name="connsiteY49" fmla="*/ 2420015 h 6858000"/>
              <a:gd name="connsiteX50" fmla="*/ 592833 w 5734864"/>
              <a:gd name="connsiteY50" fmla="*/ 2422749 h 6858000"/>
              <a:gd name="connsiteX51" fmla="*/ 594479 w 5734864"/>
              <a:gd name="connsiteY51" fmla="*/ 2426002 h 6858000"/>
              <a:gd name="connsiteX52" fmla="*/ 591963 w 5734864"/>
              <a:gd name="connsiteY52" fmla="*/ 2431950 h 6858000"/>
              <a:gd name="connsiteX53" fmla="*/ 591544 w 5734864"/>
              <a:gd name="connsiteY53" fmla="*/ 2433897 h 6858000"/>
              <a:gd name="connsiteX54" fmla="*/ 589519 w 5734864"/>
              <a:gd name="connsiteY54" fmla="*/ 2451398 h 6858000"/>
              <a:gd name="connsiteX55" fmla="*/ 590037 w 5734864"/>
              <a:gd name="connsiteY55" fmla="*/ 2455536 h 6858000"/>
              <a:gd name="connsiteX56" fmla="*/ 588179 w 5734864"/>
              <a:gd name="connsiteY56" fmla="*/ 2462981 h 6858000"/>
              <a:gd name="connsiteX57" fmla="*/ 583434 w 5734864"/>
              <a:gd name="connsiteY57" fmla="*/ 2503991 h 6858000"/>
              <a:gd name="connsiteX58" fmla="*/ 567942 w 5734864"/>
              <a:gd name="connsiteY58" fmla="*/ 2652936 h 6858000"/>
              <a:gd name="connsiteX59" fmla="*/ 573869 w 5734864"/>
              <a:gd name="connsiteY59" fmla="*/ 2670188 h 6858000"/>
              <a:gd name="connsiteX60" fmla="*/ 575243 w 5734864"/>
              <a:gd name="connsiteY60" fmla="*/ 2688114 h 6858000"/>
              <a:gd name="connsiteX61" fmla="*/ 573824 w 5734864"/>
              <a:gd name="connsiteY61" fmla="*/ 2689856 h 6858000"/>
              <a:gd name="connsiteX62" fmla="*/ 570699 w 5734864"/>
              <a:gd name="connsiteY62" fmla="*/ 2709353 h 6858000"/>
              <a:gd name="connsiteX63" fmla="*/ 573192 w 5734864"/>
              <a:gd name="connsiteY63" fmla="*/ 2714527 h 6858000"/>
              <a:gd name="connsiteX64" fmla="*/ 572044 w 5734864"/>
              <a:gd name="connsiteY64" fmla="*/ 2728187 h 6858000"/>
              <a:gd name="connsiteX65" fmla="*/ 572465 w 5734864"/>
              <a:gd name="connsiteY65" fmla="*/ 2755863 h 6858000"/>
              <a:gd name="connsiteX66" fmla="*/ 570028 w 5734864"/>
              <a:gd name="connsiteY66" fmla="*/ 2760324 h 6858000"/>
              <a:gd name="connsiteX67" fmla="*/ 566748 w 5734864"/>
              <a:gd name="connsiteY67" fmla="*/ 2800948 h 6858000"/>
              <a:gd name="connsiteX68" fmla="*/ 565509 w 5734864"/>
              <a:gd name="connsiteY68" fmla="*/ 2801167 h 6858000"/>
              <a:gd name="connsiteX69" fmla="*/ 559367 w 5734864"/>
              <a:gd name="connsiteY69" fmla="*/ 2811129 h 6858000"/>
              <a:gd name="connsiteX70" fmla="*/ 550354 w 5734864"/>
              <a:gd name="connsiteY70" fmla="*/ 2830949 h 6858000"/>
              <a:gd name="connsiteX71" fmla="*/ 514795 w 5734864"/>
              <a:gd name="connsiteY71" fmla="*/ 2872433 h 6858000"/>
              <a:gd name="connsiteX72" fmla="*/ 509875 w 5734864"/>
              <a:gd name="connsiteY72" fmla="*/ 2923099 h 6858000"/>
              <a:gd name="connsiteX73" fmla="*/ 509577 w 5734864"/>
              <a:gd name="connsiteY73" fmla="*/ 2923197 h 6858000"/>
              <a:gd name="connsiteX74" fmla="*/ 507597 w 5734864"/>
              <a:gd name="connsiteY74" fmla="*/ 2931868 h 6858000"/>
              <a:gd name="connsiteX75" fmla="*/ 507379 w 5734864"/>
              <a:gd name="connsiteY75" fmla="*/ 2938322 h 6858000"/>
              <a:gd name="connsiteX76" fmla="*/ 504725 w 5734864"/>
              <a:gd name="connsiteY76" fmla="*/ 2954519 h 6858000"/>
              <a:gd name="connsiteX77" fmla="*/ 502018 w 5734864"/>
              <a:gd name="connsiteY77" fmla="*/ 2959643 h 6858000"/>
              <a:gd name="connsiteX78" fmla="*/ 498360 w 5734864"/>
              <a:gd name="connsiteY78" fmla="*/ 2961019 h 6858000"/>
              <a:gd name="connsiteX79" fmla="*/ 498483 w 5734864"/>
              <a:gd name="connsiteY79" fmla="*/ 2962590 h 6858000"/>
              <a:gd name="connsiteX80" fmla="*/ 484403 w 5734864"/>
              <a:gd name="connsiteY80" fmla="*/ 2990538 h 6858000"/>
              <a:gd name="connsiteX81" fmla="*/ 463075 w 5734864"/>
              <a:gd name="connsiteY81" fmla="*/ 3055956 h 6858000"/>
              <a:gd name="connsiteX82" fmla="*/ 455013 w 5734864"/>
              <a:gd name="connsiteY82" fmla="*/ 3094482 h 6858000"/>
              <a:gd name="connsiteX83" fmla="*/ 428391 w 5734864"/>
              <a:gd name="connsiteY83" fmla="*/ 3198850 h 6858000"/>
              <a:gd name="connsiteX84" fmla="*/ 401440 w 5734864"/>
              <a:gd name="connsiteY84" fmla="*/ 3307560 h 6858000"/>
              <a:gd name="connsiteX85" fmla="*/ 386076 w 5734864"/>
              <a:gd name="connsiteY85" fmla="*/ 3373943 h 6858000"/>
              <a:gd name="connsiteX86" fmla="*/ 374726 w 5734864"/>
              <a:gd name="connsiteY86" fmla="*/ 3381364 h 6858000"/>
              <a:gd name="connsiteX87" fmla="*/ 369145 w 5734864"/>
              <a:gd name="connsiteY87" fmla="*/ 3383729 h 6858000"/>
              <a:gd name="connsiteX88" fmla="*/ 364294 w 5734864"/>
              <a:gd name="connsiteY88" fmla="*/ 3414159 h 6858000"/>
              <a:gd name="connsiteX89" fmla="*/ 366450 w 5734864"/>
              <a:gd name="connsiteY89" fmla="*/ 3436925 h 6858000"/>
              <a:gd name="connsiteX90" fmla="*/ 351743 w 5734864"/>
              <a:gd name="connsiteY90" fmla="*/ 3521619 h 6858000"/>
              <a:gd name="connsiteX91" fmla="*/ 345784 w 5734864"/>
              <a:gd name="connsiteY91" fmla="*/ 3603757 h 6858000"/>
              <a:gd name="connsiteX92" fmla="*/ 344198 w 5734864"/>
              <a:gd name="connsiteY92" fmla="*/ 3652424 h 6858000"/>
              <a:gd name="connsiteX93" fmla="*/ 352450 w 5734864"/>
              <a:gd name="connsiteY93" fmla="*/ 3665222 h 6858000"/>
              <a:gd name="connsiteX94" fmla="*/ 342621 w 5734864"/>
              <a:gd name="connsiteY94" fmla="*/ 3700804 h 6858000"/>
              <a:gd name="connsiteX95" fmla="*/ 341514 w 5734864"/>
              <a:gd name="connsiteY95" fmla="*/ 3734774 h 6858000"/>
              <a:gd name="connsiteX96" fmla="*/ 340607 w 5734864"/>
              <a:gd name="connsiteY96" fmla="*/ 3785153 h 6858000"/>
              <a:gd name="connsiteX97" fmla="*/ 340707 w 5734864"/>
              <a:gd name="connsiteY97" fmla="*/ 3788177 h 6858000"/>
              <a:gd name="connsiteX98" fmla="*/ 340361 w 5734864"/>
              <a:gd name="connsiteY98" fmla="*/ 3798803 h 6858000"/>
              <a:gd name="connsiteX99" fmla="*/ 339642 w 5734864"/>
              <a:gd name="connsiteY99" fmla="*/ 3838750 h 6858000"/>
              <a:gd name="connsiteX100" fmla="*/ 360295 w 5734864"/>
              <a:gd name="connsiteY100" fmla="*/ 4015196 h 6858000"/>
              <a:gd name="connsiteX101" fmla="*/ 339043 w 5734864"/>
              <a:gd name="connsiteY101" fmla="*/ 4052778 h 6858000"/>
              <a:gd name="connsiteX102" fmla="*/ 339343 w 5734864"/>
              <a:gd name="connsiteY102" fmla="*/ 4096257 h 6858000"/>
              <a:gd name="connsiteX103" fmla="*/ 340786 w 5734864"/>
              <a:gd name="connsiteY103" fmla="*/ 4321136 h 6858000"/>
              <a:gd name="connsiteX104" fmla="*/ 343158 w 5734864"/>
              <a:gd name="connsiteY104" fmla="*/ 4429174 h 6858000"/>
              <a:gd name="connsiteX105" fmla="*/ 334599 w 5734864"/>
              <a:gd name="connsiteY105" fmla="*/ 4449938 h 6858000"/>
              <a:gd name="connsiteX106" fmla="*/ 332890 w 5734864"/>
              <a:gd name="connsiteY106" fmla="*/ 4453515 h 6858000"/>
              <a:gd name="connsiteX107" fmla="*/ 331105 w 5734864"/>
              <a:gd name="connsiteY107" fmla="*/ 4467941 h 6858000"/>
              <a:gd name="connsiteX108" fmla="*/ 324289 w 5734864"/>
              <a:gd name="connsiteY108" fmla="*/ 4471861 h 6858000"/>
              <a:gd name="connsiteX109" fmla="*/ 317079 w 5734864"/>
              <a:gd name="connsiteY109" fmla="*/ 4493468 h 6858000"/>
              <a:gd name="connsiteX110" fmla="*/ 315557 w 5734864"/>
              <a:gd name="connsiteY110" fmla="*/ 4520067 h 6858000"/>
              <a:gd name="connsiteX111" fmla="*/ 315240 w 5734864"/>
              <a:gd name="connsiteY111" fmla="*/ 4536872 h 6858000"/>
              <a:gd name="connsiteX112" fmla="*/ 316200 w 5734864"/>
              <a:gd name="connsiteY112" fmla="*/ 4538297 h 6858000"/>
              <a:gd name="connsiteX113" fmla="*/ 317507 w 5734864"/>
              <a:gd name="connsiteY113" fmla="*/ 4547582 h 6858000"/>
              <a:gd name="connsiteX114" fmla="*/ 323078 w 5734864"/>
              <a:gd name="connsiteY114" fmla="*/ 4592102 h 6858000"/>
              <a:gd name="connsiteX115" fmla="*/ 328722 w 5734864"/>
              <a:gd name="connsiteY115" fmla="*/ 4667914 h 6858000"/>
              <a:gd name="connsiteX116" fmla="*/ 335597 w 5734864"/>
              <a:gd name="connsiteY116" fmla="*/ 4695035 h 6858000"/>
              <a:gd name="connsiteX117" fmla="*/ 339485 w 5734864"/>
              <a:gd name="connsiteY117" fmla="*/ 4695979 h 6858000"/>
              <a:gd name="connsiteX118" fmla="*/ 341089 w 5734864"/>
              <a:gd name="connsiteY118" fmla="*/ 4704268 h 6858000"/>
              <a:gd name="connsiteX119" fmla="*/ 342177 w 5734864"/>
              <a:gd name="connsiteY119" fmla="*/ 4706060 h 6858000"/>
              <a:gd name="connsiteX120" fmla="*/ 347751 w 5734864"/>
              <a:gd name="connsiteY120" fmla="*/ 4716754 h 6858000"/>
              <a:gd name="connsiteX121" fmla="*/ 344125 w 5734864"/>
              <a:gd name="connsiteY121" fmla="*/ 4764669 h 6858000"/>
              <a:gd name="connsiteX122" fmla="*/ 340188 w 5734864"/>
              <a:gd name="connsiteY122" fmla="*/ 4779386 h 6858000"/>
              <a:gd name="connsiteX123" fmla="*/ 335146 w 5734864"/>
              <a:gd name="connsiteY123" fmla="*/ 4787491 h 6858000"/>
              <a:gd name="connsiteX124" fmla="*/ 319124 w 5734864"/>
              <a:gd name="connsiteY124" fmla="*/ 4843514 h 6858000"/>
              <a:gd name="connsiteX125" fmla="*/ 305956 w 5734864"/>
              <a:gd name="connsiteY125" fmla="*/ 4881505 h 6858000"/>
              <a:gd name="connsiteX126" fmla="*/ 301062 w 5734864"/>
              <a:gd name="connsiteY126" fmla="*/ 4889332 h 6858000"/>
              <a:gd name="connsiteX127" fmla="*/ 302141 w 5734864"/>
              <a:gd name="connsiteY127" fmla="*/ 4899400 h 6858000"/>
              <a:gd name="connsiteX128" fmla="*/ 304424 w 5734864"/>
              <a:gd name="connsiteY128" fmla="*/ 4902664 h 6858000"/>
              <a:gd name="connsiteX129" fmla="*/ 293123 w 5734864"/>
              <a:gd name="connsiteY129" fmla="*/ 4932769 h 6858000"/>
              <a:gd name="connsiteX130" fmla="*/ 292275 w 5734864"/>
              <a:gd name="connsiteY130" fmla="*/ 4936482 h 6858000"/>
              <a:gd name="connsiteX131" fmla="*/ 288304 w 5734864"/>
              <a:gd name="connsiteY131" fmla="*/ 4962325 h 6858000"/>
              <a:gd name="connsiteX132" fmla="*/ 287420 w 5734864"/>
              <a:gd name="connsiteY132" fmla="*/ 5042193 h 6858000"/>
              <a:gd name="connsiteX133" fmla="*/ 287020 w 5734864"/>
              <a:gd name="connsiteY133" fmla="*/ 5065655 h 6858000"/>
              <a:gd name="connsiteX134" fmla="*/ 288488 w 5734864"/>
              <a:gd name="connsiteY134" fmla="*/ 5082216 h 6858000"/>
              <a:gd name="connsiteX135" fmla="*/ 282763 w 5734864"/>
              <a:gd name="connsiteY135" fmla="*/ 5127114 h 6858000"/>
              <a:gd name="connsiteX136" fmla="*/ 269316 w 5734864"/>
              <a:gd name="connsiteY136" fmla="*/ 5202682 h 6858000"/>
              <a:gd name="connsiteX137" fmla="*/ 269174 w 5734864"/>
              <a:gd name="connsiteY137" fmla="*/ 5230835 h 6858000"/>
              <a:gd name="connsiteX138" fmla="*/ 272679 w 5734864"/>
              <a:gd name="connsiteY138" fmla="*/ 5232660 h 6858000"/>
              <a:gd name="connsiteX139" fmla="*/ 272160 w 5734864"/>
              <a:gd name="connsiteY139" fmla="*/ 5241150 h 6858000"/>
              <a:gd name="connsiteX140" fmla="*/ 272760 w 5734864"/>
              <a:gd name="connsiteY140" fmla="*/ 5243156 h 6858000"/>
              <a:gd name="connsiteX141" fmla="*/ 275462 w 5734864"/>
              <a:gd name="connsiteY141" fmla="*/ 5254919 h 6858000"/>
              <a:gd name="connsiteX142" fmla="*/ 262897 w 5734864"/>
              <a:gd name="connsiteY142" fmla="*/ 5286259 h 6858000"/>
              <a:gd name="connsiteX143" fmla="*/ 252761 w 5734864"/>
              <a:gd name="connsiteY143" fmla="*/ 5357801 h 6858000"/>
              <a:gd name="connsiteX144" fmla="*/ 242360 w 5734864"/>
              <a:gd name="connsiteY144" fmla="*/ 5460080 h 6858000"/>
              <a:gd name="connsiteX145" fmla="*/ 229880 w 5734864"/>
              <a:gd name="connsiteY145" fmla="*/ 5539714 h 6858000"/>
              <a:gd name="connsiteX146" fmla="*/ 204283 w 5734864"/>
              <a:gd name="connsiteY146" fmla="*/ 5639080 h 6858000"/>
              <a:gd name="connsiteX147" fmla="*/ 198948 w 5734864"/>
              <a:gd name="connsiteY147" fmla="*/ 5710958 h 6858000"/>
              <a:gd name="connsiteX148" fmla="*/ 192367 w 5734864"/>
              <a:gd name="connsiteY148" fmla="*/ 5719859 h 6858000"/>
              <a:gd name="connsiteX149" fmla="*/ 188035 w 5734864"/>
              <a:gd name="connsiteY149" fmla="*/ 5729935 h 6858000"/>
              <a:gd name="connsiteX150" fmla="*/ 188428 w 5734864"/>
              <a:gd name="connsiteY150" fmla="*/ 5731182 h 6858000"/>
              <a:gd name="connsiteX151" fmla="*/ 181635 w 5734864"/>
              <a:gd name="connsiteY151" fmla="*/ 5753538 h 6858000"/>
              <a:gd name="connsiteX152" fmla="*/ 169744 w 5734864"/>
              <a:gd name="connsiteY152" fmla="*/ 5796307 h 6858000"/>
              <a:gd name="connsiteX153" fmla="*/ 170351 w 5734864"/>
              <a:gd name="connsiteY153" fmla="*/ 5796644 h 6858000"/>
              <a:gd name="connsiteX154" fmla="*/ 171559 w 5734864"/>
              <a:gd name="connsiteY154" fmla="*/ 5803435 h 6858000"/>
              <a:gd name="connsiteX155" fmla="*/ 172284 w 5734864"/>
              <a:gd name="connsiteY155" fmla="*/ 5816391 h 6858000"/>
              <a:gd name="connsiteX156" fmla="*/ 182542 w 5734864"/>
              <a:gd name="connsiteY156" fmla="*/ 5846382 h 6858000"/>
              <a:gd name="connsiteX157" fmla="*/ 175877 w 5734864"/>
              <a:gd name="connsiteY157" fmla="*/ 5871336 h 6858000"/>
              <a:gd name="connsiteX158" fmla="*/ 174910 w 5734864"/>
              <a:gd name="connsiteY158" fmla="*/ 5876376 h 6858000"/>
              <a:gd name="connsiteX159" fmla="*/ 175047 w 5734864"/>
              <a:gd name="connsiteY159" fmla="*/ 5876483 h 6858000"/>
              <a:gd name="connsiteX160" fmla="*/ 174335 w 5734864"/>
              <a:gd name="connsiteY160" fmla="*/ 5881814 h 6858000"/>
              <a:gd name="connsiteX161" fmla="*/ 171273 w 5734864"/>
              <a:gd name="connsiteY161" fmla="*/ 5895339 h 6858000"/>
              <a:gd name="connsiteX162" fmla="*/ 171658 w 5734864"/>
              <a:gd name="connsiteY162" fmla="*/ 5898749 h 6858000"/>
              <a:gd name="connsiteX163" fmla="*/ 174658 w 5734864"/>
              <a:gd name="connsiteY163" fmla="*/ 5919558 h 6858000"/>
              <a:gd name="connsiteX164" fmla="*/ 169099 w 5734864"/>
              <a:gd name="connsiteY164" fmla="*/ 5984417 h 6858000"/>
              <a:gd name="connsiteX165" fmla="*/ 162007 w 5734864"/>
              <a:gd name="connsiteY165" fmla="*/ 6049043 h 6858000"/>
              <a:gd name="connsiteX166" fmla="*/ 156875 w 5734864"/>
              <a:gd name="connsiteY166" fmla="*/ 6114000 h 6858000"/>
              <a:gd name="connsiteX167" fmla="*/ 165441 w 5734864"/>
              <a:gd name="connsiteY167" fmla="*/ 6146938 h 6858000"/>
              <a:gd name="connsiteX168" fmla="*/ 165177 w 5734864"/>
              <a:gd name="connsiteY168" fmla="*/ 6150658 h 6858000"/>
              <a:gd name="connsiteX169" fmla="*/ 161772 w 5734864"/>
              <a:gd name="connsiteY169" fmla="*/ 6160011 h 6858000"/>
              <a:gd name="connsiteX170" fmla="*/ 160051 w 5734864"/>
              <a:gd name="connsiteY170" fmla="*/ 6163393 h 6858000"/>
              <a:gd name="connsiteX171" fmla="*/ 158473 w 5734864"/>
              <a:gd name="connsiteY171" fmla="*/ 6168628 h 6858000"/>
              <a:gd name="connsiteX172" fmla="*/ 158573 w 5734864"/>
              <a:gd name="connsiteY172" fmla="*/ 6168799 h 6858000"/>
              <a:gd name="connsiteX173" fmla="*/ 146463 w 5734864"/>
              <a:gd name="connsiteY173" fmla="*/ 6196671 h 6858000"/>
              <a:gd name="connsiteX174" fmla="*/ 150209 w 5734864"/>
              <a:gd name="connsiteY174" fmla="*/ 6232365 h 6858000"/>
              <a:gd name="connsiteX175" fmla="*/ 148544 w 5734864"/>
              <a:gd name="connsiteY175" fmla="*/ 6246162 h 6858000"/>
              <a:gd name="connsiteX176" fmla="*/ 148403 w 5734864"/>
              <a:gd name="connsiteY176" fmla="*/ 6253754 h 6858000"/>
              <a:gd name="connsiteX177" fmla="*/ 138880 w 5734864"/>
              <a:gd name="connsiteY177" fmla="*/ 6276449 h 6858000"/>
              <a:gd name="connsiteX178" fmla="*/ 138683 w 5734864"/>
              <a:gd name="connsiteY178" fmla="*/ 6279721 h 6858000"/>
              <a:gd name="connsiteX179" fmla="*/ 130721 w 5734864"/>
              <a:gd name="connsiteY179" fmla="*/ 6293675 h 6858000"/>
              <a:gd name="connsiteX180" fmla="*/ 120717 w 5734864"/>
              <a:gd name="connsiteY180" fmla="*/ 6313967 h 6858000"/>
              <a:gd name="connsiteX181" fmla="*/ 120841 w 5734864"/>
              <a:gd name="connsiteY181" fmla="*/ 6315437 h 6858000"/>
              <a:gd name="connsiteX182" fmla="*/ 115208 w 5734864"/>
              <a:gd name="connsiteY182" fmla="*/ 6324024 h 6858000"/>
              <a:gd name="connsiteX183" fmla="*/ 101217 w 5734864"/>
              <a:gd name="connsiteY183" fmla="*/ 6365923 h 6858000"/>
              <a:gd name="connsiteX184" fmla="*/ 74946 w 5734864"/>
              <a:gd name="connsiteY184" fmla="*/ 6556817 h 6858000"/>
              <a:gd name="connsiteX185" fmla="*/ 16001 w 5734864"/>
              <a:gd name="connsiteY185" fmla="*/ 6808678 h 6858000"/>
              <a:gd name="connsiteX186" fmla="*/ 0 w 5734864"/>
              <a:gd name="connsiteY186" fmla="*/ 6858000 h 6858000"/>
              <a:gd name="connsiteX187" fmla="*/ 5734864 w 5734864"/>
              <a:gd name="connsiteY187" fmla="*/ 6858000 h 6858000"/>
              <a:gd name="connsiteX188" fmla="*/ 5734864 w 5734864"/>
              <a:gd name="connsiteY188" fmla="*/ 0 h 6858000"/>
              <a:gd name="connsiteX0" fmla="*/ 5734864 w 5734864"/>
              <a:gd name="connsiteY0" fmla="*/ 0 h 6858000"/>
              <a:gd name="connsiteX1" fmla="*/ 771611 w 5734864"/>
              <a:gd name="connsiteY1" fmla="*/ 0 h 6858000"/>
              <a:gd name="connsiteX2" fmla="*/ 771679 w 5734864"/>
              <a:gd name="connsiteY2" fmla="*/ 49108 h 6858000"/>
              <a:gd name="connsiteX3" fmla="*/ 794248 w 5734864"/>
              <a:gd name="connsiteY3" fmla="*/ 200968 h 6858000"/>
              <a:gd name="connsiteX4" fmla="*/ 801749 w 5734864"/>
              <a:gd name="connsiteY4" fmla="*/ 414071 h 6858000"/>
              <a:gd name="connsiteX5" fmla="*/ 818548 w 5734864"/>
              <a:gd name="connsiteY5" fmla="*/ 585467 h 6858000"/>
              <a:gd name="connsiteX6" fmla="*/ 857476 w 5734864"/>
              <a:gd name="connsiteY6" fmla="*/ 800623 h 6858000"/>
              <a:gd name="connsiteX7" fmla="*/ 851083 w 5734864"/>
              <a:gd name="connsiteY7" fmla="*/ 878903 h 6858000"/>
              <a:gd name="connsiteX8" fmla="*/ 873564 w 5734864"/>
              <a:gd name="connsiteY8" fmla="*/ 943826 h 6858000"/>
              <a:gd name="connsiteX9" fmla="*/ 864705 w 5734864"/>
              <a:gd name="connsiteY9" fmla="*/ 973328 h 6858000"/>
              <a:gd name="connsiteX10" fmla="*/ 862869 w 5734864"/>
              <a:gd name="connsiteY10" fmla="*/ 978457 h 6858000"/>
              <a:gd name="connsiteX11" fmla="*/ 862233 w 5734864"/>
              <a:gd name="connsiteY11" fmla="*/ 998041 h 6858000"/>
              <a:gd name="connsiteX12" fmla="*/ 853665 w 5734864"/>
              <a:gd name="connsiteY12" fmla="*/ 1004750 h 6858000"/>
              <a:gd name="connsiteX13" fmla="*/ 847865 w 5734864"/>
              <a:gd name="connsiteY13" fmla="*/ 1070795 h 6858000"/>
              <a:gd name="connsiteX14" fmla="*/ 862786 w 5734864"/>
              <a:gd name="connsiteY14" fmla="*/ 1238994 h 6858000"/>
              <a:gd name="connsiteX15" fmla="*/ 859345 w 5734864"/>
              <a:gd name="connsiteY15" fmla="*/ 1380427 h 6858000"/>
              <a:gd name="connsiteX16" fmla="*/ 855172 w 5734864"/>
              <a:gd name="connsiteY16" fmla="*/ 1435262 h 6858000"/>
              <a:gd name="connsiteX17" fmla="*/ 860494 w 5734864"/>
              <a:gd name="connsiteY17" fmla="*/ 1453861 h 6858000"/>
              <a:gd name="connsiteX18" fmla="*/ 853731 w 5734864"/>
              <a:gd name="connsiteY18" fmla="*/ 1467047 h 6858000"/>
              <a:gd name="connsiteX19" fmla="*/ 845847 w 5734864"/>
              <a:gd name="connsiteY19" fmla="*/ 1502307 h 6858000"/>
              <a:gd name="connsiteX20" fmla="*/ 817613 w 5734864"/>
              <a:gd name="connsiteY20" fmla="*/ 1565166 h 6858000"/>
              <a:gd name="connsiteX21" fmla="*/ 804223 w 5734864"/>
              <a:gd name="connsiteY21" fmla="*/ 1601941 h 6858000"/>
              <a:gd name="connsiteX22" fmla="*/ 791773 w 5734864"/>
              <a:gd name="connsiteY22" fmla="*/ 1627005 h 6858000"/>
              <a:gd name="connsiteX23" fmla="*/ 774645 w 5734864"/>
              <a:gd name="connsiteY23" fmla="*/ 1699922 h 6858000"/>
              <a:gd name="connsiteX24" fmla="*/ 752343 w 5734864"/>
              <a:gd name="connsiteY24" fmla="*/ 1824604 h 6858000"/>
              <a:gd name="connsiteX25" fmla="*/ 746254 w 5734864"/>
              <a:gd name="connsiteY25" fmla="*/ 1850222 h 6858000"/>
              <a:gd name="connsiteX26" fmla="*/ 728600 w 5734864"/>
              <a:gd name="connsiteY26" fmla="*/ 1869603 h 6858000"/>
              <a:gd name="connsiteX27" fmla="*/ 724396 w 5734864"/>
              <a:gd name="connsiteY27" fmla="*/ 1883104 h 6858000"/>
              <a:gd name="connsiteX28" fmla="*/ 722165 w 5734864"/>
              <a:gd name="connsiteY28" fmla="*/ 1885924 h 6858000"/>
              <a:gd name="connsiteX29" fmla="*/ 721338 w 5734864"/>
              <a:gd name="connsiteY29" fmla="*/ 1887123 h 6858000"/>
              <a:gd name="connsiteX30" fmla="*/ 714840 w 5734864"/>
              <a:gd name="connsiteY30" fmla="*/ 1902274 h 6858000"/>
              <a:gd name="connsiteX31" fmla="*/ 722847 w 5734864"/>
              <a:gd name="connsiteY31" fmla="*/ 1929891 h 6858000"/>
              <a:gd name="connsiteX32" fmla="*/ 714660 w 5734864"/>
              <a:gd name="connsiteY32" fmla="*/ 1982709 h 6858000"/>
              <a:gd name="connsiteX33" fmla="*/ 710759 w 5734864"/>
              <a:gd name="connsiteY33" fmla="*/ 2013010 h 6858000"/>
              <a:gd name="connsiteX34" fmla="*/ 697927 w 5734864"/>
              <a:gd name="connsiteY34" fmla="*/ 2069833 h 6858000"/>
              <a:gd name="connsiteX35" fmla="*/ 693594 w 5734864"/>
              <a:gd name="connsiteY35" fmla="*/ 2103731 h 6858000"/>
              <a:gd name="connsiteX36" fmla="*/ 691109 w 5734864"/>
              <a:gd name="connsiteY36" fmla="*/ 2124027 h 6858000"/>
              <a:gd name="connsiteX37" fmla="*/ 676593 w 5734864"/>
              <a:gd name="connsiteY37" fmla="*/ 2176182 h 6858000"/>
              <a:gd name="connsiteX38" fmla="*/ 633227 w 5734864"/>
              <a:gd name="connsiteY38" fmla="*/ 2258036 h 6858000"/>
              <a:gd name="connsiteX39" fmla="*/ 625564 w 5734864"/>
              <a:gd name="connsiteY39" fmla="*/ 2284567 h 6858000"/>
              <a:gd name="connsiteX40" fmla="*/ 627074 w 5734864"/>
              <a:gd name="connsiteY40" fmla="*/ 2289605 h 6858000"/>
              <a:gd name="connsiteX41" fmla="*/ 614574 w 5734864"/>
              <a:gd name="connsiteY41" fmla="*/ 2308717 h 6858000"/>
              <a:gd name="connsiteX42" fmla="*/ 606890 w 5734864"/>
              <a:gd name="connsiteY42" fmla="*/ 2320662 h 6858000"/>
              <a:gd name="connsiteX43" fmla="*/ 605558 w 5734864"/>
              <a:gd name="connsiteY43" fmla="*/ 2327897 h 6858000"/>
              <a:gd name="connsiteX44" fmla="*/ 602202 w 5734864"/>
              <a:gd name="connsiteY44" fmla="*/ 2357749 h 6858000"/>
              <a:gd name="connsiteX45" fmla="*/ 600213 w 5734864"/>
              <a:gd name="connsiteY45" fmla="*/ 2364905 h 6858000"/>
              <a:gd name="connsiteX46" fmla="*/ 597160 w 5734864"/>
              <a:gd name="connsiteY46" fmla="*/ 2388351 h 6858000"/>
              <a:gd name="connsiteX47" fmla="*/ 597982 w 5734864"/>
              <a:gd name="connsiteY47" fmla="*/ 2402296 h 6858000"/>
              <a:gd name="connsiteX48" fmla="*/ 593150 w 5734864"/>
              <a:gd name="connsiteY48" fmla="*/ 2420015 h 6858000"/>
              <a:gd name="connsiteX49" fmla="*/ 592833 w 5734864"/>
              <a:gd name="connsiteY49" fmla="*/ 2422749 h 6858000"/>
              <a:gd name="connsiteX50" fmla="*/ 594479 w 5734864"/>
              <a:gd name="connsiteY50" fmla="*/ 2426002 h 6858000"/>
              <a:gd name="connsiteX51" fmla="*/ 591963 w 5734864"/>
              <a:gd name="connsiteY51" fmla="*/ 2431950 h 6858000"/>
              <a:gd name="connsiteX52" fmla="*/ 591544 w 5734864"/>
              <a:gd name="connsiteY52" fmla="*/ 2433897 h 6858000"/>
              <a:gd name="connsiteX53" fmla="*/ 589519 w 5734864"/>
              <a:gd name="connsiteY53" fmla="*/ 2451398 h 6858000"/>
              <a:gd name="connsiteX54" fmla="*/ 590037 w 5734864"/>
              <a:gd name="connsiteY54" fmla="*/ 2455536 h 6858000"/>
              <a:gd name="connsiteX55" fmla="*/ 588179 w 5734864"/>
              <a:gd name="connsiteY55" fmla="*/ 2462981 h 6858000"/>
              <a:gd name="connsiteX56" fmla="*/ 583434 w 5734864"/>
              <a:gd name="connsiteY56" fmla="*/ 2503991 h 6858000"/>
              <a:gd name="connsiteX57" fmla="*/ 567942 w 5734864"/>
              <a:gd name="connsiteY57" fmla="*/ 2652936 h 6858000"/>
              <a:gd name="connsiteX58" fmla="*/ 573869 w 5734864"/>
              <a:gd name="connsiteY58" fmla="*/ 2670188 h 6858000"/>
              <a:gd name="connsiteX59" fmla="*/ 575243 w 5734864"/>
              <a:gd name="connsiteY59" fmla="*/ 2688114 h 6858000"/>
              <a:gd name="connsiteX60" fmla="*/ 573824 w 5734864"/>
              <a:gd name="connsiteY60" fmla="*/ 2689856 h 6858000"/>
              <a:gd name="connsiteX61" fmla="*/ 570699 w 5734864"/>
              <a:gd name="connsiteY61" fmla="*/ 2709353 h 6858000"/>
              <a:gd name="connsiteX62" fmla="*/ 573192 w 5734864"/>
              <a:gd name="connsiteY62" fmla="*/ 2714527 h 6858000"/>
              <a:gd name="connsiteX63" fmla="*/ 572044 w 5734864"/>
              <a:gd name="connsiteY63" fmla="*/ 2728187 h 6858000"/>
              <a:gd name="connsiteX64" fmla="*/ 572465 w 5734864"/>
              <a:gd name="connsiteY64" fmla="*/ 2755863 h 6858000"/>
              <a:gd name="connsiteX65" fmla="*/ 570028 w 5734864"/>
              <a:gd name="connsiteY65" fmla="*/ 2760324 h 6858000"/>
              <a:gd name="connsiteX66" fmla="*/ 566748 w 5734864"/>
              <a:gd name="connsiteY66" fmla="*/ 2800948 h 6858000"/>
              <a:gd name="connsiteX67" fmla="*/ 565509 w 5734864"/>
              <a:gd name="connsiteY67" fmla="*/ 2801167 h 6858000"/>
              <a:gd name="connsiteX68" fmla="*/ 559367 w 5734864"/>
              <a:gd name="connsiteY68" fmla="*/ 2811129 h 6858000"/>
              <a:gd name="connsiteX69" fmla="*/ 550354 w 5734864"/>
              <a:gd name="connsiteY69" fmla="*/ 2830949 h 6858000"/>
              <a:gd name="connsiteX70" fmla="*/ 514795 w 5734864"/>
              <a:gd name="connsiteY70" fmla="*/ 2872433 h 6858000"/>
              <a:gd name="connsiteX71" fmla="*/ 509875 w 5734864"/>
              <a:gd name="connsiteY71" fmla="*/ 2923099 h 6858000"/>
              <a:gd name="connsiteX72" fmla="*/ 509577 w 5734864"/>
              <a:gd name="connsiteY72" fmla="*/ 2923197 h 6858000"/>
              <a:gd name="connsiteX73" fmla="*/ 507597 w 5734864"/>
              <a:gd name="connsiteY73" fmla="*/ 2931868 h 6858000"/>
              <a:gd name="connsiteX74" fmla="*/ 507379 w 5734864"/>
              <a:gd name="connsiteY74" fmla="*/ 2938322 h 6858000"/>
              <a:gd name="connsiteX75" fmla="*/ 504725 w 5734864"/>
              <a:gd name="connsiteY75" fmla="*/ 2954519 h 6858000"/>
              <a:gd name="connsiteX76" fmla="*/ 502018 w 5734864"/>
              <a:gd name="connsiteY76" fmla="*/ 2959643 h 6858000"/>
              <a:gd name="connsiteX77" fmla="*/ 498360 w 5734864"/>
              <a:gd name="connsiteY77" fmla="*/ 2961019 h 6858000"/>
              <a:gd name="connsiteX78" fmla="*/ 498483 w 5734864"/>
              <a:gd name="connsiteY78" fmla="*/ 2962590 h 6858000"/>
              <a:gd name="connsiteX79" fmla="*/ 484403 w 5734864"/>
              <a:gd name="connsiteY79" fmla="*/ 2990538 h 6858000"/>
              <a:gd name="connsiteX80" fmla="*/ 463075 w 5734864"/>
              <a:gd name="connsiteY80" fmla="*/ 3055956 h 6858000"/>
              <a:gd name="connsiteX81" fmla="*/ 455013 w 5734864"/>
              <a:gd name="connsiteY81" fmla="*/ 3094482 h 6858000"/>
              <a:gd name="connsiteX82" fmla="*/ 428391 w 5734864"/>
              <a:gd name="connsiteY82" fmla="*/ 3198850 h 6858000"/>
              <a:gd name="connsiteX83" fmla="*/ 401440 w 5734864"/>
              <a:gd name="connsiteY83" fmla="*/ 3307560 h 6858000"/>
              <a:gd name="connsiteX84" fmla="*/ 386076 w 5734864"/>
              <a:gd name="connsiteY84" fmla="*/ 3373943 h 6858000"/>
              <a:gd name="connsiteX85" fmla="*/ 374726 w 5734864"/>
              <a:gd name="connsiteY85" fmla="*/ 3381364 h 6858000"/>
              <a:gd name="connsiteX86" fmla="*/ 369145 w 5734864"/>
              <a:gd name="connsiteY86" fmla="*/ 3383729 h 6858000"/>
              <a:gd name="connsiteX87" fmla="*/ 364294 w 5734864"/>
              <a:gd name="connsiteY87" fmla="*/ 3414159 h 6858000"/>
              <a:gd name="connsiteX88" fmla="*/ 366450 w 5734864"/>
              <a:gd name="connsiteY88" fmla="*/ 3436925 h 6858000"/>
              <a:gd name="connsiteX89" fmla="*/ 351743 w 5734864"/>
              <a:gd name="connsiteY89" fmla="*/ 3521619 h 6858000"/>
              <a:gd name="connsiteX90" fmla="*/ 345784 w 5734864"/>
              <a:gd name="connsiteY90" fmla="*/ 3603757 h 6858000"/>
              <a:gd name="connsiteX91" fmla="*/ 344198 w 5734864"/>
              <a:gd name="connsiteY91" fmla="*/ 3652424 h 6858000"/>
              <a:gd name="connsiteX92" fmla="*/ 352450 w 5734864"/>
              <a:gd name="connsiteY92" fmla="*/ 3665222 h 6858000"/>
              <a:gd name="connsiteX93" fmla="*/ 342621 w 5734864"/>
              <a:gd name="connsiteY93" fmla="*/ 3700804 h 6858000"/>
              <a:gd name="connsiteX94" fmla="*/ 341514 w 5734864"/>
              <a:gd name="connsiteY94" fmla="*/ 3734774 h 6858000"/>
              <a:gd name="connsiteX95" fmla="*/ 340607 w 5734864"/>
              <a:gd name="connsiteY95" fmla="*/ 3785153 h 6858000"/>
              <a:gd name="connsiteX96" fmla="*/ 340707 w 5734864"/>
              <a:gd name="connsiteY96" fmla="*/ 3788177 h 6858000"/>
              <a:gd name="connsiteX97" fmla="*/ 340361 w 5734864"/>
              <a:gd name="connsiteY97" fmla="*/ 3798803 h 6858000"/>
              <a:gd name="connsiteX98" fmla="*/ 339642 w 5734864"/>
              <a:gd name="connsiteY98" fmla="*/ 3838750 h 6858000"/>
              <a:gd name="connsiteX99" fmla="*/ 360295 w 5734864"/>
              <a:gd name="connsiteY99" fmla="*/ 4015196 h 6858000"/>
              <a:gd name="connsiteX100" fmla="*/ 339043 w 5734864"/>
              <a:gd name="connsiteY100" fmla="*/ 4052778 h 6858000"/>
              <a:gd name="connsiteX101" fmla="*/ 339343 w 5734864"/>
              <a:gd name="connsiteY101" fmla="*/ 4096257 h 6858000"/>
              <a:gd name="connsiteX102" fmla="*/ 340786 w 5734864"/>
              <a:gd name="connsiteY102" fmla="*/ 4321136 h 6858000"/>
              <a:gd name="connsiteX103" fmla="*/ 343158 w 5734864"/>
              <a:gd name="connsiteY103" fmla="*/ 4429174 h 6858000"/>
              <a:gd name="connsiteX104" fmla="*/ 334599 w 5734864"/>
              <a:gd name="connsiteY104" fmla="*/ 4449938 h 6858000"/>
              <a:gd name="connsiteX105" fmla="*/ 332890 w 5734864"/>
              <a:gd name="connsiteY105" fmla="*/ 4453515 h 6858000"/>
              <a:gd name="connsiteX106" fmla="*/ 331105 w 5734864"/>
              <a:gd name="connsiteY106" fmla="*/ 4467941 h 6858000"/>
              <a:gd name="connsiteX107" fmla="*/ 324289 w 5734864"/>
              <a:gd name="connsiteY107" fmla="*/ 4471861 h 6858000"/>
              <a:gd name="connsiteX108" fmla="*/ 317079 w 5734864"/>
              <a:gd name="connsiteY108" fmla="*/ 4493468 h 6858000"/>
              <a:gd name="connsiteX109" fmla="*/ 315557 w 5734864"/>
              <a:gd name="connsiteY109" fmla="*/ 4520067 h 6858000"/>
              <a:gd name="connsiteX110" fmla="*/ 315240 w 5734864"/>
              <a:gd name="connsiteY110" fmla="*/ 4536872 h 6858000"/>
              <a:gd name="connsiteX111" fmla="*/ 316200 w 5734864"/>
              <a:gd name="connsiteY111" fmla="*/ 4538297 h 6858000"/>
              <a:gd name="connsiteX112" fmla="*/ 317507 w 5734864"/>
              <a:gd name="connsiteY112" fmla="*/ 4547582 h 6858000"/>
              <a:gd name="connsiteX113" fmla="*/ 323078 w 5734864"/>
              <a:gd name="connsiteY113" fmla="*/ 4592102 h 6858000"/>
              <a:gd name="connsiteX114" fmla="*/ 328722 w 5734864"/>
              <a:gd name="connsiteY114" fmla="*/ 4667914 h 6858000"/>
              <a:gd name="connsiteX115" fmla="*/ 335597 w 5734864"/>
              <a:gd name="connsiteY115" fmla="*/ 4695035 h 6858000"/>
              <a:gd name="connsiteX116" fmla="*/ 339485 w 5734864"/>
              <a:gd name="connsiteY116" fmla="*/ 4695979 h 6858000"/>
              <a:gd name="connsiteX117" fmla="*/ 341089 w 5734864"/>
              <a:gd name="connsiteY117" fmla="*/ 4704268 h 6858000"/>
              <a:gd name="connsiteX118" fmla="*/ 342177 w 5734864"/>
              <a:gd name="connsiteY118" fmla="*/ 4706060 h 6858000"/>
              <a:gd name="connsiteX119" fmla="*/ 347751 w 5734864"/>
              <a:gd name="connsiteY119" fmla="*/ 4716754 h 6858000"/>
              <a:gd name="connsiteX120" fmla="*/ 344125 w 5734864"/>
              <a:gd name="connsiteY120" fmla="*/ 4764669 h 6858000"/>
              <a:gd name="connsiteX121" fmla="*/ 340188 w 5734864"/>
              <a:gd name="connsiteY121" fmla="*/ 4779386 h 6858000"/>
              <a:gd name="connsiteX122" fmla="*/ 335146 w 5734864"/>
              <a:gd name="connsiteY122" fmla="*/ 4787491 h 6858000"/>
              <a:gd name="connsiteX123" fmla="*/ 319124 w 5734864"/>
              <a:gd name="connsiteY123" fmla="*/ 4843514 h 6858000"/>
              <a:gd name="connsiteX124" fmla="*/ 305956 w 5734864"/>
              <a:gd name="connsiteY124" fmla="*/ 4881505 h 6858000"/>
              <a:gd name="connsiteX125" fmla="*/ 301062 w 5734864"/>
              <a:gd name="connsiteY125" fmla="*/ 4889332 h 6858000"/>
              <a:gd name="connsiteX126" fmla="*/ 302141 w 5734864"/>
              <a:gd name="connsiteY126" fmla="*/ 4899400 h 6858000"/>
              <a:gd name="connsiteX127" fmla="*/ 304424 w 5734864"/>
              <a:gd name="connsiteY127" fmla="*/ 4902664 h 6858000"/>
              <a:gd name="connsiteX128" fmla="*/ 293123 w 5734864"/>
              <a:gd name="connsiteY128" fmla="*/ 4932769 h 6858000"/>
              <a:gd name="connsiteX129" fmla="*/ 292275 w 5734864"/>
              <a:gd name="connsiteY129" fmla="*/ 4936482 h 6858000"/>
              <a:gd name="connsiteX130" fmla="*/ 288304 w 5734864"/>
              <a:gd name="connsiteY130" fmla="*/ 4962325 h 6858000"/>
              <a:gd name="connsiteX131" fmla="*/ 287420 w 5734864"/>
              <a:gd name="connsiteY131" fmla="*/ 5042193 h 6858000"/>
              <a:gd name="connsiteX132" fmla="*/ 287020 w 5734864"/>
              <a:gd name="connsiteY132" fmla="*/ 5065655 h 6858000"/>
              <a:gd name="connsiteX133" fmla="*/ 288488 w 5734864"/>
              <a:gd name="connsiteY133" fmla="*/ 5082216 h 6858000"/>
              <a:gd name="connsiteX134" fmla="*/ 282763 w 5734864"/>
              <a:gd name="connsiteY134" fmla="*/ 5127114 h 6858000"/>
              <a:gd name="connsiteX135" fmla="*/ 269316 w 5734864"/>
              <a:gd name="connsiteY135" fmla="*/ 5202682 h 6858000"/>
              <a:gd name="connsiteX136" fmla="*/ 269174 w 5734864"/>
              <a:gd name="connsiteY136" fmla="*/ 5230835 h 6858000"/>
              <a:gd name="connsiteX137" fmla="*/ 272679 w 5734864"/>
              <a:gd name="connsiteY137" fmla="*/ 5232660 h 6858000"/>
              <a:gd name="connsiteX138" fmla="*/ 272160 w 5734864"/>
              <a:gd name="connsiteY138" fmla="*/ 5241150 h 6858000"/>
              <a:gd name="connsiteX139" fmla="*/ 272760 w 5734864"/>
              <a:gd name="connsiteY139" fmla="*/ 5243156 h 6858000"/>
              <a:gd name="connsiteX140" fmla="*/ 275462 w 5734864"/>
              <a:gd name="connsiteY140" fmla="*/ 5254919 h 6858000"/>
              <a:gd name="connsiteX141" fmla="*/ 262897 w 5734864"/>
              <a:gd name="connsiteY141" fmla="*/ 5286259 h 6858000"/>
              <a:gd name="connsiteX142" fmla="*/ 252761 w 5734864"/>
              <a:gd name="connsiteY142" fmla="*/ 5357801 h 6858000"/>
              <a:gd name="connsiteX143" fmla="*/ 242360 w 5734864"/>
              <a:gd name="connsiteY143" fmla="*/ 5460080 h 6858000"/>
              <a:gd name="connsiteX144" fmla="*/ 229880 w 5734864"/>
              <a:gd name="connsiteY144" fmla="*/ 5539714 h 6858000"/>
              <a:gd name="connsiteX145" fmla="*/ 204283 w 5734864"/>
              <a:gd name="connsiteY145" fmla="*/ 5639080 h 6858000"/>
              <a:gd name="connsiteX146" fmla="*/ 198948 w 5734864"/>
              <a:gd name="connsiteY146" fmla="*/ 5710958 h 6858000"/>
              <a:gd name="connsiteX147" fmla="*/ 192367 w 5734864"/>
              <a:gd name="connsiteY147" fmla="*/ 5719859 h 6858000"/>
              <a:gd name="connsiteX148" fmla="*/ 188035 w 5734864"/>
              <a:gd name="connsiteY148" fmla="*/ 5729935 h 6858000"/>
              <a:gd name="connsiteX149" fmla="*/ 188428 w 5734864"/>
              <a:gd name="connsiteY149" fmla="*/ 5731182 h 6858000"/>
              <a:gd name="connsiteX150" fmla="*/ 181635 w 5734864"/>
              <a:gd name="connsiteY150" fmla="*/ 5753538 h 6858000"/>
              <a:gd name="connsiteX151" fmla="*/ 169744 w 5734864"/>
              <a:gd name="connsiteY151" fmla="*/ 5796307 h 6858000"/>
              <a:gd name="connsiteX152" fmla="*/ 170351 w 5734864"/>
              <a:gd name="connsiteY152" fmla="*/ 5796644 h 6858000"/>
              <a:gd name="connsiteX153" fmla="*/ 171559 w 5734864"/>
              <a:gd name="connsiteY153" fmla="*/ 5803435 h 6858000"/>
              <a:gd name="connsiteX154" fmla="*/ 172284 w 5734864"/>
              <a:gd name="connsiteY154" fmla="*/ 5816391 h 6858000"/>
              <a:gd name="connsiteX155" fmla="*/ 182542 w 5734864"/>
              <a:gd name="connsiteY155" fmla="*/ 5846382 h 6858000"/>
              <a:gd name="connsiteX156" fmla="*/ 175877 w 5734864"/>
              <a:gd name="connsiteY156" fmla="*/ 5871336 h 6858000"/>
              <a:gd name="connsiteX157" fmla="*/ 174910 w 5734864"/>
              <a:gd name="connsiteY157" fmla="*/ 5876376 h 6858000"/>
              <a:gd name="connsiteX158" fmla="*/ 175047 w 5734864"/>
              <a:gd name="connsiteY158" fmla="*/ 5876483 h 6858000"/>
              <a:gd name="connsiteX159" fmla="*/ 174335 w 5734864"/>
              <a:gd name="connsiteY159" fmla="*/ 5881814 h 6858000"/>
              <a:gd name="connsiteX160" fmla="*/ 171273 w 5734864"/>
              <a:gd name="connsiteY160" fmla="*/ 5895339 h 6858000"/>
              <a:gd name="connsiteX161" fmla="*/ 171658 w 5734864"/>
              <a:gd name="connsiteY161" fmla="*/ 5898749 h 6858000"/>
              <a:gd name="connsiteX162" fmla="*/ 174658 w 5734864"/>
              <a:gd name="connsiteY162" fmla="*/ 5919558 h 6858000"/>
              <a:gd name="connsiteX163" fmla="*/ 169099 w 5734864"/>
              <a:gd name="connsiteY163" fmla="*/ 5984417 h 6858000"/>
              <a:gd name="connsiteX164" fmla="*/ 162007 w 5734864"/>
              <a:gd name="connsiteY164" fmla="*/ 6049043 h 6858000"/>
              <a:gd name="connsiteX165" fmla="*/ 156875 w 5734864"/>
              <a:gd name="connsiteY165" fmla="*/ 6114000 h 6858000"/>
              <a:gd name="connsiteX166" fmla="*/ 165441 w 5734864"/>
              <a:gd name="connsiteY166" fmla="*/ 6146938 h 6858000"/>
              <a:gd name="connsiteX167" fmla="*/ 165177 w 5734864"/>
              <a:gd name="connsiteY167" fmla="*/ 6150658 h 6858000"/>
              <a:gd name="connsiteX168" fmla="*/ 161772 w 5734864"/>
              <a:gd name="connsiteY168" fmla="*/ 6160011 h 6858000"/>
              <a:gd name="connsiteX169" fmla="*/ 160051 w 5734864"/>
              <a:gd name="connsiteY169" fmla="*/ 6163393 h 6858000"/>
              <a:gd name="connsiteX170" fmla="*/ 158473 w 5734864"/>
              <a:gd name="connsiteY170" fmla="*/ 6168628 h 6858000"/>
              <a:gd name="connsiteX171" fmla="*/ 158573 w 5734864"/>
              <a:gd name="connsiteY171" fmla="*/ 6168799 h 6858000"/>
              <a:gd name="connsiteX172" fmla="*/ 146463 w 5734864"/>
              <a:gd name="connsiteY172" fmla="*/ 6196671 h 6858000"/>
              <a:gd name="connsiteX173" fmla="*/ 150209 w 5734864"/>
              <a:gd name="connsiteY173" fmla="*/ 6232365 h 6858000"/>
              <a:gd name="connsiteX174" fmla="*/ 148544 w 5734864"/>
              <a:gd name="connsiteY174" fmla="*/ 6246162 h 6858000"/>
              <a:gd name="connsiteX175" fmla="*/ 148403 w 5734864"/>
              <a:gd name="connsiteY175" fmla="*/ 6253754 h 6858000"/>
              <a:gd name="connsiteX176" fmla="*/ 138880 w 5734864"/>
              <a:gd name="connsiteY176" fmla="*/ 6276449 h 6858000"/>
              <a:gd name="connsiteX177" fmla="*/ 138683 w 5734864"/>
              <a:gd name="connsiteY177" fmla="*/ 6279721 h 6858000"/>
              <a:gd name="connsiteX178" fmla="*/ 130721 w 5734864"/>
              <a:gd name="connsiteY178" fmla="*/ 6293675 h 6858000"/>
              <a:gd name="connsiteX179" fmla="*/ 120717 w 5734864"/>
              <a:gd name="connsiteY179" fmla="*/ 6313967 h 6858000"/>
              <a:gd name="connsiteX180" fmla="*/ 120841 w 5734864"/>
              <a:gd name="connsiteY180" fmla="*/ 6315437 h 6858000"/>
              <a:gd name="connsiteX181" fmla="*/ 115208 w 5734864"/>
              <a:gd name="connsiteY181" fmla="*/ 6324024 h 6858000"/>
              <a:gd name="connsiteX182" fmla="*/ 101217 w 5734864"/>
              <a:gd name="connsiteY182" fmla="*/ 6365923 h 6858000"/>
              <a:gd name="connsiteX183" fmla="*/ 74946 w 5734864"/>
              <a:gd name="connsiteY183" fmla="*/ 6556817 h 6858000"/>
              <a:gd name="connsiteX184" fmla="*/ 16001 w 5734864"/>
              <a:gd name="connsiteY184" fmla="*/ 6808678 h 6858000"/>
              <a:gd name="connsiteX185" fmla="*/ 0 w 5734864"/>
              <a:gd name="connsiteY185" fmla="*/ 6858000 h 6858000"/>
              <a:gd name="connsiteX186" fmla="*/ 5734864 w 5734864"/>
              <a:gd name="connsiteY186" fmla="*/ 6858000 h 6858000"/>
              <a:gd name="connsiteX187" fmla="*/ 5734864 w 5734864"/>
              <a:gd name="connsiteY18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</a:cxnLst>
            <a:rect l="l" t="t" r="r" b="b"/>
            <a:pathLst>
              <a:path w="5734864" h="6858000">
                <a:moveTo>
                  <a:pt x="5734864" y="0"/>
                </a:moveTo>
                <a:lnTo>
                  <a:pt x="771611" y="0"/>
                </a:lnTo>
                <a:cubicBezTo>
                  <a:pt x="771634" y="16369"/>
                  <a:pt x="771656" y="32739"/>
                  <a:pt x="771679" y="49108"/>
                </a:cubicBezTo>
                <a:cubicBezTo>
                  <a:pt x="775201" y="55622"/>
                  <a:pt x="788724" y="196721"/>
                  <a:pt x="794248" y="200968"/>
                </a:cubicBezTo>
                <a:lnTo>
                  <a:pt x="801749" y="414071"/>
                </a:lnTo>
                <a:cubicBezTo>
                  <a:pt x="807329" y="440933"/>
                  <a:pt x="835107" y="598697"/>
                  <a:pt x="818548" y="585467"/>
                </a:cubicBezTo>
                <a:cubicBezTo>
                  <a:pt x="856197" y="664140"/>
                  <a:pt x="837895" y="708473"/>
                  <a:pt x="857476" y="800623"/>
                </a:cubicBezTo>
                <a:cubicBezTo>
                  <a:pt x="822401" y="857344"/>
                  <a:pt x="855723" y="824571"/>
                  <a:pt x="851083" y="878903"/>
                </a:cubicBezTo>
                <a:cubicBezTo>
                  <a:pt x="884811" y="859448"/>
                  <a:pt x="834648" y="946397"/>
                  <a:pt x="873564" y="943826"/>
                </a:cubicBezTo>
                <a:cubicBezTo>
                  <a:pt x="871487" y="953795"/>
                  <a:pt x="868248" y="963533"/>
                  <a:pt x="864705" y="973328"/>
                </a:cubicBezTo>
                <a:lnTo>
                  <a:pt x="862869" y="978457"/>
                </a:lnTo>
                <a:lnTo>
                  <a:pt x="862233" y="998041"/>
                </a:lnTo>
                <a:lnTo>
                  <a:pt x="853665" y="1004750"/>
                </a:lnTo>
                <a:lnTo>
                  <a:pt x="847865" y="1070795"/>
                </a:lnTo>
                <a:cubicBezTo>
                  <a:pt x="870234" y="1110486"/>
                  <a:pt x="833172" y="1190441"/>
                  <a:pt x="862786" y="1238994"/>
                </a:cubicBezTo>
                <a:cubicBezTo>
                  <a:pt x="864699" y="1290599"/>
                  <a:pt x="860615" y="1347716"/>
                  <a:pt x="859345" y="1380427"/>
                </a:cubicBezTo>
                <a:cubicBezTo>
                  <a:pt x="845703" y="1396391"/>
                  <a:pt x="873184" y="1435525"/>
                  <a:pt x="855172" y="1435262"/>
                </a:cubicBezTo>
                <a:lnTo>
                  <a:pt x="860494" y="1453861"/>
                </a:lnTo>
                <a:lnTo>
                  <a:pt x="853731" y="1467047"/>
                </a:lnTo>
                <a:cubicBezTo>
                  <a:pt x="846549" y="1480528"/>
                  <a:pt x="841728" y="1491093"/>
                  <a:pt x="845847" y="1502307"/>
                </a:cubicBezTo>
                <a:lnTo>
                  <a:pt x="817613" y="1565166"/>
                </a:lnTo>
                <a:cubicBezTo>
                  <a:pt x="805468" y="1557258"/>
                  <a:pt x="816534" y="1596564"/>
                  <a:pt x="804223" y="1601941"/>
                </a:cubicBezTo>
                <a:cubicBezTo>
                  <a:pt x="794287" y="1604654"/>
                  <a:pt x="795328" y="1617209"/>
                  <a:pt x="791773" y="1627005"/>
                </a:cubicBezTo>
                <a:cubicBezTo>
                  <a:pt x="781684" y="1634393"/>
                  <a:pt x="772978" y="1683187"/>
                  <a:pt x="774645" y="1699922"/>
                </a:cubicBezTo>
                <a:cubicBezTo>
                  <a:pt x="785341" y="1746767"/>
                  <a:pt x="744845" y="1787099"/>
                  <a:pt x="752343" y="1824604"/>
                </a:cubicBezTo>
                <a:cubicBezTo>
                  <a:pt x="751502" y="1834578"/>
                  <a:pt x="749297" y="1842929"/>
                  <a:pt x="746254" y="1850222"/>
                </a:cubicBezTo>
                <a:lnTo>
                  <a:pt x="728600" y="1869603"/>
                </a:lnTo>
                <a:lnTo>
                  <a:pt x="724396" y="1883104"/>
                </a:lnTo>
                <a:lnTo>
                  <a:pt x="722165" y="1885924"/>
                </a:lnTo>
                <a:lnTo>
                  <a:pt x="721338" y="1887123"/>
                </a:lnTo>
                <a:lnTo>
                  <a:pt x="714840" y="1902274"/>
                </a:lnTo>
                <a:lnTo>
                  <a:pt x="722847" y="1929891"/>
                </a:lnTo>
                <a:lnTo>
                  <a:pt x="714660" y="1982709"/>
                </a:lnTo>
                <a:cubicBezTo>
                  <a:pt x="727725" y="2006201"/>
                  <a:pt x="714739" y="1997091"/>
                  <a:pt x="710759" y="2013010"/>
                </a:cubicBezTo>
                <a:cubicBezTo>
                  <a:pt x="707970" y="2027531"/>
                  <a:pt x="700788" y="2054714"/>
                  <a:pt x="697927" y="2069833"/>
                </a:cubicBezTo>
                <a:cubicBezTo>
                  <a:pt x="685211" y="2080229"/>
                  <a:pt x="698762" y="2088241"/>
                  <a:pt x="693594" y="2103731"/>
                </a:cubicBezTo>
                <a:cubicBezTo>
                  <a:pt x="688481" y="2110649"/>
                  <a:pt x="687183" y="2115973"/>
                  <a:pt x="691109" y="2124027"/>
                </a:cubicBezTo>
                <a:cubicBezTo>
                  <a:pt x="666413" y="2155740"/>
                  <a:pt x="688031" y="2144874"/>
                  <a:pt x="676593" y="2176182"/>
                </a:cubicBezTo>
                <a:cubicBezTo>
                  <a:pt x="665190" y="2202944"/>
                  <a:pt x="656416" y="2233857"/>
                  <a:pt x="633227" y="2258036"/>
                </a:cubicBezTo>
                <a:cubicBezTo>
                  <a:pt x="626930" y="2262191"/>
                  <a:pt x="623498" y="2274069"/>
                  <a:pt x="625564" y="2284567"/>
                </a:cubicBezTo>
                <a:cubicBezTo>
                  <a:pt x="625918" y="2286374"/>
                  <a:pt x="626427" y="2288071"/>
                  <a:pt x="627074" y="2289605"/>
                </a:cubicBezTo>
                <a:cubicBezTo>
                  <a:pt x="619029" y="2296628"/>
                  <a:pt x="616453" y="2303188"/>
                  <a:pt x="614574" y="2308717"/>
                </a:cubicBezTo>
                <a:lnTo>
                  <a:pt x="606890" y="2320662"/>
                </a:lnTo>
                <a:lnTo>
                  <a:pt x="605558" y="2327897"/>
                </a:lnTo>
                <a:lnTo>
                  <a:pt x="602202" y="2357749"/>
                </a:lnTo>
                <a:lnTo>
                  <a:pt x="600213" y="2364905"/>
                </a:lnTo>
                <a:lnTo>
                  <a:pt x="597160" y="2388351"/>
                </a:lnTo>
                <a:lnTo>
                  <a:pt x="597982" y="2402296"/>
                </a:lnTo>
                <a:lnTo>
                  <a:pt x="593150" y="2420015"/>
                </a:lnTo>
                <a:cubicBezTo>
                  <a:pt x="593044" y="2420926"/>
                  <a:pt x="592939" y="2421838"/>
                  <a:pt x="592833" y="2422749"/>
                </a:cubicBezTo>
                <a:lnTo>
                  <a:pt x="594479" y="2426002"/>
                </a:lnTo>
                <a:cubicBezTo>
                  <a:pt x="594168" y="2427683"/>
                  <a:pt x="593118" y="2429721"/>
                  <a:pt x="591963" y="2431950"/>
                </a:cubicBezTo>
                <a:cubicBezTo>
                  <a:pt x="591823" y="2432599"/>
                  <a:pt x="591684" y="2433248"/>
                  <a:pt x="591544" y="2433897"/>
                </a:cubicBezTo>
                <a:lnTo>
                  <a:pt x="589519" y="2451398"/>
                </a:lnTo>
                <a:cubicBezTo>
                  <a:pt x="589692" y="2452777"/>
                  <a:pt x="589864" y="2454157"/>
                  <a:pt x="590037" y="2455536"/>
                </a:cubicBezTo>
                <a:lnTo>
                  <a:pt x="588179" y="2462981"/>
                </a:lnTo>
                <a:lnTo>
                  <a:pt x="583434" y="2503991"/>
                </a:lnTo>
                <a:cubicBezTo>
                  <a:pt x="576530" y="2566058"/>
                  <a:pt x="570433" y="2625224"/>
                  <a:pt x="567942" y="2652936"/>
                </a:cubicBezTo>
                <a:cubicBezTo>
                  <a:pt x="570864" y="2658290"/>
                  <a:pt x="572739" y="2664095"/>
                  <a:pt x="573869" y="2670188"/>
                </a:cubicBezTo>
                <a:lnTo>
                  <a:pt x="575243" y="2688114"/>
                </a:lnTo>
                <a:lnTo>
                  <a:pt x="573824" y="2689856"/>
                </a:lnTo>
                <a:cubicBezTo>
                  <a:pt x="569972" y="2698471"/>
                  <a:pt x="569572" y="2704494"/>
                  <a:pt x="570699" y="2709353"/>
                </a:cubicBezTo>
                <a:lnTo>
                  <a:pt x="573192" y="2714527"/>
                </a:lnTo>
                <a:cubicBezTo>
                  <a:pt x="572809" y="2719080"/>
                  <a:pt x="572427" y="2723634"/>
                  <a:pt x="572044" y="2728187"/>
                </a:cubicBezTo>
                <a:cubicBezTo>
                  <a:pt x="572184" y="2737412"/>
                  <a:pt x="572325" y="2746638"/>
                  <a:pt x="572465" y="2755863"/>
                </a:cubicBezTo>
                <a:lnTo>
                  <a:pt x="570028" y="2760324"/>
                </a:lnTo>
                <a:lnTo>
                  <a:pt x="566748" y="2800948"/>
                </a:lnTo>
                <a:lnTo>
                  <a:pt x="565509" y="2801167"/>
                </a:lnTo>
                <a:cubicBezTo>
                  <a:pt x="562655" y="2802587"/>
                  <a:pt x="560408" y="2805381"/>
                  <a:pt x="559367" y="2811129"/>
                </a:cubicBezTo>
                <a:cubicBezTo>
                  <a:pt x="543471" y="2797318"/>
                  <a:pt x="552020" y="2812773"/>
                  <a:pt x="550354" y="2830949"/>
                </a:cubicBezTo>
                <a:cubicBezTo>
                  <a:pt x="525292" y="2813553"/>
                  <a:pt x="531129" y="2868192"/>
                  <a:pt x="514795" y="2872433"/>
                </a:cubicBezTo>
                <a:lnTo>
                  <a:pt x="509875" y="2923099"/>
                </a:lnTo>
                <a:lnTo>
                  <a:pt x="509577" y="2923197"/>
                </a:lnTo>
                <a:cubicBezTo>
                  <a:pt x="508704" y="2924865"/>
                  <a:pt x="508038" y="2927556"/>
                  <a:pt x="507597" y="2931868"/>
                </a:cubicBezTo>
                <a:cubicBezTo>
                  <a:pt x="507524" y="2934019"/>
                  <a:pt x="507452" y="2936171"/>
                  <a:pt x="507379" y="2938322"/>
                </a:cubicBezTo>
                <a:lnTo>
                  <a:pt x="504725" y="2954519"/>
                </a:lnTo>
                <a:lnTo>
                  <a:pt x="502018" y="2959643"/>
                </a:lnTo>
                <a:lnTo>
                  <a:pt x="498360" y="2961019"/>
                </a:lnTo>
                <a:lnTo>
                  <a:pt x="498483" y="2962590"/>
                </a:lnTo>
                <a:cubicBezTo>
                  <a:pt x="502388" y="2975027"/>
                  <a:pt x="510202" y="2980016"/>
                  <a:pt x="484403" y="2990538"/>
                </a:cubicBezTo>
                <a:cubicBezTo>
                  <a:pt x="489425" y="3018352"/>
                  <a:pt x="474337" y="3021029"/>
                  <a:pt x="463075" y="3055956"/>
                </a:cubicBezTo>
                <a:cubicBezTo>
                  <a:pt x="469487" y="3072485"/>
                  <a:pt x="464165" y="3083955"/>
                  <a:pt x="455013" y="3094482"/>
                </a:cubicBezTo>
                <a:cubicBezTo>
                  <a:pt x="453131" y="3130054"/>
                  <a:pt x="437643" y="3160106"/>
                  <a:pt x="428391" y="3198850"/>
                </a:cubicBezTo>
                <a:lnTo>
                  <a:pt x="401440" y="3307560"/>
                </a:lnTo>
                <a:lnTo>
                  <a:pt x="386076" y="3373943"/>
                </a:lnTo>
                <a:cubicBezTo>
                  <a:pt x="386236" y="3376061"/>
                  <a:pt x="380537" y="3378856"/>
                  <a:pt x="374726" y="3381364"/>
                </a:cubicBezTo>
                <a:lnTo>
                  <a:pt x="369145" y="3383729"/>
                </a:lnTo>
                <a:lnTo>
                  <a:pt x="364294" y="3414159"/>
                </a:lnTo>
                <a:lnTo>
                  <a:pt x="366450" y="3436925"/>
                </a:lnTo>
                <a:lnTo>
                  <a:pt x="351743" y="3521619"/>
                </a:lnTo>
                <a:lnTo>
                  <a:pt x="345784" y="3603757"/>
                </a:lnTo>
                <a:cubicBezTo>
                  <a:pt x="345255" y="3619979"/>
                  <a:pt x="344727" y="3636202"/>
                  <a:pt x="344198" y="3652424"/>
                </a:cubicBezTo>
                <a:lnTo>
                  <a:pt x="352450" y="3665222"/>
                </a:lnTo>
                <a:lnTo>
                  <a:pt x="342621" y="3700804"/>
                </a:lnTo>
                <a:lnTo>
                  <a:pt x="341514" y="3734774"/>
                </a:lnTo>
                <a:cubicBezTo>
                  <a:pt x="341212" y="3751567"/>
                  <a:pt x="340909" y="3768360"/>
                  <a:pt x="340607" y="3785153"/>
                </a:cubicBezTo>
                <a:cubicBezTo>
                  <a:pt x="340640" y="3786161"/>
                  <a:pt x="340674" y="3787169"/>
                  <a:pt x="340707" y="3788177"/>
                </a:cubicBezTo>
                <a:cubicBezTo>
                  <a:pt x="340592" y="3791719"/>
                  <a:pt x="340476" y="3795261"/>
                  <a:pt x="340361" y="3798803"/>
                </a:cubicBezTo>
                <a:cubicBezTo>
                  <a:pt x="340121" y="3812119"/>
                  <a:pt x="339882" y="3825434"/>
                  <a:pt x="339642" y="3838750"/>
                </a:cubicBezTo>
                <a:cubicBezTo>
                  <a:pt x="337363" y="3949044"/>
                  <a:pt x="361794" y="3960437"/>
                  <a:pt x="360295" y="4015196"/>
                </a:cubicBezTo>
                <a:lnTo>
                  <a:pt x="339043" y="4052778"/>
                </a:lnTo>
                <a:lnTo>
                  <a:pt x="339343" y="4096257"/>
                </a:lnTo>
                <a:cubicBezTo>
                  <a:pt x="362058" y="4159145"/>
                  <a:pt x="332404" y="4250479"/>
                  <a:pt x="340786" y="4321136"/>
                </a:cubicBezTo>
                <a:cubicBezTo>
                  <a:pt x="341421" y="4376624"/>
                  <a:pt x="344189" y="4407708"/>
                  <a:pt x="343158" y="4429174"/>
                </a:cubicBezTo>
                <a:cubicBezTo>
                  <a:pt x="340948" y="4436304"/>
                  <a:pt x="337887" y="4443121"/>
                  <a:pt x="334599" y="4449938"/>
                </a:cubicBezTo>
                <a:lnTo>
                  <a:pt x="332890" y="4453515"/>
                </a:lnTo>
                <a:lnTo>
                  <a:pt x="331105" y="4467941"/>
                </a:lnTo>
                <a:lnTo>
                  <a:pt x="324289" y="4471861"/>
                </a:lnTo>
                <a:lnTo>
                  <a:pt x="317079" y="4493468"/>
                </a:lnTo>
                <a:cubicBezTo>
                  <a:pt x="315353" y="4501584"/>
                  <a:pt x="314639" y="4510343"/>
                  <a:pt x="315557" y="4520067"/>
                </a:cubicBezTo>
                <a:cubicBezTo>
                  <a:pt x="315451" y="4525669"/>
                  <a:pt x="315346" y="4531270"/>
                  <a:pt x="315240" y="4536872"/>
                </a:cubicBezTo>
                <a:lnTo>
                  <a:pt x="316200" y="4538297"/>
                </a:lnTo>
                <a:cubicBezTo>
                  <a:pt x="316738" y="4541182"/>
                  <a:pt x="316785" y="4544563"/>
                  <a:pt x="317507" y="4547582"/>
                </a:cubicBezTo>
                <a:cubicBezTo>
                  <a:pt x="322716" y="4552468"/>
                  <a:pt x="324912" y="4582137"/>
                  <a:pt x="323078" y="4592102"/>
                </a:cubicBezTo>
                <a:cubicBezTo>
                  <a:pt x="314597" y="4619728"/>
                  <a:pt x="334923" y="4645745"/>
                  <a:pt x="328722" y="4667914"/>
                </a:cubicBezTo>
                <a:cubicBezTo>
                  <a:pt x="330810" y="4685069"/>
                  <a:pt x="333803" y="4690356"/>
                  <a:pt x="335597" y="4695035"/>
                </a:cubicBezTo>
                <a:lnTo>
                  <a:pt x="339485" y="4695979"/>
                </a:lnTo>
                <a:lnTo>
                  <a:pt x="341089" y="4704268"/>
                </a:lnTo>
                <a:lnTo>
                  <a:pt x="342177" y="4706060"/>
                </a:lnTo>
                <a:cubicBezTo>
                  <a:pt x="344268" y="4709474"/>
                  <a:pt x="346234" y="4712931"/>
                  <a:pt x="347751" y="4716754"/>
                </a:cubicBezTo>
                <a:lnTo>
                  <a:pt x="344125" y="4764669"/>
                </a:lnTo>
                <a:lnTo>
                  <a:pt x="340188" y="4779386"/>
                </a:lnTo>
                <a:lnTo>
                  <a:pt x="335146" y="4787491"/>
                </a:lnTo>
                <a:lnTo>
                  <a:pt x="319124" y="4843514"/>
                </a:lnTo>
                <a:lnTo>
                  <a:pt x="305956" y="4881505"/>
                </a:lnTo>
                <a:lnTo>
                  <a:pt x="301062" y="4889332"/>
                </a:lnTo>
                <a:lnTo>
                  <a:pt x="302141" y="4899400"/>
                </a:lnTo>
                <a:cubicBezTo>
                  <a:pt x="302767" y="4900706"/>
                  <a:pt x="303536" y="4901803"/>
                  <a:pt x="304424" y="4902664"/>
                </a:cubicBezTo>
                <a:lnTo>
                  <a:pt x="293123" y="4932769"/>
                </a:lnTo>
                <a:lnTo>
                  <a:pt x="292275" y="4936482"/>
                </a:lnTo>
                <a:lnTo>
                  <a:pt x="288304" y="4962325"/>
                </a:lnTo>
                <a:cubicBezTo>
                  <a:pt x="288009" y="4988948"/>
                  <a:pt x="287715" y="5015570"/>
                  <a:pt x="287420" y="5042193"/>
                </a:cubicBezTo>
                <a:cubicBezTo>
                  <a:pt x="295373" y="5039737"/>
                  <a:pt x="281659" y="5060438"/>
                  <a:pt x="287020" y="5065655"/>
                </a:cubicBezTo>
                <a:cubicBezTo>
                  <a:pt x="291675" y="5068928"/>
                  <a:pt x="288601" y="5075970"/>
                  <a:pt x="288488" y="5082216"/>
                </a:cubicBezTo>
                <a:cubicBezTo>
                  <a:pt x="292282" y="5088207"/>
                  <a:pt x="287008" y="5117775"/>
                  <a:pt x="282763" y="5127114"/>
                </a:cubicBezTo>
                <a:cubicBezTo>
                  <a:pt x="267723" y="5152218"/>
                  <a:pt x="280799" y="5182399"/>
                  <a:pt x="269316" y="5202682"/>
                </a:cubicBezTo>
                <a:cubicBezTo>
                  <a:pt x="267050" y="5219969"/>
                  <a:pt x="268614" y="5225841"/>
                  <a:pt x="269174" y="5230835"/>
                </a:cubicBezTo>
                <a:lnTo>
                  <a:pt x="272679" y="5232660"/>
                </a:lnTo>
                <a:lnTo>
                  <a:pt x="272160" y="5241150"/>
                </a:lnTo>
                <a:lnTo>
                  <a:pt x="272760" y="5243156"/>
                </a:lnTo>
                <a:cubicBezTo>
                  <a:pt x="273922" y="5246984"/>
                  <a:pt x="274952" y="5250824"/>
                  <a:pt x="275462" y="5254919"/>
                </a:cubicBezTo>
                <a:cubicBezTo>
                  <a:pt x="258407" y="5258851"/>
                  <a:pt x="276976" y="5290392"/>
                  <a:pt x="262897" y="5286259"/>
                </a:cubicBezTo>
                <a:cubicBezTo>
                  <a:pt x="262724" y="5309439"/>
                  <a:pt x="239612" y="5337531"/>
                  <a:pt x="252761" y="5357801"/>
                </a:cubicBezTo>
                <a:cubicBezTo>
                  <a:pt x="248775" y="5392256"/>
                  <a:pt x="247799" y="5423412"/>
                  <a:pt x="242360" y="5460080"/>
                </a:cubicBezTo>
                <a:cubicBezTo>
                  <a:pt x="232632" y="5488478"/>
                  <a:pt x="242025" y="5519143"/>
                  <a:pt x="229880" y="5539714"/>
                </a:cubicBezTo>
                <a:cubicBezTo>
                  <a:pt x="230558" y="5572454"/>
                  <a:pt x="222150" y="5613340"/>
                  <a:pt x="204283" y="5639080"/>
                </a:cubicBezTo>
                <a:cubicBezTo>
                  <a:pt x="201596" y="5674226"/>
                  <a:pt x="191051" y="5680198"/>
                  <a:pt x="198948" y="5710958"/>
                </a:cubicBezTo>
                <a:cubicBezTo>
                  <a:pt x="196338" y="5713534"/>
                  <a:pt x="194185" y="5716550"/>
                  <a:pt x="192367" y="5719859"/>
                </a:cubicBezTo>
                <a:lnTo>
                  <a:pt x="188035" y="5729935"/>
                </a:lnTo>
                <a:lnTo>
                  <a:pt x="188428" y="5731182"/>
                </a:lnTo>
                <a:lnTo>
                  <a:pt x="181635" y="5753538"/>
                </a:lnTo>
                <a:lnTo>
                  <a:pt x="169744" y="5796307"/>
                </a:lnTo>
                <a:lnTo>
                  <a:pt x="170351" y="5796644"/>
                </a:lnTo>
                <a:cubicBezTo>
                  <a:pt x="171558" y="5797954"/>
                  <a:pt x="172173" y="5799948"/>
                  <a:pt x="171559" y="5803435"/>
                </a:cubicBezTo>
                <a:cubicBezTo>
                  <a:pt x="182664" y="5798231"/>
                  <a:pt x="175075" y="5805646"/>
                  <a:pt x="172284" y="5816391"/>
                </a:cubicBezTo>
                <a:cubicBezTo>
                  <a:pt x="188911" y="5810703"/>
                  <a:pt x="174844" y="5841128"/>
                  <a:pt x="182542" y="5846382"/>
                </a:cubicBezTo>
                <a:cubicBezTo>
                  <a:pt x="180118" y="5854404"/>
                  <a:pt x="177856" y="5862781"/>
                  <a:pt x="175877" y="5871336"/>
                </a:cubicBezTo>
                <a:lnTo>
                  <a:pt x="174910" y="5876376"/>
                </a:lnTo>
                <a:lnTo>
                  <a:pt x="175047" y="5876483"/>
                </a:lnTo>
                <a:cubicBezTo>
                  <a:pt x="175167" y="5877594"/>
                  <a:pt x="174973" y="5879257"/>
                  <a:pt x="174335" y="5881814"/>
                </a:cubicBezTo>
                <a:lnTo>
                  <a:pt x="171273" y="5895339"/>
                </a:lnTo>
                <a:cubicBezTo>
                  <a:pt x="171401" y="5896476"/>
                  <a:pt x="171530" y="5897612"/>
                  <a:pt x="171658" y="5898749"/>
                </a:cubicBezTo>
                <a:lnTo>
                  <a:pt x="174658" y="5919558"/>
                </a:lnTo>
                <a:cubicBezTo>
                  <a:pt x="173958" y="5933601"/>
                  <a:pt x="171208" y="5962838"/>
                  <a:pt x="169099" y="5984417"/>
                </a:cubicBezTo>
                <a:cubicBezTo>
                  <a:pt x="162916" y="6005205"/>
                  <a:pt x="164971" y="6025162"/>
                  <a:pt x="162007" y="6049043"/>
                </a:cubicBezTo>
                <a:cubicBezTo>
                  <a:pt x="150795" y="6073830"/>
                  <a:pt x="160091" y="6088483"/>
                  <a:pt x="156875" y="6114000"/>
                </a:cubicBezTo>
                <a:cubicBezTo>
                  <a:pt x="141597" y="6134477"/>
                  <a:pt x="163381" y="6133378"/>
                  <a:pt x="165441" y="6146938"/>
                </a:cubicBezTo>
                <a:lnTo>
                  <a:pt x="165177" y="6150658"/>
                </a:lnTo>
                <a:lnTo>
                  <a:pt x="161772" y="6160011"/>
                </a:lnTo>
                <a:lnTo>
                  <a:pt x="160051" y="6163393"/>
                </a:lnTo>
                <a:cubicBezTo>
                  <a:pt x="159032" y="6165775"/>
                  <a:pt x="158564" y="6167421"/>
                  <a:pt x="158473" y="6168628"/>
                </a:cubicBezTo>
                <a:cubicBezTo>
                  <a:pt x="158506" y="6168685"/>
                  <a:pt x="158540" y="6168742"/>
                  <a:pt x="158573" y="6168799"/>
                </a:cubicBezTo>
                <a:lnTo>
                  <a:pt x="146463" y="6196671"/>
                </a:lnTo>
                <a:cubicBezTo>
                  <a:pt x="152348" y="6205503"/>
                  <a:pt x="134460" y="6231012"/>
                  <a:pt x="150209" y="6232365"/>
                </a:cubicBezTo>
                <a:cubicBezTo>
                  <a:pt x="145821" y="6242321"/>
                  <a:pt x="137774" y="6246719"/>
                  <a:pt x="148544" y="6246162"/>
                </a:cubicBezTo>
                <a:cubicBezTo>
                  <a:pt x="147378" y="6249522"/>
                  <a:pt x="147566" y="6251866"/>
                  <a:pt x="148403" y="6253754"/>
                </a:cubicBezTo>
                <a:lnTo>
                  <a:pt x="138880" y="6276449"/>
                </a:lnTo>
                <a:cubicBezTo>
                  <a:pt x="138814" y="6277540"/>
                  <a:pt x="138749" y="6278630"/>
                  <a:pt x="138683" y="6279721"/>
                </a:cubicBezTo>
                <a:lnTo>
                  <a:pt x="130721" y="6293675"/>
                </a:lnTo>
                <a:lnTo>
                  <a:pt x="120717" y="6313967"/>
                </a:lnTo>
                <a:cubicBezTo>
                  <a:pt x="120758" y="6314457"/>
                  <a:pt x="120800" y="6314947"/>
                  <a:pt x="120841" y="6315437"/>
                </a:cubicBezTo>
                <a:lnTo>
                  <a:pt x="115208" y="6324024"/>
                </a:lnTo>
                <a:cubicBezTo>
                  <a:pt x="113007" y="6326672"/>
                  <a:pt x="103991" y="6364381"/>
                  <a:pt x="101217" y="6365923"/>
                </a:cubicBezTo>
                <a:lnTo>
                  <a:pt x="74946" y="6556817"/>
                </a:lnTo>
                <a:cubicBezTo>
                  <a:pt x="55357" y="6665926"/>
                  <a:pt x="35695" y="6744075"/>
                  <a:pt x="16001" y="6808678"/>
                </a:cubicBezTo>
                <a:lnTo>
                  <a:pt x="0" y="6858000"/>
                </a:lnTo>
                <a:lnTo>
                  <a:pt x="5734864" y="6858000"/>
                </a:lnTo>
                <a:lnTo>
                  <a:pt x="5734864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955761E-4A54-2A16-7208-1E49854CD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3408" y="992094"/>
            <a:ext cx="3616913" cy="279516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Пример песни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на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Ивана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Купалу</a:t>
            </a:r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098F79-8883-22D4-E637-0B3D2C0172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80001" y="578738"/>
            <a:ext cx="3740149" cy="5670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1328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223" name="Rectangle 9222">
            <a:extLst>
              <a:ext uri="{FF2B5EF4-FFF2-40B4-BE49-F238E27FC236}">
                <a16:creationId xmlns:a16="http://schemas.microsoft.com/office/drawing/2014/main" id="{F13C74B1-5B17-4795-BED0-7140497B44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3F04D21-3BEF-256D-7536-4DF94DB78B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325369"/>
            <a:ext cx="4368602" cy="1956841"/>
          </a:xfrm>
        </p:spPr>
        <p:txBody>
          <a:bodyPr anchor="b">
            <a:normAutofit/>
          </a:bodyPr>
          <a:lstStyle/>
          <a:p>
            <a:r>
              <a:rPr lang="ru-RU" sz="5400"/>
              <a:t>Сбор урожая</a:t>
            </a:r>
          </a:p>
        </p:txBody>
      </p:sp>
      <p:sp>
        <p:nvSpPr>
          <p:cNvPr id="9225" name="sketchy line">
            <a:extLst>
              <a:ext uri="{FF2B5EF4-FFF2-40B4-BE49-F238E27FC236}">
                <a16:creationId xmlns:a16="http://schemas.microsoft.com/office/drawing/2014/main" id="{D4974D33-8DC5-464E-8C6D-BE58F0669C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80" y="2586994"/>
            <a:ext cx="3474720" cy="18288"/>
          </a:xfrm>
          <a:custGeom>
            <a:avLst/>
            <a:gdLst>
              <a:gd name="connsiteX0" fmla="*/ 0 w 3474720"/>
              <a:gd name="connsiteY0" fmla="*/ 0 h 18288"/>
              <a:gd name="connsiteX1" fmla="*/ 694944 w 3474720"/>
              <a:gd name="connsiteY1" fmla="*/ 0 h 18288"/>
              <a:gd name="connsiteX2" fmla="*/ 1355141 w 3474720"/>
              <a:gd name="connsiteY2" fmla="*/ 0 h 18288"/>
              <a:gd name="connsiteX3" fmla="*/ 2015338 w 3474720"/>
              <a:gd name="connsiteY3" fmla="*/ 0 h 18288"/>
              <a:gd name="connsiteX4" fmla="*/ 2779776 w 3474720"/>
              <a:gd name="connsiteY4" fmla="*/ 0 h 18288"/>
              <a:gd name="connsiteX5" fmla="*/ 3474720 w 3474720"/>
              <a:gd name="connsiteY5" fmla="*/ 0 h 18288"/>
              <a:gd name="connsiteX6" fmla="*/ 3474720 w 3474720"/>
              <a:gd name="connsiteY6" fmla="*/ 18288 h 18288"/>
              <a:gd name="connsiteX7" fmla="*/ 2779776 w 3474720"/>
              <a:gd name="connsiteY7" fmla="*/ 18288 h 18288"/>
              <a:gd name="connsiteX8" fmla="*/ 2189074 w 3474720"/>
              <a:gd name="connsiteY8" fmla="*/ 18288 h 18288"/>
              <a:gd name="connsiteX9" fmla="*/ 1528877 w 3474720"/>
              <a:gd name="connsiteY9" fmla="*/ 18288 h 18288"/>
              <a:gd name="connsiteX10" fmla="*/ 868680 w 3474720"/>
              <a:gd name="connsiteY10" fmla="*/ 18288 h 18288"/>
              <a:gd name="connsiteX11" fmla="*/ 0 w 3474720"/>
              <a:gd name="connsiteY11" fmla="*/ 18288 h 18288"/>
              <a:gd name="connsiteX12" fmla="*/ 0 w 3474720"/>
              <a:gd name="connsiteY12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474720" h="18288" fill="none" extrusionOk="0">
                <a:moveTo>
                  <a:pt x="0" y="0"/>
                </a:moveTo>
                <a:cubicBezTo>
                  <a:pt x="224454" y="-14544"/>
                  <a:pt x="495407" y="26540"/>
                  <a:pt x="694944" y="0"/>
                </a:cubicBezTo>
                <a:cubicBezTo>
                  <a:pt x="894481" y="-26540"/>
                  <a:pt x="1130063" y="24713"/>
                  <a:pt x="1355141" y="0"/>
                </a:cubicBezTo>
                <a:cubicBezTo>
                  <a:pt x="1580219" y="-24713"/>
                  <a:pt x="1820099" y="26695"/>
                  <a:pt x="2015338" y="0"/>
                </a:cubicBezTo>
                <a:cubicBezTo>
                  <a:pt x="2210577" y="-26695"/>
                  <a:pt x="2402045" y="165"/>
                  <a:pt x="2779776" y="0"/>
                </a:cubicBezTo>
                <a:cubicBezTo>
                  <a:pt x="3157507" y="-165"/>
                  <a:pt x="3286859" y="-15571"/>
                  <a:pt x="3474720" y="0"/>
                </a:cubicBezTo>
                <a:cubicBezTo>
                  <a:pt x="3474286" y="7551"/>
                  <a:pt x="3474253" y="9822"/>
                  <a:pt x="3474720" y="18288"/>
                </a:cubicBezTo>
                <a:cubicBezTo>
                  <a:pt x="3233904" y="29845"/>
                  <a:pt x="2945134" y="-5256"/>
                  <a:pt x="2779776" y="18288"/>
                </a:cubicBezTo>
                <a:cubicBezTo>
                  <a:pt x="2614418" y="41832"/>
                  <a:pt x="2339768" y="22709"/>
                  <a:pt x="2189074" y="18288"/>
                </a:cubicBezTo>
                <a:cubicBezTo>
                  <a:pt x="2038380" y="13867"/>
                  <a:pt x="1817434" y="-4947"/>
                  <a:pt x="1528877" y="18288"/>
                </a:cubicBezTo>
                <a:cubicBezTo>
                  <a:pt x="1240320" y="41523"/>
                  <a:pt x="1042447" y="37198"/>
                  <a:pt x="868680" y="18288"/>
                </a:cubicBezTo>
                <a:cubicBezTo>
                  <a:pt x="694913" y="-622"/>
                  <a:pt x="233232" y="44909"/>
                  <a:pt x="0" y="18288"/>
                </a:cubicBezTo>
                <a:cubicBezTo>
                  <a:pt x="60" y="11696"/>
                  <a:pt x="66" y="3758"/>
                  <a:pt x="0" y="0"/>
                </a:cubicBezTo>
                <a:close/>
              </a:path>
              <a:path w="3474720" h="18288" stroke="0" extrusionOk="0">
                <a:moveTo>
                  <a:pt x="0" y="0"/>
                </a:moveTo>
                <a:cubicBezTo>
                  <a:pt x="202328" y="-14716"/>
                  <a:pt x="332722" y="-11499"/>
                  <a:pt x="625450" y="0"/>
                </a:cubicBezTo>
                <a:cubicBezTo>
                  <a:pt x="918178" y="11499"/>
                  <a:pt x="1096688" y="5123"/>
                  <a:pt x="1389888" y="0"/>
                </a:cubicBezTo>
                <a:cubicBezTo>
                  <a:pt x="1683088" y="-5123"/>
                  <a:pt x="1835981" y="-14038"/>
                  <a:pt x="1980590" y="0"/>
                </a:cubicBezTo>
                <a:cubicBezTo>
                  <a:pt x="2125199" y="14038"/>
                  <a:pt x="2396099" y="-7203"/>
                  <a:pt x="2571293" y="0"/>
                </a:cubicBezTo>
                <a:cubicBezTo>
                  <a:pt x="2746487" y="7203"/>
                  <a:pt x="3041609" y="-12036"/>
                  <a:pt x="3474720" y="0"/>
                </a:cubicBezTo>
                <a:cubicBezTo>
                  <a:pt x="3474638" y="4406"/>
                  <a:pt x="3474631" y="9982"/>
                  <a:pt x="3474720" y="18288"/>
                </a:cubicBezTo>
                <a:cubicBezTo>
                  <a:pt x="3324873" y="21876"/>
                  <a:pt x="3136771" y="12587"/>
                  <a:pt x="2814523" y="18288"/>
                </a:cubicBezTo>
                <a:cubicBezTo>
                  <a:pt x="2492275" y="23989"/>
                  <a:pt x="2294402" y="47111"/>
                  <a:pt x="2154326" y="18288"/>
                </a:cubicBezTo>
                <a:cubicBezTo>
                  <a:pt x="2014250" y="-10535"/>
                  <a:pt x="1820317" y="33903"/>
                  <a:pt x="1494130" y="18288"/>
                </a:cubicBezTo>
                <a:cubicBezTo>
                  <a:pt x="1167943" y="2673"/>
                  <a:pt x="948432" y="14868"/>
                  <a:pt x="729691" y="18288"/>
                </a:cubicBezTo>
                <a:cubicBezTo>
                  <a:pt x="510950" y="21708"/>
                  <a:pt x="264032" y="24354"/>
                  <a:pt x="0" y="18288"/>
                </a:cubicBezTo>
                <a:cubicBezTo>
                  <a:pt x="189" y="14288"/>
                  <a:pt x="-703" y="3747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863741219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538007C-D7D4-D358-9147-1A7D2BDBD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0080" y="2872899"/>
            <a:ext cx="4243589" cy="33206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200"/>
              <a:t>Следующий цикл календарных обрядов приходился на осень и был связан с уборкой урожая.</a:t>
            </a:r>
          </a:p>
          <a:p>
            <a:pPr marL="0" indent="0">
              <a:buNone/>
            </a:pPr>
            <a:r>
              <a:rPr lang="ru-RU" sz="2200"/>
              <a:t>Особенно украшался последний сноп, и его почитание должно было благотворно сказаться на судьбе будущего урожая.</a:t>
            </a:r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:a16="http://schemas.microsoft.com/office/drawing/2014/main" id="{E08EC82E-25D2-EE3A-CA14-8E75EA2249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939" r="30652" b="-1"/>
          <a:stretch/>
        </p:blipFill>
        <p:spPr bwMode="auto">
          <a:xfrm>
            <a:off x="5311702" y="10"/>
            <a:ext cx="6878775" cy="6857990"/>
          </a:xfrm>
          <a:custGeom>
            <a:avLst/>
            <a:gdLst/>
            <a:ahLst/>
            <a:cxnLst/>
            <a:rect l="l" t="t" r="r" b="b"/>
            <a:pathLst>
              <a:path w="6878775" h="6858000">
                <a:moveTo>
                  <a:pt x="1102973" y="0"/>
                </a:moveTo>
                <a:lnTo>
                  <a:pt x="1160688" y="0"/>
                </a:lnTo>
                <a:lnTo>
                  <a:pt x="983189" y="331786"/>
                </a:lnTo>
                <a:cubicBezTo>
                  <a:pt x="914866" y="469145"/>
                  <a:pt x="850355" y="608712"/>
                  <a:pt x="789261" y="750263"/>
                </a:cubicBezTo>
                <a:cubicBezTo>
                  <a:pt x="774307" y="784928"/>
                  <a:pt x="759992" y="819849"/>
                  <a:pt x="745295" y="854514"/>
                </a:cubicBezTo>
                <a:cubicBezTo>
                  <a:pt x="756682" y="845393"/>
                  <a:pt x="765489" y="833492"/>
                  <a:pt x="770857" y="819975"/>
                </a:cubicBezTo>
                <a:cubicBezTo>
                  <a:pt x="879943" y="589569"/>
                  <a:pt x="999605" y="365513"/>
                  <a:pt x="1131329" y="148742"/>
                </a:cubicBezTo>
                <a:lnTo>
                  <a:pt x="1227589" y="0"/>
                </a:lnTo>
                <a:lnTo>
                  <a:pt x="6878775" y="0"/>
                </a:lnTo>
                <a:lnTo>
                  <a:pt x="6878775" y="6858000"/>
                </a:lnTo>
                <a:lnTo>
                  <a:pt x="713521" y="6858000"/>
                </a:lnTo>
                <a:lnTo>
                  <a:pt x="625642" y="6670527"/>
                </a:lnTo>
                <a:cubicBezTo>
                  <a:pt x="507232" y="6398531"/>
                  <a:pt x="403083" y="6118381"/>
                  <a:pt x="312785" y="5830359"/>
                </a:cubicBezTo>
                <a:cubicBezTo>
                  <a:pt x="278149" y="5719759"/>
                  <a:pt x="248879" y="5607635"/>
                  <a:pt x="212198" y="5480401"/>
                </a:cubicBezTo>
                <a:cubicBezTo>
                  <a:pt x="212208" y="5491601"/>
                  <a:pt x="212803" y="5502788"/>
                  <a:pt x="213988" y="5513923"/>
                </a:cubicBezTo>
                <a:cubicBezTo>
                  <a:pt x="264089" y="5723695"/>
                  <a:pt x="307290" y="5935370"/>
                  <a:pt x="365826" y="6142729"/>
                </a:cubicBezTo>
                <a:cubicBezTo>
                  <a:pt x="433152" y="6380817"/>
                  <a:pt x="510068" y="6614016"/>
                  <a:pt x="597975" y="6841549"/>
                </a:cubicBezTo>
                <a:lnTo>
                  <a:pt x="604824" y="6858000"/>
                </a:lnTo>
                <a:lnTo>
                  <a:pt x="552056" y="6858000"/>
                </a:lnTo>
                <a:lnTo>
                  <a:pt x="539576" y="6828295"/>
                </a:lnTo>
                <a:cubicBezTo>
                  <a:pt x="380597" y="6414594"/>
                  <a:pt x="260223" y="5988893"/>
                  <a:pt x="171555" y="5552906"/>
                </a:cubicBezTo>
                <a:cubicBezTo>
                  <a:pt x="91163" y="5157998"/>
                  <a:pt x="43746" y="4758899"/>
                  <a:pt x="12305" y="4357388"/>
                </a:cubicBezTo>
                <a:cubicBezTo>
                  <a:pt x="-14281" y="4013908"/>
                  <a:pt x="4507" y="3672965"/>
                  <a:pt x="46684" y="3331516"/>
                </a:cubicBezTo>
                <a:cubicBezTo>
                  <a:pt x="127203" y="2664286"/>
                  <a:pt x="277819" y="2007265"/>
                  <a:pt x="496065" y="1371196"/>
                </a:cubicBezTo>
                <a:cubicBezTo>
                  <a:pt x="636273" y="966066"/>
                  <a:pt x="800445" y="573253"/>
                  <a:pt x="995723" y="196614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50456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BBA873-3079-2CE6-7A07-952309485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ru-RU" sz="5400"/>
              <a:t>Семейные обряды</a:t>
            </a:r>
          </a:p>
        </p:txBody>
      </p:sp>
      <p:sp>
        <p:nvSpPr>
          <p:cNvPr id="13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486D316-4E17-1F83-7131-A1D7A1BB9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Семейные обряды сопровождали создание новой семьи и похороны.</a:t>
            </a:r>
          </a:p>
          <a:p>
            <a:pPr marL="0" indent="0">
              <a:buNone/>
            </a:pPr>
            <a:br>
              <a:rPr lang="ru-RU" sz="2400" dirty="0"/>
            </a:b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Старинная свадьба была сложным обрядом, занимавшим несколько дней. Он и закреплял союз молодых (т.е. имел юридическое значение), и означал общественное признание новой семьи, и был, конечно, праздником.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Поэтому в свадьбе участвовали десятки людей, и у каждого из участников была особая роль.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42415345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247" name="Rectangle 10246">
            <a:extLst>
              <a:ext uri="{FF2B5EF4-FFF2-40B4-BE49-F238E27FC236}">
                <a16:creationId xmlns:a16="http://schemas.microsoft.com/office/drawing/2014/main" id="{45D37F4E-DDB4-456B-97E0-9937730A03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EA6A9EA-27B9-15D5-3E71-1A731594A3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2493" y="238539"/>
            <a:ext cx="11018520" cy="1434415"/>
          </a:xfrm>
        </p:spPr>
        <p:txBody>
          <a:bodyPr anchor="b">
            <a:normAutofit/>
          </a:bodyPr>
          <a:lstStyle/>
          <a:p>
            <a:r>
              <a:rPr lang="ru-RU" sz="5400"/>
              <a:t>Свадьба</a:t>
            </a:r>
          </a:p>
        </p:txBody>
      </p:sp>
      <p:sp>
        <p:nvSpPr>
          <p:cNvPr id="10249" name="sketchy line">
            <a:extLst>
              <a:ext uri="{FF2B5EF4-FFF2-40B4-BE49-F238E27FC236}">
                <a16:creationId xmlns:a16="http://schemas.microsoft.com/office/drawing/2014/main" id="{B2DD41CD-8F47-4F56-AD12-4E2FF76969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2493" y="1681544"/>
            <a:ext cx="10972800" cy="18288"/>
          </a:xfrm>
          <a:custGeom>
            <a:avLst/>
            <a:gdLst>
              <a:gd name="connsiteX0" fmla="*/ 0 w 10972800"/>
              <a:gd name="connsiteY0" fmla="*/ 0 h 18288"/>
              <a:gd name="connsiteX1" fmla="*/ 356616 w 10972800"/>
              <a:gd name="connsiteY1" fmla="*/ 0 h 18288"/>
              <a:gd name="connsiteX2" fmla="*/ 1042416 w 10972800"/>
              <a:gd name="connsiteY2" fmla="*/ 0 h 18288"/>
              <a:gd name="connsiteX3" fmla="*/ 1947672 w 10972800"/>
              <a:gd name="connsiteY3" fmla="*/ 0 h 18288"/>
              <a:gd name="connsiteX4" fmla="*/ 2633472 w 10972800"/>
              <a:gd name="connsiteY4" fmla="*/ 0 h 18288"/>
              <a:gd name="connsiteX5" fmla="*/ 2990088 w 10972800"/>
              <a:gd name="connsiteY5" fmla="*/ 0 h 18288"/>
              <a:gd name="connsiteX6" fmla="*/ 3456432 w 10972800"/>
              <a:gd name="connsiteY6" fmla="*/ 0 h 18288"/>
              <a:gd name="connsiteX7" fmla="*/ 4361688 w 10972800"/>
              <a:gd name="connsiteY7" fmla="*/ 0 h 18288"/>
              <a:gd name="connsiteX8" fmla="*/ 5266944 w 10972800"/>
              <a:gd name="connsiteY8" fmla="*/ 0 h 18288"/>
              <a:gd name="connsiteX9" fmla="*/ 6172200 w 10972800"/>
              <a:gd name="connsiteY9" fmla="*/ 0 h 18288"/>
              <a:gd name="connsiteX10" fmla="*/ 6528816 w 10972800"/>
              <a:gd name="connsiteY10" fmla="*/ 0 h 18288"/>
              <a:gd name="connsiteX11" fmla="*/ 7214616 w 10972800"/>
              <a:gd name="connsiteY11" fmla="*/ 0 h 18288"/>
              <a:gd name="connsiteX12" fmla="*/ 7790688 w 10972800"/>
              <a:gd name="connsiteY12" fmla="*/ 0 h 18288"/>
              <a:gd name="connsiteX13" fmla="*/ 8147304 w 10972800"/>
              <a:gd name="connsiteY13" fmla="*/ 0 h 18288"/>
              <a:gd name="connsiteX14" fmla="*/ 9052560 w 10972800"/>
              <a:gd name="connsiteY14" fmla="*/ 0 h 18288"/>
              <a:gd name="connsiteX15" fmla="*/ 9409176 w 10972800"/>
              <a:gd name="connsiteY15" fmla="*/ 0 h 18288"/>
              <a:gd name="connsiteX16" fmla="*/ 9765792 w 10972800"/>
              <a:gd name="connsiteY16" fmla="*/ 0 h 18288"/>
              <a:gd name="connsiteX17" fmla="*/ 10341864 w 10972800"/>
              <a:gd name="connsiteY17" fmla="*/ 0 h 18288"/>
              <a:gd name="connsiteX18" fmla="*/ 10972800 w 10972800"/>
              <a:gd name="connsiteY18" fmla="*/ 0 h 18288"/>
              <a:gd name="connsiteX19" fmla="*/ 10972800 w 10972800"/>
              <a:gd name="connsiteY19" fmla="*/ 18288 h 18288"/>
              <a:gd name="connsiteX20" fmla="*/ 10177272 w 10972800"/>
              <a:gd name="connsiteY20" fmla="*/ 18288 h 18288"/>
              <a:gd name="connsiteX21" fmla="*/ 9820656 w 10972800"/>
              <a:gd name="connsiteY21" fmla="*/ 18288 h 18288"/>
              <a:gd name="connsiteX22" fmla="*/ 9464040 w 10972800"/>
              <a:gd name="connsiteY22" fmla="*/ 18288 h 18288"/>
              <a:gd name="connsiteX23" fmla="*/ 8778240 w 10972800"/>
              <a:gd name="connsiteY23" fmla="*/ 18288 h 18288"/>
              <a:gd name="connsiteX24" fmla="*/ 8421624 w 10972800"/>
              <a:gd name="connsiteY24" fmla="*/ 18288 h 18288"/>
              <a:gd name="connsiteX25" fmla="*/ 7735824 w 10972800"/>
              <a:gd name="connsiteY25" fmla="*/ 18288 h 18288"/>
              <a:gd name="connsiteX26" fmla="*/ 6940296 w 10972800"/>
              <a:gd name="connsiteY26" fmla="*/ 18288 h 18288"/>
              <a:gd name="connsiteX27" fmla="*/ 6254496 w 10972800"/>
              <a:gd name="connsiteY27" fmla="*/ 18288 h 18288"/>
              <a:gd name="connsiteX28" fmla="*/ 5458968 w 10972800"/>
              <a:gd name="connsiteY28" fmla="*/ 18288 h 18288"/>
              <a:gd name="connsiteX29" fmla="*/ 4663440 w 10972800"/>
              <a:gd name="connsiteY29" fmla="*/ 18288 h 18288"/>
              <a:gd name="connsiteX30" fmla="*/ 4306824 w 10972800"/>
              <a:gd name="connsiteY30" fmla="*/ 18288 h 18288"/>
              <a:gd name="connsiteX31" fmla="*/ 3840480 w 10972800"/>
              <a:gd name="connsiteY31" fmla="*/ 18288 h 18288"/>
              <a:gd name="connsiteX32" fmla="*/ 3264408 w 10972800"/>
              <a:gd name="connsiteY32" fmla="*/ 18288 h 18288"/>
              <a:gd name="connsiteX33" fmla="*/ 2578608 w 10972800"/>
              <a:gd name="connsiteY33" fmla="*/ 18288 h 18288"/>
              <a:gd name="connsiteX34" fmla="*/ 1673352 w 10972800"/>
              <a:gd name="connsiteY34" fmla="*/ 18288 h 18288"/>
              <a:gd name="connsiteX35" fmla="*/ 877824 w 10972800"/>
              <a:gd name="connsiteY35" fmla="*/ 18288 h 18288"/>
              <a:gd name="connsiteX36" fmla="*/ 0 w 10972800"/>
              <a:gd name="connsiteY36" fmla="*/ 18288 h 18288"/>
              <a:gd name="connsiteX37" fmla="*/ 0 w 10972800"/>
              <a:gd name="connsiteY37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</a:cxnLst>
            <a:rect l="l" t="t" r="r" b="b"/>
            <a:pathLst>
              <a:path w="10972800" h="18288" fill="none" extrusionOk="0">
                <a:moveTo>
                  <a:pt x="0" y="0"/>
                </a:moveTo>
                <a:cubicBezTo>
                  <a:pt x="165916" y="-1866"/>
                  <a:pt x="188720" y="13756"/>
                  <a:pt x="356616" y="0"/>
                </a:cubicBezTo>
                <a:cubicBezTo>
                  <a:pt x="524512" y="-13756"/>
                  <a:pt x="734781" y="8922"/>
                  <a:pt x="1042416" y="0"/>
                </a:cubicBezTo>
                <a:cubicBezTo>
                  <a:pt x="1350051" y="-8922"/>
                  <a:pt x="1595982" y="-26315"/>
                  <a:pt x="1947672" y="0"/>
                </a:cubicBezTo>
                <a:cubicBezTo>
                  <a:pt x="2299362" y="26315"/>
                  <a:pt x="2292691" y="-19526"/>
                  <a:pt x="2633472" y="0"/>
                </a:cubicBezTo>
                <a:cubicBezTo>
                  <a:pt x="2974253" y="19526"/>
                  <a:pt x="2857309" y="10773"/>
                  <a:pt x="2990088" y="0"/>
                </a:cubicBezTo>
                <a:cubicBezTo>
                  <a:pt x="3122867" y="-10773"/>
                  <a:pt x="3359343" y="7194"/>
                  <a:pt x="3456432" y="0"/>
                </a:cubicBezTo>
                <a:cubicBezTo>
                  <a:pt x="3553521" y="-7194"/>
                  <a:pt x="4136258" y="5108"/>
                  <a:pt x="4361688" y="0"/>
                </a:cubicBezTo>
                <a:cubicBezTo>
                  <a:pt x="4587118" y="-5108"/>
                  <a:pt x="4992424" y="-42958"/>
                  <a:pt x="5266944" y="0"/>
                </a:cubicBezTo>
                <a:cubicBezTo>
                  <a:pt x="5541464" y="42958"/>
                  <a:pt x="5882966" y="-3430"/>
                  <a:pt x="6172200" y="0"/>
                </a:cubicBezTo>
                <a:cubicBezTo>
                  <a:pt x="6461434" y="3430"/>
                  <a:pt x="6432127" y="6688"/>
                  <a:pt x="6528816" y="0"/>
                </a:cubicBezTo>
                <a:cubicBezTo>
                  <a:pt x="6625505" y="-6688"/>
                  <a:pt x="6916805" y="-436"/>
                  <a:pt x="7214616" y="0"/>
                </a:cubicBezTo>
                <a:cubicBezTo>
                  <a:pt x="7512427" y="436"/>
                  <a:pt x="7626159" y="-6909"/>
                  <a:pt x="7790688" y="0"/>
                </a:cubicBezTo>
                <a:cubicBezTo>
                  <a:pt x="7955217" y="6909"/>
                  <a:pt x="8048891" y="15307"/>
                  <a:pt x="8147304" y="0"/>
                </a:cubicBezTo>
                <a:cubicBezTo>
                  <a:pt x="8245717" y="-15307"/>
                  <a:pt x="8645618" y="-11734"/>
                  <a:pt x="9052560" y="0"/>
                </a:cubicBezTo>
                <a:cubicBezTo>
                  <a:pt x="9459502" y="11734"/>
                  <a:pt x="9320584" y="8388"/>
                  <a:pt x="9409176" y="0"/>
                </a:cubicBezTo>
                <a:cubicBezTo>
                  <a:pt x="9497768" y="-8388"/>
                  <a:pt x="9644192" y="8379"/>
                  <a:pt x="9765792" y="0"/>
                </a:cubicBezTo>
                <a:cubicBezTo>
                  <a:pt x="9887392" y="-8379"/>
                  <a:pt x="10105220" y="-12663"/>
                  <a:pt x="10341864" y="0"/>
                </a:cubicBezTo>
                <a:cubicBezTo>
                  <a:pt x="10578508" y="12663"/>
                  <a:pt x="10773103" y="-5786"/>
                  <a:pt x="10972800" y="0"/>
                </a:cubicBezTo>
                <a:cubicBezTo>
                  <a:pt x="10972146" y="8818"/>
                  <a:pt x="10972240" y="13823"/>
                  <a:pt x="10972800" y="18288"/>
                </a:cubicBezTo>
                <a:cubicBezTo>
                  <a:pt x="10588778" y="31598"/>
                  <a:pt x="10543381" y="-12698"/>
                  <a:pt x="10177272" y="18288"/>
                </a:cubicBezTo>
                <a:cubicBezTo>
                  <a:pt x="9811163" y="49274"/>
                  <a:pt x="9996817" y="25662"/>
                  <a:pt x="9820656" y="18288"/>
                </a:cubicBezTo>
                <a:cubicBezTo>
                  <a:pt x="9644495" y="10914"/>
                  <a:pt x="9607007" y="31631"/>
                  <a:pt x="9464040" y="18288"/>
                </a:cubicBezTo>
                <a:cubicBezTo>
                  <a:pt x="9321073" y="4945"/>
                  <a:pt x="9114189" y="28940"/>
                  <a:pt x="8778240" y="18288"/>
                </a:cubicBezTo>
                <a:cubicBezTo>
                  <a:pt x="8442291" y="7636"/>
                  <a:pt x="8594763" y="987"/>
                  <a:pt x="8421624" y="18288"/>
                </a:cubicBezTo>
                <a:cubicBezTo>
                  <a:pt x="8248485" y="35589"/>
                  <a:pt x="7929515" y="37573"/>
                  <a:pt x="7735824" y="18288"/>
                </a:cubicBezTo>
                <a:cubicBezTo>
                  <a:pt x="7542133" y="-997"/>
                  <a:pt x="7252504" y="33858"/>
                  <a:pt x="6940296" y="18288"/>
                </a:cubicBezTo>
                <a:cubicBezTo>
                  <a:pt x="6628088" y="2718"/>
                  <a:pt x="6528503" y="48389"/>
                  <a:pt x="6254496" y="18288"/>
                </a:cubicBezTo>
                <a:cubicBezTo>
                  <a:pt x="5980489" y="-11813"/>
                  <a:pt x="5695784" y="-3740"/>
                  <a:pt x="5458968" y="18288"/>
                </a:cubicBezTo>
                <a:cubicBezTo>
                  <a:pt x="5222152" y="40316"/>
                  <a:pt x="5010751" y="19095"/>
                  <a:pt x="4663440" y="18288"/>
                </a:cubicBezTo>
                <a:cubicBezTo>
                  <a:pt x="4316129" y="17481"/>
                  <a:pt x="4425552" y="1606"/>
                  <a:pt x="4306824" y="18288"/>
                </a:cubicBezTo>
                <a:cubicBezTo>
                  <a:pt x="4188096" y="34970"/>
                  <a:pt x="3941535" y="7481"/>
                  <a:pt x="3840480" y="18288"/>
                </a:cubicBezTo>
                <a:cubicBezTo>
                  <a:pt x="3739425" y="29095"/>
                  <a:pt x="3402388" y="17641"/>
                  <a:pt x="3264408" y="18288"/>
                </a:cubicBezTo>
                <a:cubicBezTo>
                  <a:pt x="3126428" y="18935"/>
                  <a:pt x="2776779" y="9983"/>
                  <a:pt x="2578608" y="18288"/>
                </a:cubicBezTo>
                <a:cubicBezTo>
                  <a:pt x="2380437" y="26593"/>
                  <a:pt x="1909468" y="25818"/>
                  <a:pt x="1673352" y="18288"/>
                </a:cubicBezTo>
                <a:cubicBezTo>
                  <a:pt x="1437236" y="10758"/>
                  <a:pt x="1131180" y="49884"/>
                  <a:pt x="877824" y="18288"/>
                </a:cubicBezTo>
                <a:cubicBezTo>
                  <a:pt x="624468" y="-13308"/>
                  <a:pt x="206753" y="2195"/>
                  <a:pt x="0" y="18288"/>
                </a:cubicBezTo>
                <a:cubicBezTo>
                  <a:pt x="313" y="10654"/>
                  <a:pt x="-263" y="4056"/>
                  <a:pt x="0" y="0"/>
                </a:cubicBezTo>
                <a:close/>
              </a:path>
              <a:path w="10972800" h="18288" stroke="0" extrusionOk="0">
                <a:moveTo>
                  <a:pt x="0" y="0"/>
                </a:moveTo>
                <a:cubicBezTo>
                  <a:pt x="164017" y="-17675"/>
                  <a:pt x="309425" y="9913"/>
                  <a:pt x="466344" y="0"/>
                </a:cubicBezTo>
                <a:cubicBezTo>
                  <a:pt x="623263" y="-9913"/>
                  <a:pt x="659300" y="-14524"/>
                  <a:pt x="822960" y="0"/>
                </a:cubicBezTo>
                <a:cubicBezTo>
                  <a:pt x="986620" y="14524"/>
                  <a:pt x="1105222" y="-16481"/>
                  <a:pt x="1289304" y="0"/>
                </a:cubicBezTo>
                <a:cubicBezTo>
                  <a:pt x="1473386" y="16481"/>
                  <a:pt x="1693223" y="26161"/>
                  <a:pt x="1975104" y="0"/>
                </a:cubicBezTo>
                <a:cubicBezTo>
                  <a:pt x="2256985" y="-26161"/>
                  <a:pt x="2435781" y="23061"/>
                  <a:pt x="2770632" y="0"/>
                </a:cubicBezTo>
                <a:cubicBezTo>
                  <a:pt x="3105483" y="-23061"/>
                  <a:pt x="3247479" y="-44011"/>
                  <a:pt x="3675888" y="0"/>
                </a:cubicBezTo>
                <a:cubicBezTo>
                  <a:pt x="4104297" y="44011"/>
                  <a:pt x="4280918" y="4017"/>
                  <a:pt x="4581144" y="0"/>
                </a:cubicBezTo>
                <a:cubicBezTo>
                  <a:pt x="4881370" y="-4017"/>
                  <a:pt x="5021699" y="-11889"/>
                  <a:pt x="5157216" y="0"/>
                </a:cubicBezTo>
                <a:cubicBezTo>
                  <a:pt x="5292733" y="11889"/>
                  <a:pt x="5603398" y="-17698"/>
                  <a:pt x="5952744" y="0"/>
                </a:cubicBezTo>
                <a:cubicBezTo>
                  <a:pt x="6302090" y="17698"/>
                  <a:pt x="6353093" y="-11909"/>
                  <a:pt x="6638544" y="0"/>
                </a:cubicBezTo>
                <a:cubicBezTo>
                  <a:pt x="6923995" y="11909"/>
                  <a:pt x="7053404" y="21630"/>
                  <a:pt x="7214616" y="0"/>
                </a:cubicBezTo>
                <a:cubicBezTo>
                  <a:pt x="7375828" y="-21630"/>
                  <a:pt x="7837963" y="3886"/>
                  <a:pt x="8010144" y="0"/>
                </a:cubicBezTo>
                <a:cubicBezTo>
                  <a:pt x="8182325" y="-3886"/>
                  <a:pt x="8224183" y="16009"/>
                  <a:pt x="8366760" y="0"/>
                </a:cubicBezTo>
                <a:cubicBezTo>
                  <a:pt x="8509337" y="-16009"/>
                  <a:pt x="8687920" y="-5720"/>
                  <a:pt x="8942832" y="0"/>
                </a:cubicBezTo>
                <a:cubicBezTo>
                  <a:pt x="9197744" y="5720"/>
                  <a:pt x="9368437" y="20479"/>
                  <a:pt x="9628632" y="0"/>
                </a:cubicBezTo>
                <a:cubicBezTo>
                  <a:pt x="9888827" y="-20479"/>
                  <a:pt x="10560858" y="-20746"/>
                  <a:pt x="10972800" y="0"/>
                </a:cubicBezTo>
                <a:cubicBezTo>
                  <a:pt x="10972186" y="5722"/>
                  <a:pt x="10972980" y="12495"/>
                  <a:pt x="10972800" y="18288"/>
                </a:cubicBezTo>
                <a:cubicBezTo>
                  <a:pt x="10786146" y="12536"/>
                  <a:pt x="10623717" y="14033"/>
                  <a:pt x="10506456" y="18288"/>
                </a:cubicBezTo>
                <a:cubicBezTo>
                  <a:pt x="10389195" y="22543"/>
                  <a:pt x="10296178" y="20107"/>
                  <a:pt x="10149840" y="18288"/>
                </a:cubicBezTo>
                <a:cubicBezTo>
                  <a:pt x="10003502" y="16469"/>
                  <a:pt x="9767530" y="28891"/>
                  <a:pt x="9464040" y="18288"/>
                </a:cubicBezTo>
                <a:cubicBezTo>
                  <a:pt x="9160550" y="7685"/>
                  <a:pt x="9229050" y="2659"/>
                  <a:pt x="8997696" y="18288"/>
                </a:cubicBezTo>
                <a:cubicBezTo>
                  <a:pt x="8766342" y="33917"/>
                  <a:pt x="8340136" y="34864"/>
                  <a:pt x="8092440" y="18288"/>
                </a:cubicBezTo>
                <a:cubicBezTo>
                  <a:pt x="7844744" y="1712"/>
                  <a:pt x="7863720" y="27405"/>
                  <a:pt x="7735824" y="18288"/>
                </a:cubicBezTo>
                <a:cubicBezTo>
                  <a:pt x="7607928" y="9171"/>
                  <a:pt x="7323619" y="461"/>
                  <a:pt x="7050024" y="18288"/>
                </a:cubicBezTo>
                <a:cubicBezTo>
                  <a:pt x="6776429" y="36115"/>
                  <a:pt x="6787899" y="28206"/>
                  <a:pt x="6693408" y="18288"/>
                </a:cubicBezTo>
                <a:cubicBezTo>
                  <a:pt x="6598917" y="8370"/>
                  <a:pt x="6395231" y="19114"/>
                  <a:pt x="6227064" y="18288"/>
                </a:cubicBezTo>
                <a:cubicBezTo>
                  <a:pt x="6058897" y="17462"/>
                  <a:pt x="5618582" y="1091"/>
                  <a:pt x="5431536" y="18288"/>
                </a:cubicBezTo>
                <a:cubicBezTo>
                  <a:pt x="5244490" y="35485"/>
                  <a:pt x="4729797" y="-9650"/>
                  <a:pt x="4526280" y="18288"/>
                </a:cubicBezTo>
                <a:cubicBezTo>
                  <a:pt x="4322763" y="46226"/>
                  <a:pt x="4216797" y="756"/>
                  <a:pt x="4059936" y="18288"/>
                </a:cubicBezTo>
                <a:cubicBezTo>
                  <a:pt x="3903075" y="35820"/>
                  <a:pt x="3537912" y="42098"/>
                  <a:pt x="3374136" y="18288"/>
                </a:cubicBezTo>
                <a:cubicBezTo>
                  <a:pt x="3210360" y="-5522"/>
                  <a:pt x="3126842" y="39135"/>
                  <a:pt x="2907792" y="18288"/>
                </a:cubicBezTo>
                <a:cubicBezTo>
                  <a:pt x="2688742" y="-2559"/>
                  <a:pt x="2490436" y="34100"/>
                  <a:pt x="2112264" y="18288"/>
                </a:cubicBezTo>
                <a:cubicBezTo>
                  <a:pt x="1734092" y="2476"/>
                  <a:pt x="1744622" y="-7274"/>
                  <a:pt x="1536192" y="18288"/>
                </a:cubicBezTo>
                <a:cubicBezTo>
                  <a:pt x="1327762" y="43850"/>
                  <a:pt x="1189025" y="6435"/>
                  <a:pt x="1069848" y="18288"/>
                </a:cubicBezTo>
                <a:cubicBezTo>
                  <a:pt x="950671" y="30141"/>
                  <a:pt x="858345" y="33684"/>
                  <a:pt x="713232" y="18288"/>
                </a:cubicBezTo>
                <a:cubicBezTo>
                  <a:pt x="568119" y="2892"/>
                  <a:pt x="250292" y="5410"/>
                  <a:pt x="0" y="18288"/>
                </a:cubicBezTo>
                <a:cubicBezTo>
                  <a:pt x="465" y="13062"/>
                  <a:pt x="-894" y="9029"/>
                  <a:pt x="0" y="0"/>
                </a:cubicBezTo>
                <a:close/>
              </a:path>
            </a:pathLst>
          </a:custGeom>
          <a:solidFill>
            <a:schemeClr val="accent2">
              <a:alpha val="75000"/>
            </a:schemeClr>
          </a:solidFill>
          <a:ln w="44450" cap="rnd">
            <a:solidFill>
              <a:schemeClr val="accent2">
                <a:alpha val="75000"/>
              </a:schemeClr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0054F67-7FA3-2895-9C21-F64284607B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5513" y="2071316"/>
            <a:ext cx="6890532" cy="4119172"/>
          </a:xfrm>
        </p:spPr>
        <p:txBody>
          <a:bodyPr anchor="t">
            <a:normAutofit fontScale="92500"/>
          </a:bodyPr>
          <a:lstStyle/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Начинался свадебный обряд со сватовства. В дом будущей невесты являлись сваты - представители жениха - люди пожилые и уважаемые.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Просватанная девушка оплакивала свою судьбу, расставание с родным домом - она покидала его навсегда. Такие песни-плачи называются причитаниями невесты.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В последний вечер девичьей жизни — девишник — девушка прощалась с подругами своей юности. Подружки плели ее косу надвое (замужние женщины носили две косы). При этом пелись грустные песни.</a:t>
            </a:r>
            <a:br>
              <a:rPr lang="ru-RU" sz="2200" dirty="0"/>
            </a:br>
            <a:endParaRPr lang="ru-RU" sz="2200" dirty="0"/>
          </a:p>
        </p:txBody>
      </p:sp>
      <p:pic>
        <p:nvPicPr>
          <p:cNvPr id="10242" name="Picture 2" descr="Picture background">
            <a:extLst>
              <a:ext uri="{FF2B5EF4-FFF2-40B4-BE49-F238E27FC236}">
                <a16:creationId xmlns:a16="http://schemas.microsoft.com/office/drawing/2014/main" id="{31AAB00D-6454-EBBC-4D40-115F1C55ADD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17" t="6408" r="9128" b="7107"/>
          <a:stretch/>
        </p:blipFill>
        <p:spPr bwMode="auto">
          <a:xfrm>
            <a:off x="7234736" y="1911493"/>
            <a:ext cx="4561751" cy="4100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719388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271" name="Rectangle 11270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04AB8AA-3F88-C3C2-7AEF-FE550E8D3B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87516"/>
            <a:ext cx="5387502" cy="55894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В тот день, который мы и называем собственно свадьбой, жених заезжал за невестой со свадебным поездом, и молодые отправлялись в церковь.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После венчания молодожены ехали в дом мужа, где и устраивался свадебный пир. Молодым полагалось быть молчаливыми, они мало пили и ели - это делали за них гости.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На свадебном пиру звучало много песен — как величальных, восхвалявших молодых, так и шутливых «корильных», высмеивавших то молодого мужа, то сваху.</a:t>
            </a:r>
            <a:endParaRPr lang="ru-RU" sz="2400" dirty="0"/>
          </a:p>
        </p:txBody>
      </p:sp>
      <p:pic>
        <p:nvPicPr>
          <p:cNvPr id="11266" name="Picture 2" descr="Picture background">
            <a:extLst>
              <a:ext uri="{FF2B5EF4-FFF2-40B4-BE49-F238E27FC236}">
                <a16:creationId xmlns:a16="http://schemas.microsoft.com/office/drawing/2014/main" id="{6A70E6BB-97A3-E49D-3605-B9CE20AA90E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48" r="2" b="2"/>
          <a:stretch/>
        </p:blipFill>
        <p:spPr bwMode="auto"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3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278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2330662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50CC88A9-A661-4C48-866E-8734E511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3E5A25-F11F-F62F-83AD-47A77576D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973" y="393380"/>
            <a:ext cx="7655427" cy="7398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dirty="0"/>
              <a:t>Пример</a:t>
            </a:r>
            <a:r>
              <a:rPr lang="ru-RU" sz="3600" dirty="0"/>
              <a:t>ы</a:t>
            </a:r>
            <a:r>
              <a:rPr lang="en-US" sz="3600" dirty="0"/>
              <a:t> </a:t>
            </a:r>
            <a:r>
              <a:rPr lang="en-US" sz="3600" dirty="0" err="1"/>
              <a:t>свадебных</a:t>
            </a:r>
            <a:r>
              <a:rPr lang="en-US" sz="3600" dirty="0"/>
              <a:t> </a:t>
            </a:r>
            <a:r>
              <a:rPr lang="en-US" sz="3600" dirty="0" err="1"/>
              <a:t>причитаний</a:t>
            </a:r>
            <a:r>
              <a:rPr lang="en-US" sz="3600" dirty="0"/>
              <a:t>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F43F8E6-8E10-1BE3-5C1D-5C3EBA86CB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0206" y="2337519"/>
            <a:ext cx="4556129" cy="393017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764A6CA4-F9D7-EE34-7155-0A086A1C4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04156" y="2563645"/>
            <a:ext cx="4483510" cy="2912939"/>
          </a:xfrm>
          <a:prstGeom prst="rect">
            <a:avLst/>
          </a:prstGeom>
        </p:spPr>
      </p:pic>
      <p:sp>
        <p:nvSpPr>
          <p:cNvPr id="21" name="Freeform: Shape 20">
            <a:extLst>
              <a:ext uri="{FF2B5EF4-FFF2-40B4-BE49-F238E27FC236}">
                <a16:creationId xmlns:a16="http://schemas.microsoft.com/office/drawing/2014/main" id="{CFDF195F-784B-4D00-8C92-6FC1B0499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742964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78BA5F19-D5E1-4ECC-BEC2-DF7AEDFD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50CC88A9-A661-4C48-866E-8734E511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1269336" cy="2008639"/>
          </a:xfrm>
          <a:custGeom>
            <a:avLst/>
            <a:gdLst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174645 w 11269336"/>
              <a:gd name="connsiteY140" fmla="*/ 2088358 h 2323145"/>
              <a:gd name="connsiteX141" fmla="*/ 5092476 w 11269336"/>
              <a:gd name="connsiteY141" fmla="*/ 2100737 h 2323145"/>
              <a:gd name="connsiteX142" fmla="*/ 5060738 w 11269336"/>
              <a:gd name="connsiteY142" fmla="*/ 2083274 h 2323145"/>
              <a:gd name="connsiteX143" fmla="*/ 4860988 w 11269336"/>
              <a:gd name="connsiteY143" fmla="*/ 2135698 h 2323145"/>
              <a:gd name="connsiteX144" fmla="*/ 4807902 w 11269336"/>
              <a:gd name="connsiteY144" fmla="*/ 2138894 h 2323145"/>
              <a:gd name="connsiteX145" fmla="*/ 4765388 w 11269336"/>
              <a:gd name="connsiteY145" fmla="*/ 2162525 h 2323145"/>
              <a:gd name="connsiteX146" fmla="*/ 4745033 w 11269336"/>
              <a:gd name="connsiteY146" fmla="*/ 2158859 h 2323145"/>
              <a:gd name="connsiteX147" fmla="*/ 4741475 w 11269336"/>
              <a:gd name="connsiteY147" fmla="*/ 2157998 h 2323145"/>
              <a:gd name="connsiteX148" fmla="*/ 4728247 w 11269336"/>
              <a:gd name="connsiteY148" fmla="*/ 2159526 h 2323145"/>
              <a:gd name="connsiteX149" fmla="*/ 4723263 w 11269336"/>
              <a:gd name="connsiteY149" fmla="*/ 2153742 h 2323145"/>
              <a:gd name="connsiteX150" fmla="*/ 4702453 w 11269336"/>
              <a:gd name="connsiteY150" fmla="*/ 2151586 h 2323145"/>
              <a:gd name="connsiteX151" fmla="*/ 4678455 w 11269336"/>
              <a:gd name="connsiteY151" fmla="*/ 2156131 h 2323145"/>
              <a:gd name="connsiteX152" fmla="*/ 4593061 w 11269336"/>
              <a:gd name="connsiteY152" fmla="*/ 2171597 h 2323145"/>
              <a:gd name="connsiteX153" fmla="*/ 4579902 w 11269336"/>
              <a:gd name="connsiteY153" fmla="*/ 2177927 h 2323145"/>
              <a:gd name="connsiteX154" fmla="*/ 4533444 w 11269336"/>
              <a:gd name="connsiteY154" fmla="*/ 2181200 h 2323145"/>
              <a:gd name="connsiteX155" fmla="*/ 4492832 w 11269336"/>
              <a:gd name="connsiteY155" fmla="*/ 2188033 h 2323145"/>
              <a:gd name="connsiteX156" fmla="*/ 4467257 w 11269336"/>
              <a:gd name="connsiteY156" fmla="*/ 2196121 h 2323145"/>
              <a:gd name="connsiteX157" fmla="*/ 4459937 w 11269336"/>
              <a:gd name="connsiteY157" fmla="*/ 2195182 h 2323145"/>
              <a:gd name="connsiteX158" fmla="*/ 4433312 w 11269336"/>
              <a:gd name="connsiteY158" fmla="*/ 2199004 h 2323145"/>
              <a:gd name="connsiteX159" fmla="*/ 4420601 w 11269336"/>
              <a:gd name="connsiteY159" fmla="*/ 2205158 h 2323145"/>
              <a:gd name="connsiteX160" fmla="*/ 4405765 w 11269336"/>
              <a:gd name="connsiteY160" fmla="*/ 2199902 h 2323145"/>
              <a:gd name="connsiteX161" fmla="*/ 4401354 w 11269336"/>
              <a:gd name="connsiteY161" fmla="*/ 2194745 h 2323145"/>
              <a:gd name="connsiteX162" fmla="*/ 4383151 w 11269336"/>
              <a:gd name="connsiteY162" fmla="*/ 2201140 h 2323145"/>
              <a:gd name="connsiteX163" fmla="*/ 4366646 w 11269336"/>
              <a:gd name="connsiteY163" fmla="*/ 2198564 h 2323145"/>
              <a:gd name="connsiteX164" fmla="*/ 4354009 w 11269336"/>
              <a:gd name="connsiteY164" fmla="*/ 2204984 h 2323145"/>
              <a:gd name="connsiteX165" fmla="*/ 4348284 w 11269336"/>
              <a:gd name="connsiteY165" fmla="*/ 2205270 h 2323145"/>
              <a:gd name="connsiteX166" fmla="*/ 4333906 w 11269336"/>
              <a:gd name="connsiteY166" fmla="*/ 2205251 h 2323145"/>
              <a:gd name="connsiteX167" fmla="*/ 4308819 w 11269336"/>
              <a:gd name="connsiteY167" fmla="*/ 2203822 h 2323145"/>
              <a:gd name="connsiteX168" fmla="*/ 4301210 w 11269336"/>
              <a:gd name="connsiteY168" fmla="*/ 2204456 h 2323145"/>
              <a:gd name="connsiteX169" fmla="*/ 4283095 w 11269336"/>
              <a:gd name="connsiteY169" fmla="*/ 2198177 h 2323145"/>
              <a:gd name="connsiteX170" fmla="*/ 4250119 w 11269336"/>
              <a:gd name="connsiteY170" fmla="*/ 2196342 h 2323145"/>
              <a:gd name="connsiteX171" fmla="*/ 4189203 w 11269336"/>
              <a:gd name="connsiteY171" fmla="*/ 2178994 h 2323145"/>
              <a:gd name="connsiteX172" fmla="*/ 4154035 w 11269336"/>
              <a:gd name="connsiteY172" fmla="*/ 2171950 h 2323145"/>
              <a:gd name="connsiteX173" fmla="*/ 4129569 w 11269336"/>
              <a:gd name="connsiteY173" fmla="*/ 2163850 h 2323145"/>
              <a:gd name="connsiteX174" fmla="*/ 4061250 w 11269336"/>
              <a:gd name="connsiteY174" fmla="*/ 2159236 h 2323145"/>
              <a:gd name="connsiteX175" fmla="*/ 3945480 w 11269336"/>
              <a:gd name="connsiteY175" fmla="*/ 2158279 h 2323145"/>
              <a:gd name="connsiteX176" fmla="*/ 3921468 w 11269336"/>
              <a:gd name="connsiteY176" fmla="*/ 2156588 h 2323145"/>
              <a:gd name="connsiteX177" fmla="*/ 3903348 w 11269336"/>
              <a:gd name="connsiteY177" fmla="*/ 2149220 h 2323145"/>
              <a:gd name="connsiteX178" fmla="*/ 3901342 w 11269336"/>
              <a:gd name="connsiteY178" fmla="*/ 2142355 h 2323145"/>
              <a:gd name="connsiteX179" fmla="*/ 3888539 w 11269336"/>
              <a:gd name="connsiteY179" fmla="*/ 2140476 h 2323145"/>
              <a:gd name="connsiteX180" fmla="*/ 3885662 w 11269336"/>
              <a:gd name="connsiteY180" fmla="*/ 2138740 h 2323145"/>
              <a:gd name="connsiteX181" fmla="*/ 3868627 w 11269336"/>
              <a:gd name="connsiteY181" fmla="*/ 2130023 h 2323145"/>
              <a:gd name="connsiteX182" fmla="*/ 3819177 w 11269336"/>
              <a:gd name="connsiteY182" fmla="*/ 2142111 h 2323145"/>
              <a:gd name="connsiteX183" fmla="*/ 3769100 w 11269336"/>
              <a:gd name="connsiteY183" fmla="*/ 2131731 h 2323145"/>
              <a:gd name="connsiteX184" fmla="*/ 3562752 w 11269336"/>
              <a:gd name="connsiteY184" fmla="*/ 2131785 h 2323145"/>
              <a:gd name="connsiteX185" fmla="*/ 3541402 w 11269336"/>
              <a:gd name="connsiteY185" fmla="*/ 2106821 h 2323145"/>
              <a:gd name="connsiteX186" fmla="*/ 3460591 w 11269336"/>
              <a:gd name="connsiteY186" fmla="*/ 2097951 h 2323145"/>
              <a:gd name="connsiteX187" fmla="*/ 3320348 w 11269336"/>
              <a:gd name="connsiteY187" fmla="*/ 2130191 h 2323145"/>
              <a:gd name="connsiteX188" fmla="*/ 3170922 w 11269336"/>
              <a:gd name="connsiteY188" fmla="*/ 2115957 h 2323145"/>
              <a:gd name="connsiteX189" fmla="*/ 3156256 w 11269336"/>
              <a:gd name="connsiteY189" fmla="*/ 2124773 h 2323145"/>
              <a:gd name="connsiteX190" fmla="*/ 3140298 w 11269336"/>
              <a:gd name="connsiteY190" fmla="*/ 2129182 h 2323145"/>
              <a:gd name="connsiteX191" fmla="*/ 3138514 w 11269336"/>
              <a:gd name="connsiteY191" fmla="*/ 2128069 h 2323145"/>
              <a:gd name="connsiteX192" fmla="*/ 3120467 w 11269336"/>
              <a:gd name="connsiteY192" fmla="*/ 2128281 h 2323145"/>
              <a:gd name="connsiteX193" fmla="*/ 3116175 w 11269336"/>
              <a:gd name="connsiteY193" fmla="*/ 2131633 h 2323145"/>
              <a:gd name="connsiteX194" fmla="*/ 3103685 w 11269336"/>
              <a:gd name="connsiteY194" fmla="*/ 2132814 h 2323145"/>
              <a:gd name="connsiteX195" fmla="*/ 3078794 w 11269336"/>
              <a:gd name="connsiteY195" fmla="*/ 2137935 h 2323145"/>
              <a:gd name="connsiteX196" fmla="*/ 3074407 w 11269336"/>
              <a:gd name="connsiteY196" fmla="*/ 2136274 h 2323145"/>
              <a:gd name="connsiteX197" fmla="*/ 3037285 w 11269336"/>
              <a:gd name="connsiteY197" fmla="*/ 2139919 h 2323145"/>
              <a:gd name="connsiteX198" fmla="*/ 3036901 w 11269336"/>
              <a:gd name="connsiteY198" fmla="*/ 2138726 h 2323145"/>
              <a:gd name="connsiteX199" fmla="*/ 3026996 w 11269336"/>
              <a:gd name="connsiteY199" fmla="*/ 2134322 h 2323145"/>
              <a:gd name="connsiteX200" fmla="*/ 3007772 w 11269336"/>
              <a:gd name="connsiteY200" fmla="*/ 2128742 h 2323145"/>
              <a:gd name="connsiteX201" fmla="*/ 2965030 w 11269336"/>
              <a:gd name="connsiteY201" fmla="*/ 2100494 h 2323145"/>
              <a:gd name="connsiteX202" fmla="*/ 2926342 w 11269336"/>
              <a:gd name="connsiteY202" fmla="*/ 2104155 h 2323145"/>
              <a:gd name="connsiteX203" fmla="*/ 2918608 w 11269336"/>
              <a:gd name="connsiteY203" fmla="*/ 2104215 h 2323145"/>
              <a:gd name="connsiteX204" fmla="*/ 2918475 w 11269336"/>
              <a:gd name="connsiteY204" fmla="*/ 2103937 h 2323145"/>
              <a:gd name="connsiteX205" fmla="*/ 2910360 w 11269336"/>
              <a:gd name="connsiteY205" fmla="*/ 2103444 h 2323145"/>
              <a:gd name="connsiteX206" fmla="*/ 2904507 w 11269336"/>
              <a:gd name="connsiteY206" fmla="*/ 2104326 h 2323145"/>
              <a:gd name="connsiteX207" fmla="*/ 2889503 w 11269336"/>
              <a:gd name="connsiteY207" fmla="*/ 2104443 h 2323145"/>
              <a:gd name="connsiteX208" fmla="*/ 2884480 w 11269336"/>
              <a:gd name="connsiteY208" fmla="*/ 2102626 h 2323145"/>
              <a:gd name="connsiteX209" fmla="*/ 2882689 w 11269336"/>
              <a:gd name="connsiteY209" fmla="*/ 2099228 h 2323145"/>
              <a:gd name="connsiteX210" fmla="*/ 2881291 w 11269336"/>
              <a:gd name="connsiteY210" fmla="*/ 2099618 h 2323145"/>
              <a:gd name="connsiteX211" fmla="*/ 2853979 w 11269336"/>
              <a:gd name="connsiteY211" fmla="*/ 2090388 h 2323145"/>
              <a:gd name="connsiteX212" fmla="*/ 2791790 w 11269336"/>
              <a:gd name="connsiteY212" fmla="*/ 2080332 h 2323145"/>
              <a:gd name="connsiteX213" fmla="*/ 2755844 w 11269336"/>
              <a:gd name="connsiteY213" fmla="*/ 2078874 h 2323145"/>
              <a:gd name="connsiteX214" fmla="*/ 2657742 w 11269336"/>
              <a:gd name="connsiteY214" fmla="*/ 2070179 h 2323145"/>
              <a:gd name="connsiteX215" fmla="*/ 2559549 w 11269336"/>
              <a:gd name="connsiteY215" fmla="*/ 2057873 h 2323145"/>
              <a:gd name="connsiteX216" fmla="*/ 2512054 w 11269336"/>
              <a:gd name="connsiteY216" fmla="*/ 2031671 h 2323145"/>
              <a:gd name="connsiteX217" fmla="*/ 2506437 w 11269336"/>
              <a:gd name="connsiteY217" fmla="*/ 2030918 h 2323145"/>
              <a:gd name="connsiteX218" fmla="*/ 2491752 w 11269336"/>
              <a:gd name="connsiteY218" fmla="*/ 2033906 h 2323145"/>
              <a:gd name="connsiteX219" fmla="*/ 2486338 w 11269336"/>
              <a:gd name="connsiteY219" fmla="*/ 2035862 h 2323145"/>
              <a:gd name="connsiteX220" fmla="*/ 2478186 w 11269336"/>
              <a:gd name="connsiteY220" fmla="*/ 2036953 h 2323145"/>
              <a:gd name="connsiteX221" fmla="*/ 2477950 w 11269336"/>
              <a:gd name="connsiteY221" fmla="*/ 2036715 h 2323145"/>
              <a:gd name="connsiteX222" fmla="*/ 2470381 w 11269336"/>
              <a:gd name="connsiteY222" fmla="*/ 2038256 h 2323145"/>
              <a:gd name="connsiteX223" fmla="*/ 2433781 w 11269336"/>
              <a:gd name="connsiteY223" fmla="*/ 2049140 h 2323145"/>
              <a:gd name="connsiteX224" fmla="*/ 2381172 w 11269336"/>
              <a:gd name="connsiteY224" fmla="*/ 2030645 h 2323145"/>
              <a:gd name="connsiteX225" fmla="*/ 2360198 w 11269336"/>
              <a:gd name="connsiteY225" fmla="*/ 2029059 h 2323145"/>
              <a:gd name="connsiteX226" fmla="*/ 2348815 w 11269336"/>
              <a:gd name="connsiteY226" fmla="*/ 2026798 h 2323145"/>
              <a:gd name="connsiteX227" fmla="*/ 2347988 w 11269336"/>
              <a:gd name="connsiteY227" fmla="*/ 2025745 h 2323145"/>
              <a:gd name="connsiteX228" fmla="*/ 2312920 w 11269336"/>
              <a:gd name="connsiteY228" fmla="*/ 2036311 h 2323145"/>
              <a:gd name="connsiteX229" fmla="*/ 2307986 w 11269336"/>
              <a:gd name="connsiteY229" fmla="*/ 2035583 h 2323145"/>
              <a:gd name="connsiteX230" fmla="*/ 2285481 w 11269336"/>
              <a:gd name="connsiteY230" fmla="*/ 2045197 h 2323145"/>
              <a:gd name="connsiteX231" fmla="*/ 2273666 w 11269336"/>
              <a:gd name="connsiteY231" fmla="*/ 2048710 h 2323145"/>
              <a:gd name="connsiteX232" fmla="*/ 2270719 w 11269336"/>
              <a:gd name="connsiteY232" fmla="*/ 2052702 h 2323145"/>
              <a:gd name="connsiteX233" fmla="*/ 2253080 w 11269336"/>
              <a:gd name="connsiteY233" fmla="*/ 2056363 h 2323145"/>
              <a:gd name="connsiteX234" fmla="*/ 2250906 w 11269336"/>
              <a:gd name="connsiteY234" fmla="*/ 2055654 h 2323145"/>
              <a:gd name="connsiteX235" fmla="*/ 2236905 w 11269336"/>
              <a:gd name="connsiteY235" fmla="*/ 2062882 h 2323145"/>
              <a:gd name="connsiteX236" fmla="*/ 2225830 w 11269336"/>
              <a:gd name="connsiteY236" fmla="*/ 2074027 h 2323145"/>
              <a:gd name="connsiteX237" fmla="*/ 2073776 w 11269336"/>
              <a:gd name="connsiteY237" fmla="*/ 2089244 h 2323145"/>
              <a:gd name="connsiteX238" fmla="*/ 1948256 w 11269336"/>
              <a:gd name="connsiteY238" fmla="*/ 2146616 h 2323145"/>
              <a:gd name="connsiteX239" fmla="*/ 1865582 w 11269336"/>
              <a:gd name="connsiteY239" fmla="*/ 2153738 h 2323145"/>
              <a:gd name="connsiteX240" fmla="*/ 1835210 w 11269336"/>
              <a:gd name="connsiteY240" fmla="*/ 2134244 h 2323145"/>
              <a:gd name="connsiteX241" fmla="*/ 1632661 w 11269336"/>
              <a:gd name="connsiteY241" fmla="*/ 2173882 h 2323145"/>
              <a:gd name="connsiteX242" fmla="*/ 1579590 w 11269336"/>
              <a:gd name="connsiteY242" fmla="*/ 2173680 h 2323145"/>
              <a:gd name="connsiteX243" fmla="*/ 1535601 w 11269336"/>
              <a:gd name="connsiteY243" fmla="*/ 2194590 h 2323145"/>
              <a:gd name="connsiteX244" fmla="*/ 1515594 w 11269336"/>
              <a:gd name="connsiteY244" fmla="*/ 2189622 h 2323145"/>
              <a:gd name="connsiteX245" fmla="*/ 1512113 w 11269336"/>
              <a:gd name="connsiteY245" fmla="*/ 2188534 h 2323145"/>
              <a:gd name="connsiteX246" fmla="*/ 1498838 w 11269336"/>
              <a:gd name="connsiteY246" fmla="*/ 2189213 h 2323145"/>
              <a:gd name="connsiteX247" fmla="*/ 1494279 w 11269336"/>
              <a:gd name="connsiteY247" fmla="*/ 2183112 h 2323145"/>
              <a:gd name="connsiteX248" fmla="*/ 1473714 w 11269336"/>
              <a:gd name="connsiteY248" fmla="*/ 2179625 h 2323145"/>
              <a:gd name="connsiteX249" fmla="*/ 1449503 w 11269336"/>
              <a:gd name="connsiteY249" fmla="*/ 2182633 h 2323145"/>
              <a:gd name="connsiteX250" fmla="*/ 1335495 w 11269336"/>
              <a:gd name="connsiteY250" fmla="*/ 2203940 h 2323145"/>
              <a:gd name="connsiteX251" fmla="*/ 1266687 w 11269336"/>
              <a:gd name="connsiteY251" fmla="*/ 2212688 h 2323145"/>
              <a:gd name="connsiteX252" fmla="*/ 1239614 w 11269336"/>
              <a:gd name="connsiteY252" fmla="*/ 2209727 h 2323145"/>
              <a:gd name="connsiteX253" fmla="*/ 1202436 w 11269336"/>
              <a:gd name="connsiteY253" fmla="*/ 2209817 h 2323145"/>
              <a:gd name="connsiteX254" fmla="*/ 1136097 w 11269336"/>
              <a:gd name="connsiteY254" fmla="*/ 2205112 h 2323145"/>
              <a:gd name="connsiteX255" fmla="*/ 1048229 w 11269336"/>
              <a:gd name="connsiteY255" fmla="*/ 2207249 h 2323145"/>
              <a:gd name="connsiteX256" fmla="*/ 988232 w 11269336"/>
              <a:gd name="connsiteY256" fmla="*/ 2235635 h 2323145"/>
              <a:gd name="connsiteX257" fmla="*/ 981959 w 11269336"/>
              <a:gd name="connsiteY257" fmla="*/ 2231607 h 2323145"/>
              <a:gd name="connsiteX258" fmla="*/ 938600 w 11269336"/>
              <a:gd name="connsiteY258" fmla="*/ 2238113 h 2323145"/>
              <a:gd name="connsiteX259" fmla="*/ 791788 w 11269336"/>
              <a:gd name="connsiteY259" fmla="*/ 2293224 h 2323145"/>
              <a:gd name="connsiteX260" fmla="*/ 706914 w 11269336"/>
              <a:gd name="connsiteY260" fmla="*/ 2305046 h 2323145"/>
              <a:gd name="connsiteX261" fmla="*/ 675971 w 11269336"/>
              <a:gd name="connsiteY261" fmla="*/ 2304030 h 2323145"/>
              <a:gd name="connsiteX262" fmla="*/ 624180 w 11269336"/>
              <a:gd name="connsiteY262" fmla="*/ 2302650 h 2323145"/>
              <a:gd name="connsiteX263" fmla="*/ 583453 w 11269336"/>
              <a:gd name="connsiteY263" fmla="*/ 2288788 h 2323145"/>
              <a:gd name="connsiteX264" fmla="*/ 540946 w 11269336"/>
              <a:gd name="connsiteY264" fmla="*/ 2292721 h 2323145"/>
              <a:gd name="connsiteX265" fmla="*/ 533680 w 11269336"/>
              <a:gd name="connsiteY265" fmla="*/ 2310233 h 2323145"/>
              <a:gd name="connsiteX266" fmla="*/ 487366 w 11269336"/>
              <a:gd name="connsiteY266" fmla="*/ 2309053 h 2323145"/>
              <a:gd name="connsiteX267" fmla="*/ 416820 w 11269336"/>
              <a:gd name="connsiteY267" fmla="*/ 2305443 h 2323145"/>
              <a:gd name="connsiteX268" fmla="*/ 376805 w 11269336"/>
              <a:gd name="connsiteY268" fmla="*/ 2307647 h 2323145"/>
              <a:gd name="connsiteX269" fmla="*/ 266777 w 11269336"/>
              <a:gd name="connsiteY269" fmla="*/ 2309012 h 2323145"/>
              <a:gd name="connsiteX270" fmla="*/ 156013 w 11269336"/>
              <a:gd name="connsiteY270" fmla="*/ 2306832 h 2323145"/>
              <a:gd name="connsiteX271" fmla="*/ 87258 w 11269336"/>
              <a:gd name="connsiteY271" fmla="*/ 2285511 h 2323145"/>
              <a:gd name="connsiteX272" fmla="*/ 23798 w 11269336"/>
              <a:gd name="connsiteY272" fmla="*/ 2281822 h 2323145"/>
              <a:gd name="connsiteX273" fmla="*/ 0 w 11269336"/>
              <a:gd name="connsiteY273" fmla="*/ 2285369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296127 w 11269336"/>
              <a:gd name="connsiteY139" fmla="*/ 2023208 h 2323145"/>
              <a:gd name="connsiteX140" fmla="*/ 5092476 w 11269336"/>
              <a:gd name="connsiteY140" fmla="*/ 2100737 h 2323145"/>
              <a:gd name="connsiteX141" fmla="*/ 5060738 w 11269336"/>
              <a:gd name="connsiteY141" fmla="*/ 2083274 h 2323145"/>
              <a:gd name="connsiteX142" fmla="*/ 4860988 w 11269336"/>
              <a:gd name="connsiteY142" fmla="*/ 2135698 h 2323145"/>
              <a:gd name="connsiteX143" fmla="*/ 4807902 w 11269336"/>
              <a:gd name="connsiteY143" fmla="*/ 2138894 h 2323145"/>
              <a:gd name="connsiteX144" fmla="*/ 4765388 w 11269336"/>
              <a:gd name="connsiteY144" fmla="*/ 2162525 h 2323145"/>
              <a:gd name="connsiteX145" fmla="*/ 4745033 w 11269336"/>
              <a:gd name="connsiteY145" fmla="*/ 2158859 h 2323145"/>
              <a:gd name="connsiteX146" fmla="*/ 4741475 w 11269336"/>
              <a:gd name="connsiteY146" fmla="*/ 2157998 h 2323145"/>
              <a:gd name="connsiteX147" fmla="*/ 4728247 w 11269336"/>
              <a:gd name="connsiteY147" fmla="*/ 2159526 h 2323145"/>
              <a:gd name="connsiteX148" fmla="*/ 4723263 w 11269336"/>
              <a:gd name="connsiteY148" fmla="*/ 2153742 h 2323145"/>
              <a:gd name="connsiteX149" fmla="*/ 4702453 w 11269336"/>
              <a:gd name="connsiteY149" fmla="*/ 2151586 h 2323145"/>
              <a:gd name="connsiteX150" fmla="*/ 4678455 w 11269336"/>
              <a:gd name="connsiteY150" fmla="*/ 2156131 h 2323145"/>
              <a:gd name="connsiteX151" fmla="*/ 4593061 w 11269336"/>
              <a:gd name="connsiteY151" fmla="*/ 2171597 h 2323145"/>
              <a:gd name="connsiteX152" fmla="*/ 4579902 w 11269336"/>
              <a:gd name="connsiteY152" fmla="*/ 2177927 h 2323145"/>
              <a:gd name="connsiteX153" fmla="*/ 4533444 w 11269336"/>
              <a:gd name="connsiteY153" fmla="*/ 2181200 h 2323145"/>
              <a:gd name="connsiteX154" fmla="*/ 4492832 w 11269336"/>
              <a:gd name="connsiteY154" fmla="*/ 2188033 h 2323145"/>
              <a:gd name="connsiteX155" fmla="*/ 4467257 w 11269336"/>
              <a:gd name="connsiteY155" fmla="*/ 2196121 h 2323145"/>
              <a:gd name="connsiteX156" fmla="*/ 4459937 w 11269336"/>
              <a:gd name="connsiteY156" fmla="*/ 2195182 h 2323145"/>
              <a:gd name="connsiteX157" fmla="*/ 4433312 w 11269336"/>
              <a:gd name="connsiteY157" fmla="*/ 2199004 h 2323145"/>
              <a:gd name="connsiteX158" fmla="*/ 4420601 w 11269336"/>
              <a:gd name="connsiteY158" fmla="*/ 2205158 h 2323145"/>
              <a:gd name="connsiteX159" fmla="*/ 4405765 w 11269336"/>
              <a:gd name="connsiteY159" fmla="*/ 2199902 h 2323145"/>
              <a:gd name="connsiteX160" fmla="*/ 4401354 w 11269336"/>
              <a:gd name="connsiteY160" fmla="*/ 2194745 h 2323145"/>
              <a:gd name="connsiteX161" fmla="*/ 4383151 w 11269336"/>
              <a:gd name="connsiteY161" fmla="*/ 2201140 h 2323145"/>
              <a:gd name="connsiteX162" fmla="*/ 4366646 w 11269336"/>
              <a:gd name="connsiteY162" fmla="*/ 2198564 h 2323145"/>
              <a:gd name="connsiteX163" fmla="*/ 4354009 w 11269336"/>
              <a:gd name="connsiteY163" fmla="*/ 2204984 h 2323145"/>
              <a:gd name="connsiteX164" fmla="*/ 4348284 w 11269336"/>
              <a:gd name="connsiteY164" fmla="*/ 2205270 h 2323145"/>
              <a:gd name="connsiteX165" fmla="*/ 4333906 w 11269336"/>
              <a:gd name="connsiteY165" fmla="*/ 2205251 h 2323145"/>
              <a:gd name="connsiteX166" fmla="*/ 4308819 w 11269336"/>
              <a:gd name="connsiteY166" fmla="*/ 2203822 h 2323145"/>
              <a:gd name="connsiteX167" fmla="*/ 4301210 w 11269336"/>
              <a:gd name="connsiteY167" fmla="*/ 2204456 h 2323145"/>
              <a:gd name="connsiteX168" fmla="*/ 4283095 w 11269336"/>
              <a:gd name="connsiteY168" fmla="*/ 2198177 h 2323145"/>
              <a:gd name="connsiteX169" fmla="*/ 4250119 w 11269336"/>
              <a:gd name="connsiteY169" fmla="*/ 2196342 h 2323145"/>
              <a:gd name="connsiteX170" fmla="*/ 4189203 w 11269336"/>
              <a:gd name="connsiteY170" fmla="*/ 2178994 h 2323145"/>
              <a:gd name="connsiteX171" fmla="*/ 4154035 w 11269336"/>
              <a:gd name="connsiteY171" fmla="*/ 2171950 h 2323145"/>
              <a:gd name="connsiteX172" fmla="*/ 4129569 w 11269336"/>
              <a:gd name="connsiteY172" fmla="*/ 2163850 h 2323145"/>
              <a:gd name="connsiteX173" fmla="*/ 4061250 w 11269336"/>
              <a:gd name="connsiteY173" fmla="*/ 2159236 h 2323145"/>
              <a:gd name="connsiteX174" fmla="*/ 3945480 w 11269336"/>
              <a:gd name="connsiteY174" fmla="*/ 2158279 h 2323145"/>
              <a:gd name="connsiteX175" fmla="*/ 3921468 w 11269336"/>
              <a:gd name="connsiteY175" fmla="*/ 2156588 h 2323145"/>
              <a:gd name="connsiteX176" fmla="*/ 3903348 w 11269336"/>
              <a:gd name="connsiteY176" fmla="*/ 2149220 h 2323145"/>
              <a:gd name="connsiteX177" fmla="*/ 3901342 w 11269336"/>
              <a:gd name="connsiteY177" fmla="*/ 2142355 h 2323145"/>
              <a:gd name="connsiteX178" fmla="*/ 3888539 w 11269336"/>
              <a:gd name="connsiteY178" fmla="*/ 2140476 h 2323145"/>
              <a:gd name="connsiteX179" fmla="*/ 3885662 w 11269336"/>
              <a:gd name="connsiteY179" fmla="*/ 2138740 h 2323145"/>
              <a:gd name="connsiteX180" fmla="*/ 3868627 w 11269336"/>
              <a:gd name="connsiteY180" fmla="*/ 2130023 h 2323145"/>
              <a:gd name="connsiteX181" fmla="*/ 3819177 w 11269336"/>
              <a:gd name="connsiteY181" fmla="*/ 2142111 h 2323145"/>
              <a:gd name="connsiteX182" fmla="*/ 3769100 w 11269336"/>
              <a:gd name="connsiteY182" fmla="*/ 2131731 h 2323145"/>
              <a:gd name="connsiteX183" fmla="*/ 3562752 w 11269336"/>
              <a:gd name="connsiteY183" fmla="*/ 2131785 h 2323145"/>
              <a:gd name="connsiteX184" fmla="*/ 3541402 w 11269336"/>
              <a:gd name="connsiteY184" fmla="*/ 2106821 h 2323145"/>
              <a:gd name="connsiteX185" fmla="*/ 3460591 w 11269336"/>
              <a:gd name="connsiteY185" fmla="*/ 2097951 h 2323145"/>
              <a:gd name="connsiteX186" fmla="*/ 3320348 w 11269336"/>
              <a:gd name="connsiteY186" fmla="*/ 2130191 h 2323145"/>
              <a:gd name="connsiteX187" fmla="*/ 3170922 w 11269336"/>
              <a:gd name="connsiteY187" fmla="*/ 2115957 h 2323145"/>
              <a:gd name="connsiteX188" fmla="*/ 3156256 w 11269336"/>
              <a:gd name="connsiteY188" fmla="*/ 2124773 h 2323145"/>
              <a:gd name="connsiteX189" fmla="*/ 3140298 w 11269336"/>
              <a:gd name="connsiteY189" fmla="*/ 2129182 h 2323145"/>
              <a:gd name="connsiteX190" fmla="*/ 3138514 w 11269336"/>
              <a:gd name="connsiteY190" fmla="*/ 2128069 h 2323145"/>
              <a:gd name="connsiteX191" fmla="*/ 3120467 w 11269336"/>
              <a:gd name="connsiteY191" fmla="*/ 2128281 h 2323145"/>
              <a:gd name="connsiteX192" fmla="*/ 3116175 w 11269336"/>
              <a:gd name="connsiteY192" fmla="*/ 2131633 h 2323145"/>
              <a:gd name="connsiteX193" fmla="*/ 3103685 w 11269336"/>
              <a:gd name="connsiteY193" fmla="*/ 2132814 h 2323145"/>
              <a:gd name="connsiteX194" fmla="*/ 3078794 w 11269336"/>
              <a:gd name="connsiteY194" fmla="*/ 2137935 h 2323145"/>
              <a:gd name="connsiteX195" fmla="*/ 3074407 w 11269336"/>
              <a:gd name="connsiteY195" fmla="*/ 2136274 h 2323145"/>
              <a:gd name="connsiteX196" fmla="*/ 3037285 w 11269336"/>
              <a:gd name="connsiteY196" fmla="*/ 2139919 h 2323145"/>
              <a:gd name="connsiteX197" fmla="*/ 3036901 w 11269336"/>
              <a:gd name="connsiteY197" fmla="*/ 2138726 h 2323145"/>
              <a:gd name="connsiteX198" fmla="*/ 3026996 w 11269336"/>
              <a:gd name="connsiteY198" fmla="*/ 2134322 h 2323145"/>
              <a:gd name="connsiteX199" fmla="*/ 3007772 w 11269336"/>
              <a:gd name="connsiteY199" fmla="*/ 2128742 h 2323145"/>
              <a:gd name="connsiteX200" fmla="*/ 2965030 w 11269336"/>
              <a:gd name="connsiteY200" fmla="*/ 2100494 h 2323145"/>
              <a:gd name="connsiteX201" fmla="*/ 2926342 w 11269336"/>
              <a:gd name="connsiteY201" fmla="*/ 2104155 h 2323145"/>
              <a:gd name="connsiteX202" fmla="*/ 2918608 w 11269336"/>
              <a:gd name="connsiteY202" fmla="*/ 2104215 h 2323145"/>
              <a:gd name="connsiteX203" fmla="*/ 2918475 w 11269336"/>
              <a:gd name="connsiteY203" fmla="*/ 2103937 h 2323145"/>
              <a:gd name="connsiteX204" fmla="*/ 2910360 w 11269336"/>
              <a:gd name="connsiteY204" fmla="*/ 2103444 h 2323145"/>
              <a:gd name="connsiteX205" fmla="*/ 2904507 w 11269336"/>
              <a:gd name="connsiteY205" fmla="*/ 2104326 h 2323145"/>
              <a:gd name="connsiteX206" fmla="*/ 2889503 w 11269336"/>
              <a:gd name="connsiteY206" fmla="*/ 2104443 h 2323145"/>
              <a:gd name="connsiteX207" fmla="*/ 2884480 w 11269336"/>
              <a:gd name="connsiteY207" fmla="*/ 2102626 h 2323145"/>
              <a:gd name="connsiteX208" fmla="*/ 2882689 w 11269336"/>
              <a:gd name="connsiteY208" fmla="*/ 2099228 h 2323145"/>
              <a:gd name="connsiteX209" fmla="*/ 2881291 w 11269336"/>
              <a:gd name="connsiteY209" fmla="*/ 2099618 h 2323145"/>
              <a:gd name="connsiteX210" fmla="*/ 2853979 w 11269336"/>
              <a:gd name="connsiteY210" fmla="*/ 2090388 h 2323145"/>
              <a:gd name="connsiteX211" fmla="*/ 2791790 w 11269336"/>
              <a:gd name="connsiteY211" fmla="*/ 2080332 h 2323145"/>
              <a:gd name="connsiteX212" fmla="*/ 2755844 w 11269336"/>
              <a:gd name="connsiteY212" fmla="*/ 2078874 h 2323145"/>
              <a:gd name="connsiteX213" fmla="*/ 2657742 w 11269336"/>
              <a:gd name="connsiteY213" fmla="*/ 2070179 h 2323145"/>
              <a:gd name="connsiteX214" fmla="*/ 2559549 w 11269336"/>
              <a:gd name="connsiteY214" fmla="*/ 2057873 h 2323145"/>
              <a:gd name="connsiteX215" fmla="*/ 2512054 w 11269336"/>
              <a:gd name="connsiteY215" fmla="*/ 2031671 h 2323145"/>
              <a:gd name="connsiteX216" fmla="*/ 2506437 w 11269336"/>
              <a:gd name="connsiteY216" fmla="*/ 2030918 h 2323145"/>
              <a:gd name="connsiteX217" fmla="*/ 2491752 w 11269336"/>
              <a:gd name="connsiteY217" fmla="*/ 2033906 h 2323145"/>
              <a:gd name="connsiteX218" fmla="*/ 2486338 w 11269336"/>
              <a:gd name="connsiteY218" fmla="*/ 2035862 h 2323145"/>
              <a:gd name="connsiteX219" fmla="*/ 2478186 w 11269336"/>
              <a:gd name="connsiteY219" fmla="*/ 2036953 h 2323145"/>
              <a:gd name="connsiteX220" fmla="*/ 2477950 w 11269336"/>
              <a:gd name="connsiteY220" fmla="*/ 2036715 h 2323145"/>
              <a:gd name="connsiteX221" fmla="*/ 2470381 w 11269336"/>
              <a:gd name="connsiteY221" fmla="*/ 2038256 h 2323145"/>
              <a:gd name="connsiteX222" fmla="*/ 2433781 w 11269336"/>
              <a:gd name="connsiteY222" fmla="*/ 2049140 h 2323145"/>
              <a:gd name="connsiteX223" fmla="*/ 2381172 w 11269336"/>
              <a:gd name="connsiteY223" fmla="*/ 2030645 h 2323145"/>
              <a:gd name="connsiteX224" fmla="*/ 2360198 w 11269336"/>
              <a:gd name="connsiteY224" fmla="*/ 2029059 h 2323145"/>
              <a:gd name="connsiteX225" fmla="*/ 2348815 w 11269336"/>
              <a:gd name="connsiteY225" fmla="*/ 2026798 h 2323145"/>
              <a:gd name="connsiteX226" fmla="*/ 2347988 w 11269336"/>
              <a:gd name="connsiteY226" fmla="*/ 2025745 h 2323145"/>
              <a:gd name="connsiteX227" fmla="*/ 2312920 w 11269336"/>
              <a:gd name="connsiteY227" fmla="*/ 2036311 h 2323145"/>
              <a:gd name="connsiteX228" fmla="*/ 2307986 w 11269336"/>
              <a:gd name="connsiteY228" fmla="*/ 2035583 h 2323145"/>
              <a:gd name="connsiteX229" fmla="*/ 2285481 w 11269336"/>
              <a:gd name="connsiteY229" fmla="*/ 2045197 h 2323145"/>
              <a:gd name="connsiteX230" fmla="*/ 2273666 w 11269336"/>
              <a:gd name="connsiteY230" fmla="*/ 2048710 h 2323145"/>
              <a:gd name="connsiteX231" fmla="*/ 2270719 w 11269336"/>
              <a:gd name="connsiteY231" fmla="*/ 2052702 h 2323145"/>
              <a:gd name="connsiteX232" fmla="*/ 2253080 w 11269336"/>
              <a:gd name="connsiteY232" fmla="*/ 2056363 h 2323145"/>
              <a:gd name="connsiteX233" fmla="*/ 2250906 w 11269336"/>
              <a:gd name="connsiteY233" fmla="*/ 2055654 h 2323145"/>
              <a:gd name="connsiteX234" fmla="*/ 2236905 w 11269336"/>
              <a:gd name="connsiteY234" fmla="*/ 2062882 h 2323145"/>
              <a:gd name="connsiteX235" fmla="*/ 2225830 w 11269336"/>
              <a:gd name="connsiteY235" fmla="*/ 2074027 h 2323145"/>
              <a:gd name="connsiteX236" fmla="*/ 2073776 w 11269336"/>
              <a:gd name="connsiteY236" fmla="*/ 2089244 h 2323145"/>
              <a:gd name="connsiteX237" fmla="*/ 1948256 w 11269336"/>
              <a:gd name="connsiteY237" fmla="*/ 2146616 h 2323145"/>
              <a:gd name="connsiteX238" fmla="*/ 1865582 w 11269336"/>
              <a:gd name="connsiteY238" fmla="*/ 2153738 h 2323145"/>
              <a:gd name="connsiteX239" fmla="*/ 1835210 w 11269336"/>
              <a:gd name="connsiteY239" fmla="*/ 2134244 h 2323145"/>
              <a:gd name="connsiteX240" fmla="*/ 1632661 w 11269336"/>
              <a:gd name="connsiteY240" fmla="*/ 2173882 h 2323145"/>
              <a:gd name="connsiteX241" fmla="*/ 1579590 w 11269336"/>
              <a:gd name="connsiteY241" fmla="*/ 2173680 h 2323145"/>
              <a:gd name="connsiteX242" fmla="*/ 1535601 w 11269336"/>
              <a:gd name="connsiteY242" fmla="*/ 2194590 h 2323145"/>
              <a:gd name="connsiteX243" fmla="*/ 1515594 w 11269336"/>
              <a:gd name="connsiteY243" fmla="*/ 2189622 h 2323145"/>
              <a:gd name="connsiteX244" fmla="*/ 1512113 w 11269336"/>
              <a:gd name="connsiteY244" fmla="*/ 2188534 h 2323145"/>
              <a:gd name="connsiteX245" fmla="*/ 1498838 w 11269336"/>
              <a:gd name="connsiteY245" fmla="*/ 2189213 h 2323145"/>
              <a:gd name="connsiteX246" fmla="*/ 1494279 w 11269336"/>
              <a:gd name="connsiteY246" fmla="*/ 2183112 h 2323145"/>
              <a:gd name="connsiteX247" fmla="*/ 1473714 w 11269336"/>
              <a:gd name="connsiteY247" fmla="*/ 2179625 h 2323145"/>
              <a:gd name="connsiteX248" fmla="*/ 1449503 w 11269336"/>
              <a:gd name="connsiteY248" fmla="*/ 2182633 h 2323145"/>
              <a:gd name="connsiteX249" fmla="*/ 1335495 w 11269336"/>
              <a:gd name="connsiteY249" fmla="*/ 2203940 h 2323145"/>
              <a:gd name="connsiteX250" fmla="*/ 1266687 w 11269336"/>
              <a:gd name="connsiteY250" fmla="*/ 2212688 h 2323145"/>
              <a:gd name="connsiteX251" fmla="*/ 1239614 w 11269336"/>
              <a:gd name="connsiteY251" fmla="*/ 2209727 h 2323145"/>
              <a:gd name="connsiteX252" fmla="*/ 1202436 w 11269336"/>
              <a:gd name="connsiteY252" fmla="*/ 2209817 h 2323145"/>
              <a:gd name="connsiteX253" fmla="*/ 1136097 w 11269336"/>
              <a:gd name="connsiteY253" fmla="*/ 2205112 h 2323145"/>
              <a:gd name="connsiteX254" fmla="*/ 1048229 w 11269336"/>
              <a:gd name="connsiteY254" fmla="*/ 2207249 h 2323145"/>
              <a:gd name="connsiteX255" fmla="*/ 988232 w 11269336"/>
              <a:gd name="connsiteY255" fmla="*/ 2235635 h 2323145"/>
              <a:gd name="connsiteX256" fmla="*/ 981959 w 11269336"/>
              <a:gd name="connsiteY256" fmla="*/ 2231607 h 2323145"/>
              <a:gd name="connsiteX257" fmla="*/ 938600 w 11269336"/>
              <a:gd name="connsiteY257" fmla="*/ 2238113 h 2323145"/>
              <a:gd name="connsiteX258" fmla="*/ 791788 w 11269336"/>
              <a:gd name="connsiteY258" fmla="*/ 2293224 h 2323145"/>
              <a:gd name="connsiteX259" fmla="*/ 706914 w 11269336"/>
              <a:gd name="connsiteY259" fmla="*/ 2305046 h 2323145"/>
              <a:gd name="connsiteX260" fmla="*/ 675971 w 11269336"/>
              <a:gd name="connsiteY260" fmla="*/ 2304030 h 2323145"/>
              <a:gd name="connsiteX261" fmla="*/ 624180 w 11269336"/>
              <a:gd name="connsiteY261" fmla="*/ 2302650 h 2323145"/>
              <a:gd name="connsiteX262" fmla="*/ 583453 w 11269336"/>
              <a:gd name="connsiteY262" fmla="*/ 2288788 h 2323145"/>
              <a:gd name="connsiteX263" fmla="*/ 540946 w 11269336"/>
              <a:gd name="connsiteY263" fmla="*/ 2292721 h 2323145"/>
              <a:gd name="connsiteX264" fmla="*/ 533680 w 11269336"/>
              <a:gd name="connsiteY264" fmla="*/ 2310233 h 2323145"/>
              <a:gd name="connsiteX265" fmla="*/ 487366 w 11269336"/>
              <a:gd name="connsiteY265" fmla="*/ 2309053 h 2323145"/>
              <a:gd name="connsiteX266" fmla="*/ 416820 w 11269336"/>
              <a:gd name="connsiteY266" fmla="*/ 2305443 h 2323145"/>
              <a:gd name="connsiteX267" fmla="*/ 376805 w 11269336"/>
              <a:gd name="connsiteY267" fmla="*/ 2307647 h 2323145"/>
              <a:gd name="connsiteX268" fmla="*/ 266777 w 11269336"/>
              <a:gd name="connsiteY268" fmla="*/ 2309012 h 2323145"/>
              <a:gd name="connsiteX269" fmla="*/ 156013 w 11269336"/>
              <a:gd name="connsiteY269" fmla="*/ 2306832 h 2323145"/>
              <a:gd name="connsiteX270" fmla="*/ 87258 w 11269336"/>
              <a:gd name="connsiteY270" fmla="*/ 2285511 h 2323145"/>
              <a:gd name="connsiteX271" fmla="*/ 23798 w 11269336"/>
              <a:gd name="connsiteY271" fmla="*/ 2281822 h 2323145"/>
              <a:gd name="connsiteX272" fmla="*/ 0 w 11269336"/>
              <a:gd name="connsiteY272" fmla="*/ 2285369 h 2323145"/>
              <a:gd name="connsiteX273" fmla="*/ 0 w 11269336"/>
              <a:gd name="connsiteY27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092476 w 11269336"/>
              <a:gd name="connsiteY139" fmla="*/ 2100737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60738 w 11269336"/>
              <a:gd name="connsiteY140" fmla="*/ 208327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320348 w 11269336"/>
              <a:gd name="connsiteY185" fmla="*/ 2130191 h 2323145"/>
              <a:gd name="connsiteX186" fmla="*/ 3170922 w 11269336"/>
              <a:gd name="connsiteY186" fmla="*/ 2115957 h 2323145"/>
              <a:gd name="connsiteX187" fmla="*/ 3156256 w 11269336"/>
              <a:gd name="connsiteY187" fmla="*/ 2124773 h 2323145"/>
              <a:gd name="connsiteX188" fmla="*/ 3140298 w 11269336"/>
              <a:gd name="connsiteY188" fmla="*/ 2129182 h 2323145"/>
              <a:gd name="connsiteX189" fmla="*/ 3138514 w 11269336"/>
              <a:gd name="connsiteY189" fmla="*/ 2128069 h 2323145"/>
              <a:gd name="connsiteX190" fmla="*/ 3120467 w 11269336"/>
              <a:gd name="connsiteY190" fmla="*/ 2128281 h 2323145"/>
              <a:gd name="connsiteX191" fmla="*/ 3116175 w 11269336"/>
              <a:gd name="connsiteY191" fmla="*/ 2131633 h 2323145"/>
              <a:gd name="connsiteX192" fmla="*/ 3103685 w 11269336"/>
              <a:gd name="connsiteY192" fmla="*/ 2132814 h 2323145"/>
              <a:gd name="connsiteX193" fmla="*/ 3078794 w 11269336"/>
              <a:gd name="connsiteY193" fmla="*/ 2137935 h 2323145"/>
              <a:gd name="connsiteX194" fmla="*/ 3074407 w 11269336"/>
              <a:gd name="connsiteY194" fmla="*/ 2136274 h 2323145"/>
              <a:gd name="connsiteX195" fmla="*/ 3037285 w 11269336"/>
              <a:gd name="connsiteY195" fmla="*/ 2139919 h 2323145"/>
              <a:gd name="connsiteX196" fmla="*/ 3036901 w 11269336"/>
              <a:gd name="connsiteY196" fmla="*/ 2138726 h 2323145"/>
              <a:gd name="connsiteX197" fmla="*/ 3026996 w 11269336"/>
              <a:gd name="connsiteY197" fmla="*/ 2134322 h 2323145"/>
              <a:gd name="connsiteX198" fmla="*/ 3007772 w 11269336"/>
              <a:gd name="connsiteY198" fmla="*/ 2128742 h 2323145"/>
              <a:gd name="connsiteX199" fmla="*/ 2965030 w 11269336"/>
              <a:gd name="connsiteY199" fmla="*/ 2100494 h 2323145"/>
              <a:gd name="connsiteX200" fmla="*/ 2926342 w 11269336"/>
              <a:gd name="connsiteY200" fmla="*/ 2104155 h 2323145"/>
              <a:gd name="connsiteX201" fmla="*/ 2918608 w 11269336"/>
              <a:gd name="connsiteY201" fmla="*/ 2104215 h 2323145"/>
              <a:gd name="connsiteX202" fmla="*/ 2918475 w 11269336"/>
              <a:gd name="connsiteY202" fmla="*/ 2103937 h 2323145"/>
              <a:gd name="connsiteX203" fmla="*/ 2910360 w 11269336"/>
              <a:gd name="connsiteY203" fmla="*/ 2103444 h 2323145"/>
              <a:gd name="connsiteX204" fmla="*/ 2904507 w 11269336"/>
              <a:gd name="connsiteY204" fmla="*/ 2104326 h 2323145"/>
              <a:gd name="connsiteX205" fmla="*/ 2889503 w 11269336"/>
              <a:gd name="connsiteY205" fmla="*/ 2104443 h 2323145"/>
              <a:gd name="connsiteX206" fmla="*/ 2884480 w 11269336"/>
              <a:gd name="connsiteY206" fmla="*/ 2102626 h 2323145"/>
              <a:gd name="connsiteX207" fmla="*/ 2882689 w 11269336"/>
              <a:gd name="connsiteY207" fmla="*/ 2099228 h 2323145"/>
              <a:gd name="connsiteX208" fmla="*/ 2881291 w 11269336"/>
              <a:gd name="connsiteY208" fmla="*/ 2099618 h 2323145"/>
              <a:gd name="connsiteX209" fmla="*/ 2853979 w 11269336"/>
              <a:gd name="connsiteY209" fmla="*/ 2090388 h 2323145"/>
              <a:gd name="connsiteX210" fmla="*/ 2791790 w 11269336"/>
              <a:gd name="connsiteY210" fmla="*/ 2080332 h 2323145"/>
              <a:gd name="connsiteX211" fmla="*/ 2755844 w 11269336"/>
              <a:gd name="connsiteY211" fmla="*/ 2078874 h 2323145"/>
              <a:gd name="connsiteX212" fmla="*/ 2657742 w 11269336"/>
              <a:gd name="connsiteY212" fmla="*/ 2070179 h 2323145"/>
              <a:gd name="connsiteX213" fmla="*/ 2559549 w 11269336"/>
              <a:gd name="connsiteY213" fmla="*/ 2057873 h 2323145"/>
              <a:gd name="connsiteX214" fmla="*/ 2512054 w 11269336"/>
              <a:gd name="connsiteY214" fmla="*/ 2031671 h 2323145"/>
              <a:gd name="connsiteX215" fmla="*/ 2506437 w 11269336"/>
              <a:gd name="connsiteY215" fmla="*/ 2030918 h 2323145"/>
              <a:gd name="connsiteX216" fmla="*/ 2491752 w 11269336"/>
              <a:gd name="connsiteY216" fmla="*/ 2033906 h 2323145"/>
              <a:gd name="connsiteX217" fmla="*/ 2486338 w 11269336"/>
              <a:gd name="connsiteY217" fmla="*/ 2035862 h 2323145"/>
              <a:gd name="connsiteX218" fmla="*/ 2478186 w 11269336"/>
              <a:gd name="connsiteY218" fmla="*/ 2036953 h 2323145"/>
              <a:gd name="connsiteX219" fmla="*/ 2477950 w 11269336"/>
              <a:gd name="connsiteY219" fmla="*/ 2036715 h 2323145"/>
              <a:gd name="connsiteX220" fmla="*/ 2470381 w 11269336"/>
              <a:gd name="connsiteY220" fmla="*/ 2038256 h 2323145"/>
              <a:gd name="connsiteX221" fmla="*/ 2433781 w 11269336"/>
              <a:gd name="connsiteY221" fmla="*/ 2049140 h 2323145"/>
              <a:gd name="connsiteX222" fmla="*/ 2381172 w 11269336"/>
              <a:gd name="connsiteY222" fmla="*/ 2030645 h 2323145"/>
              <a:gd name="connsiteX223" fmla="*/ 2360198 w 11269336"/>
              <a:gd name="connsiteY223" fmla="*/ 2029059 h 2323145"/>
              <a:gd name="connsiteX224" fmla="*/ 2348815 w 11269336"/>
              <a:gd name="connsiteY224" fmla="*/ 2026798 h 2323145"/>
              <a:gd name="connsiteX225" fmla="*/ 2347988 w 11269336"/>
              <a:gd name="connsiteY225" fmla="*/ 2025745 h 2323145"/>
              <a:gd name="connsiteX226" fmla="*/ 2312920 w 11269336"/>
              <a:gd name="connsiteY226" fmla="*/ 2036311 h 2323145"/>
              <a:gd name="connsiteX227" fmla="*/ 2307986 w 11269336"/>
              <a:gd name="connsiteY227" fmla="*/ 2035583 h 2323145"/>
              <a:gd name="connsiteX228" fmla="*/ 2285481 w 11269336"/>
              <a:gd name="connsiteY228" fmla="*/ 2045197 h 2323145"/>
              <a:gd name="connsiteX229" fmla="*/ 2273666 w 11269336"/>
              <a:gd name="connsiteY229" fmla="*/ 2048710 h 2323145"/>
              <a:gd name="connsiteX230" fmla="*/ 2270719 w 11269336"/>
              <a:gd name="connsiteY230" fmla="*/ 2052702 h 2323145"/>
              <a:gd name="connsiteX231" fmla="*/ 2253080 w 11269336"/>
              <a:gd name="connsiteY231" fmla="*/ 2056363 h 2323145"/>
              <a:gd name="connsiteX232" fmla="*/ 2250906 w 11269336"/>
              <a:gd name="connsiteY232" fmla="*/ 2055654 h 2323145"/>
              <a:gd name="connsiteX233" fmla="*/ 2236905 w 11269336"/>
              <a:gd name="connsiteY233" fmla="*/ 2062882 h 2323145"/>
              <a:gd name="connsiteX234" fmla="*/ 2225830 w 11269336"/>
              <a:gd name="connsiteY234" fmla="*/ 2074027 h 2323145"/>
              <a:gd name="connsiteX235" fmla="*/ 2073776 w 11269336"/>
              <a:gd name="connsiteY235" fmla="*/ 2089244 h 2323145"/>
              <a:gd name="connsiteX236" fmla="*/ 1948256 w 11269336"/>
              <a:gd name="connsiteY236" fmla="*/ 2146616 h 2323145"/>
              <a:gd name="connsiteX237" fmla="*/ 1865582 w 11269336"/>
              <a:gd name="connsiteY237" fmla="*/ 2153738 h 2323145"/>
              <a:gd name="connsiteX238" fmla="*/ 1835210 w 11269336"/>
              <a:gd name="connsiteY238" fmla="*/ 2134244 h 2323145"/>
              <a:gd name="connsiteX239" fmla="*/ 1632661 w 11269336"/>
              <a:gd name="connsiteY239" fmla="*/ 2173882 h 2323145"/>
              <a:gd name="connsiteX240" fmla="*/ 1579590 w 11269336"/>
              <a:gd name="connsiteY240" fmla="*/ 2173680 h 2323145"/>
              <a:gd name="connsiteX241" fmla="*/ 1535601 w 11269336"/>
              <a:gd name="connsiteY241" fmla="*/ 2194590 h 2323145"/>
              <a:gd name="connsiteX242" fmla="*/ 1515594 w 11269336"/>
              <a:gd name="connsiteY242" fmla="*/ 2189622 h 2323145"/>
              <a:gd name="connsiteX243" fmla="*/ 1512113 w 11269336"/>
              <a:gd name="connsiteY243" fmla="*/ 2188534 h 2323145"/>
              <a:gd name="connsiteX244" fmla="*/ 1498838 w 11269336"/>
              <a:gd name="connsiteY244" fmla="*/ 2189213 h 2323145"/>
              <a:gd name="connsiteX245" fmla="*/ 1494279 w 11269336"/>
              <a:gd name="connsiteY245" fmla="*/ 2183112 h 2323145"/>
              <a:gd name="connsiteX246" fmla="*/ 1473714 w 11269336"/>
              <a:gd name="connsiteY246" fmla="*/ 2179625 h 2323145"/>
              <a:gd name="connsiteX247" fmla="*/ 1449503 w 11269336"/>
              <a:gd name="connsiteY247" fmla="*/ 2182633 h 2323145"/>
              <a:gd name="connsiteX248" fmla="*/ 1335495 w 11269336"/>
              <a:gd name="connsiteY248" fmla="*/ 2203940 h 2323145"/>
              <a:gd name="connsiteX249" fmla="*/ 1266687 w 11269336"/>
              <a:gd name="connsiteY249" fmla="*/ 2212688 h 2323145"/>
              <a:gd name="connsiteX250" fmla="*/ 1239614 w 11269336"/>
              <a:gd name="connsiteY250" fmla="*/ 2209727 h 2323145"/>
              <a:gd name="connsiteX251" fmla="*/ 1202436 w 11269336"/>
              <a:gd name="connsiteY251" fmla="*/ 2209817 h 2323145"/>
              <a:gd name="connsiteX252" fmla="*/ 1136097 w 11269336"/>
              <a:gd name="connsiteY252" fmla="*/ 2205112 h 2323145"/>
              <a:gd name="connsiteX253" fmla="*/ 1048229 w 11269336"/>
              <a:gd name="connsiteY253" fmla="*/ 2207249 h 2323145"/>
              <a:gd name="connsiteX254" fmla="*/ 988232 w 11269336"/>
              <a:gd name="connsiteY254" fmla="*/ 2235635 h 2323145"/>
              <a:gd name="connsiteX255" fmla="*/ 981959 w 11269336"/>
              <a:gd name="connsiteY255" fmla="*/ 2231607 h 2323145"/>
              <a:gd name="connsiteX256" fmla="*/ 938600 w 11269336"/>
              <a:gd name="connsiteY256" fmla="*/ 2238113 h 2323145"/>
              <a:gd name="connsiteX257" fmla="*/ 791788 w 11269336"/>
              <a:gd name="connsiteY257" fmla="*/ 2293224 h 2323145"/>
              <a:gd name="connsiteX258" fmla="*/ 706914 w 11269336"/>
              <a:gd name="connsiteY258" fmla="*/ 2305046 h 2323145"/>
              <a:gd name="connsiteX259" fmla="*/ 675971 w 11269336"/>
              <a:gd name="connsiteY259" fmla="*/ 2304030 h 2323145"/>
              <a:gd name="connsiteX260" fmla="*/ 624180 w 11269336"/>
              <a:gd name="connsiteY260" fmla="*/ 2302650 h 2323145"/>
              <a:gd name="connsiteX261" fmla="*/ 583453 w 11269336"/>
              <a:gd name="connsiteY261" fmla="*/ 2288788 h 2323145"/>
              <a:gd name="connsiteX262" fmla="*/ 540946 w 11269336"/>
              <a:gd name="connsiteY262" fmla="*/ 2292721 h 2323145"/>
              <a:gd name="connsiteX263" fmla="*/ 533680 w 11269336"/>
              <a:gd name="connsiteY263" fmla="*/ 2310233 h 2323145"/>
              <a:gd name="connsiteX264" fmla="*/ 487366 w 11269336"/>
              <a:gd name="connsiteY264" fmla="*/ 2309053 h 2323145"/>
              <a:gd name="connsiteX265" fmla="*/ 416820 w 11269336"/>
              <a:gd name="connsiteY265" fmla="*/ 2305443 h 2323145"/>
              <a:gd name="connsiteX266" fmla="*/ 376805 w 11269336"/>
              <a:gd name="connsiteY266" fmla="*/ 2307647 h 2323145"/>
              <a:gd name="connsiteX267" fmla="*/ 266777 w 11269336"/>
              <a:gd name="connsiteY267" fmla="*/ 2309012 h 2323145"/>
              <a:gd name="connsiteX268" fmla="*/ 156013 w 11269336"/>
              <a:gd name="connsiteY268" fmla="*/ 2306832 h 2323145"/>
              <a:gd name="connsiteX269" fmla="*/ 87258 w 11269336"/>
              <a:gd name="connsiteY269" fmla="*/ 2285511 h 2323145"/>
              <a:gd name="connsiteX270" fmla="*/ 23798 w 11269336"/>
              <a:gd name="connsiteY270" fmla="*/ 2281822 h 2323145"/>
              <a:gd name="connsiteX271" fmla="*/ 0 w 11269336"/>
              <a:gd name="connsiteY271" fmla="*/ 2285369 h 2323145"/>
              <a:gd name="connsiteX272" fmla="*/ 0 w 11269336"/>
              <a:gd name="connsiteY27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460591 w 11269336"/>
              <a:gd name="connsiteY184" fmla="*/ 2097951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1048229 w 11269336"/>
              <a:gd name="connsiteY252" fmla="*/ 2207249 h 2323145"/>
              <a:gd name="connsiteX253" fmla="*/ 988232 w 11269336"/>
              <a:gd name="connsiteY253" fmla="*/ 2235635 h 2323145"/>
              <a:gd name="connsiteX254" fmla="*/ 981959 w 11269336"/>
              <a:gd name="connsiteY254" fmla="*/ 2231607 h 2323145"/>
              <a:gd name="connsiteX255" fmla="*/ 938600 w 11269336"/>
              <a:gd name="connsiteY255" fmla="*/ 2238113 h 2323145"/>
              <a:gd name="connsiteX256" fmla="*/ 791788 w 11269336"/>
              <a:gd name="connsiteY256" fmla="*/ 2293224 h 2323145"/>
              <a:gd name="connsiteX257" fmla="*/ 706914 w 11269336"/>
              <a:gd name="connsiteY257" fmla="*/ 2305046 h 2323145"/>
              <a:gd name="connsiteX258" fmla="*/ 675971 w 11269336"/>
              <a:gd name="connsiteY258" fmla="*/ 2304030 h 2323145"/>
              <a:gd name="connsiteX259" fmla="*/ 624180 w 11269336"/>
              <a:gd name="connsiteY259" fmla="*/ 2302650 h 2323145"/>
              <a:gd name="connsiteX260" fmla="*/ 583453 w 11269336"/>
              <a:gd name="connsiteY260" fmla="*/ 2288788 h 2323145"/>
              <a:gd name="connsiteX261" fmla="*/ 540946 w 11269336"/>
              <a:gd name="connsiteY261" fmla="*/ 2292721 h 2323145"/>
              <a:gd name="connsiteX262" fmla="*/ 533680 w 11269336"/>
              <a:gd name="connsiteY262" fmla="*/ 2310233 h 2323145"/>
              <a:gd name="connsiteX263" fmla="*/ 487366 w 11269336"/>
              <a:gd name="connsiteY263" fmla="*/ 2309053 h 2323145"/>
              <a:gd name="connsiteX264" fmla="*/ 416820 w 11269336"/>
              <a:gd name="connsiteY264" fmla="*/ 2305443 h 2323145"/>
              <a:gd name="connsiteX265" fmla="*/ 376805 w 11269336"/>
              <a:gd name="connsiteY265" fmla="*/ 2307647 h 2323145"/>
              <a:gd name="connsiteX266" fmla="*/ 266777 w 11269336"/>
              <a:gd name="connsiteY266" fmla="*/ 2309012 h 2323145"/>
              <a:gd name="connsiteX267" fmla="*/ 156013 w 11269336"/>
              <a:gd name="connsiteY267" fmla="*/ 2306832 h 2323145"/>
              <a:gd name="connsiteX268" fmla="*/ 87258 w 11269336"/>
              <a:gd name="connsiteY268" fmla="*/ 2285511 h 2323145"/>
              <a:gd name="connsiteX269" fmla="*/ 23798 w 11269336"/>
              <a:gd name="connsiteY269" fmla="*/ 2281822 h 2323145"/>
              <a:gd name="connsiteX270" fmla="*/ 0 w 11269336"/>
              <a:gd name="connsiteY270" fmla="*/ 2285369 h 2323145"/>
              <a:gd name="connsiteX271" fmla="*/ 0 w 11269336"/>
              <a:gd name="connsiteY27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335495 w 11269336"/>
              <a:gd name="connsiteY247" fmla="*/ 2203940 h 2323145"/>
              <a:gd name="connsiteX248" fmla="*/ 1266687 w 11269336"/>
              <a:gd name="connsiteY248" fmla="*/ 2212688 h 2323145"/>
              <a:gd name="connsiteX249" fmla="*/ 1239614 w 11269336"/>
              <a:gd name="connsiteY249" fmla="*/ 2209727 h 2323145"/>
              <a:gd name="connsiteX250" fmla="*/ 1202436 w 11269336"/>
              <a:gd name="connsiteY250" fmla="*/ 2209817 h 2323145"/>
              <a:gd name="connsiteX251" fmla="*/ 1136097 w 11269336"/>
              <a:gd name="connsiteY251" fmla="*/ 2205112 h 2323145"/>
              <a:gd name="connsiteX252" fmla="*/ 988232 w 11269336"/>
              <a:gd name="connsiteY252" fmla="*/ 2235635 h 2323145"/>
              <a:gd name="connsiteX253" fmla="*/ 981959 w 11269336"/>
              <a:gd name="connsiteY253" fmla="*/ 2231607 h 2323145"/>
              <a:gd name="connsiteX254" fmla="*/ 938600 w 11269336"/>
              <a:gd name="connsiteY254" fmla="*/ 2238113 h 2323145"/>
              <a:gd name="connsiteX255" fmla="*/ 791788 w 11269336"/>
              <a:gd name="connsiteY255" fmla="*/ 2293224 h 2323145"/>
              <a:gd name="connsiteX256" fmla="*/ 706914 w 11269336"/>
              <a:gd name="connsiteY256" fmla="*/ 2305046 h 2323145"/>
              <a:gd name="connsiteX257" fmla="*/ 675971 w 11269336"/>
              <a:gd name="connsiteY257" fmla="*/ 2304030 h 2323145"/>
              <a:gd name="connsiteX258" fmla="*/ 624180 w 11269336"/>
              <a:gd name="connsiteY258" fmla="*/ 2302650 h 2323145"/>
              <a:gd name="connsiteX259" fmla="*/ 583453 w 11269336"/>
              <a:gd name="connsiteY259" fmla="*/ 2288788 h 2323145"/>
              <a:gd name="connsiteX260" fmla="*/ 540946 w 11269336"/>
              <a:gd name="connsiteY260" fmla="*/ 2292721 h 2323145"/>
              <a:gd name="connsiteX261" fmla="*/ 533680 w 11269336"/>
              <a:gd name="connsiteY261" fmla="*/ 2310233 h 2323145"/>
              <a:gd name="connsiteX262" fmla="*/ 487366 w 11269336"/>
              <a:gd name="connsiteY262" fmla="*/ 2309053 h 2323145"/>
              <a:gd name="connsiteX263" fmla="*/ 416820 w 11269336"/>
              <a:gd name="connsiteY263" fmla="*/ 2305443 h 2323145"/>
              <a:gd name="connsiteX264" fmla="*/ 376805 w 11269336"/>
              <a:gd name="connsiteY264" fmla="*/ 2307647 h 2323145"/>
              <a:gd name="connsiteX265" fmla="*/ 266777 w 11269336"/>
              <a:gd name="connsiteY265" fmla="*/ 2309012 h 2323145"/>
              <a:gd name="connsiteX266" fmla="*/ 156013 w 11269336"/>
              <a:gd name="connsiteY266" fmla="*/ 2306832 h 2323145"/>
              <a:gd name="connsiteX267" fmla="*/ 87258 w 11269336"/>
              <a:gd name="connsiteY267" fmla="*/ 2285511 h 2323145"/>
              <a:gd name="connsiteX268" fmla="*/ 23798 w 11269336"/>
              <a:gd name="connsiteY268" fmla="*/ 2281822 h 2323145"/>
              <a:gd name="connsiteX269" fmla="*/ 0 w 11269336"/>
              <a:gd name="connsiteY269" fmla="*/ 2285369 h 2323145"/>
              <a:gd name="connsiteX270" fmla="*/ 0 w 11269336"/>
              <a:gd name="connsiteY27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218531 w 11269336"/>
              <a:gd name="connsiteY54" fmla="*/ 1107622 h 2323145"/>
              <a:gd name="connsiteX55" fmla="*/ 8197391 w 11269336"/>
              <a:gd name="connsiteY55" fmla="*/ 1107746 h 2323145"/>
              <a:gd name="connsiteX56" fmla="*/ 8081474 w 11269336"/>
              <a:gd name="connsiteY56" fmla="*/ 1130125 h 2323145"/>
              <a:gd name="connsiteX57" fmla="*/ 8053585 w 11269336"/>
              <a:gd name="connsiteY57" fmla="*/ 1129169 h 2323145"/>
              <a:gd name="connsiteX58" fmla="*/ 8038422 w 11269336"/>
              <a:gd name="connsiteY58" fmla="*/ 1119092 h 2323145"/>
              <a:gd name="connsiteX59" fmla="*/ 8029450 w 11269336"/>
              <a:gd name="connsiteY59" fmla="*/ 1125592 h 2323145"/>
              <a:gd name="connsiteX60" fmla="*/ 7959552 w 11269336"/>
              <a:gd name="connsiteY60" fmla="*/ 1140188 h 2323145"/>
              <a:gd name="connsiteX61" fmla="*/ 7914188 w 11269336"/>
              <a:gd name="connsiteY61" fmla="*/ 1150862 h 2323145"/>
              <a:gd name="connsiteX62" fmla="*/ 7914918 w 11269336"/>
              <a:gd name="connsiteY62" fmla="*/ 1168758 h 2323145"/>
              <a:gd name="connsiteX63" fmla="*/ 7875510 w 11269336"/>
              <a:gd name="connsiteY63" fmla="*/ 1183153 h 2323145"/>
              <a:gd name="connsiteX64" fmla="*/ 7829932 w 11269336"/>
              <a:gd name="connsiteY64" fmla="*/ 1180782 h 2323145"/>
              <a:gd name="connsiteX65" fmla="*/ 7779182 w 11269336"/>
              <a:gd name="connsiteY65" fmla="*/ 1192665 h 2323145"/>
              <a:gd name="connsiteX66" fmla="*/ 7748774 w 11269336"/>
              <a:gd name="connsiteY66" fmla="*/ 1199586 h 2323145"/>
              <a:gd name="connsiteX67" fmla="*/ 7671846 w 11269336"/>
              <a:gd name="connsiteY67" fmla="*/ 1231966 h 2323145"/>
              <a:gd name="connsiteX68" fmla="*/ 7554146 w 11269336"/>
              <a:gd name="connsiteY68" fmla="*/ 1319748 h 2323145"/>
              <a:gd name="connsiteX69" fmla="*/ 7515052 w 11269336"/>
              <a:gd name="connsiteY69" fmla="*/ 1336718 h 2323145"/>
              <a:gd name="connsiteX70" fmla="*/ 7507193 w 11269336"/>
              <a:gd name="connsiteY70" fmla="*/ 1334617 h 2323145"/>
              <a:gd name="connsiteX71" fmla="*/ 7461694 w 11269336"/>
              <a:gd name="connsiteY71" fmla="*/ 1375866 h 2323145"/>
              <a:gd name="connsiteX72" fmla="*/ 7377571 w 11269336"/>
              <a:gd name="connsiteY72" fmla="*/ 1400128 h 2323145"/>
              <a:gd name="connsiteX73" fmla="*/ 7311261 w 11269336"/>
              <a:gd name="connsiteY73" fmla="*/ 1412652 h 2323145"/>
              <a:gd name="connsiteX74" fmla="*/ 7275307 w 11269336"/>
              <a:gd name="connsiteY74" fmla="*/ 1422171 h 2323145"/>
              <a:gd name="connsiteX75" fmla="*/ 7247783 w 11269336"/>
              <a:gd name="connsiteY75" fmla="*/ 1426330 h 2323145"/>
              <a:gd name="connsiteX76" fmla="*/ 7185047 w 11269336"/>
              <a:gd name="connsiteY76" fmla="*/ 1451812 h 2323145"/>
              <a:gd name="connsiteX77" fmla="*/ 7084117 w 11269336"/>
              <a:gd name="connsiteY77" fmla="*/ 1500281 h 2323145"/>
              <a:gd name="connsiteX78" fmla="*/ 7062011 w 11269336"/>
              <a:gd name="connsiteY78" fmla="*/ 1509183 h 2323145"/>
              <a:gd name="connsiteX79" fmla="*/ 7040555 w 11269336"/>
              <a:gd name="connsiteY79" fmla="*/ 1511207 h 2323145"/>
              <a:gd name="connsiteX80" fmla="*/ 7033438 w 11269336"/>
              <a:gd name="connsiteY80" fmla="*/ 1506772 h 2323145"/>
              <a:gd name="connsiteX81" fmla="*/ 7020886 w 11269336"/>
              <a:gd name="connsiteY81" fmla="*/ 1510764 h 2323145"/>
              <a:gd name="connsiteX82" fmla="*/ 7017033 w 11269336"/>
              <a:gd name="connsiteY82" fmla="*/ 1510650 h 2323145"/>
              <a:gd name="connsiteX83" fmla="*/ 6995460 w 11269336"/>
              <a:gd name="connsiteY83" fmla="*/ 1511173 h 2323145"/>
              <a:gd name="connsiteX84" fmla="*/ 6962144 w 11269336"/>
              <a:gd name="connsiteY84" fmla="*/ 1541508 h 2323145"/>
              <a:gd name="connsiteX85" fmla="*/ 6910674 w 11269336"/>
              <a:gd name="connsiteY85" fmla="*/ 1554793 h 2323145"/>
              <a:gd name="connsiteX86" fmla="*/ 6732152 w 11269336"/>
              <a:gd name="connsiteY86" fmla="*/ 1642538 h 2323145"/>
              <a:gd name="connsiteX87" fmla="*/ 6694106 w 11269336"/>
              <a:gd name="connsiteY87" fmla="*/ 1632377 h 2323145"/>
              <a:gd name="connsiteX88" fmla="*/ 6617223 w 11269336"/>
              <a:gd name="connsiteY88" fmla="*/ 1659889 h 2323145"/>
              <a:gd name="connsiteX89" fmla="*/ 6521138 w 11269336"/>
              <a:gd name="connsiteY89" fmla="*/ 1744340 h 2323145"/>
              <a:gd name="connsiteX90" fmla="*/ 6380677 w 11269336"/>
              <a:gd name="connsiteY90" fmla="*/ 1796883 h 2323145"/>
              <a:gd name="connsiteX91" fmla="*/ 6374897 w 11269336"/>
              <a:gd name="connsiteY91" fmla="*/ 1809910 h 2323145"/>
              <a:gd name="connsiteX92" fmla="*/ 6364545 w 11269336"/>
              <a:gd name="connsiteY92" fmla="*/ 1820090 h 2323145"/>
              <a:gd name="connsiteX93" fmla="*/ 6362126 w 11269336"/>
              <a:gd name="connsiteY93" fmla="*/ 1819991 h 2323145"/>
              <a:gd name="connsiteX94" fmla="*/ 6346673 w 11269336"/>
              <a:gd name="connsiteY94" fmla="*/ 1827824 h 2323145"/>
              <a:gd name="connsiteX95" fmla="*/ 6345588 w 11269336"/>
              <a:gd name="connsiteY95" fmla="*/ 1832232 h 2323145"/>
              <a:gd name="connsiteX96" fmla="*/ 6335708 w 11269336"/>
              <a:gd name="connsiteY96" fmla="*/ 1838451 h 2323145"/>
              <a:gd name="connsiteX97" fmla="*/ 6318182 w 11269336"/>
              <a:gd name="connsiteY97" fmla="*/ 1852975 h 2323145"/>
              <a:gd name="connsiteX98" fmla="*/ 6313084 w 11269336"/>
              <a:gd name="connsiteY98" fmla="*/ 1853561 h 2323145"/>
              <a:gd name="connsiteX99" fmla="*/ 6283816 w 11269336"/>
              <a:gd name="connsiteY99" fmla="*/ 1872148 h 2323145"/>
              <a:gd name="connsiteX100" fmla="*/ 6282550 w 11269336"/>
              <a:gd name="connsiteY100" fmla="*/ 1871392 h 2323145"/>
              <a:gd name="connsiteX101" fmla="*/ 6270527 w 11269336"/>
              <a:gd name="connsiteY101" fmla="*/ 1872208 h 2323145"/>
              <a:gd name="connsiteX102" fmla="*/ 6249518 w 11269336"/>
              <a:gd name="connsiteY102" fmla="*/ 1876079 h 2323145"/>
              <a:gd name="connsiteX103" fmla="*/ 6190386 w 11269336"/>
              <a:gd name="connsiteY103" fmla="*/ 1872478 h 2323145"/>
              <a:gd name="connsiteX104" fmla="*/ 6159777 w 11269336"/>
              <a:gd name="connsiteY104" fmla="*/ 1891745 h 2323145"/>
              <a:gd name="connsiteX105" fmla="*/ 6153131 w 11269336"/>
              <a:gd name="connsiteY105" fmla="*/ 1895079 h 2323145"/>
              <a:gd name="connsiteX106" fmla="*/ 6152798 w 11269336"/>
              <a:gd name="connsiteY106" fmla="*/ 1894920 h 2323145"/>
              <a:gd name="connsiteX107" fmla="*/ 6145388 w 11269336"/>
              <a:gd name="connsiteY107" fmla="*/ 1897990 h 2323145"/>
              <a:gd name="connsiteX108" fmla="*/ 6141014 w 11269336"/>
              <a:gd name="connsiteY108" fmla="*/ 1901155 h 2323145"/>
              <a:gd name="connsiteX109" fmla="*/ 6128122 w 11269336"/>
              <a:gd name="connsiteY109" fmla="*/ 1907623 h 2323145"/>
              <a:gd name="connsiteX110" fmla="*/ 6122351 w 11269336"/>
              <a:gd name="connsiteY110" fmla="*/ 1908359 h 2323145"/>
              <a:gd name="connsiteX111" fmla="*/ 6064750 w 11269336"/>
              <a:gd name="connsiteY111" fmla="*/ 1896394 h 2323145"/>
              <a:gd name="connsiteX112" fmla="*/ 5964230 w 11269336"/>
              <a:gd name="connsiteY112" fmla="*/ 1910038 h 2323145"/>
              <a:gd name="connsiteX113" fmla="*/ 5865399 w 11269336"/>
              <a:gd name="connsiteY113" fmla="*/ 1926966 h 2323145"/>
              <a:gd name="connsiteX114" fmla="*/ 5829951 w 11269336"/>
              <a:gd name="connsiteY114" fmla="*/ 1934755 h 2323145"/>
              <a:gd name="connsiteX115" fmla="*/ 5765285 w 11269336"/>
              <a:gd name="connsiteY115" fmla="*/ 1941322 h 2323145"/>
              <a:gd name="connsiteX116" fmla="*/ 5734750 w 11269336"/>
              <a:gd name="connsiteY116" fmla="*/ 1939793 h 2323145"/>
              <a:gd name="connsiteX117" fmla="*/ 5733569 w 11269336"/>
              <a:gd name="connsiteY117" fmla="*/ 1940505 h 2323145"/>
              <a:gd name="connsiteX118" fmla="*/ 5730329 w 11269336"/>
              <a:gd name="connsiteY118" fmla="*/ 1937845 h 2323145"/>
              <a:gd name="connsiteX119" fmla="*/ 5724661 w 11269336"/>
              <a:gd name="connsiteY119" fmla="*/ 1937455 h 2323145"/>
              <a:gd name="connsiteX120" fmla="*/ 5710186 w 11269336"/>
              <a:gd name="connsiteY120" fmla="*/ 1941370 h 2323145"/>
              <a:gd name="connsiteX121" fmla="*/ 5704910 w 11269336"/>
              <a:gd name="connsiteY121" fmla="*/ 1943663 h 2323145"/>
              <a:gd name="connsiteX122" fmla="*/ 5696836 w 11269336"/>
              <a:gd name="connsiteY122" fmla="*/ 1945271 h 2323145"/>
              <a:gd name="connsiteX123" fmla="*/ 5696583 w 11269336"/>
              <a:gd name="connsiteY123" fmla="*/ 1945050 h 2323145"/>
              <a:gd name="connsiteX124" fmla="*/ 5689123 w 11269336"/>
              <a:gd name="connsiteY124" fmla="*/ 1947067 h 2323145"/>
              <a:gd name="connsiteX125" fmla="*/ 5653291 w 11269336"/>
              <a:gd name="connsiteY125" fmla="*/ 1960245 h 2323145"/>
              <a:gd name="connsiteX126" fmla="*/ 5599385 w 11269336"/>
              <a:gd name="connsiteY126" fmla="*/ 1945198 h 2323145"/>
              <a:gd name="connsiteX127" fmla="*/ 5578300 w 11269336"/>
              <a:gd name="connsiteY127" fmla="*/ 1944963 h 2323145"/>
              <a:gd name="connsiteX128" fmla="*/ 5566758 w 11269336"/>
              <a:gd name="connsiteY128" fmla="*/ 1943441 h 2323145"/>
              <a:gd name="connsiteX129" fmla="*/ 5565857 w 11269336"/>
              <a:gd name="connsiteY129" fmla="*/ 1942445 h 2323145"/>
              <a:gd name="connsiteX130" fmla="*/ 5531534 w 11269336"/>
              <a:gd name="connsiteY130" fmla="*/ 1955208 h 2323145"/>
              <a:gd name="connsiteX131" fmla="*/ 5526552 w 11269336"/>
              <a:gd name="connsiteY131" fmla="*/ 1954799 h 2323145"/>
              <a:gd name="connsiteX132" fmla="*/ 5504723 w 11269336"/>
              <a:gd name="connsiteY132" fmla="*/ 1965811 h 2323145"/>
              <a:gd name="connsiteX133" fmla="*/ 5493156 w 11269336"/>
              <a:gd name="connsiteY133" fmla="*/ 1970063 h 2323145"/>
              <a:gd name="connsiteX134" fmla="*/ 5490486 w 11269336"/>
              <a:gd name="connsiteY134" fmla="*/ 1974227 h 2323145"/>
              <a:gd name="connsiteX135" fmla="*/ 5473107 w 11269336"/>
              <a:gd name="connsiteY135" fmla="*/ 1979001 h 2323145"/>
              <a:gd name="connsiteX136" fmla="*/ 5470885 w 11269336"/>
              <a:gd name="connsiteY136" fmla="*/ 1978432 h 2323145"/>
              <a:gd name="connsiteX137" fmla="*/ 5457393 w 11269336"/>
              <a:gd name="connsiteY137" fmla="*/ 1986525 h 2323145"/>
              <a:gd name="connsiteX138" fmla="*/ 5447102 w 11269336"/>
              <a:gd name="connsiteY138" fmla="*/ 1998329 h 2323145"/>
              <a:gd name="connsiteX139" fmla="*/ 5159151 w 11269336"/>
              <a:gd name="connsiteY139" fmla="*/ 2029640 h 2323145"/>
              <a:gd name="connsiteX140" fmla="*/ 5041688 w 11269336"/>
              <a:gd name="connsiteY140" fmla="*/ 2022334 h 2323145"/>
              <a:gd name="connsiteX141" fmla="*/ 4860988 w 11269336"/>
              <a:gd name="connsiteY141" fmla="*/ 2135698 h 2323145"/>
              <a:gd name="connsiteX142" fmla="*/ 4807902 w 11269336"/>
              <a:gd name="connsiteY142" fmla="*/ 2138894 h 2323145"/>
              <a:gd name="connsiteX143" fmla="*/ 4765388 w 11269336"/>
              <a:gd name="connsiteY143" fmla="*/ 2162525 h 2323145"/>
              <a:gd name="connsiteX144" fmla="*/ 4745033 w 11269336"/>
              <a:gd name="connsiteY144" fmla="*/ 2158859 h 2323145"/>
              <a:gd name="connsiteX145" fmla="*/ 4741475 w 11269336"/>
              <a:gd name="connsiteY145" fmla="*/ 2157998 h 2323145"/>
              <a:gd name="connsiteX146" fmla="*/ 4728247 w 11269336"/>
              <a:gd name="connsiteY146" fmla="*/ 2159526 h 2323145"/>
              <a:gd name="connsiteX147" fmla="*/ 4723263 w 11269336"/>
              <a:gd name="connsiteY147" fmla="*/ 2153742 h 2323145"/>
              <a:gd name="connsiteX148" fmla="*/ 4702453 w 11269336"/>
              <a:gd name="connsiteY148" fmla="*/ 2151586 h 2323145"/>
              <a:gd name="connsiteX149" fmla="*/ 4678455 w 11269336"/>
              <a:gd name="connsiteY149" fmla="*/ 2156131 h 2323145"/>
              <a:gd name="connsiteX150" fmla="*/ 4593061 w 11269336"/>
              <a:gd name="connsiteY150" fmla="*/ 2171597 h 2323145"/>
              <a:gd name="connsiteX151" fmla="*/ 4579902 w 11269336"/>
              <a:gd name="connsiteY151" fmla="*/ 2177927 h 2323145"/>
              <a:gd name="connsiteX152" fmla="*/ 4533444 w 11269336"/>
              <a:gd name="connsiteY152" fmla="*/ 2181200 h 2323145"/>
              <a:gd name="connsiteX153" fmla="*/ 4492832 w 11269336"/>
              <a:gd name="connsiteY153" fmla="*/ 2188033 h 2323145"/>
              <a:gd name="connsiteX154" fmla="*/ 4467257 w 11269336"/>
              <a:gd name="connsiteY154" fmla="*/ 2196121 h 2323145"/>
              <a:gd name="connsiteX155" fmla="*/ 4459937 w 11269336"/>
              <a:gd name="connsiteY155" fmla="*/ 2195182 h 2323145"/>
              <a:gd name="connsiteX156" fmla="*/ 4433312 w 11269336"/>
              <a:gd name="connsiteY156" fmla="*/ 2199004 h 2323145"/>
              <a:gd name="connsiteX157" fmla="*/ 4420601 w 11269336"/>
              <a:gd name="connsiteY157" fmla="*/ 2205158 h 2323145"/>
              <a:gd name="connsiteX158" fmla="*/ 4405765 w 11269336"/>
              <a:gd name="connsiteY158" fmla="*/ 2199902 h 2323145"/>
              <a:gd name="connsiteX159" fmla="*/ 4401354 w 11269336"/>
              <a:gd name="connsiteY159" fmla="*/ 2194745 h 2323145"/>
              <a:gd name="connsiteX160" fmla="*/ 4383151 w 11269336"/>
              <a:gd name="connsiteY160" fmla="*/ 2201140 h 2323145"/>
              <a:gd name="connsiteX161" fmla="*/ 4366646 w 11269336"/>
              <a:gd name="connsiteY161" fmla="*/ 2198564 h 2323145"/>
              <a:gd name="connsiteX162" fmla="*/ 4354009 w 11269336"/>
              <a:gd name="connsiteY162" fmla="*/ 2204984 h 2323145"/>
              <a:gd name="connsiteX163" fmla="*/ 4348284 w 11269336"/>
              <a:gd name="connsiteY163" fmla="*/ 2205270 h 2323145"/>
              <a:gd name="connsiteX164" fmla="*/ 4333906 w 11269336"/>
              <a:gd name="connsiteY164" fmla="*/ 2205251 h 2323145"/>
              <a:gd name="connsiteX165" fmla="*/ 4308819 w 11269336"/>
              <a:gd name="connsiteY165" fmla="*/ 2203822 h 2323145"/>
              <a:gd name="connsiteX166" fmla="*/ 4301210 w 11269336"/>
              <a:gd name="connsiteY166" fmla="*/ 2204456 h 2323145"/>
              <a:gd name="connsiteX167" fmla="*/ 4283095 w 11269336"/>
              <a:gd name="connsiteY167" fmla="*/ 2198177 h 2323145"/>
              <a:gd name="connsiteX168" fmla="*/ 4250119 w 11269336"/>
              <a:gd name="connsiteY168" fmla="*/ 2196342 h 2323145"/>
              <a:gd name="connsiteX169" fmla="*/ 4189203 w 11269336"/>
              <a:gd name="connsiteY169" fmla="*/ 2178994 h 2323145"/>
              <a:gd name="connsiteX170" fmla="*/ 4154035 w 11269336"/>
              <a:gd name="connsiteY170" fmla="*/ 2171950 h 2323145"/>
              <a:gd name="connsiteX171" fmla="*/ 4129569 w 11269336"/>
              <a:gd name="connsiteY171" fmla="*/ 2163850 h 2323145"/>
              <a:gd name="connsiteX172" fmla="*/ 4061250 w 11269336"/>
              <a:gd name="connsiteY172" fmla="*/ 2159236 h 2323145"/>
              <a:gd name="connsiteX173" fmla="*/ 3945480 w 11269336"/>
              <a:gd name="connsiteY173" fmla="*/ 2158279 h 2323145"/>
              <a:gd name="connsiteX174" fmla="*/ 3921468 w 11269336"/>
              <a:gd name="connsiteY174" fmla="*/ 2156588 h 2323145"/>
              <a:gd name="connsiteX175" fmla="*/ 3903348 w 11269336"/>
              <a:gd name="connsiteY175" fmla="*/ 2149220 h 2323145"/>
              <a:gd name="connsiteX176" fmla="*/ 3901342 w 11269336"/>
              <a:gd name="connsiteY176" fmla="*/ 2142355 h 2323145"/>
              <a:gd name="connsiteX177" fmla="*/ 3888539 w 11269336"/>
              <a:gd name="connsiteY177" fmla="*/ 2140476 h 2323145"/>
              <a:gd name="connsiteX178" fmla="*/ 3885662 w 11269336"/>
              <a:gd name="connsiteY178" fmla="*/ 2138740 h 2323145"/>
              <a:gd name="connsiteX179" fmla="*/ 3868627 w 11269336"/>
              <a:gd name="connsiteY179" fmla="*/ 2130023 h 2323145"/>
              <a:gd name="connsiteX180" fmla="*/ 3819177 w 11269336"/>
              <a:gd name="connsiteY180" fmla="*/ 2142111 h 2323145"/>
              <a:gd name="connsiteX181" fmla="*/ 3769100 w 11269336"/>
              <a:gd name="connsiteY181" fmla="*/ 2131731 h 2323145"/>
              <a:gd name="connsiteX182" fmla="*/ 3562752 w 11269336"/>
              <a:gd name="connsiteY182" fmla="*/ 2131785 h 2323145"/>
              <a:gd name="connsiteX183" fmla="*/ 3541402 w 11269336"/>
              <a:gd name="connsiteY183" fmla="*/ 2106821 h 2323145"/>
              <a:gd name="connsiteX184" fmla="*/ 3365341 w 11269336"/>
              <a:gd name="connsiteY184" fmla="*/ 2077638 h 2323145"/>
              <a:gd name="connsiteX185" fmla="*/ 3170922 w 11269336"/>
              <a:gd name="connsiteY185" fmla="*/ 2115957 h 2323145"/>
              <a:gd name="connsiteX186" fmla="*/ 3156256 w 11269336"/>
              <a:gd name="connsiteY186" fmla="*/ 2124773 h 2323145"/>
              <a:gd name="connsiteX187" fmla="*/ 3140298 w 11269336"/>
              <a:gd name="connsiteY187" fmla="*/ 2129182 h 2323145"/>
              <a:gd name="connsiteX188" fmla="*/ 3138514 w 11269336"/>
              <a:gd name="connsiteY188" fmla="*/ 2128069 h 2323145"/>
              <a:gd name="connsiteX189" fmla="*/ 3120467 w 11269336"/>
              <a:gd name="connsiteY189" fmla="*/ 2128281 h 2323145"/>
              <a:gd name="connsiteX190" fmla="*/ 3116175 w 11269336"/>
              <a:gd name="connsiteY190" fmla="*/ 2131633 h 2323145"/>
              <a:gd name="connsiteX191" fmla="*/ 3103685 w 11269336"/>
              <a:gd name="connsiteY191" fmla="*/ 2132814 h 2323145"/>
              <a:gd name="connsiteX192" fmla="*/ 3078794 w 11269336"/>
              <a:gd name="connsiteY192" fmla="*/ 2137935 h 2323145"/>
              <a:gd name="connsiteX193" fmla="*/ 3074407 w 11269336"/>
              <a:gd name="connsiteY193" fmla="*/ 2136274 h 2323145"/>
              <a:gd name="connsiteX194" fmla="*/ 3037285 w 11269336"/>
              <a:gd name="connsiteY194" fmla="*/ 2139919 h 2323145"/>
              <a:gd name="connsiteX195" fmla="*/ 3036901 w 11269336"/>
              <a:gd name="connsiteY195" fmla="*/ 2138726 h 2323145"/>
              <a:gd name="connsiteX196" fmla="*/ 3026996 w 11269336"/>
              <a:gd name="connsiteY196" fmla="*/ 2134322 h 2323145"/>
              <a:gd name="connsiteX197" fmla="*/ 3007772 w 11269336"/>
              <a:gd name="connsiteY197" fmla="*/ 2128742 h 2323145"/>
              <a:gd name="connsiteX198" fmla="*/ 2965030 w 11269336"/>
              <a:gd name="connsiteY198" fmla="*/ 2100494 h 2323145"/>
              <a:gd name="connsiteX199" fmla="*/ 2926342 w 11269336"/>
              <a:gd name="connsiteY199" fmla="*/ 2104155 h 2323145"/>
              <a:gd name="connsiteX200" fmla="*/ 2918608 w 11269336"/>
              <a:gd name="connsiteY200" fmla="*/ 2104215 h 2323145"/>
              <a:gd name="connsiteX201" fmla="*/ 2918475 w 11269336"/>
              <a:gd name="connsiteY201" fmla="*/ 2103937 h 2323145"/>
              <a:gd name="connsiteX202" fmla="*/ 2910360 w 11269336"/>
              <a:gd name="connsiteY202" fmla="*/ 2103444 h 2323145"/>
              <a:gd name="connsiteX203" fmla="*/ 2904507 w 11269336"/>
              <a:gd name="connsiteY203" fmla="*/ 2104326 h 2323145"/>
              <a:gd name="connsiteX204" fmla="*/ 2889503 w 11269336"/>
              <a:gd name="connsiteY204" fmla="*/ 2104443 h 2323145"/>
              <a:gd name="connsiteX205" fmla="*/ 2884480 w 11269336"/>
              <a:gd name="connsiteY205" fmla="*/ 2102626 h 2323145"/>
              <a:gd name="connsiteX206" fmla="*/ 2882689 w 11269336"/>
              <a:gd name="connsiteY206" fmla="*/ 2099228 h 2323145"/>
              <a:gd name="connsiteX207" fmla="*/ 2881291 w 11269336"/>
              <a:gd name="connsiteY207" fmla="*/ 2099618 h 2323145"/>
              <a:gd name="connsiteX208" fmla="*/ 2853979 w 11269336"/>
              <a:gd name="connsiteY208" fmla="*/ 2090388 h 2323145"/>
              <a:gd name="connsiteX209" fmla="*/ 2791790 w 11269336"/>
              <a:gd name="connsiteY209" fmla="*/ 2080332 h 2323145"/>
              <a:gd name="connsiteX210" fmla="*/ 2755844 w 11269336"/>
              <a:gd name="connsiteY210" fmla="*/ 2078874 h 2323145"/>
              <a:gd name="connsiteX211" fmla="*/ 2657742 w 11269336"/>
              <a:gd name="connsiteY211" fmla="*/ 2070179 h 2323145"/>
              <a:gd name="connsiteX212" fmla="*/ 2559549 w 11269336"/>
              <a:gd name="connsiteY212" fmla="*/ 2057873 h 2323145"/>
              <a:gd name="connsiteX213" fmla="*/ 2512054 w 11269336"/>
              <a:gd name="connsiteY213" fmla="*/ 2031671 h 2323145"/>
              <a:gd name="connsiteX214" fmla="*/ 2506437 w 11269336"/>
              <a:gd name="connsiteY214" fmla="*/ 2030918 h 2323145"/>
              <a:gd name="connsiteX215" fmla="*/ 2491752 w 11269336"/>
              <a:gd name="connsiteY215" fmla="*/ 2033906 h 2323145"/>
              <a:gd name="connsiteX216" fmla="*/ 2486338 w 11269336"/>
              <a:gd name="connsiteY216" fmla="*/ 2035862 h 2323145"/>
              <a:gd name="connsiteX217" fmla="*/ 2478186 w 11269336"/>
              <a:gd name="connsiteY217" fmla="*/ 2036953 h 2323145"/>
              <a:gd name="connsiteX218" fmla="*/ 2477950 w 11269336"/>
              <a:gd name="connsiteY218" fmla="*/ 2036715 h 2323145"/>
              <a:gd name="connsiteX219" fmla="*/ 2470381 w 11269336"/>
              <a:gd name="connsiteY219" fmla="*/ 2038256 h 2323145"/>
              <a:gd name="connsiteX220" fmla="*/ 2433781 w 11269336"/>
              <a:gd name="connsiteY220" fmla="*/ 2049140 h 2323145"/>
              <a:gd name="connsiteX221" fmla="*/ 2381172 w 11269336"/>
              <a:gd name="connsiteY221" fmla="*/ 2030645 h 2323145"/>
              <a:gd name="connsiteX222" fmla="*/ 2360198 w 11269336"/>
              <a:gd name="connsiteY222" fmla="*/ 2029059 h 2323145"/>
              <a:gd name="connsiteX223" fmla="*/ 2348815 w 11269336"/>
              <a:gd name="connsiteY223" fmla="*/ 2026798 h 2323145"/>
              <a:gd name="connsiteX224" fmla="*/ 2347988 w 11269336"/>
              <a:gd name="connsiteY224" fmla="*/ 2025745 h 2323145"/>
              <a:gd name="connsiteX225" fmla="*/ 2312920 w 11269336"/>
              <a:gd name="connsiteY225" fmla="*/ 2036311 h 2323145"/>
              <a:gd name="connsiteX226" fmla="*/ 2307986 w 11269336"/>
              <a:gd name="connsiteY226" fmla="*/ 2035583 h 2323145"/>
              <a:gd name="connsiteX227" fmla="*/ 2285481 w 11269336"/>
              <a:gd name="connsiteY227" fmla="*/ 2045197 h 2323145"/>
              <a:gd name="connsiteX228" fmla="*/ 2273666 w 11269336"/>
              <a:gd name="connsiteY228" fmla="*/ 2048710 h 2323145"/>
              <a:gd name="connsiteX229" fmla="*/ 2270719 w 11269336"/>
              <a:gd name="connsiteY229" fmla="*/ 2052702 h 2323145"/>
              <a:gd name="connsiteX230" fmla="*/ 2253080 w 11269336"/>
              <a:gd name="connsiteY230" fmla="*/ 2056363 h 2323145"/>
              <a:gd name="connsiteX231" fmla="*/ 2250906 w 11269336"/>
              <a:gd name="connsiteY231" fmla="*/ 2055654 h 2323145"/>
              <a:gd name="connsiteX232" fmla="*/ 2236905 w 11269336"/>
              <a:gd name="connsiteY232" fmla="*/ 2062882 h 2323145"/>
              <a:gd name="connsiteX233" fmla="*/ 2225830 w 11269336"/>
              <a:gd name="connsiteY233" fmla="*/ 2074027 h 2323145"/>
              <a:gd name="connsiteX234" fmla="*/ 2073776 w 11269336"/>
              <a:gd name="connsiteY234" fmla="*/ 2089244 h 2323145"/>
              <a:gd name="connsiteX235" fmla="*/ 1948256 w 11269336"/>
              <a:gd name="connsiteY235" fmla="*/ 2146616 h 2323145"/>
              <a:gd name="connsiteX236" fmla="*/ 1865582 w 11269336"/>
              <a:gd name="connsiteY236" fmla="*/ 2153738 h 2323145"/>
              <a:gd name="connsiteX237" fmla="*/ 1835210 w 11269336"/>
              <a:gd name="connsiteY237" fmla="*/ 2134244 h 2323145"/>
              <a:gd name="connsiteX238" fmla="*/ 1632661 w 11269336"/>
              <a:gd name="connsiteY238" fmla="*/ 2173882 h 2323145"/>
              <a:gd name="connsiteX239" fmla="*/ 1579590 w 11269336"/>
              <a:gd name="connsiteY239" fmla="*/ 2173680 h 2323145"/>
              <a:gd name="connsiteX240" fmla="*/ 1535601 w 11269336"/>
              <a:gd name="connsiteY240" fmla="*/ 2194590 h 2323145"/>
              <a:gd name="connsiteX241" fmla="*/ 1515594 w 11269336"/>
              <a:gd name="connsiteY241" fmla="*/ 2189622 h 2323145"/>
              <a:gd name="connsiteX242" fmla="*/ 1512113 w 11269336"/>
              <a:gd name="connsiteY242" fmla="*/ 2188534 h 2323145"/>
              <a:gd name="connsiteX243" fmla="*/ 1498838 w 11269336"/>
              <a:gd name="connsiteY243" fmla="*/ 2189213 h 2323145"/>
              <a:gd name="connsiteX244" fmla="*/ 1494279 w 11269336"/>
              <a:gd name="connsiteY244" fmla="*/ 2183112 h 2323145"/>
              <a:gd name="connsiteX245" fmla="*/ 1473714 w 11269336"/>
              <a:gd name="connsiteY245" fmla="*/ 2179625 h 2323145"/>
              <a:gd name="connsiteX246" fmla="*/ 1449503 w 11269336"/>
              <a:gd name="connsiteY246" fmla="*/ 2182633 h 2323145"/>
              <a:gd name="connsiteX247" fmla="*/ 1266687 w 11269336"/>
              <a:gd name="connsiteY247" fmla="*/ 2212688 h 2323145"/>
              <a:gd name="connsiteX248" fmla="*/ 1239614 w 11269336"/>
              <a:gd name="connsiteY248" fmla="*/ 2209727 h 2323145"/>
              <a:gd name="connsiteX249" fmla="*/ 1202436 w 11269336"/>
              <a:gd name="connsiteY249" fmla="*/ 2209817 h 2323145"/>
              <a:gd name="connsiteX250" fmla="*/ 1136097 w 11269336"/>
              <a:gd name="connsiteY250" fmla="*/ 2205112 h 2323145"/>
              <a:gd name="connsiteX251" fmla="*/ 988232 w 11269336"/>
              <a:gd name="connsiteY251" fmla="*/ 2235635 h 2323145"/>
              <a:gd name="connsiteX252" fmla="*/ 981959 w 11269336"/>
              <a:gd name="connsiteY252" fmla="*/ 2231607 h 2323145"/>
              <a:gd name="connsiteX253" fmla="*/ 938600 w 11269336"/>
              <a:gd name="connsiteY253" fmla="*/ 2238113 h 2323145"/>
              <a:gd name="connsiteX254" fmla="*/ 791788 w 11269336"/>
              <a:gd name="connsiteY254" fmla="*/ 2293224 h 2323145"/>
              <a:gd name="connsiteX255" fmla="*/ 706914 w 11269336"/>
              <a:gd name="connsiteY255" fmla="*/ 2305046 h 2323145"/>
              <a:gd name="connsiteX256" fmla="*/ 675971 w 11269336"/>
              <a:gd name="connsiteY256" fmla="*/ 2304030 h 2323145"/>
              <a:gd name="connsiteX257" fmla="*/ 624180 w 11269336"/>
              <a:gd name="connsiteY257" fmla="*/ 2302650 h 2323145"/>
              <a:gd name="connsiteX258" fmla="*/ 583453 w 11269336"/>
              <a:gd name="connsiteY258" fmla="*/ 2288788 h 2323145"/>
              <a:gd name="connsiteX259" fmla="*/ 540946 w 11269336"/>
              <a:gd name="connsiteY259" fmla="*/ 2292721 h 2323145"/>
              <a:gd name="connsiteX260" fmla="*/ 533680 w 11269336"/>
              <a:gd name="connsiteY260" fmla="*/ 2310233 h 2323145"/>
              <a:gd name="connsiteX261" fmla="*/ 487366 w 11269336"/>
              <a:gd name="connsiteY261" fmla="*/ 2309053 h 2323145"/>
              <a:gd name="connsiteX262" fmla="*/ 416820 w 11269336"/>
              <a:gd name="connsiteY262" fmla="*/ 2305443 h 2323145"/>
              <a:gd name="connsiteX263" fmla="*/ 376805 w 11269336"/>
              <a:gd name="connsiteY263" fmla="*/ 2307647 h 2323145"/>
              <a:gd name="connsiteX264" fmla="*/ 266777 w 11269336"/>
              <a:gd name="connsiteY264" fmla="*/ 2309012 h 2323145"/>
              <a:gd name="connsiteX265" fmla="*/ 156013 w 11269336"/>
              <a:gd name="connsiteY265" fmla="*/ 2306832 h 2323145"/>
              <a:gd name="connsiteX266" fmla="*/ 87258 w 11269336"/>
              <a:gd name="connsiteY266" fmla="*/ 2285511 h 2323145"/>
              <a:gd name="connsiteX267" fmla="*/ 23798 w 11269336"/>
              <a:gd name="connsiteY267" fmla="*/ 2281822 h 2323145"/>
              <a:gd name="connsiteX268" fmla="*/ 0 w 11269336"/>
              <a:gd name="connsiteY268" fmla="*/ 2285369 h 2323145"/>
              <a:gd name="connsiteX269" fmla="*/ 0 w 11269336"/>
              <a:gd name="connsiteY26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837498 w 11269336"/>
              <a:gd name="connsiteY32" fmla="*/ 885664 h 2323145"/>
              <a:gd name="connsiteX33" fmla="*/ 8795998 w 11269336"/>
              <a:gd name="connsiteY33" fmla="*/ 863337 h 2323145"/>
              <a:gd name="connsiteX34" fmla="*/ 8776970 w 11269336"/>
              <a:gd name="connsiteY34" fmla="*/ 885177 h 2323145"/>
              <a:gd name="connsiteX35" fmla="*/ 8755719 w 11269336"/>
              <a:gd name="connsiteY35" fmla="*/ 889754 h 2323145"/>
              <a:gd name="connsiteX36" fmla="*/ 8743257 w 11269336"/>
              <a:gd name="connsiteY36" fmla="*/ 904723 h 2323145"/>
              <a:gd name="connsiteX37" fmla="*/ 8721366 w 11269336"/>
              <a:gd name="connsiteY37" fmla="*/ 904711 h 2323145"/>
              <a:gd name="connsiteX38" fmla="*/ 8678353 w 11269336"/>
              <a:gd name="connsiteY38" fmla="*/ 926318 h 2323145"/>
              <a:gd name="connsiteX39" fmla="*/ 8636849 w 11269336"/>
              <a:gd name="connsiteY39" fmla="*/ 937900 h 2323145"/>
              <a:gd name="connsiteX40" fmla="*/ 8620213 w 11269336"/>
              <a:gd name="connsiteY40" fmla="*/ 943068 h 2323145"/>
              <a:gd name="connsiteX41" fmla="*/ 8612581 w 11269336"/>
              <a:gd name="connsiteY41" fmla="*/ 952695 h 2323145"/>
              <a:gd name="connsiteX42" fmla="*/ 8589038 w 11269336"/>
              <a:gd name="connsiteY42" fmla="*/ 963892 h 2323145"/>
              <a:gd name="connsiteX43" fmla="*/ 8579950 w 11269336"/>
              <a:gd name="connsiteY43" fmla="*/ 960899 h 2323145"/>
              <a:gd name="connsiteX44" fmla="*/ 8579319 w 11269336"/>
              <a:gd name="connsiteY44" fmla="*/ 965630 h 2323145"/>
              <a:gd name="connsiteX45" fmla="*/ 8547429 w 11269336"/>
              <a:gd name="connsiteY45" fmla="*/ 984506 h 2323145"/>
              <a:gd name="connsiteX46" fmla="*/ 8478704 w 11269336"/>
              <a:gd name="connsiteY46" fmla="*/ 1025490 h 2323145"/>
              <a:gd name="connsiteX47" fmla="*/ 8461421 w 11269336"/>
              <a:gd name="connsiteY47" fmla="*/ 1035512 h 2323145"/>
              <a:gd name="connsiteX48" fmla="*/ 8445003 w 11269336"/>
              <a:gd name="connsiteY48" fmla="*/ 1036851 h 2323145"/>
              <a:gd name="connsiteX49" fmla="*/ 8357350 w 11269336"/>
              <a:gd name="connsiteY49" fmla="*/ 1060213 h 2323145"/>
              <a:gd name="connsiteX50" fmla="*/ 8335565 w 11269336"/>
              <a:gd name="connsiteY50" fmla="*/ 1061151 h 2323145"/>
              <a:gd name="connsiteX51" fmla="*/ 8325267 w 11269336"/>
              <a:gd name="connsiteY51" fmla="*/ 1055919 h 2323145"/>
              <a:gd name="connsiteX52" fmla="*/ 8293586 w 11269336"/>
              <a:gd name="connsiteY52" fmla="*/ 1076144 h 2323145"/>
              <a:gd name="connsiteX53" fmla="*/ 8242405 w 11269336"/>
              <a:gd name="connsiteY53" fmla="*/ 1095960 h 2323145"/>
              <a:gd name="connsiteX54" fmla="*/ 8197391 w 11269336"/>
              <a:gd name="connsiteY54" fmla="*/ 1107746 h 2323145"/>
              <a:gd name="connsiteX55" fmla="*/ 8081474 w 11269336"/>
              <a:gd name="connsiteY55" fmla="*/ 1130125 h 2323145"/>
              <a:gd name="connsiteX56" fmla="*/ 8053585 w 11269336"/>
              <a:gd name="connsiteY56" fmla="*/ 1129169 h 2323145"/>
              <a:gd name="connsiteX57" fmla="*/ 8038422 w 11269336"/>
              <a:gd name="connsiteY57" fmla="*/ 1119092 h 2323145"/>
              <a:gd name="connsiteX58" fmla="*/ 8029450 w 11269336"/>
              <a:gd name="connsiteY58" fmla="*/ 1125592 h 2323145"/>
              <a:gd name="connsiteX59" fmla="*/ 7959552 w 11269336"/>
              <a:gd name="connsiteY59" fmla="*/ 1140188 h 2323145"/>
              <a:gd name="connsiteX60" fmla="*/ 7914188 w 11269336"/>
              <a:gd name="connsiteY60" fmla="*/ 1150862 h 2323145"/>
              <a:gd name="connsiteX61" fmla="*/ 7914918 w 11269336"/>
              <a:gd name="connsiteY61" fmla="*/ 1168758 h 2323145"/>
              <a:gd name="connsiteX62" fmla="*/ 7875510 w 11269336"/>
              <a:gd name="connsiteY62" fmla="*/ 1183153 h 2323145"/>
              <a:gd name="connsiteX63" fmla="*/ 7829932 w 11269336"/>
              <a:gd name="connsiteY63" fmla="*/ 1180782 h 2323145"/>
              <a:gd name="connsiteX64" fmla="*/ 7779182 w 11269336"/>
              <a:gd name="connsiteY64" fmla="*/ 1192665 h 2323145"/>
              <a:gd name="connsiteX65" fmla="*/ 7748774 w 11269336"/>
              <a:gd name="connsiteY65" fmla="*/ 1199586 h 2323145"/>
              <a:gd name="connsiteX66" fmla="*/ 7671846 w 11269336"/>
              <a:gd name="connsiteY66" fmla="*/ 1231966 h 2323145"/>
              <a:gd name="connsiteX67" fmla="*/ 7554146 w 11269336"/>
              <a:gd name="connsiteY67" fmla="*/ 1319748 h 2323145"/>
              <a:gd name="connsiteX68" fmla="*/ 7515052 w 11269336"/>
              <a:gd name="connsiteY68" fmla="*/ 1336718 h 2323145"/>
              <a:gd name="connsiteX69" fmla="*/ 7507193 w 11269336"/>
              <a:gd name="connsiteY69" fmla="*/ 1334617 h 2323145"/>
              <a:gd name="connsiteX70" fmla="*/ 7461694 w 11269336"/>
              <a:gd name="connsiteY70" fmla="*/ 1375866 h 2323145"/>
              <a:gd name="connsiteX71" fmla="*/ 7377571 w 11269336"/>
              <a:gd name="connsiteY71" fmla="*/ 1400128 h 2323145"/>
              <a:gd name="connsiteX72" fmla="*/ 7311261 w 11269336"/>
              <a:gd name="connsiteY72" fmla="*/ 1412652 h 2323145"/>
              <a:gd name="connsiteX73" fmla="*/ 7275307 w 11269336"/>
              <a:gd name="connsiteY73" fmla="*/ 1422171 h 2323145"/>
              <a:gd name="connsiteX74" fmla="*/ 7247783 w 11269336"/>
              <a:gd name="connsiteY74" fmla="*/ 1426330 h 2323145"/>
              <a:gd name="connsiteX75" fmla="*/ 7185047 w 11269336"/>
              <a:gd name="connsiteY75" fmla="*/ 1451812 h 2323145"/>
              <a:gd name="connsiteX76" fmla="*/ 7084117 w 11269336"/>
              <a:gd name="connsiteY76" fmla="*/ 1500281 h 2323145"/>
              <a:gd name="connsiteX77" fmla="*/ 7062011 w 11269336"/>
              <a:gd name="connsiteY77" fmla="*/ 1509183 h 2323145"/>
              <a:gd name="connsiteX78" fmla="*/ 7040555 w 11269336"/>
              <a:gd name="connsiteY78" fmla="*/ 1511207 h 2323145"/>
              <a:gd name="connsiteX79" fmla="*/ 7033438 w 11269336"/>
              <a:gd name="connsiteY79" fmla="*/ 1506772 h 2323145"/>
              <a:gd name="connsiteX80" fmla="*/ 7020886 w 11269336"/>
              <a:gd name="connsiteY80" fmla="*/ 1510764 h 2323145"/>
              <a:gd name="connsiteX81" fmla="*/ 7017033 w 11269336"/>
              <a:gd name="connsiteY81" fmla="*/ 1510650 h 2323145"/>
              <a:gd name="connsiteX82" fmla="*/ 6995460 w 11269336"/>
              <a:gd name="connsiteY82" fmla="*/ 1511173 h 2323145"/>
              <a:gd name="connsiteX83" fmla="*/ 6962144 w 11269336"/>
              <a:gd name="connsiteY83" fmla="*/ 1541508 h 2323145"/>
              <a:gd name="connsiteX84" fmla="*/ 6910674 w 11269336"/>
              <a:gd name="connsiteY84" fmla="*/ 1554793 h 2323145"/>
              <a:gd name="connsiteX85" fmla="*/ 6732152 w 11269336"/>
              <a:gd name="connsiteY85" fmla="*/ 1642538 h 2323145"/>
              <a:gd name="connsiteX86" fmla="*/ 6694106 w 11269336"/>
              <a:gd name="connsiteY86" fmla="*/ 1632377 h 2323145"/>
              <a:gd name="connsiteX87" fmla="*/ 6617223 w 11269336"/>
              <a:gd name="connsiteY87" fmla="*/ 1659889 h 2323145"/>
              <a:gd name="connsiteX88" fmla="*/ 6521138 w 11269336"/>
              <a:gd name="connsiteY88" fmla="*/ 1744340 h 2323145"/>
              <a:gd name="connsiteX89" fmla="*/ 6380677 w 11269336"/>
              <a:gd name="connsiteY89" fmla="*/ 1796883 h 2323145"/>
              <a:gd name="connsiteX90" fmla="*/ 6374897 w 11269336"/>
              <a:gd name="connsiteY90" fmla="*/ 1809910 h 2323145"/>
              <a:gd name="connsiteX91" fmla="*/ 6364545 w 11269336"/>
              <a:gd name="connsiteY91" fmla="*/ 1820090 h 2323145"/>
              <a:gd name="connsiteX92" fmla="*/ 6362126 w 11269336"/>
              <a:gd name="connsiteY92" fmla="*/ 1819991 h 2323145"/>
              <a:gd name="connsiteX93" fmla="*/ 6346673 w 11269336"/>
              <a:gd name="connsiteY93" fmla="*/ 1827824 h 2323145"/>
              <a:gd name="connsiteX94" fmla="*/ 6345588 w 11269336"/>
              <a:gd name="connsiteY94" fmla="*/ 1832232 h 2323145"/>
              <a:gd name="connsiteX95" fmla="*/ 6335708 w 11269336"/>
              <a:gd name="connsiteY95" fmla="*/ 1838451 h 2323145"/>
              <a:gd name="connsiteX96" fmla="*/ 6318182 w 11269336"/>
              <a:gd name="connsiteY96" fmla="*/ 1852975 h 2323145"/>
              <a:gd name="connsiteX97" fmla="*/ 6313084 w 11269336"/>
              <a:gd name="connsiteY97" fmla="*/ 1853561 h 2323145"/>
              <a:gd name="connsiteX98" fmla="*/ 6283816 w 11269336"/>
              <a:gd name="connsiteY98" fmla="*/ 1872148 h 2323145"/>
              <a:gd name="connsiteX99" fmla="*/ 6282550 w 11269336"/>
              <a:gd name="connsiteY99" fmla="*/ 1871392 h 2323145"/>
              <a:gd name="connsiteX100" fmla="*/ 6270527 w 11269336"/>
              <a:gd name="connsiteY100" fmla="*/ 1872208 h 2323145"/>
              <a:gd name="connsiteX101" fmla="*/ 6249518 w 11269336"/>
              <a:gd name="connsiteY101" fmla="*/ 1876079 h 2323145"/>
              <a:gd name="connsiteX102" fmla="*/ 6190386 w 11269336"/>
              <a:gd name="connsiteY102" fmla="*/ 1872478 h 2323145"/>
              <a:gd name="connsiteX103" fmla="*/ 6159777 w 11269336"/>
              <a:gd name="connsiteY103" fmla="*/ 1891745 h 2323145"/>
              <a:gd name="connsiteX104" fmla="*/ 6153131 w 11269336"/>
              <a:gd name="connsiteY104" fmla="*/ 1895079 h 2323145"/>
              <a:gd name="connsiteX105" fmla="*/ 6152798 w 11269336"/>
              <a:gd name="connsiteY105" fmla="*/ 1894920 h 2323145"/>
              <a:gd name="connsiteX106" fmla="*/ 6145388 w 11269336"/>
              <a:gd name="connsiteY106" fmla="*/ 1897990 h 2323145"/>
              <a:gd name="connsiteX107" fmla="*/ 6141014 w 11269336"/>
              <a:gd name="connsiteY107" fmla="*/ 1901155 h 2323145"/>
              <a:gd name="connsiteX108" fmla="*/ 6128122 w 11269336"/>
              <a:gd name="connsiteY108" fmla="*/ 1907623 h 2323145"/>
              <a:gd name="connsiteX109" fmla="*/ 6122351 w 11269336"/>
              <a:gd name="connsiteY109" fmla="*/ 1908359 h 2323145"/>
              <a:gd name="connsiteX110" fmla="*/ 6064750 w 11269336"/>
              <a:gd name="connsiteY110" fmla="*/ 1896394 h 2323145"/>
              <a:gd name="connsiteX111" fmla="*/ 5964230 w 11269336"/>
              <a:gd name="connsiteY111" fmla="*/ 1910038 h 2323145"/>
              <a:gd name="connsiteX112" fmla="*/ 5865399 w 11269336"/>
              <a:gd name="connsiteY112" fmla="*/ 1926966 h 2323145"/>
              <a:gd name="connsiteX113" fmla="*/ 5829951 w 11269336"/>
              <a:gd name="connsiteY113" fmla="*/ 1934755 h 2323145"/>
              <a:gd name="connsiteX114" fmla="*/ 5765285 w 11269336"/>
              <a:gd name="connsiteY114" fmla="*/ 1941322 h 2323145"/>
              <a:gd name="connsiteX115" fmla="*/ 5734750 w 11269336"/>
              <a:gd name="connsiteY115" fmla="*/ 1939793 h 2323145"/>
              <a:gd name="connsiteX116" fmla="*/ 5733569 w 11269336"/>
              <a:gd name="connsiteY116" fmla="*/ 1940505 h 2323145"/>
              <a:gd name="connsiteX117" fmla="*/ 5730329 w 11269336"/>
              <a:gd name="connsiteY117" fmla="*/ 1937845 h 2323145"/>
              <a:gd name="connsiteX118" fmla="*/ 5724661 w 11269336"/>
              <a:gd name="connsiteY118" fmla="*/ 1937455 h 2323145"/>
              <a:gd name="connsiteX119" fmla="*/ 5710186 w 11269336"/>
              <a:gd name="connsiteY119" fmla="*/ 1941370 h 2323145"/>
              <a:gd name="connsiteX120" fmla="*/ 5704910 w 11269336"/>
              <a:gd name="connsiteY120" fmla="*/ 1943663 h 2323145"/>
              <a:gd name="connsiteX121" fmla="*/ 5696836 w 11269336"/>
              <a:gd name="connsiteY121" fmla="*/ 1945271 h 2323145"/>
              <a:gd name="connsiteX122" fmla="*/ 5696583 w 11269336"/>
              <a:gd name="connsiteY122" fmla="*/ 1945050 h 2323145"/>
              <a:gd name="connsiteX123" fmla="*/ 5689123 w 11269336"/>
              <a:gd name="connsiteY123" fmla="*/ 1947067 h 2323145"/>
              <a:gd name="connsiteX124" fmla="*/ 5653291 w 11269336"/>
              <a:gd name="connsiteY124" fmla="*/ 1960245 h 2323145"/>
              <a:gd name="connsiteX125" fmla="*/ 5599385 w 11269336"/>
              <a:gd name="connsiteY125" fmla="*/ 1945198 h 2323145"/>
              <a:gd name="connsiteX126" fmla="*/ 5578300 w 11269336"/>
              <a:gd name="connsiteY126" fmla="*/ 1944963 h 2323145"/>
              <a:gd name="connsiteX127" fmla="*/ 5566758 w 11269336"/>
              <a:gd name="connsiteY127" fmla="*/ 1943441 h 2323145"/>
              <a:gd name="connsiteX128" fmla="*/ 5565857 w 11269336"/>
              <a:gd name="connsiteY128" fmla="*/ 1942445 h 2323145"/>
              <a:gd name="connsiteX129" fmla="*/ 5531534 w 11269336"/>
              <a:gd name="connsiteY129" fmla="*/ 1955208 h 2323145"/>
              <a:gd name="connsiteX130" fmla="*/ 5526552 w 11269336"/>
              <a:gd name="connsiteY130" fmla="*/ 1954799 h 2323145"/>
              <a:gd name="connsiteX131" fmla="*/ 5504723 w 11269336"/>
              <a:gd name="connsiteY131" fmla="*/ 1965811 h 2323145"/>
              <a:gd name="connsiteX132" fmla="*/ 5493156 w 11269336"/>
              <a:gd name="connsiteY132" fmla="*/ 1970063 h 2323145"/>
              <a:gd name="connsiteX133" fmla="*/ 5490486 w 11269336"/>
              <a:gd name="connsiteY133" fmla="*/ 1974227 h 2323145"/>
              <a:gd name="connsiteX134" fmla="*/ 5473107 w 11269336"/>
              <a:gd name="connsiteY134" fmla="*/ 1979001 h 2323145"/>
              <a:gd name="connsiteX135" fmla="*/ 5470885 w 11269336"/>
              <a:gd name="connsiteY135" fmla="*/ 1978432 h 2323145"/>
              <a:gd name="connsiteX136" fmla="*/ 5457393 w 11269336"/>
              <a:gd name="connsiteY136" fmla="*/ 1986525 h 2323145"/>
              <a:gd name="connsiteX137" fmla="*/ 5447102 w 11269336"/>
              <a:gd name="connsiteY137" fmla="*/ 1998329 h 2323145"/>
              <a:gd name="connsiteX138" fmla="*/ 5159151 w 11269336"/>
              <a:gd name="connsiteY138" fmla="*/ 2029640 h 2323145"/>
              <a:gd name="connsiteX139" fmla="*/ 5041688 w 11269336"/>
              <a:gd name="connsiteY139" fmla="*/ 2022334 h 2323145"/>
              <a:gd name="connsiteX140" fmla="*/ 4860988 w 11269336"/>
              <a:gd name="connsiteY140" fmla="*/ 2135698 h 2323145"/>
              <a:gd name="connsiteX141" fmla="*/ 4807902 w 11269336"/>
              <a:gd name="connsiteY141" fmla="*/ 2138894 h 2323145"/>
              <a:gd name="connsiteX142" fmla="*/ 4765388 w 11269336"/>
              <a:gd name="connsiteY142" fmla="*/ 2162525 h 2323145"/>
              <a:gd name="connsiteX143" fmla="*/ 4745033 w 11269336"/>
              <a:gd name="connsiteY143" fmla="*/ 2158859 h 2323145"/>
              <a:gd name="connsiteX144" fmla="*/ 4741475 w 11269336"/>
              <a:gd name="connsiteY144" fmla="*/ 2157998 h 2323145"/>
              <a:gd name="connsiteX145" fmla="*/ 4728247 w 11269336"/>
              <a:gd name="connsiteY145" fmla="*/ 2159526 h 2323145"/>
              <a:gd name="connsiteX146" fmla="*/ 4723263 w 11269336"/>
              <a:gd name="connsiteY146" fmla="*/ 2153742 h 2323145"/>
              <a:gd name="connsiteX147" fmla="*/ 4702453 w 11269336"/>
              <a:gd name="connsiteY147" fmla="*/ 2151586 h 2323145"/>
              <a:gd name="connsiteX148" fmla="*/ 4678455 w 11269336"/>
              <a:gd name="connsiteY148" fmla="*/ 2156131 h 2323145"/>
              <a:gd name="connsiteX149" fmla="*/ 4593061 w 11269336"/>
              <a:gd name="connsiteY149" fmla="*/ 2171597 h 2323145"/>
              <a:gd name="connsiteX150" fmla="*/ 4579902 w 11269336"/>
              <a:gd name="connsiteY150" fmla="*/ 2177927 h 2323145"/>
              <a:gd name="connsiteX151" fmla="*/ 4533444 w 11269336"/>
              <a:gd name="connsiteY151" fmla="*/ 2181200 h 2323145"/>
              <a:gd name="connsiteX152" fmla="*/ 4492832 w 11269336"/>
              <a:gd name="connsiteY152" fmla="*/ 2188033 h 2323145"/>
              <a:gd name="connsiteX153" fmla="*/ 4467257 w 11269336"/>
              <a:gd name="connsiteY153" fmla="*/ 2196121 h 2323145"/>
              <a:gd name="connsiteX154" fmla="*/ 4459937 w 11269336"/>
              <a:gd name="connsiteY154" fmla="*/ 2195182 h 2323145"/>
              <a:gd name="connsiteX155" fmla="*/ 4433312 w 11269336"/>
              <a:gd name="connsiteY155" fmla="*/ 2199004 h 2323145"/>
              <a:gd name="connsiteX156" fmla="*/ 4420601 w 11269336"/>
              <a:gd name="connsiteY156" fmla="*/ 2205158 h 2323145"/>
              <a:gd name="connsiteX157" fmla="*/ 4405765 w 11269336"/>
              <a:gd name="connsiteY157" fmla="*/ 2199902 h 2323145"/>
              <a:gd name="connsiteX158" fmla="*/ 4401354 w 11269336"/>
              <a:gd name="connsiteY158" fmla="*/ 2194745 h 2323145"/>
              <a:gd name="connsiteX159" fmla="*/ 4383151 w 11269336"/>
              <a:gd name="connsiteY159" fmla="*/ 2201140 h 2323145"/>
              <a:gd name="connsiteX160" fmla="*/ 4366646 w 11269336"/>
              <a:gd name="connsiteY160" fmla="*/ 2198564 h 2323145"/>
              <a:gd name="connsiteX161" fmla="*/ 4354009 w 11269336"/>
              <a:gd name="connsiteY161" fmla="*/ 2204984 h 2323145"/>
              <a:gd name="connsiteX162" fmla="*/ 4348284 w 11269336"/>
              <a:gd name="connsiteY162" fmla="*/ 2205270 h 2323145"/>
              <a:gd name="connsiteX163" fmla="*/ 4333906 w 11269336"/>
              <a:gd name="connsiteY163" fmla="*/ 2205251 h 2323145"/>
              <a:gd name="connsiteX164" fmla="*/ 4308819 w 11269336"/>
              <a:gd name="connsiteY164" fmla="*/ 2203822 h 2323145"/>
              <a:gd name="connsiteX165" fmla="*/ 4301210 w 11269336"/>
              <a:gd name="connsiteY165" fmla="*/ 2204456 h 2323145"/>
              <a:gd name="connsiteX166" fmla="*/ 4283095 w 11269336"/>
              <a:gd name="connsiteY166" fmla="*/ 2198177 h 2323145"/>
              <a:gd name="connsiteX167" fmla="*/ 4250119 w 11269336"/>
              <a:gd name="connsiteY167" fmla="*/ 2196342 h 2323145"/>
              <a:gd name="connsiteX168" fmla="*/ 4189203 w 11269336"/>
              <a:gd name="connsiteY168" fmla="*/ 2178994 h 2323145"/>
              <a:gd name="connsiteX169" fmla="*/ 4154035 w 11269336"/>
              <a:gd name="connsiteY169" fmla="*/ 2171950 h 2323145"/>
              <a:gd name="connsiteX170" fmla="*/ 4129569 w 11269336"/>
              <a:gd name="connsiteY170" fmla="*/ 2163850 h 2323145"/>
              <a:gd name="connsiteX171" fmla="*/ 4061250 w 11269336"/>
              <a:gd name="connsiteY171" fmla="*/ 2159236 h 2323145"/>
              <a:gd name="connsiteX172" fmla="*/ 3945480 w 11269336"/>
              <a:gd name="connsiteY172" fmla="*/ 2158279 h 2323145"/>
              <a:gd name="connsiteX173" fmla="*/ 3921468 w 11269336"/>
              <a:gd name="connsiteY173" fmla="*/ 2156588 h 2323145"/>
              <a:gd name="connsiteX174" fmla="*/ 3903348 w 11269336"/>
              <a:gd name="connsiteY174" fmla="*/ 2149220 h 2323145"/>
              <a:gd name="connsiteX175" fmla="*/ 3901342 w 11269336"/>
              <a:gd name="connsiteY175" fmla="*/ 2142355 h 2323145"/>
              <a:gd name="connsiteX176" fmla="*/ 3888539 w 11269336"/>
              <a:gd name="connsiteY176" fmla="*/ 2140476 h 2323145"/>
              <a:gd name="connsiteX177" fmla="*/ 3885662 w 11269336"/>
              <a:gd name="connsiteY177" fmla="*/ 2138740 h 2323145"/>
              <a:gd name="connsiteX178" fmla="*/ 3868627 w 11269336"/>
              <a:gd name="connsiteY178" fmla="*/ 2130023 h 2323145"/>
              <a:gd name="connsiteX179" fmla="*/ 3819177 w 11269336"/>
              <a:gd name="connsiteY179" fmla="*/ 2142111 h 2323145"/>
              <a:gd name="connsiteX180" fmla="*/ 3769100 w 11269336"/>
              <a:gd name="connsiteY180" fmla="*/ 2131731 h 2323145"/>
              <a:gd name="connsiteX181" fmla="*/ 3562752 w 11269336"/>
              <a:gd name="connsiteY181" fmla="*/ 2131785 h 2323145"/>
              <a:gd name="connsiteX182" fmla="*/ 3541402 w 11269336"/>
              <a:gd name="connsiteY182" fmla="*/ 2106821 h 2323145"/>
              <a:gd name="connsiteX183" fmla="*/ 3365341 w 11269336"/>
              <a:gd name="connsiteY183" fmla="*/ 2077638 h 2323145"/>
              <a:gd name="connsiteX184" fmla="*/ 3170922 w 11269336"/>
              <a:gd name="connsiteY184" fmla="*/ 2115957 h 2323145"/>
              <a:gd name="connsiteX185" fmla="*/ 3156256 w 11269336"/>
              <a:gd name="connsiteY185" fmla="*/ 2124773 h 2323145"/>
              <a:gd name="connsiteX186" fmla="*/ 3140298 w 11269336"/>
              <a:gd name="connsiteY186" fmla="*/ 2129182 h 2323145"/>
              <a:gd name="connsiteX187" fmla="*/ 3138514 w 11269336"/>
              <a:gd name="connsiteY187" fmla="*/ 2128069 h 2323145"/>
              <a:gd name="connsiteX188" fmla="*/ 3120467 w 11269336"/>
              <a:gd name="connsiteY188" fmla="*/ 2128281 h 2323145"/>
              <a:gd name="connsiteX189" fmla="*/ 3116175 w 11269336"/>
              <a:gd name="connsiteY189" fmla="*/ 2131633 h 2323145"/>
              <a:gd name="connsiteX190" fmla="*/ 3103685 w 11269336"/>
              <a:gd name="connsiteY190" fmla="*/ 2132814 h 2323145"/>
              <a:gd name="connsiteX191" fmla="*/ 3078794 w 11269336"/>
              <a:gd name="connsiteY191" fmla="*/ 2137935 h 2323145"/>
              <a:gd name="connsiteX192" fmla="*/ 3074407 w 11269336"/>
              <a:gd name="connsiteY192" fmla="*/ 2136274 h 2323145"/>
              <a:gd name="connsiteX193" fmla="*/ 3037285 w 11269336"/>
              <a:gd name="connsiteY193" fmla="*/ 2139919 h 2323145"/>
              <a:gd name="connsiteX194" fmla="*/ 3036901 w 11269336"/>
              <a:gd name="connsiteY194" fmla="*/ 2138726 h 2323145"/>
              <a:gd name="connsiteX195" fmla="*/ 3026996 w 11269336"/>
              <a:gd name="connsiteY195" fmla="*/ 2134322 h 2323145"/>
              <a:gd name="connsiteX196" fmla="*/ 3007772 w 11269336"/>
              <a:gd name="connsiteY196" fmla="*/ 2128742 h 2323145"/>
              <a:gd name="connsiteX197" fmla="*/ 2965030 w 11269336"/>
              <a:gd name="connsiteY197" fmla="*/ 2100494 h 2323145"/>
              <a:gd name="connsiteX198" fmla="*/ 2926342 w 11269336"/>
              <a:gd name="connsiteY198" fmla="*/ 2104155 h 2323145"/>
              <a:gd name="connsiteX199" fmla="*/ 2918608 w 11269336"/>
              <a:gd name="connsiteY199" fmla="*/ 2104215 h 2323145"/>
              <a:gd name="connsiteX200" fmla="*/ 2918475 w 11269336"/>
              <a:gd name="connsiteY200" fmla="*/ 2103937 h 2323145"/>
              <a:gd name="connsiteX201" fmla="*/ 2910360 w 11269336"/>
              <a:gd name="connsiteY201" fmla="*/ 2103444 h 2323145"/>
              <a:gd name="connsiteX202" fmla="*/ 2904507 w 11269336"/>
              <a:gd name="connsiteY202" fmla="*/ 2104326 h 2323145"/>
              <a:gd name="connsiteX203" fmla="*/ 2889503 w 11269336"/>
              <a:gd name="connsiteY203" fmla="*/ 2104443 h 2323145"/>
              <a:gd name="connsiteX204" fmla="*/ 2884480 w 11269336"/>
              <a:gd name="connsiteY204" fmla="*/ 2102626 h 2323145"/>
              <a:gd name="connsiteX205" fmla="*/ 2882689 w 11269336"/>
              <a:gd name="connsiteY205" fmla="*/ 2099228 h 2323145"/>
              <a:gd name="connsiteX206" fmla="*/ 2881291 w 11269336"/>
              <a:gd name="connsiteY206" fmla="*/ 2099618 h 2323145"/>
              <a:gd name="connsiteX207" fmla="*/ 2853979 w 11269336"/>
              <a:gd name="connsiteY207" fmla="*/ 2090388 h 2323145"/>
              <a:gd name="connsiteX208" fmla="*/ 2791790 w 11269336"/>
              <a:gd name="connsiteY208" fmla="*/ 2080332 h 2323145"/>
              <a:gd name="connsiteX209" fmla="*/ 2755844 w 11269336"/>
              <a:gd name="connsiteY209" fmla="*/ 2078874 h 2323145"/>
              <a:gd name="connsiteX210" fmla="*/ 2657742 w 11269336"/>
              <a:gd name="connsiteY210" fmla="*/ 2070179 h 2323145"/>
              <a:gd name="connsiteX211" fmla="*/ 2559549 w 11269336"/>
              <a:gd name="connsiteY211" fmla="*/ 2057873 h 2323145"/>
              <a:gd name="connsiteX212" fmla="*/ 2512054 w 11269336"/>
              <a:gd name="connsiteY212" fmla="*/ 2031671 h 2323145"/>
              <a:gd name="connsiteX213" fmla="*/ 2506437 w 11269336"/>
              <a:gd name="connsiteY213" fmla="*/ 2030918 h 2323145"/>
              <a:gd name="connsiteX214" fmla="*/ 2491752 w 11269336"/>
              <a:gd name="connsiteY214" fmla="*/ 2033906 h 2323145"/>
              <a:gd name="connsiteX215" fmla="*/ 2486338 w 11269336"/>
              <a:gd name="connsiteY215" fmla="*/ 2035862 h 2323145"/>
              <a:gd name="connsiteX216" fmla="*/ 2478186 w 11269336"/>
              <a:gd name="connsiteY216" fmla="*/ 2036953 h 2323145"/>
              <a:gd name="connsiteX217" fmla="*/ 2477950 w 11269336"/>
              <a:gd name="connsiteY217" fmla="*/ 2036715 h 2323145"/>
              <a:gd name="connsiteX218" fmla="*/ 2470381 w 11269336"/>
              <a:gd name="connsiteY218" fmla="*/ 2038256 h 2323145"/>
              <a:gd name="connsiteX219" fmla="*/ 2433781 w 11269336"/>
              <a:gd name="connsiteY219" fmla="*/ 2049140 h 2323145"/>
              <a:gd name="connsiteX220" fmla="*/ 2381172 w 11269336"/>
              <a:gd name="connsiteY220" fmla="*/ 2030645 h 2323145"/>
              <a:gd name="connsiteX221" fmla="*/ 2360198 w 11269336"/>
              <a:gd name="connsiteY221" fmla="*/ 2029059 h 2323145"/>
              <a:gd name="connsiteX222" fmla="*/ 2348815 w 11269336"/>
              <a:gd name="connsiteY222" fmla="*/ 2026798 h 2323145"/>
              <a:gd name="connsiteX223" fmla="*/ 2347988 w 11269336"/>
              <a:gd name="connsiteY223" fmla="*/ 2025745 h 2323145"/>
              <a:gd name="connsiteX224" fmla="*/ 2312920 w 11269336"/>
              <a:gd name="connsiteY224" fmla="*/ 2036311 h 2323145"/>
              <a:gd name="connsiteX225" fmla="*/ 2307986 w 11269336"/>
              <a:gd name="connsiteY225" fmla="*/ 2035583 h 2323145"/>
              <a:gd name="connsiteX226" fmla="*/ 2285481 w 11269336"/>
              <a:gd name="connsiteY226" fmla="*/ 2045197 h 2323145"/>
              <a:gd name="connsiteX227" fmla="*/ 2273666 w 11269336"/>
              <a:gd name="connsiteY227" fmla="*/ 2048710 h 2323145"/>
              <a:gd name="connsiteX228" fmla="*/ 2270719 w 11269336"/>
              <a:gd name="connsiteY228" fmla="*/ 2052702 h 2323145"/>
              <a:gd name="connsiteX229" fmla="*/ 2253080 w 11269336"/>
              <a:gd name="connsiteY229" fmla="*/ 2056363 h 2323145"/>
              <a:gd name="connsiteX230" fmla="*/ 2250906 w 11269336"/>
              <a:gd name="connsiteY230" fmla="*/ 2055654 h 2323145"/>
              <a:gd name="connsiteX231" fmla="*/ 2236905 w 11269336"/>
              <a:gd name="connsiteY231" fmla="*/ 2062882 h 2323145"/>
              <a:gd name="connsiteX232" fmla="*/ 2225830 w 11269336"/>
              <a:gd name="connsiteY232" fmla="*/ 2074027 h 2323145"/>
              <a:gd name="connsiteX233" fmla="*/ 2073776 w 11269336"/>
              <a:gd name="connsiteY233" fmla="*/ 2089244 h 2323145"/>
              <a:gd name="connsiteX234" fmla="*/ 1948256 w 11269336"/>
              <a:gd name="connsiteY234" fmla="*/ 2146616 h 2323145"/>
              <a:gd name="connsiteX235" fmla="*/ 1865582 w 11269336"/>
              <a:gd name="connsiteY235" fmla="*/ 2153738 h 2323145"/>
              <a:gd name="connsiteX236" fmla="*/ 1835210 w 11269336"/>
              <a:gd name="connsiteY236" fmla="*/ 2134244 h 2323145"/>
              <a:gd name="connsiteX237" fmla="*/ 1632661 w 11269336"/>
              <a:gd name="connsiteY237" fmla="*/ 2173882 h 2323145"/>
              <a:gd name="connsiteX238" fmla="*/ 1579590 w 11269336"/>
              <a:gd name="connsiteY238" fmla="*/ 2173680 h 2323145"/>
              <a:gd name="connsiteX239" fmla="*/ 1535601 w 11269336"/>
              <a:gd name="connsiteY239" fmla="*/ 2194590 h 2323145"/>
              <a:gd name="connsiteX240" fmla="*/ 1515594 w 11269336"/>
              <a:gd name="connsiteY240" fmla="*/ 2189622 h 2323145"/>
              <a:gd name="connsiteX241" fmla="*/ 1512113 w 11269336"/>
              <a:gd name="connsiteY241" fmla="*/ 2188534 h 2323145"/>
              <a:gd name="connsiteX242" fmla="*/ 1498838 w 11269336"/>
              <a:gd name="connsiteY242" fmla="*/ 2189213 h 2323145"/>
              <a:gd name="connsiteX243" fmla="*/ 1494279 w 11269336"/>
              <a:gd name="connsiteY243" fmla="*/ 2183112 h 2323145"/>
              <a:gd name="connsiteX244" fmla="*/ 1473714 w 11269336"/>
              <a:gd name="connsiteY244" fmla="*/ 2179625 h 2323145"/>
              <a:gd name="connsiteX245" fmla="*/ 1449503 w 11269336"/>
              <a:gd name="connsiteY245" fmla="*/ 2182633 h 2323145"/>
              <a:gd name="connsiteX246" fmla="*/ 1266687 w 11269336"/>
              <a:gd name="connsiteY246" fmla="*/ 2212688 h 2323145"/>
              <a:gd name="connsiteX247" fmla="*/ 1239614 w 11269336"/>
              <a:gd name="connsiteY247" fmla="*/ 2209727 h 2323145"/>
              <a:gd name="connsiteX248" fmla="*/ 1202436 w 11269336"/>
              <a:gd name="connsiteY248" fmla="*/ 2209817 h 2323145"/>
              <a:gd name="connsiteX249" fmla="*/ 1136097 w 11269336"/>
              <a:gd name="connsiteY249" fmla="*/ 2205112 h 2323145"/>
              <a:gd name="connsiteX250" fmla="*/ 988232 w 11269336"/>
              <a:gd name="connsiteY250" fmla="*/ 2235635 h 2323145"/>
              <a:gd name="connsiteX251" fmla="*/ 981959 w 11269336"/>
              <a:gd name="connsiteY251" fmla="*/ 2231607 h 2323145"/>
              <a:gd name="connsiteX252" fmla="*/ 938600 w 11269336"/>
              <a:gd name="connsiteY252" fmla="*/ 2238113 h 2323145"/>
              <a:gd name="connsiteX253" fmla="*/ 791788 w 11269336"/>
              <a:gd name="connsiteY253" fmla="*/ 2293224 h 2323145"/>
              <a:gd name="connsiteX254" fmla="*/ 706914 w 11269336"/>
              <a:gd name="connsiteY254" fmla="*/ 2305046 h 2323145"/>
              <a:gd name="connsiteX255" fmla="*/ 675971 w 11269336"/>
              <a:gd name="connsiteY255" fmla="*/ 2304030 h 2323145"/>
              <a:gd name="connsiteX256" fmla="*/ 624180 w 11269336"/>
              <a:gd name="connsiteY256" fmla="*/ 2302650 h 2323145"/>
              <a:gd name="connsiteX257" fmla="*/ 583453 w 11269336"/>
              <a:gd name="connsiteY257" fmla="*/ 2288788 h 2323145"/>
              <a:gd name="connsiteX258" fmla="*/ 540946 w 11269336"/>
              <a:gd name="connsiteY258" fmla="*/ 2292721 h 2323145"/>
              <a:gd name="connsiteX259" fmla="*/ 533680 w 11269336"/>
              <a:gd name="connsiteY259" fmla="*/ 2310233 h 2323145"/>
              <a:gd name="connsiteX260" fmla="*/ 487366 w 11269336"/>
              <a:gd name="connsiteY260" fmla="*/ 2309053 h 2323145"/>
              <a:gd name="connsiteX261" fmla="*/ 416820 w 11269336"/>
              <a:gd name="connsiteY261" fmla="*/ 2305443 h 2323145"/>
              <a:gd name="connsiteX262" fmla="*/ 376805 w 11269336"/>
              <a:gd name="connsiteY262" fmla="*/ 2307647 h 2323145"/>
              <a:gd name="connsiteX263" fmla="*/ 266777 w 11269336"/>
              <a:gd name="connsiteY263" fmla="*/ 2309012 h 2323145"/>
              <a:gd name="connsiteX264" fmla="*/ 156013 w 11269336"/>
              <a:gd name="connsiteY264" fmla="*/ 2306832 h 2323145"/>
              <a:gd name="connsiteX265" fmla="*/ 87258 w 11269336"/>
              <a:gd name="connsiteY265" fmla="*/ 2285511 h 2323145"/>
              <a:gd name="connsiteX266" fmla="*/ 23798 w 11269336"/>
              <a:gd name="connsiteY266" fmla="*/ 2281822 h 2323145"/>
              <a:gd name="connsiteX267" fmla="*/ 0 w 11269336"/>
              <a:gd name="connsiteY267" fmla="*/ 2285369 h 2323145"/>
              <a:gd name="connsiteX268" fmla="*/ 0 w 11269336"/>
              <a:gd name="connsiteY26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561831 w 11269336"/>
              <a:gd name="connsiteY19" fmla="*/ 547649 h 2323145"/>
              <a:gd name="connsiteX20" fmla="*/ 9380600 w 11269336"/>
              <a:gd name="connsiteY20" fmla="*/ 549821 h 2323145"/>
              <a:gd name="connsiteX21" fmla="*/ 9139429 w 11269336"/>
              <a:gd name="connsiteY21" fmla="*/ 696446 h 2323145"/>
              <a:gd name="connsiteX22" fmla="*/ 9114263 w 11269336"/>
              <a:gd name="connsiteY22" fmla="*/ 709213 h 2323145"/>
              <a:gd name="connsiteX23" fmla="*/ 9028928 w 11269336"/>
              <a:gd name="connsiteY23" fmla="*/ 745350 h 2323145"/>
              <a:gd name="connsiteX24" fmla="*/ 8977138 w 11269336"/>
              <a:gd name="connsiteY24" fmla="*/ 774970 h 2323145"/>
              <a:gd name="connsiteX25" fmla="*/ 8947030 w 11269336"/>
              <a:gd name="connsiteY25" fmla="*/ 814934 h 2323145"/>
              <a:gd name="connsiteX26" fmla="*/ 8914746 w 11269336"/>
              <a:gd name="connsiteY26" fmla="*/ 826428 h 2323145"/>
              <a:gd name="connsiteX27" fmla="*/ 8917778 w 11269336"/>
              <a:gd name="connsiteY27" fmla="*/ 835198 h 2323145"/>
              <a:gd name="connsiteX28" fmla="*/ 8905560 w 11269336"/>
              <a:gd name="connsiteY28" fmla="*/ 838358 h 2323145"/>
              <a:gd name="connsiteX29" fmla="*/ 8897564 w 11269336"/>
              <a:gd name="connsiteY29" fmla="*/ 834287 h 2323145"/>
              <a:gd name="connsiteX30" fmla="*/ 8878040 w 11269336"/>
              <a:gd name="connsiteY30" fmla="*/ 844150 h 2323145"/>
              <a:gd name="connsiteX31" fmla="*/ 8882654 w 11269336"/>
              <a:gd name="connsiteY31" fmla="*/ 892768 h 2323145"/>
              <a:gd name="connsiteX32" fmla="*/ 8795998 w 11269336"/>
              <a:gd name="connsiteY32" fmla="*/ 863337 h 2323145"/>
              <a:gd name="connsiteX33" fmla="*/ 8776970 w 11269336"/>
              <a:gd name="connsiteY33" fmla="*/ 885177 h 2323145"/>
              <a:gd name="connsiteX34" fmla="*/ 8755719 w 11269336"/>
              <a:gd name="connsiteY34" fmla="*/ 889754 h 2323145"/>
              <a:gd name="connsiteX35" fmla="*/ 8743257 w 11269336"/>
              <a:gd name="connsiteY35" fmla="*/ 904723 h 2323145"/>
              <a:gd name="connsiteX36" fmla="*/ 8721366 w 11269336"/>
              <a:gd name="connsiteY36" fmla="*/ 904711 h 2323145"/>
              <a:gd name="connsiteX37" fmla="*/ 8678353 w 11269336"/>
              <a:gd name="connsiteY37" fmla="*/ 926318 h 2323145"/>
              <a:gd name="connsiteX38" fmla="*/ 8636849 w 11269336"/>
              <a:gd name="connsiteY38" fmla="*/ 937900 h 2323145"/>
              <a:gd name="connsiteX39" fmla="*/ 8620213 w 11269336"/>
              <a:gd name="connsiteY39" fmla="*/ 943068 h 2323145"/>
              <a:gd name="connsiteX40" fmla="*/ 8612581 w 11269336"/>
              <a:gd name="connsiteY40" fmla="*/ 952695 h 2323145"/>
              <a:gd name="connsiteX41" fmla="*/ 8589038 w 11269336"/>
              <a:gd name="connsiteY41" fmla="*/ 963892 h 2323145"/>
              <a:gd name="connsiteX42" fmla="*/ 8579950 w 11269336"/>
              <a:gd name="connsiteY42" fmla="*/ 960899 h 2323145"/>
              <a:gd name="connsiteX43" fmla="*/ 8579319 w 11269336"/>
              <a:gd name="connsiteY43" fmla="*/ 965630 h 2323145"/>
              <a:gd name="connsiteX44" fmla="*/ 8547429 w 11269336"/>
              <a:gd name="connsiteY44" fmla="*/ 984506 h 2323145"/>
              <a:gd name="connsiteX45" fmla="*/ 8478704 w 11269336"/>
              <a:gd name="connsiteY45" fmla="*/ 1025490 h 2323145"/>
              <a:gd name="connsiteX46" fmla="*/ 8461421 w 11269336"/>
              <a:gd name="connsiteY46" fmla="*/ 1035512 h 2323145"/>
              <a:gd name="connsiteX47" fmla="*/ 8445003 w 11269336"/>
              <a:gd name="connsiteY47" fmla="*/ 1036851 h 2323145"/>
              <a:gd name="connsiteX48" fmla="*/ 8357350 w 11269336"/>
              <a:gd name="connsiteY48" fmla="*/ 1060213 h 2323145"/>
              <a:gd name="connsiteX49" fmla="*/ 8335565 w 11269336"/>
              <a:gd name="connsiteY49" fmla="*/ 1061151 h 2323145"/>
              <a:gd name="connsiteX50" fmla="*/ 8325267 w 11269336"/>
              <a:gd name="connsiteY50" fmla="*/ 1055919 h 2323145"/>
              <a:gd name="connsiteX51" fmla="*/ 8293586 w 11269336"/>
              <a:gd name="connsiteY51" fmla="*/ 1076144 h 2323145"/>
              <a:gd name="connsiteX52" fmla="*/ 8242405 w 11269336"/>
              <a:gd name="connsiteY52" fmla="*/ 1095960 h 2323145"/>
              <a:gd name="connsiteX53" fmla="*/ 8197391 w 11269336"/>
              <a:gd name="connsiteY53" fmla="*/ 1107746 h 2323145"/>
              <a:gd name="connsiteX54" fmla="*/ 8081474 w 11269336"/>
              <a:gd name="connsiteY54" fmla="*/ 1130125 h 2323145"/>
              <a:gd name="connsiteX55" fmla="*/ 8053585 w 11269336"/>
              <a:gd name="connsiteY55" fmla="*/ 1129169 h 2323145"/>
              <a:gd name="connsiteX56" fmla="*/ 8038422 w 11269336"/>
              <a:gd name="connsiteY56" fmla="*/ 1119092 h 2323145"/>
              <a:gd name="connsiteX57" fmla="*/ 8029450 w 11269336"/>
              <a:gd name="connsiteY57" fmla="*/ 1125592 h 2323145"/>
              <a:gd name="connsiteX58" fmla="*/ 7959552 w 11269336"/>
              <a:gd name="connsiteY58" fmla="*/ 1140188 h 2323145"/>
              <a:gd name="connsiteX59" fmla="*/ 7914188 w 11269336"/>
              <a:gd name="connsiteY59" fmla="*/ 1150862 h 2323145"/>
              <a:gd name="connsiteX60" fmla="*/ 7914918 w 11269336"/>
              <a:gd name="connsiteY60" fmla="*/ 1168758 h 2323145"/>
              <a:gd name="connsiteX61" fmla="*/ 7875510 w 11269336"/>
              <a:gd name="connsiteY61" fmla="*/ 1183153 h 2323145"/>
              <a:gd name="connsiteX62" fmla="*/ 7829932 w 11269336"/>
              <a:gd name="connsiteY62" fmla="*/ 1180782 h 2323145"/>
              <a:gd name="connsiteX63" fmla="*/ 7779182 w 11269336"/>
              <a:gd name="connsiteY63" fmla="*/ 1192665 h 2323145"/>
              <a:gd name="connsiteX64" fmla="*/ 7748774 w 11269336"/>
              <a:gd name="connsiteY64" fmla="*/ 1199586 h 2323145"/>
              <a:gd name="connsiteX65" fmla="*/ 7671846 w 11269336"/>
              <a:gd name="connsiteY65" fmla="*/ 1231966 h 2323145"/>
              <a:gd name="connsiteX66" fmla="*/ 7554146 w 11269336"/>
              <a:gd name="connsiteY66" fmla="*/ 1319748 h 2323145"/>
              <a:gd name="connsiteX67" fmla="*/ 7515052 w 11269336"/>
              <a:gd name="connsiteY67" fmla="*/ 1336718 h 2323145"/>
              <a:gd name="connsiteX68" fmla="*/ 7507193 w 11269336"/>
              <a:gd name="connsiteY68" fmla="*/ 1334617 h 2323145"/>
              <a:gd name="connsiteX69" fmla="*/ 7461694 w 11269336"/>
              <a:gd name="connsiteY69" fmla="*/ 1375866 h 2323145"/>
              <a:gd name="connsiteX70" fmla="*/ 7377571 w 11269336"/>
              <a:gd name="connsiteY70" fmla="*/ 1400128 h 2323145"/>
              <a:gd name="connsiteX71" fmla="*/ 7311261 w 11269336"/>
              <a:gd name="connsiteY71" fmla="*/ 1412652 h 2323145"/>
              <a:gd name="connsiteX72" fmla="*/ 7275307 w 11269336"/>
              <a:gd name="connsiteY72" fmla="*/ 1422171 h 2323145"/>
              <a:gd name="connsiteX73" fmla="*/ 7247783 w 11269336"/>
              <a:gd name="connsiteY73" fmla="*/ 1426330 h 2323145"/>
              <a:gd name="connsiteX74" fmla="*/ 7185047 w 11269336"/>
              <a:gd name="connsiteY74" fmla="*/ 1451812 h 2323145"/>
              <a:gd name="connsiteX75" fmla="*/ 7084117 w 11269336"/>
              <a:gd name="connsiteY75" fmla="*/ 1500281 h 2323145"/>
              <a:gd name="connsiteX76" fmla="*/ 7062011 w 11269336"/>
              <a:gd name="connsiteY76" fmla="*/ 1509183 h 2323145"/>
              <a:gd name="connsiteX77" fmla="*/ 7040555 w 11269336"/>
              <a:gd name="connsiteY77" fmla="*/ 1511207 h 2323145"/>
              <a:gd name="connsiteX78" fmla="*/ 7033438 w 11269336"/>
              <a:gd name="connsiteY78" fmla="*/ 1506772 h 2323145"/>
              <a:gd name="connsiteX79" fmla="*/ 7020886 w 11269336"/>
              <a:gd name="connsiteY79" fmla="*/ 1510764 h 2323145"/>
              <a:gd name="connsiteX80" fmla="*/ 7017033 w 11269336"/>
              <a:gd name="connsiteY80" fmla="*/ 1510650 h 2323145"/>
              <a:gd name="connsiteX81" fmla="*/ 6995460 w 11269336"/>
              <a:gd name="connsiteY81" fmla="*/ 1511173 h 2323145"/>
              <a:gd name="connsiteX82" fmla="*/ 6962144 w 11269336"/>
              <a:gd name="connsiteY82" fmla="*/ 1541508 h 2323145"/>
              <a:gd name="connsiteX83" fmla="*/ 6910674 w 11269336"/>
              <a:gd name="connsiteY83" fmla="*/ 1554793 h 2323145"/>
              <a:gd name="connsiteX84" fmla="*/ 6732152 w 11269336"/>
              <a:gd name="connsiteY84" fmla="*/ 1642538 h 2323145"/>
              <a:gd name="connsiteX85" fmla="*/ 6694106 w 11269336"/>
              <a:gd name="connsiteY85" fmla="*/ 1632377 h 2323145"/>
              <a:gd name="connsiteX86" fmla="*/ 6617223 w 11269336"/>
              <a:gd name="connsiteY86" fmla="*/ 1659889 h 2323145"/>
              <a:gd name="connsiteX87" fmla="*/ 6521138 w 11269336"/>
              <a:gd name="connsiteY87" fmla="*/ 1744340 h 2323145"/>
              <a:gd name="connsiteX88" fmla="*/ 6380677 w 11269336"/>
              <a:gd name="connsiteY88" fmla="*/ 1796883 h 2323145"/>
              <a:gd name="connsiteX89" fmla="*/ 6374897 w 11269336"/>
              <a:gd name="connsiteY89" fmla="*/ 1809910 h 2323145"/>
              <a:gd name="connsiteX90" fmla="*/ 6364545 w 11269336"/>
              <a:gd name="connsiteY90" fmla="*/ 1820090 h 2323145"/>
              <a:gd name="connsiteX91" fmla="*/ 6362126 w 11269336"/>
              <a:gd name="connsiteY91" fmla="*/ 1819991 h 2323145"/>
              <a:gd name="connsiteX92" fmla="*/ 6346673 w 11269336"/>
              <a:gd name="connsiteY92" fmla="*/ 1827824 h 2323145"/>
              <a:gd name="connsiteX93" fmla="*/ 6345588 w 11269336"/>
              <a:gd name="connsiteY93" fmla="*/ 1832232 h 2323145"/>
              <a:gd name="connsiteX94" fmla="*/ 6335708 w 11269336"/>
              <a:gd name="connsiteY94" fmla="*/ 1838451 h 2323145"/>
              <a:gd name="connsiteX95" fmla="*/ 6318182 w 11269336"/>
              <a:gd name="connsiteY95" fmla="*/ 1852975 h 2323145"/>
              <a:gd name="connsiteX96" fmla="*/ 6313084 w 11269336"/>
              <a:gd name="connsiteY96" fmla="*/ 1853561 h 2323145"/>
              <a:gd name="connsiteX97" fmla="*/ 6283816 w 11269336"/>
              <a:gd name="connsiteY97" fmla="*/ 1872148 h 2323145"/>
              <a:gd name="connsiteX98" fmla="*/ 6282550 w 11269336"/>
              <a:gd name="connsiteY98" fmla="*/ 1871392 h 2323145"/>
              <a:gd name="connsiteX99" fmla="*/ 6270527 w 11269336"/>
              <a:gd name="connsiteY99" fmla="*/ 1872208 h 2323145"/>
              <a:gd name="connsiteX100" fmla="*/ 6249518 w 11269336"/>
              <a:gd name="connsiteY100" fmla="*/ 1876079 h 2323145"/>
              <a:gd name="connsiteX101" fmla="*/ 6190386 w 11269336"/>
              <a:gd name="connsiteY101" fmla="*/ 1872478 h 2323145"/>
              <a:gd name="connsiteX102" fmla="*/ 6159777 w 11269336"/>
              <a:gd name="connsiteY102" fmla="*/ 1891745 h 2323145"/>
              <a:gd name="connsiteX103" fmla="*/ 6153131 w 11269336"/>
              <a:gd name="connsiteY103" fmla="*/ 1895079 h 2323145"/>
              <a:gd name="connsiteX104" fmla="*/ 6152798 w 11269336"/>
              <a:gd name="connsiteY104" fmla="*/ 1894920 h 2323145"/>
              <a:gd name="connsiteX105" fmla="*/ 6145388 w 11269336"/>
              <a:gd name="connsiteY105" fmla="*/ 1897990 h 2323145"/>
              <a:gd name="connsiteX106" fmla="*/ 6141014 w 11269336"/>
              <a:gd name="connsiteY106" fmla="*/ 1901155 h 2323145"/>
              <a:gd name="connsiteX107" fmla="*/ 6128122 w 11269336"/>
              <a:gd name="connsiteY107" fmla="*/ 1907623 h 2323145"/>
              <a:gd name="connsiteX108" fmla="*/ 6122351 w 11269336"/>
              <a:gd name="connsiteY108" fmla="*/ 1908359 h 2323145"/>
              <a:gd name="connsiteX109" fmla="*/ 6064750 w 11269336"/>
              <a:gd name="connsiteY109" fmla="*/ 1896394 h 2323145"/>
              <a:gd name="connsiteX110" fmla="*/ 5964230 w 11269336"/>
              <a:gd name="connsiteY110" fmla="*/ 1910038 h 2323145"/>
              <a:gd name="connsiteX111" fmla="*/ 5865399 w 11269336"/>
              <a:gd name="connsiteY111" fmla="*/ 1926966 h 2323145"/>
              <a:gd name="connsiteX112" fmla="*/ 5829951 w 11269336"/>
              <a:gd name="connsiteY112" fmla="*/ 1934755 h 2323145"/>
              <a:gd name="connsiteX113" fmla="*/ 5765285 w 11269336"/>
              <a:gd name="connsiteY113" fmla="*/ 1941322 h 2323145"/>
              <a:gd name="connsiteX114" fmla="*/ 5734750 w 11269336"/>
              <a:gd name="connsiteY114" fmla="*/ 1939793 h 2323145"/>
              <a:gd name="connsiteX115" fmla="*/ 5733569 w 11269336"/>
              <a:gd name="connsiteY115" fmla="*/ 1940505 h 2323145"/>
              <a:gd name="connsiteX116" fmla="*/ 5730329 w 11269336"/>
              <a:gd name="connsiteY116" fmla="*/ 1937845 h 2323145"/>
              <a:gd name="connsiteX117" fmla="*/ 5724661 w 11269336"/>
              <a:gd name="connsiteY117" fmla="*/ 1937455 h 2323145"/>
              <a:gd name="connsiteX118" fmla="*/ 5710186 w 11269336"/>
              <a:gd name="connsiteY118" fmla="*/ 1941370 h 2323145"/>
              <a:gd name="connsiteX119" fmla="*/ 5704910 w 11269336"/>
              <a:gd name="connsiteY119" fmla="*/ 1943663 h 2323145"/>
              <a:gd name="connsiteX120" fmla="*/ 5696836 w 11269336"/>
              <a:gd name="connsiteY120" fmla="*/ 1945271 h 2323145"/>
              <a:gd name="connsiteX121" fmla="*/ 5696583 w 11269336"/>
              <a:gd name="connsiteY121" fmla="*/ 1945050 h 2323145"/>
              <a:gd name="connsiteX122" fmla="*/ 5689123 w 11269336"/>
              <a:gd name="connsiteY122" fmla="*/ 1947067 h 2323145"/>
              <a:gd name="connsiteX123" fmla="*/ 5653291 w 11269336"/>
              <a:gd name="connsiteY123" fmla="*/ 1960245 h 2323145"/>
              <a:gd name="connsiteX124" fmla="*/ 5599385 w 11269336"/>
              <a:gd name="connsiteY124" fmla="*/ 1945198 h 2323145"/>
              <a:gd name="connsiteX125" fmla="*/ 5578300 w 11269336"/>
              <a:gd name="connsiteY125" fmla="*/ 1944963 h 2323145"/>
              <a:gd name="connsiteX126" fmla="*/ 5566758 w 11269336"/>
              <a:gd name="connsiteY126" fmla="*/ 1943441 h 2323145"/>
              <a:gd name="connsiteX127" fmla="*/ 5565857 w 11269336"/>
              <a:gd name="connsiteY127" fmla="*/ 1942445 h 2323145"/>
              <a:gd name="connsiteX128" fmla="*/ 5531534 w 11269336"/>
              <a:gd name="connsiteY128" fmla="*/ 1955208 h 2323145"/>
              <a:gd name="connsiteX129" fmla="*/ 5526552 w 11269336"/>
              <a:gd name="connsiteY129" fmla="*/ 1954799 h 2323145"/>
              <a:gd name="connsiteX130" fmla="*/ 5504723 w 11269336"/>
              <a:gd name="connsiteY130" fmla="*/ 1965811 h 2323145"/>
              <a:gd name="connsiteX131" fmla="*/ 5493156 w 11269336"/>
              <a:gd name="connsiteY131" fmla="*/ 1970063 h 2323145"/>
              <a:gd name="connsiteX132" fmla="*/ 5490486 w 11269336"/>
              <a:gd name="connsiteY132" fmla="*/ 1974227 h 2323145"/>
              <a:gd name="connsiteX133" fmla="*/ 5473107 w 11269336"/>
              <a:gd name="connsiteY133" fmla="*/ 1979001 h 2323145"/>
              <a:gd name="connsiteX134" fmla="*/ 5470885 w 11269336"/>
              <a:gd name="connsiteY134" fmla="*/ 1978432 h 2323145"/>
              <a:gd name="connsiteX135" fmla="*/ 5457393 w 11269336"/>
              <a:gd name="connsiteY135" fmla="*/ 1986525 h 2323145"/>
              <a:gd name="connsiteX136" fmla="*/ 5447102 w 11269336"/>
              <a:gd name="connsiteY136" fmla="*/ 1998329 h 2323145"/>
              <a:gd name="connsiteX137" fmla="*/ 5159151 w 11269336"/>
              <a:gd name="connsiteY137" fmla="*/ 2029640 h 2323145"/>
              <a:gd name="connsiteX138" fmla="*/ 5041688 w 11269336"/>
              <a:gd name="connsiteY138" fmla="*/ 2022334 h 2323145"/>
              <a:gd name="connsiteX139" fmla="*/ 4860988 w 11269336"/>
              <a:gd name="connsiteY139" fmla="*/ 2135698 h 2323145"/>
              <a:gd name="connsiteX140" fmla="*/ 4807902 w 11269336"/>
              <a:gd name="connsiteY140" fmla="*/ 2138894 h 2323145"/>
              <a:gd name="connsiteX141" fmla="*/ 4765388 w 11269336"/>
              <a:gd name="connsiteY141" fmla="*/ 2162525 h 2323145"/>
              <a:gd name="connsiteX142" fmla="*/ 4745033 w 11269336"/>
              <a:gd name="connsiteY142" fmla="*/ 2158859 h 2323145"/>
              <a:gd name="connsiteX143" fmla="*/ 4741475 w 11269336"/>
              <a:gd name="connsiteY143" fmla="*/ 2157998 h 2323145"/>
              <a:gd name="connsiteX144" fmla="*/ 4728247 w 11269336"/>
              <a:gd name="connsiteY144" fmla="*/ 2159526 h 2323145"/>
              <a:gd name="connsiteX145" fmla="*/ 4723263 w 11269336"/>
              <a:gd name="connsiteY145" fmla="*/ 2153742 h 2323145"/>
              <a:gd name="connsiteX146" fmla="*/ 4702453 w 11269336"/>
              <a:gd name="connsiteY146" fmla="*/ 2151586 h 2323145"/>
              <a:gd name="connsiteX147" fmla="*/ 4678455 w 11269336"/>
              <a:gd name="connsiteY147" fmla="*/ 2156131 h 2323145"/>
              <a:gd name="connsiteX148" fmla="*/ 4593061 w 11269336"/>
              <a:gd name="connsiteY148" fmla="*/ 2171597 h 2323145"/>
              <a:gd name="connsiteX149" fmla="*/ 4579902 w 11269336"/>
              <a:gd name="connsiteY149" fmla="*/ 2177927 h 2323145"/>
              <a:gd name="connsiteX150" fmla="*/ 4533444 w 11269336"/>
              <a:gd name="connsiteY150" fmla="*/ 2181200 h 2323145"/>
              <a:gd name="connsiteX151" fmla="*/ 4492832 w 11269336"/>
              <a:gd name="connsiteY151" fmla="*/ 2188033 h 2323145"/>
              <a:gd name="connsiteX152" fmla="*/ 4467257 w 11269336"/>
              <a:gd name="connsiteY152" fmla="*/ 2196121 h 2323145"/>
              <a:gd name="connsiteX153" fmla="*/ 4459937 w 11269336"/>
              <a:gd name="connsiteY153" fmla="*/ 2195182 h 2323145"/>
              <a:gd name="connsiteX154" fmla="*/ 4433312 w 11269336"/>
              <a:gd name="connsiteY154" fmla="*/ 2199004 h 2323145"/>
              <a:gd name="connsiteX155" fmla="*/ 4420601 w 11269336"/>
              <a:gd name="connsiteY155" fmla="*/ 2205158 h 2323145"/>
              <a:gd name="connsiteX156" fmla="*/ 4405765 w 11269336"/>
              <a:gd name="connsiteY156" fmla="*/ 2199902 h 2323145"/>
              <a:gd name="connsiteX157" fmla="*/ 4401354 w 11269336"/>
              <a:gd name="connsiteY157" fmla="*/ 2194745 h 2323145"/>
              <a:gd name="connsiteX158" fmla="*/ 4383151 w 11269336"/>
              <a:gd name="connsiteY158" fmla="*/ 2201140 h 2323145"/>
              <a:gd name="connsiteX159" fmla="*/ 4366646 w 11269336"/>
              <a:gd name="connsiteY159" fmla="*/ 2198564 h 2323145"/>
              <a:gd name="connsiteX160" fmla="*/ 4354009 w 11269336"/>
              <a:gd name="connsiteY160" fmla="*/ 2204984 h 2323145"/>
              <a:gd name="connsiteX161" fmla="*/ 4348284 w 11269336"/>
              <a:gd name="connsiteY161" fmla="*/ 2205270 h 2323145"/>
              <a:gd name="connsiteX162" fmla="*/ 4333906 w 11269336"/>
              <a:gd name="connsiteY162" fmla="*/ 2205251 h 2323145"/>
              <a:gd name="connsiteX163" fmla="*/ 4308819 w 11269336"/>
              <a:gd name="connsiteY163" fmla="*/ 2203822 h 2323145"/>
              <a:gd name="connsiteX164" fmla="*/ 4301210 w 11269336"/>
              <a:gd name="connsiteY164" fmla="*/ 2204456 h 2323145"/>
              <a:gd name="connsiteX165" fmla="*/ 4283095 w 11269336"/>
              <a:gd name="connsiteY165" fmla="*/ 2198177 h 2323145"/>
              <a:gd name="connsiteX166" fmla="*/ 4250119 w 11269336"/>
              <a:gd name="connsiteY166" fmla="*/ 2196342 h 2323145"/>
              <a:gd name="connsiteX167" fmla="*/ 4189203 w 11269336"/>
              <a:gd name="connsiteY167" fmla="*/ 2178994 h 2323145"/>
              <a:gd name="connsiteX168" fmla="*/ 4154035 w 11269336"/>
              <a:gd name="connsiteY168" fmla="*/ 2171950 h 2323145"/>
              <a:gd name="connsiteX169" fmla="*/ 4129569 w 11269336"/>
              <a:gd name="connsiteY169" fmla="*/ 2163850 h 2323145"/>
              <a:gd name="connsiteX170" fmla="*/ 4061250 w 11269336"/>
              <a:gd name="connsiteY170" fmla="*/ 2159236 h 2323145"/>
              <a:gd name="connsiteX171" fmla="*/ 3945480 w 11269336"/>
              <a:gd name="connsiteY171" fmla="*/ 2158279 h 2323145"/>
              <a:gd name="connsiteX172" fmla="*/ 3921468 w 11269336"/>
              <a:gd name="connsiteY172" fmla="*/ 2156588 h 2323145"/>
              <a:gd name="connsiteX173" fmla="*/ 3903348 w 11269336"/>
              <a:gd name="connsiteY173" fmla="*/ 2149220 h 2323145"/>
              <a:gd name="connsiteX174" fmla="*/ 3901342 w 11269336"/>
              <a:gd name="connsiteY174" fmla="*/ 2142355 h 2323145"/>
              <a:gd name="connsiteX175" fmla="*/ 3888539 w 11269336"/>
              <a:gd name="connsiteY175" fmla="*/ 2140476 h 2323145"/>
              <a:gd name="connsiteX176" fmla="*/ 3885662 w 11269336"/>
              <a:gd name="connsiteY176" fmla="*/ 2138740 h 2323145"/>
              <a:gd name="connsiteX177" fmla="*/ 3868627 w 11269336"/>
              <a:gd name="connsiteY177" fmla="*/ 2130023 h 2323145"/>
              <a:gd name="connsiteX178" fmla="*/ 3819177 w 11269336"/>
              <a:gd name="connsiteY178" fmla="*/ 2142111 h 2323145"/>
              <a:gd name="connsiteX179" fmla="*/ 3769100 w 11269336"/>
              <a:gd name="connsiteY179" fmla="*/ 2131731 h 2323145"/>
              <a:gd name="connsiteX180" fmla="*/ 3562752 w 11269336"/>
              <a:gd name="connsiteY180" fmla="*/ 2131785 h 2323145"/>
              <a:gd name="connsiteX181" fmla="*/ 3541402 w 11269336"/>
              <a:gd name="connsiteY181" fmla="*/ 2106821 h 2323145"/>
              <a:gd name="connsiteX182" fmla="*/ 3365341 w 11269336"/>
              <a:gd name="connsiteY182" fmla="*/ 2077638 h 2323145"/>
              <a:gd name="connsiteX183" fmla="*/ 3170922 w 11269336"/>
              <a:gd name="connsiteY183" fmla="*/ 2115957 h 2323145"/>
              <a:gd name="connsiteX184" fmla="*/ 3156256 w 11269336"/>
              <a:gd name="connsiteY184" fmla="*/ 2124773 h 2323145"/>
              <a:gd name="connsiteX185" fmla="*/ 3140298 w 11269336"/>
              <a:gd name="connsiteY185" fmla="*/ 2129182 h 2323145"/>
              <a:gd name="connsiteX186" fmla="*/ 3138514 w 11269336"/>
              <a:gd name="connsiteY186" fmla="*/ 2128069 h 2323145"/>
              <a:gd name="connsiteX187" fmla="*/ 3120467 w 11269336"/>
              <a:gd name="connsiteY187" fmla="*/ 2128281 h 2323145"/>
              <a:gd name="connsiteX188" fmla="*/ 3116175 w 11269336"/>
              <a:gd name="connsiteY188" fmla="*/ 2131633 h 2323145"/>
              <a:gd name="connsiteX189" fmla="*/ 3103685 w 11269336"/>
              <a:gd name="connsiteY189" fmla="*/ 2132814 h 2323145"/>
              <a:gd name="connsiteX190" fmla="*/ 3078794 w 11269336"/>
              <a:gd name="connsiteY190" fmla="*/ 2137935 h 2323145"/>
              <a:gd name="connsiteX191" fmla="*/ 3074407 w 11269336"/>
              <a:gd name="connsiteY191" fmla="*/ 2136274 h 2323145"/>
              <a:gd name="connsiteX192" fmla="*/ 3037285 w 11269336"/>
              <a:gd name="connsiteY192" fmla="*/ 2139919 h 2323145"/>
              <a:gd name="connsiteX193" fmla="*/ 3036901 w 11269336"/>
              <a:gd name="connsiteY193" fmla="*/ 2138726 h 2323145"/>
              <a:gd name="connsiteX194" fmla="*/ 3026996 w 11269336"/>
              <a:gd name="connsiteY194" fmla="*/ 2134322 h 2323145"/>
              <a:gd name="connsiteX195" fmla="*/ 3007772 w 11269336"/>
              <a:gd name="connsiteY195" fmla="*/ 2128742 h 2323145"/>
              <a:gd name="connsiteX196" fmla="*/ 2965030 w 11269336"/>
              <a:gd name="connsiteY196" fmla="*/ 2100494 h 2323145"/>
              <a:gd name="connsiteX197" fmla="*/ 2926342 w 11269336"/>
              <a:gd name="connsiteY197" fmla="*/ 2104155 h 2323145"/>
              <a:gd name="connsiteX198" fmla="*/ 2918608 w 11269336"/>
              <a:gd name="connsiteY198" fmla="*/ 2104215 h 2323145"/>
              <a:gd name="connsiteX199" fmla="*/ 2918475 w 11269336"/>
              <a:gd name="connsiteY199" fmla="*/ 2103937 h 2323145"/>
              <a:gd name="connsiteX200" fmla="*/ 2910360 w 11269336"/>
              <a:gd name="connsiteY200" fmla="*/ 2103444 h 2323145"/>
              <a:gd name="connsiteX201" fmla="*/ 2904507 w 11269336"/>
              <a:gd name="connsiteY201" fmla="*/ 2104326 h 2323145"/>
              <a:gd name="connsiteX202" fmla="*/ 2889503 w 11269336"/>
              <a:gd name="connsiteY202" fmla="*/ 2104443 h 2323145"/>
              <a:gd name="connsiteX203" fmla="*/ 2884480 w 11269336"/>
              <a:gd name="connsiteY203" fmla="*/ 2102626 h 2323145"/>
              <a:gd name="connsiteX204" fmla="*/ 2882689 w 11269336"/>
              <a:gd name="connsiteY204" fmla="*/ 2099228 h 2323145"/>
              <a:gd name="connsiteX205" fmla="*/ 2881291 w 11269336"/>
              <a:gd name="connsiteY205" fmla="*/ 2099618 h 2323145"/>
              <a:gd name="connsiteX206" fmla="*/ 2853979 w 11269336"/>
              <a:gd name="connsiteY206" fmla="*/ 2090388 h 2323145"/>
              <a:gd name="connsiteX207" fmla="*/ 2791790 w 11269336"/>
              <a:gd name="connsiteY207" fmla="*/ 2080332 h 2323145"/>
              <a:gd name="connsiteX208" fmla="*/ 2755844 w 11269336"/>
              <a:gd name="connsiteY208" fmla="*/ 2078874 h 2323145"/>
              <a:gd name="connsiteX209" fmla="*/ 2657742 w 11269336"/>
              <a:gd name="connsiteY209" fmla="*/ 2070179 h 2323145"/>
              <a:gd name="connsiteX210" fmla="*/ 2559549 w 11269336"/>
              <a:gd name="connsiteY210" fmla="*/ 2057873 h 2323145"/>
              <a:gd name="connsiteX211" fmla="*/ 2512054 w 11269336"/>
              <a:gd name="connsiteY211" fmla="*/ 2031671 h 2323145"/>
              <a:gd name="connsiteX212" fmla="*/ 2506437 w 11269336"/>
              <a:gd name="connsiteY212" fmla="*/ 2030918 h 2323145"/>
              <a:gd name="connsiteX213" fmla="*/ 2491752 w 11269336"/>
              <a:gd name="connsiteY213" fmla="*/ 2033906 h 2323145"/>
              <a:gd name="connsiteX214" fmla="*/ 2486338 w 11269336"/>
              <a:gd name="connsiteY214" fmla="*/ 2035862 h 2323145"/>
              <a:gd name="connsiteX215" fmla="*/ 2478186 w 11269336"/>
              <a:gd name="connsiteY215" fmla="*/ 2036953 h 2323145"/>
              <a:gd name="connsiteX216" fmla="*/ 2477950 w 11269336"/>
              <a:gd name="connsiteY216" fmla="*/ 2036715 h 2323145"/>
              <a:gd name="connsiteX217" fmla="*/ 2470381 w 11269336"/>
              <a:gd name="connsiteY217" fmla="*/ 2038256 h 2323145"/>
              <a:gd name="connsiteX218" fmla="*/ 2433781 w 11269336"/>
              <a:gd name="connsiteY218" fmla="*/ 2049140 h 2323145"/>
              <a:gd name="connsiteX219" fmla="*/ 2381172 w 11269336"/>
              <a:gd name="connsiteY219" fmla="*/ 2030645 h 2323145"/>
              <a:gd name="connsiteX220" fmla="*/ 2360198 w 11269336"/>
              <a:gd name="connsiteY220" fmla="*/ 2029059 h 2323145"/>
              <a:gd name="connsiteX221" fmla="*/ 2348815 w 11269336"/>
              <a:gd name="connsiteY221" fmla="*/ 2026798 h 2323145"/>
              <a:gd name="connsiteX222" fmla="*/ 2347988 w 11269336"/>
              <a:gd name="connsiteY222" fmla="*/ 2025745 h 2323145"/>
              <a:gd name="connsiteX223" fmla="*/ 2312920 w 11269336"/>
              <a:gd name="connsiteY223" fmla="*/ 2036311 h 2323145"/>
              <a:gd name="connsiteX224" fmla="*/ 2307986 w 11269336"/>
              <a:gd name="connsiteY224" fmla="*/ 2035583 h 2323145"/>
              <a:gd name="connsiteX225" fmla="*/ 2285481 w 11269336"/>
              <a:gd name="connsiteY225" fmla="*/ 2045197 h 2323145"/>
              <a:gd name="connsiteX226" fmla="*/ 2273666 w 11269336"/>
              <a:gd name="connsiteY226" fmla="*/ 2048710 h 2323145"/>
              <a:gd name="connsiteX227" fmla="*/ 2270719 w 11269336"/>
              <a:gd name="connsiteY227" fmla="*/ 2052702 h 2323145"/>
              <a:gd name="connsiteX228" fmla="*/ 2253080 w 11269336"/>
              <a:gd name="connsiteY228" fmla="*/ 2056363 h 2323145"/>
              <a:gd name="connsiteX229" fmla="*/ 2250906 w 11269336"/>
              <a:gd name="connsiteY229" fmla="*/ 2055654 h 2323145"/>
              <a:gd name="connsiteX230" fmla="*/ 2236905 w 11269336"/>
              <a:gd name="connsiteY230" fmla="*/ 2062882 h 2323145"/>
              <a:gd name="connsiteX231" fmla="*/ 2225830 w 11269336"/>
              <a:gd name="connsiteY231" fmla="*/ 2074027 h 2323145"/>
              <a:gd name="connsiteX232" fmla="*/ 2073776 w 11269336"/>
              <a:gd name="connsiteY232" fmla="*/ 2089244 h 2323145"/>
              <a:gd name="connsiteX233" fmla="*/ 1948256 w 11269336"/>
              <a:gd name="connsiteY233" fmla="*/ 2146616 h 2323145"/>
              <a:gd name="connsiteX234" fmla="*/ 1865582 w 11269336"/>
              <a:gd name="connsiteY234" fmla="*/ 2153738 h 2323145"/>
              <a:gd name="connsiteX235" fmla="*/ 1835210 w 11269336"/>
              <a:gd name="connsiteY235" fmla="*/ 2134244 h 2323145"/>
              <a:gd name="connsiteX236" fmla="*/ 1632661 w 11269336"/>
              <a:gd name="connsiteY236" fmla="*/ 2173882 h 2323145"/>
              <a:gd name="connsiteX237" fmla="*/ 1579590 w 11269336"/>
              <a:gd name="connsiteY237" fmla="*/ 2173680 h 2323145"/>
              <a:gd name="connsiteX238" fmla="*/ 1535601 w 11269336"/>
              <a:gd name="connsiteY238" fmla="*/ 2194590 h 2323145"/>
              <a:gd name="connsiteX239" fmla="*/ 1515594 w 11269336"/>
              <a:gd name="connsiteY239" fmla="*/ 2189622 h 2323145"/>
              <a:gd name="connsiteX240" fmla="*/ 1512113 w 11269336"/>
              <a:gd name="connsiteY240" fmla="*/ 2188534 h 2323145"/>
              <a:gd name="connsiteX241" fmla="*/ 1498838 w 11269336"/>
              <a:gd name="connsiteY241" fmla="*/ 2189213 h 2323145"/>
              <a:gd name="connsiteX242" fmla="*/ 1494279 w 11269336"/>
              <a:gd name="connsiteY242" fmla="*/ 2183112 h 2323145"/>
              <a:gd name="connsiteX243" fmla="*/ 1473714 w 11269336"/>
              <a:gd name="connsiteY243" fmla="*/ 2179625 h 2323145"/>
              <a:gd name="connsiteX244" fmla="*/ 1449503 w 11269336"/>
              <a:gd name="connsiteY244" fmla="*/ 2182633 h 2323145"/>
              <a:gd name="connsiteX245" fmla="*/ 1266687 w 11269336"/>
              <a:gd name="connsiteY245" fmla="*/ 2212688 h 2323145"/>
              <a:gd name="connsiteX246" fmla="*/ 1239614 w 11269336"/>
              <a:gd name="connsiteY246" fmla="*/ 2209727 h 2323145"/>
              <a:gd name="connsiteX247" fmla="*/ 1202436 w 11269336"/>
              <a:gd name="connsiteY247" fmla="*/ 2209817 h 2323145"/>
              <a:gd name="connsiteX248" fmla="*/ 1136097 w 11269336"/>
              <a:gd name="connsiteY248" fmla="*/ 2205112 h 2323145"/>
              <a:gd name="connsiteX249" fmla="*/ 988232 w 11269336"/>
              <a:gd name="connsiteY249" fmla="*/ 2235635 h 2323145"/>
              <a:gd name="connsiteX250" fmla="*/ 981959 w 11269336"/>
              <a:gd name="connsiteY250" fmla="*/ 2231607 h 2323145"/>
              <a:gd name="connsiteX251" fmla="*/ 938600 w 11269336"/>
              <a:gd name="connsiteY251" fmla="*/ 2238113 h 2323145"/>
              <a:gd name="connsiteX252" fmla="*/ 791788 w 11269336"/>
              <a:gd name="connsiteY252" fmla="*/ 2293224 h 2323145"/>
              <a:gd name="connsiteX253" fmla="*/ 706914 w 11269336"/>
              <a:gd name="connsiteY253" fmla="*/ 2305046 h 2323145"/>
              <a:gd name="connsiteX254" fmla="*/ 675971 w 11269336"/>
              <a:gd name="connsiteY254" fmla="*/ 2304030 h 2323145"/>
              <a:gd name="connsiteX255" fmla="*/ 624180 w 11269336"/>
              <a:gd name="connsiteY255" fmla="*/ 2302650 h 2323145"/>
              <a:gd name="connsiteX256" fmla="*/ 583453 w 11269336"/>
              <a:gd name="connsiteY256" fmla="*/ 2288788 h 2323145"/>
              <a:gd name="connsiteX257" fmla="*/ 540946 w 11269336"/>
              <a:gd name="connsiteY257" fmla="*/ 2292721 h 2323145"/>
              <a:gd name="connsiteX258" fmla="*/ 533680 w 11269336"/>
              <a:gd name="connsiteY258" fmla="*/ 2310233 h 2323145"/>
              <a:gd name="connsiteX259" fmla="*/ 487366 w 11269336"/>
              <a:gd name="connsiteY259" fmla="*/ 2309053 h 2323145"/>
              <a:gd name="connsiteX260" fmla="*/ 416820 w 11269336"/>
              <a:gd name="connsiteY260" fmla="*/ 2305443 h 2323145"/>
              <a:gd name="connsiteX261" fmla="*/ 376805 w 11269336"/>
              <a:gd name="connsiteY261" fmla="*/ 2307647 h 2323145"/>
              <a:gd name="connsiteX262" fmla="*/ 266777 w 11269336"/>
              <a:gd name="connsiteY262" fmla="*/ 2309012 h 2323145"/>
              <a:gd name="connsiteX263" fmla="*/ 156013 w 11269336"/>
              <a:gd name="connsiteY263" fmla="*/ 2306832 h 2323145"/>
              <a:gd name="connsiteX264" fmla="*/ 87258 w 11269336"/>
              <a:gd name="connsiteY264" fmla="*/ 2285511 h 2323145"/>
              <a:gd name="connsiteX265" fmla="*/ 23798 w 11269336"/>
              <a:gd name="connsiteY265" fmla="*/ 2281822 h 2323145"/>
              <a:gd name="connsiteX266" fmla="*/ 0 w 11269336"/>
              <a:gd name="connsiteY266" fmla="*/ 2285369 h 2323145"/>
              <a:gd name="connsiteX267" fmla="*/ 0 w 11269336"/>
              <a:gd name="connsiteY26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742561 w 11269336"/>
              <a:gd name="connsiteY18" fmla="*/ 50043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114263 w 11269336"/>
              <a:gd name="connsiteY21" fmla="*/ 709213 h 2323145"/>
              <a:gd name="connsiteX22" fmla="*/ 9028928 w 11269336"/>
              <a:gd name="connsiteY22" fmla="*/ 745350 h 2323145"/>
              <a:gd name="connsiteX23" fmla="*/ 8977138 w 11269336"/>
              <a:gd name="connsiteY23" fmla="*/ 774970 h 2323145"/>
              <a:gd name="connsiteX24" fmla="*/ 8947030 w 11269336"/>
              <a:gd name="connsiteY24" fmla="*/ 814934 h 2323145"/>
              <a:gd name="connsiteX25" fmla="*/ 8914746 w 11269336"/>
              <a:gd name="connsiteY25" fmla="*/ 826428 h 2323145"/>
              <a:gd name="connsiteX26" fmla="*/ 8917778 w 11269336"/>
              <a:gd name="connsiteY26" fmla="*/ 835198 h 2323145"/>
              <a:gd name="connsiteX27" fmla="*/ 8905560 w 11269336"/>
              <a:gd name="connsiteY27" fmla="*/ 838358 h 2323145"/>
              <a:gd name="connsiteX28" fmla="*/ 8897564 w 11269336"/>
              <a:gd name="connsiteY28" fmla="*/ 834287 h 2323145"/>
              <a:gd name="connsiteX29" fmla="*/ 8878040 w 11269336"/>
              <a:gd name="connsiteY29" fmla="*/ 844150 h 2323145"/>
              <a:gd name="connsiteX30" fmla="*/ 8882654 w 11269336"/>
              <a:gd name="connsiteY30" fmla="*/ 892768 h 2323145"/>
              <a:gd name="connsiteX31" fmla="*/ 8795998 w 11269336"/>
              <a:gd name="connsiteY31" fmla="*/ 863337 h 2323145"/>
              <a:gd name="connsiteX32" fmla="*/ 8776970 w 11269336"/>
              <a:gd name="connsiteY32" fmla="*/ 885177 h 2323145"/>
              <a:gd name="connsiteX33" fmla="*/ 8755719 w 11269336"/>
              <a:gd name="connsiteY33" fmla="*/ 889754 h 2323145"/>
              <a:gd name="connsiteX34" fmla="*/ 8743257 w 11269336"/>
              <a:gd name="connsiteY34" fmla="*/ 904723 h 2323145"/>
              <a:gd name="connsiteX35" fmla="*/ 8721366 w 11269336"/>
              <a:gd name="connsiteY35" fmla="*/ 904711 h 2323145"/>
              <a:gd name="connsiteX36" fmla="*/ 8678353 w 11269336"/>
              <a:gd name="connsiteY36" fmla="*/ 926318 h 2323145"/>
              <a:gd name="connsiteX37" fmla="*/ 8636849 w 11269336"/>
              <a:gd name="connsiteY37" fmla="*/ 937900 h 2323145"/>
              <a:gd name="connsiteX38" fmla="*/ 8620213 w 11269336"/>
              <a:gd name="connsiteY38" fmla="*/ 943068 h 2323145"/>
              <a:gd name="connsiteX39" fmla="*/ 8612581 w 11269336"/>
              <a:gd name="connsiteY39" fmla="*/ 952695 h 2323145"/>
              <a:gd name="connsiteX40" fmla="*/ 8589038 w 11269336"/>
              <a:gd name="connsiteY40" fmla="*/ 963892 h 2323145"/>
              <a:gd name="connsiteX41" fmla="*/ 8579950 w 11269336"/>
              <a:gd name="connsiteY41" fmla="*/ 960899 h 2323145"/>
              <a:gd name="connsiteX42" fmla="*/ 8579319 w 11269336"/>
              <a:gd name="connsiteY42" fmla="*/ 965630 h 2323145"/>
              <a:gd name="connsiteX43" fmla="*/ 8547429 w 11269336"/>
              <a:gd name="connsiteY43" fmla="*/ 984506 h 2323145"/>
              <a:gd name="connsiteX44" fmla="*/ 8478704 w 11269336"/>
              <a:gd name="connsiteY44" fmla="*/ 1025490 h 2323145"/>
              <a:gd name="connsiteX45" fmla="*/ 8461421 w 11269336"/>
              <a:gd name="connsiteY45" fmla="*/ 1035512 h 2323145"/>
              <a:gd name="connsiteX46" fmla="*/ 8445003 w 11269336"/>
              <a:gd name="connsiteY46" fmla="*/ 1036851 h 2323145"/>
              <a:gd name="connsiteX47" fmla="*/ 8357350 w 11269336"/>
              <a:gd name="connsiteY47" fmla="*/ 1060213 h 2323145"/>
              <a:gd name="connsiteX48" fmla="*/ 8335565 w 11269336"/>
              <a:gd name="connsiteY48" fmla="*/ 1061151 h 2323145"/>
              <a:gd name="connsiteX49" fmla="*/ 8325267 w 11269336"/>
              <a:gd name="connsiteY49" fmla="*/ 1055919 h 2323145"/>
              <a:gd name="connsiteX50" fmla="*/ 8293586 w 11269336"/>
              <a:gd name="connsiteY50" fmla="*/ 1076144 h 2323145"/>
              <a:gd name="connsiteX51" fmla="*/ 8242405 w 11269336"/>
              <a:gd name="connsiteY51" fmla="*/ 1095960 h 2323145"/>
              <a:gd name="connsiteX52" fmla="*/ 8197391 w 11269336"/>
              <a:gd name="connsiteY52" fmla="*/ 1107746 h 2323145"/>
              <a:gd name="connsiteX53" fmla="*/ 8081474 w 11269336"/>
              <a:gd name="connsiteY53" fmla="*/ 1130125 h 2323145"/>
              <a:gd name="connsiteX54" fmla="*/ 8053585 w 11269336"/>
              <a:gd name="connsiteY54" fmla="*/ 1129169 h 2323145"/>
              <a:gd name="connsiteX55" fmla="*/ 8038422 w 11269336"/>
              <a:gd name="connsiteY55" fmla="*/ 1119092 h 2323145"/>
              <a:gd name="connsiteX56" fmla="*/ 8029450 w 11269336"/>
              <a:gd name="connsiteY56" fmla="*/ 1125592 h 2323145"/>
              <a:gd name="connsiteX57" fmla="*/ 7959552 w 11269336"/>
              <a:gd name="connsiteY57" fmla="*/ 1140188 h 2323145"/>
              <a:gd name="connsiteX58" fmla="*/ 7914188 w 11269336"/>
              <a:gd name="connsiteY58" fmla="*/ 1150862 h 2323145"/>
              <a:gd name="connsiteX59" fmla="*/ 7914918 w 11269336"/>
              <a:gd name="connsiteY59" fmla="*/ 1168758 h 2323145"/>
              <a:gd name="connsiteX60" fmla="*/ 7875510 w 11269336"/>
              <a:gd name="connsiteY60" fmla="*/ 1183153 h 2323145"/>
              <a:gd name="connsiteX61" fmla="*/ 7829932 w 11269336"/>
              <a:gd name="connsiteY61" fmla="*/ 1180782 h 2323145"/>
              <a:gd name="connsiteX62" fmla="*/ 7779182 w 11269336"/>
              <a:gd name="connsiteY62" fmla="*/ 1192665 h 2323145"/>
              <a:gd name="connsiteX63" fmla="*/ 7748774 w 11269336"/>
              <a:gd name="connsiteY63" fmla="*/ 1199586 h 2323145"/>
              <a:gd name="connsiteX64" fmla="*/ 7671846 w 11269336"/>
              <a:gd name="connsiteY64" fmla="*/ 1231966 h 2323145"/>
              <a:gd name="connsiteX65" fmla="*/ 7554146 w 11269336"/>
              <a:gd name="connsiteY65" fmla="*/ 1319748 h 2323145"/>
              <a:gd name="connsiteX66" fmla="*/ 7515052 w 11269336"/>
              <a:gd name="connsiteY66" fmla="*/ 1336718 h 2323145"/>
              <a:gd name="connsiteX67" fmla="*/ 7507193 w 11269336"/>
              <a:gd name="connsiteY67" fmla="*/ 1334617 h 2323145"/>
              <a:gd name="connsiteX68" fmla="*/ 7461694 w 11269336"/>
              <a:gd name="connsiteY68" fmla="*/ 1375866 h 2323145"/>
              <a:gd name="connsiteX69" fmla="*/ 7377571 w 11269336"/>
              <a:gd name="connsiteY69" fmla="*/ 1400128 h 2323145"/>
              <a:gd name="connsiteX70" fmla="*/ 7311261 w 11269336"/>
              <a:gd name="connsiteY70" fmla="*/ 1412652 h 2323145"/>
              <a:gd name="connsiteX71" fmla="*/ 7275307 w 11269336"/>
              <a:gd name="connsiteY71" fmla="*/ 1422171 h 2323145"/>
              <a:gd name="connsiteX72" fmla="*/ 7247783 w 11269336"/>
              <a:gd name="connsiteY72" fmla="*/ 1426330 h 2323145"/>
              <a:gd name="connsiteX73" fmla="*/ 7185047 w 11269336"/>
              <a:gd name="connsiteY73" fmla="*/ 1451812 h 2323145"/>
              <a:gd name="connsiteX74" fmla="*/ 7084117 w 11269336"/>
              <a:gd name="connsiteY74" fmla="*/ 1500281 h 2323145"/>
              <a:gd name="connsiteX75" fmla="*/ 7062011 w 11269336"/>
              <a:gd name="connsiteY75" fmla="*/ 1509183 h 2323145"/>
              <a:gd name="connsiteX76" fmla="*/ 7040555 w 11269336"/>
              <a:gd name="connsiteY76" fmla="*/ 1511207 h 2323145"/>
              <a:gd name="connsiteX77" fmla="*/ 7033438 w 11269336"/>
              <a:gd name="connsiteY77" fmla="*/ 1506772 h 2323145"/>
              <a:gd name="connsiteX78" fmla="*/ 7020886 w 11269336"/>
              <a:gd name="connsiteY78" fmla="*/ 1510764 h 2323145"/>
              <a:gd name="connsiteX79" fmla="*/ 7017033 w 11269336"/>
              <a:gd name="connsiteY79" fmla="*/ 1510650 h 2323145"/>
              <a:gd name="connsiteX80" fmla="*/ 6995460 w 11269336"/>
              <a:gd name="connsiteY80" fmla="*/ 1511173 h 2323145"/>
              <a:gd name="connsiteX81" fmla="*/ 6962144 w 11269336"/>
              <a:gd name="connsiteY81" fmla="*/ 1541508 h 2323145"/>
              <a:gd name="connsiteX82" fmla="*/ 6910674 w 11269336"/>
              <a:gd name="connsiteY82" fmla="*/ 1554793 h 2323145"/>
              <a:gd name="connsiteX83" fmla="*/ 6732152 w 11269336"/>
              <a:gd name="connsiteY83" fmla="*/ 1642538 h 2323145"/>
              <a:gd name="connsiteX84" fmla="*/ 6694106 w 11269336"/>
              <a:gd name="connsiteY84" fmla="*/ 1632377 h 2323145"/>
              <a:gd name="connsiteX85" fmla="*/ 6617223 w 11269336"/>
              <a:gd name="connsiteY85" fmla="*/ 1659889 h 2323145"/>
              <a:gd name="connsiteX86" fmla="*/ 6521138 w 11269336"/>
              <a:gd name="connsiteY86" fmla="*/ 1744340 h 2323145"/>
              <a:gd name="connsiteX87" fmla="*/ 6380677 w 11269336"/>
              <a:gd name="connsiteY87" fmla="*/ 1796883 h 2323145"/>
              <a:gd name="connsiteX88" fmla="*/ 6374897 w 11269336"/>
              <a:gd name="connsiteY88" fmla="*/ 1809910 h 2323145"/>
              <a:gd name="connsiteX89" fmla="*/ 6364545 w 11269336"/>
              <a:gd name="connsiteY89" fmla="*/ 1820090 h 2323145"/>
              <a:gd name="connsiteX90" fmla="*/ 6362126 w 11269336"/>
              <a:gd name="connsiteY90" fmla="*/ 1819991 h 2323145"/>
              <a:gd name="connsiteX91" fmla="*/ 6346673 w 11269336"/>
              <a:gd name="connsiteY91" fmla="*/ 1827824 h 2323145"/>
              <a:gd name="connsiteX92" fmla="*/ 6345588 w 11269336"/>
              <a:gd name="connsiteY92" fmla="*/ 1832232 h 2323145"/>
              <a:gd name="connsiteX93" fmla="*/ 6335708 w 11269336"/>
              <a:gd name="connsiteY93" fmla="*/ 1838451 h 2323145"/>
              <a:gd name="connsiteX94" fmla="*/ 6318182 w 11269336"/>
              <a:gd name="connsiteY94" fmla="*/ 1852975 h 2323145"/>
              <a:gd name="connsiteX95" fmla="*/ 6313084 w 11269336"/>
              <a:gd name="connsiteY95" fmla="*/ 1853561 h 2323145"/>
              <a:gd name="connsiteX96" fmla="*/ 6283816 w 11269336"/>
              <a:gd name="connsiteY96" fmla="*/ 1872148 h 2323145"/>
              <a:gd name="connsiteX97" fmla="*/ 6282550 w 11269336"/>
              <a:gd name="connsiteY97" fmla="*/ 1871392 h 2323145"/>
              <a:gd name="connsiteX98" fmla="*/ 6270527 w 11269336"/>
              <a:gd name="connsiteY98" fmla="*/ 1872208 h 2323145"/>
              <a:gd name="connsiteX99" fmla="*/ 6249518 w 11269336"/>
              <a:gd name="connsiteY99" fmla="*/ 1876079 h 2323145"/>
              <a:gd name="connsiteX100" fmla="*/ 6190386 w 11269336"/>
              <a:gd name="connsiteY100" fmla="*/ 1872478 h 2323145"/>
              <a:gd name="connsiteX101" fmla="*/ 6159777 w 11269336"/>
              <a:gd name="connsiteY101" fmla="*/ 1891745 h 2323145"/>
              <a:gd name="connsiteX102" fmla="*/ 6153131 w 11269336"/>
              <a:gd name="connsiteY102" fmla="*/ 1895079 h 2323145"/>
              <a:gd name="connsiteX103" fmla="*/ 6152798 w 11269336"/>
              <a:gd name="connsiteY103" fmla="*/ 1894920 h 2323145"/>
              <a:gd name="connsiteX104" fmla="*/ 6145388 w 11269336"/>
              <a:gd name="connsiteY104" fmla="*/ 1897990 h 2323145"/>
              <a:gd name="connsiteX105" fmla="*/ 6141014 w 11269336"/>
              <a:gd name="connsiteY105" fmla="*/ 1901155 h 2323145"/>
              <a:gd name="connsiteX106" fmla="*/ 6128122 w 11269336"/>
              <a:gd name="connsiteY106" fmla="*/ 1907623 h 2323145"/>
              <a:gd name="connsiteX107" fmla="*/ 6122351 w 11269336"/>
              <a:gd name="connsiteY107" fmla="*/ 1908359 h 2323145"/>
              <a:gd name="connsiteX108" fmla="*/ 6064750 w 11269336"/>
              <a:gd name="connsiteY108" fmla="*/ 1896394 h 2323145"/>
              <a:gd name="connsiteX109" fmla="*/ 5964230 w 11269336"/>
              <a:gd name="connsiteY109" fmla="*/ 1910038 h 2323145"/>
              <a:gd name="connsiteX110" fmla="*/ 5865399 w 11269336"/>
              <a:gd name="connsiteY110" fmla="*/ 1926966 h 2323145"/>
              <a:gd name="connsiteX111" fmla="*/ 5829951 w 11269336"/>
              <a:gd name="connsiteY111" fmla="*/ 1934755 h 2323145"/>
              <a:gd name="connsiteX112" fmla="*/ 5765285 w 11269336"/>
              <a:gd name="connsiteY112" fmla="*/ 1941322 h 2323145"/>
              <a:gd name="connsiteX113" fmla="*/ 5734750 w 11269336"/>
              <a:gd name="connsiteY113" fmla="*/ 1939793 h 2323145"/>
              <a:gd name="connsiteX114" fmla="*/ 5733569 w 11269336"/>
              <a:gd name="connsiteY114" fmla="*/ 1940505 h 2323145"/>
              <a:gd name="connsiteX115" fmla="*/ 5730329 w 11269336"/>
              <a:gd name="connsiteY115" fmla="*/ 1937845 h 2323145"/>
              <a:gd name="connsiteX116" fmla="*/ 5724661 w 11269336"/>
              <a:gd name="connsiteY116" fmla="*/ 1937455 h 2323145"/>
              <a:gd name="connsiteX117" fmla="*/ 5710186 w 11269336"/>
              <a:gd name="connsiteY117" fmla="*/ 1941370 h 2323145"/>
              <a:gd name="connsiteX118" fmla="*/ 5704910 w 11269336"/>
              <a:gd name="connsiteY118" fmla="*/ 1943663 h 2323145"/>
              <a:gd name="connsiteX119" fmla="*/ 5696836 w 11269336"/>
              <a:gd name="connsiteY119" fmla="*/ 1945271 h 2323145"/>
              <a:gd name="connsiteX120" fmla="*/ 5696583 w 11269336"/>
              <a:gd name="connsiteY120" fmla="*/ 1945050 h 2323145"/>
              <a:gd name="connsiteX121" fmla="*/ 5689123 w 11269336"/>
              <a:gd name="connsiteY121" fmla="*/ 1947067 h 2323145"/>
              <a:gd name="connsiteX122" fmla="*/ 5653291 w 11269336"/>
              <a:gd name="connsiteY122" fmla="*/ 1960245 h 2323145"/>
              <a:gd name="connsiteX123" fmla="*/ 5599385 w 11269336"/>
              <a:gd name="connsiteY123" fmla="*/ 1945198 h 2323145"/>
              <a:gd name="connsiteX124" fmla="*/ 5578300 w 11269336"/>
              <a:gd name="connsiteY124" fmla="*/ 1944963 h 2323145"/>
              <a:gd name="connsiteX125" fmla="*/ 5566758 w 11269336"/>
              <a:gd name="connsiteY125" fmla="*/ 1943441 h 2323145"/>
              <a:gd name="connsiteX126" fmla="*/ 5565857 w 11269336"/>
              <a:gd name="connsiteY126" fmla="*/ 1942445 h 2323145"/>
              <a:gd name="connsiteX127" fmla="*/ 5531534 w 11269336"/>
              <a:gd name="connsiteY127" fmla="*/ 1955208 h 2323145"/>
              <a:gd name="connsiteX128" fmla="*/ 5526552 w 11269336"/>
              <a:gd name="connsiteY128" fmla="*/ 1954799 h 2323145"/>
              <a:gd name="connsiteX129" fmla="*/ 5504723 w 11269336"/>
              <a:gd name="connsiteY129" fmla="*/ 1965811 h 2323145"/>
              <a:gd name="connsiteX130" fmla="*/ 5493156 w 11269336"/>
              <a:gd name="connsiteY130" fmla="*/ 1970063 h 2323145"/>
              <a:gd name="connsiteX131" fmla="*/ 5490486 w 11269336"/>
              <a:gd name="connsiteY131" fmla="*/ 1974227 h 2323145"/>
              <a:gd name="connsiteX132" fmla="*/ 5473107 w 11269336"/>
              <a:gd name="connsiteY132" fmla="*/ 1979001 h 2323145"/>
              <a:gd name="connsiteX133" fmla="*/ 5470885 w 11269336"/>
              <a:gd name="connsiteY133" fmla="*/ 1978432 h 2323145"/>
              <a:gd name="connsiteX134" fmla="*/ 5457393 w 11269336"/>
              <a:gd name="connsiteY134" fmla="*/ 1986525 h 2323145"/>
              <a:gd name="connsiteX135" fmla="*/ 5447102 w 11269336"/>
              <a:gd name="connsiteY135" fmla="*/ 1998329 h 2323145"/>
              <a:gd name="connsiteX136" fmla="*/ 5159151 w 11269336"/>
              <a:gd name="connsiteY136" fmla="*/ 2029640 h 2323145"/>
              <a:gd name="connsiteX137" fmla="*/ 5041688 w 11269336"/>
              <a:gd name="connsiteY137" fmla="*/ 2022334 h 2323145"/>
              <a:gd name="connsiteX138" fmla="*/ 4860988 w 11269336"/>
              <a:gd name="connsiteY138" fmla="*/ 2135698 h 2323145"/>
              <a:gd name="connsiteX139" fmla="*/ 4807902 w 11269336"/>
              <a:gd name="connsiteY139" fmla="*/ 2138894 h 2323145"/>
              <a:gd name="connsiteX140" fmla="*/ 4765388 w 11269336"/>
              <a:gd name="connsiteY140" fmla="*/ 2162525 h 2323145"/>
              <a:gd name="connsiteX141" fmla="*/ 4745033 w 11269336"/>
              <a:gd name="connsiteY141" fmla="*/ 2158859 h 2323145"/>
              <a:gd name="connsiteX142" fmla="*/ 4741475 w 11269336"/>
              <a:gd name="connsiteY142" fmla="*/ 2157998 h 2323145"/>
              <a:gd name="connsiteX143" fmla="*/ 4728247 w 11269336"/>
              <a:gd name="connsiteY143" fmla="*/ 2159526 h 2323145"/>
              <a:gd name="connsiteX144" fmla="*/ 4723263 w 11269336"/>
              <a:gd name="connsiteY144" fmla="*/ 2153742 h 2323145"/>
              <a:gd name="connsiteX145" fmla="*/ 4702453 w 11269336"/>
              <a:gd name="connsiteY145" fmla="*/ 2151586 h 2323145"/>
              <a:gd name="connsiteX146" fmla="*/ 4678455 w 11269336"/>
              <a:gd name="connsiteY146" fmla="*/ 2156131 h 2323145"/>
              <a:gd name="connsiteX147" fmla="*/ 4593061 w 11269336"/>
              <a:gd name="connsiteY147" fmla="*/ 2171597 h 2323145"/>
              <a:gd name="connsiteX148" fmla="*/ 4579902 w 11269336"/>
              <a:gd name="connsiteY148" fmla="*/ 2177927 h 2323145"/>
              <a:gd name="connsiteX149" fmla="*/ 4533444 w 11269336"/>
              <a:gd name="connsiteY149" fmla="*/ 2181200 h 2323145"/>
              <a:gd name="connsiteX150" fmla="*/ 4492832 w 11269336"/>
              <a:gd name="connsiteY150" fmla="*/ 2188033 h 2323145"/>
              <a:gd name="connsiteX151" fmla="*/ 4467257 w 11269336"/>
              <a:gd name="connsiteY151" fmla="*/ 2196121 h 2323145"/>
              <a:gd name="connsiteX152" fmla="*/ 4459937 w 11269336"/>
              <a:gd name="connsiteY152" fmla="*/ 2195182 h 2323145"/>
              <a:gd name="connsiteX153" fmla="*/ 4433312 w 11269336"/>
              <a:gd name="connsiteY153" fmla="*/ 2199004 h 2323145"/>
              <a:gd name="connsiteX154" fmla="*/ 4420601 w 11269336"/>
              <a:gd name="connsiteY154" fmla="*/ 2205158 h 2323145"/>
              <a:gd name="connsiteX155" fmla="*/ 4405765 w 11269336"/>
              <a:gd name="connsiteY155" fmla="*/ 2199902 h 2323145"/>
              <a:gd name="connsiteX156" fmla="*/ 4401354 w 11269336"/>
              <a:gd name="connsiteY156" fmla="*/ 2194745 h 2323145"/>
              <a:gd name="connsiteX157" fmla="*/ 4383151 w 11269336"/>
              <a:gd name="connsiteY157" fmla="*/ 2201140 h 2323145"/>
              <a:gd name="connsiteX158" fmla="*/ 4366646 w 11269336"/>
              <a:gd name="connsiteY158" fmla="*/ 2198564 h 2323145"/>
              <a:gd name="connsiteX159" fmla="*/ 4354009 w 11269336"/>
              <a:gd name="connsiteY159" fmla="*/ 2204984 h 2323145"/>
              <a:gd name="connsiteX160" fmla="*/ 4348284 w 11269336"/>
              <a:gd name="connsiteY160" fmla="*/ 2205270 h 2323145"/>
              <a:gd name="connsiteX161" fmla="*/ 4333906 w 11269336"/>
              <a:gd name="connsiteY161" fmla="*/ 2205251 h 2323145"/>
              <a:gd name="connsiteX162" fmla="*/ 4308819 w 11269336"/>
              <a:gd name="connsiteY162" fmla="*/ 2203822 h 2323145"/>
              <a:gd name="connsiteX163" fmla="*/ 4301210 w 11269336"/>
              <a:gd name="connsiteY163" fmla="*/ 2204456 h 2323145"/>
              <a:gd name="connsiteX164" fmla="*/ 4283095 w 11269336"/>
              <a:gd name="connsiteY164" fmla="*/ 2198177 h 2323145"/>
              <a:gd name="connsiteX165" fmla="*/ 4250119 w 11269336"/>
              <a:gd name="connsiteY165" fmla="*/ 2196342 h 2323145"/>
              <a:gd name="connsiteX166" fmla="*/ 4189203 w 11269336"/>
              <a:gd name="connsiteY166" fmla="*/ 2178994 h 2323145"/>
              <a:gd name="connsiteX167" fmla="*/ 4154035 w 11269336"/>
              <a:gd name="connsiteY167" fmla="*/ 2171950 h 2323145"/>
              <a:gd name="connsiteX168" fmla="*/ 4129569 w 11269336"/>
              <a:gd name="connsiteY168" fmla="*/ 2163850 h 2323145"/>
              <a:gd name="connsiteX169" fmla="*/ 4061250 w 11269336"/>
              <a:gd name="connsiteY169" fmla="*/ 2159236 h 2323145"/>
              <a:gd name="connsiteX170" fmla="*/ 3945480 w 11269336"/>
              <a:gd name="connsiteY170" fmla="*/ 2158279 h 2323145"/>
              <a:gd name="connsiteX171" fmla="*/ 3921468 w 11269336"/>
              <a:gd name="connsiteY171" fmla="*/ 2156588 h 2323145"/>
              <a:gd name="connsiteX172" fmla="*/ 3903348 w 11269336"/>
              <a:gd name="connsiteY172" fmla="*/ 2149220 h 2323145"/>
              <a:gd name="connsiteX173" fmla="*/ 3901342 w 11269336"/>
              <a:gd name="connsiteY173" fmla="*/ 2142355 h 2323145"/>
              <a:gd name="connsiteX174" fmla="*/ 3888539 w 11269336"/>
              <a:gd name="connsiteY174" fmla="*/ 2140476 h 2323145"/>
              <a:gd name="connsiteX175" fmla="*/ 3885662 w 11269336"/>
              <a:gd name="connsiteY175" fmla="*/ 2138740 h 2323145"/>
              <a:gd name="connsiteX176" fmla="*/ 3868627 w 11269336"/>
              <a:gd name="connsiteY176" fmla="*/ 2130023 h 2323145"/>
              <a:gd name="connsiteX177" fmla="*/ 3819177 w 11269336"/>
              <a:gd name="connsiteY177" fmla="*/ 2142111 h 2323145"/>
              <a:gd name="connsiteX178" fmla="*/ 3769100 w 11269336"/>
              <a:gd name="connsiteY178" fmla="*/ 2131731 h 2323145"/>
              <a:gd name="connsiteX179" fmla="*/ 3562752 w 11269336"/>
              <a:gd name="connsiteY179" fmla="*/ 2131785 h 2323145"/>
              <a:gd name="connsiteX180" fmla="*/ 3541402 w 11269336"/>
              <a:gd name="connsiteY180" fmla="*/ 2106821 h 2323145"/>
              <a:gd name="connsiteX181" fmla="*/ 3365341 w 11269336"/>
              <a:gd name="connsiteY181" fmla="*/ 2077638 h 2323145"/>
              <a:gd name="connsiteX182" fmla="*/ 3170922 w 11269336"/>
              <a:gd name="connsiteY182" fmla="*/ 2115957 h 2323145"/>
              <a:gd name="connsiteX183" fmla="*/ 3156256 w 11269336"/>
              <a:gd name="connsiteY183" fmla="*/ 2124773 h 2323145"/>
              <a:gd name="connsiteX184" fmla="*/ 3140298 w 11269336"/>
              <a:gd name="connsiteY184" fmla="*/ 2129182 h 2323145"/>
              <a:gd name="connsiteX185" fmla="*/ 3138514 w 11269336"/>
              <a:gd name="connsiteY185" fmla="*/ 2128069 h 2323145"/>
              <a:gd name="connsiteX186" fmla="*/ 3120467 w 11269336"/>
              <a:gd name="connsiteY186" fmla="*/ 2128281 h 2323145"/>
              <a:gd name="connsiteX187" fmla="*/ 3116175 w 11269336"/>
              <a:gd name="connsiteY187" fmla="*/ 2131633 h 2323145"/>
              <a:gd name="connsiteX188" fmla="*/ 3103685 w 11269336"/>
              <a:gd name="connsiteY188" fmla="*/ 2132814 h 2323145"/>
              <a:gd name="connsiteX189" fmla="*/ 3078794 w 11269336"/>
              <a:gd name="connsiteY189" fmla="*/ 2137935 h 2323145"/>
              <a:gd name="connsiteX190" fmla="*/ 3074407 w 11269336"/>
              <a:gd name="connsiteY190" fmla="*/ 2136274 h 2323145"/>
              <a:gd name="connsiteX191" fmla="*/ 3037285 w 11269336"/>
              <a:gd name="connsiteY191" fmla="*/ 2139919 h 2323145"/>
              <a:gd name="connsiteX192" fmla="*/ 3036901 w 11269336"/>
              <a:gd name="connsiteY192" fmla="*/ 2138726 h 2323145"/>
              <a:gd name="connsiteX193" fmla="*/ 3026996 w 11269336"/>
              <a:gd name="connsiteY193" fmla="*/ 2134322 h 2323145"/>
              <a:gd name="connsiteX194" fmla="*/ 3007772 w 11269336"/>
              <a:gd name="connsiteY194" fmla="*/ 2128742 h 2323145"/>
              <a:gd name="connsiteX195" fmla="*/ 2965030 w 11269336"/>
              <a:gd name="connsiteY195" fmla="*/ 2100494 h 2323145"/>
              <a:gd name="connsiteX196" fmla="*/ 2926342 w 11269336"/>
              <a:gd name="connsiteY196" fmla="*/ 2104155 h 2323145"/>
              <a:gd name="connsiteX197" fmla="*/ 2918608 w 11269336"/>
              <a:gd name="connsiteY197" fmla="*/ 2104215 h 2323145"/>
              <a:gd name="connsiteX198" fmla="*/ 2918475 w 11269336"/>
              <a:gd name="connsiteY198" fmla="*/ 2103937 h 2323145"/>
              <a:gd name="connsiteX199" fmla="*/ 2910360 w 11269336"/>
              <a:gd name="connsiteY199" fmla="*/ 2103444 h 2323145"/>
              <a:gd name="connsiteX200" fmla="*/ 2904507 w 11269336"/>
              <a:gd name="connsiteY200" fmla="*/ 2104326 h 2323145"/>
              <a:gd name="connsiteX201" fmla="*/ 2889503 w 11269336"/>
              <a:gd name="connsiteY201" fmla="*/ 2104443 h 2323145"/>
              <a:gd name="connsiteX202" fmla="*/ 2884480 w 11269336"/>
              <a:gd name="connsiteY202" fmla="*/ 2102626 h 2323145"/>
              <a:gd name="connsiteX203" fmla="*/ 2882689 w 11269336"/>
              <a:gd name="connsiteY203" fmla="*/ 2099228 h 2323145"/>
              <a:gd name="connsiteX204" fmla="*/ 2881291 w 11269336"/>
              <a:gd name="connsiteY204" fmla="*/ 2099618 h 2323145"/>
              <a:gd name="connsiteX205" fmla="*/ 2853979 w 11269336"/>
              <a:gd name="connsiteY205" fmla="*/ 2090388 h 2323145"/>
              <a:gd name="connsiteX206" fmla="*/ 2791790 w 11269336"/>
              <a:gd name="connsiteY206" fmla="*/ 2080332 h 2323145"/>
              <a:gd name="connsiteX207" fmla="*/ 2755844 w 11269336"/>
              <a:gd name="connsiteY207" fmla="*/ 2078874 h 2323145"/>
              <a:gd name="connsiteX208" fmla="*/ 2657742 w 11269336"/>
              <a:gd name="connsiteY208" fmla="*/ 2070179 h 2323145"/>
              <a:gd name="connsiteX209" fmla="*/ 2559549 w 11269336"/>
              <a:gd name="connsiteY209" fmla="*/ 2057873 h 2323145"/>
              <a:gd name="connsiteX210" fmla="*/ 2512054 w 11269336"/>
              <a:gd name="connsiteY210" fmla="*/ 2031671 h 2323145"/>
              <a:gd name="connsiteX211" fmla="*/ 2506437 w 11269336"/>
              <a:gd name="connsiteY211" fmla="*/ 2030918 h 2323145"/>
              <a:gd name="connsiteX212" fmla="*/ 2491752 w 11269336"/>
              <a:gd name="connsiteY212" fmla="*/ 2033906 h 2323145"/>
              <a:gd name="connsiteX213" fmla="*/ 2486338 w 11269336"/>
              <a:gd name="connsiteY213" fmla="*/ 2035862 h 2323145"/>
              <a:gd name="connsiteX214" fmla="*/ 2478186 w 11269336"/>
              <a:gd name="connsiteY214" fmla="*/ 2036953 h 2323145"/>
              <a:gd name="connsiteX215" fmla="*/ 2477950 w 11269336"/>
              <a:gd name="connsiteY215" fmla="*/ 2036715 h 2323145"/>
              <a:gd name="connsiteX216" fmla="*/ 2470381 w 11269336"/>
              <a:gd name="connsiteY216" fmla="*/ 2038256 h 2323145"/>
              <a:gd name="connsiteX217" fmla="*/ 2433781 w 11269336"/>
              <a:gd name="connsiteY217" fmla="*/ 2049140 h 2323145"/>
              <a:gd name="connsiteX218" fmla="*/ 2381172 w 11269336"/>
              <a:gd name="connsiteY218" fmla="*/ 2030645 h 2323145"/>
              <a:gd name="connsiteX219" fmla="*/ 2360198 w 11269336"/>
              <a:gd name="connsiteY219" fmla="*/ 2029059 h 2323145"/>
              <a:gd name="connsiteX220" fmla="*/ 2348815 w 11269336"/>
              <a:gd name="connsiteY220" fmla="*/ 2026798 h 2323145"/>
              <a:gd name="connsiteX221" fmla="*/ 2347988 w 11269336"/>
              <a:gd name="connsiteY221" fmla="*/ 2025745 h 2323145"/>
              <a:gd name="connsiteX222" fmla="*/ 2312920 w 11269336"/>
              <a:gd name="connsiteY222" fmla="*/ 2036311 h 2323145"/>
              <a:gd name="connsiteX223" fmla="*/ 2307986 w 11269336"/>
              <a:gd name="connsiteY223" fmla="*/ 2035583 h 2323145"/>
              <a:gd name="connsiteX224" fmla="*/ 2285481 w 11269336"/>
              <a:gd name="connsiteY224" fmla="*/ 2045197 h 2323145"/>
              <a:gd name="connsiteX225" fmla="*/ 2273666 w 11269336"/>
              <a:gd name="connsiteY225" fmla="*/ 2048710 h 2323145"/>
              <a:gd name="connsiteX226" fmla="*/ 2270719 w 11269336"/>
              <a:gd name="connsiteY226" fmla="*/ 2052702 h 2323145"/>
              <a:gd name="connsiteX227" fmla="*/ 2253080 w 11269336"/>
              <a:gd name="connsiteY227" fmla="*/ 2056363 h 2323145"/>
              <a:gd name="connsiteX228" fmla="*/ 2250906 w 11269336"/>
              <a:gd name="connsiteY228" fmla="*/ 2055654 h 2323145"/>
              <a:gd name="connsiteX229" fmla="*/ 2236905 w 11269336"/>
              <a:gd name="connsiteY229" fmla="*/ 2062882 h 2323145"/>
              <a:gd name="connsiteX230" fmla="*/ 2225830 w 11269336"/>
              <a:gd name="connsiteY230" fmla="*/ 2074027 h 2323145"/>
              <a:gd name="connsiteX231" fmla="*/ 2073776 w 11269336"/>
              <a:gd name="connsiteY231" fmla="*/ 2089244 h 2323145"/>
              <a:gd name="connsiteX232" fmla="*/ 1948256 w 11269336"/>
              <a:gd name="connsiteY232" fmla="*/ 2146616 h 2323145"/>
              <a:gd name="connsiteX233" fmla="*/ 1865582 w 11269336"/>
              <a:gd name="connsiteY233" fmla="*/ 2153738 h 2323145"/>
              <a:gd name="connsiteX234" fmla="*/ 1835210 w 11269336"/>
              <a:gd name="connsiteY234" fmla="*/ 2134244 h 2323145"/>
              <a:gd name="connsiteX235" fmla="*/ 1632661 w 11269336"/>
              <a:gd name="connsiteY235" fmla="*/ 2173882 h 2323145"/>
              <a:gd name="connsiteX236" fmla="*/ 1579590 w 11269336"/>
              <a:gd name="connsiteY236" fmla="*/ 2173680 h 2323145"/>
              <a:gd name="connsiteX237" fmla="*/ 1535601 w 11269336"/>
              <a:gd name="connsiteY237" fmla="*/ 2194590 h 2323145"/>
              <a:gd name="connsiteX238" fmla="*/ 1515594 w 11269336"/>
              <a:gd name="connsiteY238" fmla="*/ 2189622 h 2323145"/>
              <a:gd name="connsiteX239" fmla="*/ 1512113 w 11269336"/>
              <a:gd name="connsiteY239" fmla="*/ 2188534 h 2323145"/>
              <a:gd name="connsiteX240" fmla="*/ 1498838 w 11269336"/>
              <a:gd name="connsiteY240" fmla="*/ 2189213 h 2323145"/>
              <a:gd name="connsiteX241" fmla="*/ 1494279 w 11269336"/>
              <a:gd name="connsiteY241" fmla="*/ 2183112 h 2323145"/>
              <a:gd name="connsiteX242" fmla="*/ 1473714 w 11269336"/>
              <a:gd name="connsiteY242" fmla="*/ 2179625 h 2323145"/>
              <a:gd name="connsiteX243" fmla="*/ 1449503 w 11269336"/>
              <a:gd name="connsiteY243" fmla="*/ 2182633 h 2323145"/>
              <a:gd name="connsiteX244" fmla="*/ 1266687 w 11269336"/>
              <a:gd name="connsiteY244" fmla="*/ 2212688 h 2323145"/>
              <a:gd name="connsiteX245" fmla="*/ 1239614 w 11269336"/>
              <a:gd name="connsiteY245" fmla="*/ 2209727 h 2323145"/>
              <a:gd name="connsiteX246" fmla="*/ 1202436 w 11269336"/>
              <a:gd name="connsiteY246" fmla="*/ 2209817 h 2323145"/>
              <a:gd name="connsiteX247" fmla="*/ 1136097 w 11269336"/>
              <a:gd name="connsiteY247" fmla="*/ 2205112 h 2323145"/>
              <a:gd name="connsiteX248" fmla="*/ 988232 w 11269336"/>
              <a:gd name="connsiteY248" fmla="*/ 2235635 h 2323145"/>
              <a:gd name="connsiteX249" fmla="*/ 981959 w 11269336"/>
              <a:gd name="connsiteY249" fmla="*/ 2231607 h 2323145"/>
              <a:gd name="connsiteX250" fmla="*/ 938600 w 11269336"/>
              <a:gd name="connsiteY250" fmla="*/ 2238113 h 2323145"/>
              <a:gd name="connsiteX251" fmla="*/ 791788 w 11269336"/>
              <a:gd name="connsiteY251" fmla="*/ 2293224 h 2323145"/>
              <a:gd name="connsiteX252" fmla="*/ 706914 w 11269336"/>
              <a:gd name="connsiteY252" fmla="*/ 2305046 h 2323145"/>
              <a:gd name="connsiteX253" fmla="*/ 675971 w 11269336"/>
              <a:gd name="connsiteY253" fmla="*/ 2304030 h 2323145"/>
              <a:gd name="connsiteX254" fmla="*/ 624180 w 11269336"/>
              <a:gd name="connsiteY254" fmla="*/ 2302650 h 2323145"/>
              <a:gd name="connsiteX255" fmla="*/ 583453 w 11269336"/>
              <a:gd name="connsiteY255" fmla="*/ 2288788 h 2323145"/>
              <a:gd name="connsiteX256" fmla="*/ 540946 w 11269336"/>
              <a:gd name="connsiteY256" fmla="*/ 2292721 h 2323145"/>
              <a:gd name="connsiteX257" fmla="*/ 533680 w 11269336"/>
              <a:gd name="connsiteY257" fmla="*/ 2310233 h 2323145"/>
              <a:gd name="connsiteX258" fmla="*/ 487366 w 11269336"/>
              <a:gd name="connsiteY258" fmla="*/ 2309053 h 2323145"/>
              <a:gd name="connsiteX259" fmla="*/ 416820 w 11269336"/>
              <a:gd name="connsiteY259" fmla="*/ 2305443 h 2323145"/>
              <a:gd name="connsiteX260" fmla="*/ 376805 w 11269336"/>
              <a:gd name="connsiteY260" fmla="*/ 2307647 h 2323145"/>
              <a:gd name="connsiteX261" fmla="*/ 266777 w 11269336"/>
              <a:gd name="connsiteY261" fmla="*/ 2309012 h 2323145"/>
              <a:gd name="connsiteX262" fmla="*/ 156013 w 11269336"/>
              <a:gd name="connsiteY262" fmla="*/ 2306832 h 2323145"/>
              <a:gd name="connsiteX263" fmla="*/ 87258 w 11269336"/>
              <a:gd name="connsiteY263" fmla="*/ 2285511 h 2323145"/>
              <a:gd name="connsiteX264" fmla="*/ 23798 w 11269336"/>
              <a:gd name="connsiteY264" fmla="*/ 2281822 h 2323145"/>
              <a:gd name="connsiteX265" fmla="*/ 0 w 11269336"/>
              <a:gd name="connsiteY265" fmla="*/ 2285369 h 2323145"/>
              <a:gd name="connsiteX266" fmla="*/ 0 w 11269336"/>
              <a:gd name="connsiteY26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39429 w 11269336"/>
              <a:gd name="connsiteY20" fmla="*/ 696446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028928 w 11269336"/>
              <a:gd name="connsiteY21" fmla="*/ 745350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47030 w 11269336"/>
              <a:gd name="connsiteY23" fmla="*/ 814934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882654 w 11269336"/>
              <a:gd name="connsiteY29" fmla="*/ 892768 h 2323145"/>
              <a:gd name="connsiteX30" fmla="*/ 8795998 w 11269336"/>
              <a:gd name="connsiteY30" fmla="*/ 863337 h 2323145"/>
              <a:gd name="connsiteX31" fmla="*/ 8776970 w 11269336"/>
              <a:gd name="connsiteY31" fmla="*/ 885177 h 2323145"/>
              <a:gd name="connsiteX32" fmla="*/ 8755719 w 11269336"/>
              <a:gd name="connsiteY32" fmla="*/ 889754 h 2323145"/>
              <a:gd name="connsiteX33" fmla="*/ 8743257 w 11269336"/>
              <a:gd name="connsiteY33" fmla="*/ 904723 h 2323145"/>
              <a:gd name="connsiteX34" fmla="*/ 8721366 w 11269336"/>
              <a:gd name="connsiteY34" fmla="*/ 904711 h 2323145"/>
              <a:gd name="connsiteX35" fmla="*/ 8678353 w 11269336"/>
              <a:gd name="connsiteY35" fmla="*/ 926318 h 2323145"/>
              <a:gd name="connsiteX36" fmla="*/ 8636849 w 11269336"/>
              <a:gd name="connsiteY36" fmla="*/ 937900 h 2323145"/>
              <a:gd name="connsiteX37" fmla="*/ 8620213 w 11269336"/>
              <a:gd name="connsiteY37" fmla="*/ 943068 h 2323145"/>
              <a:gd name="connsiteX38" fmla="*/ 8612581 w 11269336"/>
              <a:gd name="connsiteY38" fmla="*/ 952695 h 2323145"/>
              <a:gd name="connsiteX39" fmla="*/ 8589038 w 11269336"/>
              <a:gd name="connsiteY39" fmla="*/ 963892 h 2323145"/>
              <a:gd name="connsiteX40" fmla="*/ 8579950 w 11269336"/>
              <a:gd name="connsiteY40" fmla="*/ 960899 h 2323145"/>
              <a:gd name="connsiteX41" fmla="*/ 8579319 w 11269336"/>
              <a:gd name="connsiteY41" fmla="*/ 965630 h 2323145"/>
              <a:gd name="connsiteX42" fmla="*/ 8547429 w 11269336"/>
              <a:gd name="connsiteY42" fmla="*/ 984506 h 2323145"/>
              <a:gd name="connsiteX43" fmla="*/ 8478704 w 11269336"/>
              <a:gd name="connsiteY43" fmla="*/ 1025490 h 2323145"/>
              <a:gd name="connsiteX44" fmla="*/ 8461421 w 11269336"/>
              <a:gd name="connsiteY44" fmla="*/ 1035512 h 2323145"/>
              <a:gd name="connsiteX45" fmla="*/ 8445003 w 11269336"/>
              <a:gd name="connsiteY45" fmla="*/ 1036851 h 2323145"/>
              <a:gd name="connsiteX46" fmla="*/ 8357350 w 11269336"/>
              <a:gd name="connsiteY46" fmla="*/ 1060213 h 2323145"/>
              <a:gd name="connsiteX47" fmla="*/ 8335565 w 11269336"/>
              <a:gd name="connsiteY47" fmla="*/ 1061151 h 2323145"/>
              <a:gd name="connsiteX48" fmla="*/ 8325267 w 11269336"/>
              <a:gd name="connsiteY48" fmla="*/ 1055919 h 2323145"/>
              <a:gd name="connsiteX49" fmla="*/ 8293586 w 11269336"/>
              <a:gd name="connsiteY49" fmla="*/ 1076144 h 2323145"/>
              <a:gd name="connsiteX50" fmla="*/ 8242405 w 11269336"/>
              <a:gd name="connsiteY50" fmla="*/ 1095960 h 2323145"/>
              <a:gd name="connsiteX51" fmla="*/ 8197391 w 11269336"/>
              <a:gd name="connsiteY51" fmla="*/ 1107746 h 2323145"/>
              <a:gd name="connsiteX52" fmla="*/ 8081474 w 11269336"/>
              <a:gd name="connsiteY52" fmla="*/ 1130125 h 2323145"/>
              <a:gd name="connsiteX53" fmla="*/ 8053585 w 11269336"/>
              <a:gd name="connsiteY53" fmla="*/ 1129169 h 2323145"/>
              <a:gd name="connsiteX54" fmla="*/ 8038422 w 11269336"/>
              <a:gd name="connsiteY54" fmla="*/ 1119092 h 2323145"/>
              <a:gd name="connsiteX55" fmla="*/ 8029450 w 11269336"/>
              <a:gd name="connsiteY55" fmla="*/ 1125592 h 2323145"/>
              <a:gd name="connsiteX56" fmla="*/ 7959552 w 11269336"/>
              <a:gd name="connsiteY56" fmla="*/ 1140188 h 2323145"/>
              <a:gd name="connsiteX57" fmla="*/ 7914188 w 11269336"/>
              <a:gd name="connsiteY57" fmla="*/ 1150862 h 2323145"/>
              <a:gd name="connsiteX58" fmla="*/ 7914918 w 11269336"/>
              <a:gd name="connsiteY58" fmla="*/ 1168758 h 2323145"/>
              <a:gd name="connsiteX59" fmla="*/ 7875510 w 11269336"/>
              <a:gd name="connsiteY59" fmla="*/ 1183153 h 2323145"/>
              <a:gd name="connsiteX60" fmla="*/ 7829932 w 11269336"/>
              <a:gd name="connsiteY60" fmla="*/ 1180782 h 2323145"/>
              <a:gd name="connsiteX61" fmla="*/ 7779182 w 11269336"/>
              <a:gd name="connsiteY61" fmla="*/ 1192665 h 2323145"/>
              <a:gd name="connsiteX62" fmla="*/ 7748774 w 11269336"/>
              <a:gd name="connsiteY62" fmla="*/ 1199586 h 2323145"/>
              <a:gd name="connsiteX63" fmla="*/ 7671846 w 11269336"/>
              <a:gd name="connsiteY63" fmla="*/ 1231966 h 2323145"/>
              <a:gd name="connsiteX64" fmla="*/ 7554146 w 11269336"/>
              <a:gd name="connsiteY64" fmla="*/ 1319748 h 2323145"/>
              <a:gd name="connsiteX65" fmla="*/ 7515052 w 11269336"/>
              <a:gd name="connsiteY65" fmla="*/ 1336718 h 2323145"/>
              <a:gd name="connsiteX66" fmla="*/ 7507193 w 11269336"/>
              <a:gd name="connsiteY66" fmla="*/ 1334617 h 2323145"/>
              <a:gd name="connsiteX67" fmla="*/ 7461694 w 11269336"/>
              <a:gd name="connsiteY67" fmla="*/ 1375866 h 2323145"/>
              <a:gd name="connsiteX68" fmla="*/ 7377571 w 11269336"/>
              <a:gd name="connsiteY68" fmla="*/ 1400128 h 2323145"/>
              <a:gd name="connsiteX69" fmla="*/ 7311261 w 11269336"/>
              <a:gd name="connsiteY69" fmla="*/ 1412652 h 2323145"/>
              <a:gd name="connsiteX70" fmla="*/ 7275307 w 11269336"/>
              <a:gd name="connsiteY70" fmla="*/ 1422171 h 2323145"/>
              <a:gd name="connsiteX71" fmla="*/ 7247783 w 11269336"/>
              <a:gd name="connsiteY71" fmla="*/ 1426330 h 2323145"/>
              <a:gd name="connsiteX72" fmla="*/ 7185047 w 11269336"/>
              <a:gd name="connsiteY72" fmla="*/ 1451812 h 2323145"/>
              <a:gd name="connsiteX73" fmla="*/ 7084117 w 11269336"/>
              <a:gd name="connsiteY73" fmla="*/ 1500281 h 2323145"/>
              <a:gd name="connsiteX74" fmla="*/ 7062011 w 11269336"/>
              <a:gd name="connsiteY74" fmla="*/ 1509183 h 2323145"/>
              <a:gd name="connsiteX75" fmla="*/ 7040555 w 11269336"/>
              <a:gd name="connsiteY75" fmla="*/ 1511207 h 2323145"/>
              <a:gd name="connsiteX76" fmla="*/ 7033438 w 11269336"/>
              <a:gd name="connsiteY76" fmla="*/ 1506772 h 2323145"/>
              <a:gd name="connsiteX77" fmla="*/ 7020886 w 11269336"/>
              <a:gd name="connsiteY77" fmla="*/ 1510764 h 2323145"/>
              <a:gd name="connsiteX78" fmla="*/ 7017033 w 11269336"/>
              <a:gd name="connsiteY78" fmla="*/ 1510650 h 2323145"/>
              <a:gd name="connsiteX79" fmla="*/ 6995460 w 11269336"/>
              <a:gd name="connsiteY79" fmla="*/ 1511173 h 2323145"/>
              <a:gd name="connsiteX80" fmla="*/ 6962144 w 11269336"/>
              <a:gd name="connsiteY80" fmla="*/ 1541508 h 2323145"/>
              <a:gd name="connsiteX81" fmla="*/ 6910674 w 11269336"/>
              <a:gd name="connsiteY81" fmla="*/ 1554793 h 2323145"/>
              <a:gd name="connsiteX82" fmla="*/ 6732152 w 11269336"/>
              <a:gd name="connsiteY82" fmla="*/ 1642538 h 2323145"/>
              <a:gd name="connsiteX83" fmla="*/ 6694106 w 11269336"/>
              <a:gd name="connsiteY83" fmla="*/ 1632377 h 2323145"/>
              <a:gd name="connsiteX84" fmla="*/ 6617223 w 11269336"/>
              <a:gd name="connsiteY84" fmla="*/ 1659889 h 2323145"/>
              <a:gd name="connsiteX85" fmla="*/ 6521138 w 11269336"/>
              <a:gd name="connsiteY85" fmla="*/ 1744340 h 2323145"/>
              <a:gd name="connsiteX86" fmla="*/ 6380677 w 11269336"/>
              <a:gd name="connsiteY86" fmla="*/ 1796883 h 2323145"/>
              <a:gd name="connsiteX87" fmla="*/ 6374897 w 11269336"/>
              <a:gd name="connsiteY87" fmla="*/ 1809910 h 2323145"/>
              <a:gd name="connsiteX88" fmla="*/ 6364545 w 11269336"/>
              <a:gd name="connsiteY88" fmla="*/ 1820090 h 2323145"/>
              <a:gd name="connsiteX89" fmla="*/ 6362126 w 11269336"/>
              <a:gd name="connsiteY89" fmla="*/ 1819991 h 2323145"/>
              <a:gd name="connsiteX90" fmla="*/ 6346673 w 11269336"/>
              <a:gd name="connsiteY90" fmla="*/ 1827824 h 2323145"/>
              <a:gd name="connsiteX91" fmla="*/ 6345588 w 11269336"/>
              <a:gd name="connsiteY91" fmla="*/ 1832232 h 2323145"/>
              <a:gd name="connsiteX92" fmla="*/ 6335708 w 11269336"/>
              <a:gd name="connsiteY92" fmla="*/ 1838451 h 2323145"/>
              <a:gd name="connsiteX93" fmla="*/ 6318182 w 11269336"/>
              <a:gd name="connsiteY93" fmla="*/ 1852975 h 2323145"/>
              <a:gd name="connsiteX94" fmla="*/ 6313084 w 11269336"/>
              <a:gd name="connsiteY94" fmla="*/ 1853561 h 2323145"/>
              <a:gd name="connsiteX95" fmla="*/ 6283816 w 11269336"/>
              <a:gd name="connsiteY95" fmla="*/ 1872148 h 2323145"/>
              <a:gd name="connsiteX96" fmla="*/ 6282550 w 11269336"/>
              <a:gd name="connsiteY96" fmla="*/ 1871392 h 2323145"/>
              <a:gd name="connsiteX97" fmla="*/ 6270527 w 11269336"/>
              <a:gd name="connsiteY97" fmla="*/ 1872208 h 2323145"/>
              <a:gd name="connsiteX98" fmla="*/ 6249518 w 11269336"/>
              <a:gd name="connsiteY98" fmla="*/ 1876079 h 2323145"/>
              <a:gd name="connsiteX99" fmla="*/ 6190386 w 11269336"/>
              <a:gd name="connsiteY99" fmla="*/ 1872478 h 2323145"/>
              <a:gd name="connsiteX100" fmla="*/ 6159777 w 11269336"/>
              <a:gd name="connsiteY100" fmla="*/ 1891745 h 2323145"/>
              <a:gd name="connsiteX101" fmla="*/ 6153131 w 11269336"/>
              <a:gd name="connsiteY101" fmla="*/ 1895079 h 2323145"/>
              <a:gd name="connsiteX102" fmla="*/ 6152798 w 11269336"/>
              <a:gd name="connsiteY102" fmla="*/ 1894920 h 2323145"/>
              <a:gd name="connsiteX103" fmla="*/ 6145388 w 11269336"/>
              <a:gd name="connsiteY103" fmla="*/ 1897990 h 2323145"/>
              <a:gd name="connsiteX104" fmla="*/ 6141014 w 11269336"/>
              <a:gd name="connsiteY104" fmla="*/ 1901155 h 2323145"/>
              <a:gd name="connsiteX105" fmla="*/ 6128122 w 11269336"/>
              <a:gd name="connsiteY105" fmla="*/ 1907623 h 2323145"/>
              <a:gd name="connsiteX106" fmla="*/ 6122351 w 11269336"/>
              <a:gd name="connsiteY106" fmla="*/ 1908359 h 2323145"/>
              <a:gd name="connsiteX107" fmla="*/ 6064750 w 11269336"/>
              <a:gd name="connsiteY107" fmla="*/ 1896394 h 2323145"/>
              <a:gd name="connsiteX108" fmla="*/ 5964230 w 11269336"/>
              <a:gd name="connsiteY108" fmla="*/ 1910038 h 2323145"/>
              <a:gd name="connsiteX109" fmla="*/ 5865399 w 11269336"/>
              <a:gd name="connsiteY109" fmla="*/ 1926966 h 2323145"/>
              <a:gd name="connsiteX110" fmla="*/ 5829951 w 11269336"/>
              <a:gd name="connsiteY110" fmla="*/ 1934755 h 2323145"/>
              <a:gd name="connsiteX111" fmla="*/ 5765285 w 11269336"/>
              <a:gd name="connsiteY111" fmla="*/ 1941322 h 2323145"/>
              <a:gd name="connsiteX112" fmla="*/ 5734750 w 11269336"/>
              <a:gd name="connsiteY112" fmla="*/ 1939793 h 2323145"/>
              <a:gd name="connsiteX113" fmla="*/ 5733569 w 11269336"/>
              <a:gd name="connsiteY113" fmla="*/ 1940505 h 2323145"/>
              <a:gd name="connsiteX114" fmla="*/ 5730329 w 11269336"/>
              <a:gd name="connsiteY114" fmla="*/ 1937845 h 2323145"/>
              <a:gd name="connsiteX115" fmla="*/ 5724661 w 11269336"/>
              <a:gd name="connsiteY115" fmla="*/ 1937455 h 2323145"/>
              <a:gd name="connsiteX116" fmla="*/ 5710186 w 11269336"/>
              <a:gd name="connsiteY116" fmla="*/ 1941370 h 2323145"/>
              <a:gd name="connsiteX117" fmla="*/ 5704910 w 11269336"/>
              <a:gd name="connsiteY117" fmla="*/ 1943663 h 2323145"/>
              <a:gd name="connsiteX118" fmla="*/ 5696836 w 11269336"/>
              <a:gd name="connsiteY118" fmla="*/ 1945271 h 2323145"/>
              <a:gd name="connsiteX119" fmla="*/ 5696583 w 11269336"/>
              <a:gd name="connsiteY119" fmla="*/ 1945050 h 2323145"/>
              <a:gd name="connsiteX120" fmla="*/ 5689123 w 11269336"/>
              <a:gd name="connsiteY120" fmla="*/ 1947067 h 2323145"/>
              <a:gd name="connsiteX121" fmla="*/ 5653291 w 11269336"/>
              <a:gd name="connsiteY121" fmla="*/ 1960245 h 2323145"/>
              <a:gd name="connsiteX122" fmla="*/ 5599385 w 11269336"/>
              <a:gd name="connsiteY122" fmla="*/ 1945198 h 2323145"/>
              <a:gd name="connsiteX123" fmla="*/ 5578300 w 11269336"/>
              <a:gd name="connsiteY123" fmla="*/ 1944963 h 2323145"/>
              <a:gd name="connsiteX124" fmla="*/ 5566758 w 11269336"/>
              <a:gd name="connsiteY124" fmla="*/ 1943441 h 2323145"/>
              <a:gd name="connsiteX125" fmla="*/ 5565857 w 11269336"/>
              <a:gd name="connsiteY125" fmla="*/ 1942445 h 2323145"/>
              <a:gd name="connsiteX126" fmla="*/ 5531534 w 11269336"/>
              <a:gd name="connsiteY126" fmla="*/ 1955208 h 2323145"/>
              <a:gd name="connsiteX127" fmla="*/ 5526552 w 11269336"/>
              <a:gd name="connsiteY127" fmla="*/ 1954799 h 2323145"/>
              <a:gd name="connsiteX128" fmla="*/ 5504723 w 11269336"/>
              <a:gd name="connsiteY128" fmla="*/ 1965811 h 2323145"/>
              <a:gd name="connsiteX129" fmla="*/ 5493156 w 11269336"/>
              <a:gd name="connsiteY129" fmla="*/ 1970063 h 2323145"/>
              <a:gd name="connsiteX130" fmla="*/ 5490486 w 11269336"/>
              <a:gd name="connsiteY130" fmla="*/ 1974227 h 2323145"/>
              <a:gd name="connsiteX131" fmla="*/ 5473107 w 11269336"/>
              <a:gd name="connsiteY131" fmla="*/ 1979001 h 2323145"/>
              <a:gd name="connsiteX132" fmla="*/ 5470885 w 11269336"/>
              <a:gd name="connsiteY132" fmla="*/ 1978432 h 2323145"/>
              <a:gd name="connsiteX133" fmla="*/ 5457393 w 11269336"/>
              <a:gd name="connsiteY133" fmla="*/ 1986525 h 2323145"/>
              <a:gd name="connsiteX134" fmla="*/ 5447102 w 11269336"/>
              <a:gd name="connsiteY134" fmla="*/ 1998329 h 2323145"/>
              <a:gd name="connsiteX135" fmla="*/ 5159151 w 11269336"/>
              <a:gd name="connsiteY135" fmla="*/ 2029640 h 2323145"/>
              <a:gd name="connsiteX136" fmla="*/ 5041688 w 11269336"/>
              <a:gd name="connsiteY136" fmla="*/ 2022334 h 2323145"/>
              <a:gd name="connsiteX137" fmla="*/ 4860988 w 11269336"/>
              <a:gd name="connsiteY137" fmla="*/ 2135698 h 2323145"/>
              <a:gd name="connsiteX138" fmla="*/ 4807902 w 11269336"/>
              <a:gd name="connsiteY138" fmla="*/ 2138894 h 2323145"/>
              <a:gd name="connsiteX139" fmla="*/ 4765388 w 11269336"/>
              <a:gd name="connsiteY139" fmla="*/ 2162525 h 2323145"/>
              <a:gd name="connsiteX140" fmla="*/ 4745033 w 11269336"/>
              <a:gd name="connsiteY140" fmla="*/ 2158859 h 2323145"/>
              <a:gd name="connsiteX141" fmla="*/ 4741475 w 11269336"/>
              <a:gd name="connsiteY141" fmla="*/ 2157998 h 2323145"/>
              <a:gd name="connsiteX142" fmla="*/ 4728247 w 11269336"/>
              <a:gd name="connsiteY142" fmla="*/ 2159526 h 2323145"/>
              <a:gd name="connsiteX143" fmla="*/ 4723263 w 11269336"/>
              <a:gd name="connsiteY143" fmla="*/ 2153742 h 2323145"/>
              <a:gd name="connsiteX144" fmla="*/ 4702453 w 11269336"/>
              <a:gd name="connsiteY144" fmla="*/ 2151586 h 2323145"/>
              <a:gd name="connsiteX145" fmla="*/ 4678455 w 11269336"/>
              <a:gd name="connsiteY145" fmla="*/ 2156131 h 2323145"/>
              <a:gd name="connsiteX146" fmla="*/ 4593061 w 11269336"/>
              <a:gd name="connsiteY146" fmla="*/ 2171597 h 2323145"/>
              <a:gd name="connsiteX147" fmla="*/ 4579902 w 11269336"/>
              <a:gd name="connsiteY147" fmla="*/ 2177927 h 2323145"/>
              <a:gd name="connsiteX148" fmla="*/ 4533444 w 11269336"/>
              <a:gd name="connsiteY148" fmla="*/ 2181200 h 2323145"/>
              <a:gd name="connsiteX149" fmla="*/ 4492832 w 11269336"/>
              <a:gd name="connsiteY149" fmla="*/ 2188033 h 2323145"/>
              <a:gd name="connsiteX150" fmla="*/ 4467257 w 11269336"/>
              <a:gd name="connsiteY150" fmla="*/ 2196121 h 2323145"/>
              <a:gd name="connsiteX151" fmla="*/ 4459937 w 11269336"/>
              <a:gd name="connsiteY151" fmla="*/ 2195182 h 2323145"/>
              <a:gd name="connsiteX152" fmla="*/ 4433312 w 11269336"/>
              <a:gd name="connsiteY152" fmla="*/ 2199004 h 2323145"/>
              <a:gd name="connsiteX153" fmla="*/ 4420601 w 11269336"/>
              <a:gd name="connsiteY153" fmla="*/ 2205158 h 2323145"/>
              <a:gd name="connsiteX154" fmla="*/ 4405765 w 11269336"/>
              <a:gd name="connsiteY154" fmla="*/ 2199902 h 2323145"/>
              <a:gd name="connsiteX155" fmla="*/ 4401354 w 11269336"/>
              <a:gd name="connsiteY155" fmla="*/ 2194745 h 2323145"/>
              <a:gd name="connsiteX156" fmla="*/ 4383151 w 11269336"/>
              <a:gd name="connsiteY156" fmla="*/ 2201140 h 2323145"/>
              <a:gd name="connsiteX157" fmla="*/ 4366646 w 11269336"/>
              <a:gd name="connsiteY157" fmla="*/ 2198564 h 2323145"/>
              <a:gd name="connsiteX158" fmla="*/ 4354009 w 11269336"/>
              <a:gd name="connsiteY158" fmla="*/ 2204984 h 2323145"/>
              <a:gd name="connsiteX159" fmla="*/ 4348284 w 11269336"/>
              <a:gd name="connsiteY159" fmla="*/ 2205270 h 2323145"/>
              <a:gd name="connsiteX160" fmla="*/ 4333906 w 11269336"/>
              <a:gd name="connsiteY160" fmla="*/ 2205251 h 2323145"/>
              <a:gd name="connsiteX161" fmla="*/ 4308819 w 11269336"/>
              <a:gd name="connsiteY161" fmla="*/ 2203822 h 2323145"/>
              <a:gd name="connsiteX162" fmla="*/ 4301210 w 11269336"/>
              <a:gd name="connsiteY162" fmla="*/ 2204456 h 2323145"/>
              <a:gd name="connsiteX163" fmla="*/ 4283095 w 11269336"/>
              <a:gd name="connsiteY163" fmla="*/ 2198177 h 2323145"/>
              <a:gd name="connsiteX164" fmla="*/ 4250119 w 11269336"/>
              <a:gd name="connsiteY164" fmla="*/ 2196342 h 2323145"/>
              <a:gd name="connsiteX165" fmla="*/ 4189203 w 11269336"/>
              <a:gd name="connsiteY165" fmla="*/ 2178994 h 2323145"/>
              <a:gd name="connsiteX166" fmla="*/ 4154035 w 11269336"/>
              <a:gd name="connsiteY166" fmla="*/ 2171950 h 2323145"/>
              <a:gd name="connsiteX167" fmla="*/ 4129569 w 11269336"/>
              <a:gd name="connsiteY167" fmla="*/ 2163850 h 2323145"/>
              <a:gd name="connsiteX168" fmla="*/ 4061250 w 11269336"/>
              <a:gd name="connsiteY168" fmla="*/ 2159236 h 2323145"/>
              <a:gd name="connsiteX169" fmla="*/ 3945480 w 11269336"/>
              <a:gd name="connsiteY169" fmla="*/ 2158279 h 2323145"/>
              <a:gd name="connsiteX170" fmla="*/ 3921468 w 11269336"/>
              <a:gd name="connsiteY170" fmla="*/ 2156588 h 2323145"/>
              <a:gd name="connsiteX171" fmla="*/ 3903348 w 11269336"/>
              <a:gd name="connsiteY171" fmla="*/ 2149220 h 2323145"/>
              <a:gd name="connsiteX172" fmla="*/ 3901342 w 11269336"/>
              <a:gd name="connsiteY172" fmla="*/ 2142355 h 2323145"/>
              <a:gd name="connsiteX173" fmla="*/ 3888539 w 11269336"/>
              <a:gd name="connsiteY173" fmla="*/ 2140476 h 2323145"/>
              <a:gd name="connsiteX174" fmla="*/ 3885662 w 11269336"/>
              <a:gd name="connsiteY174" fmla="*/ 2138740 h 2323145"/>
              <a:gd name="connsiteX175" fmla="*/ 3868627 w 11269336"/>
              <a:gd name="connsiteY175" fmla="*/ 2130023 h 2323145"/>
              <a:gd name="connsiteX176" fmla="*/ 3819177 w 11269336"/>
              <a:gd name="connsiteY176" fmla="*/ 2142111 h 2323145"/>
              <a:gd name="connsiteX177" fmla="*/ 3769100 w 11269336"/>
              <a:gd name="connsiteY177" fmla="*/ 2131731 h 2323145"/>
              <a:gd name="connsiteX178" fmla="*/ 3562752 w 11269336"/>
              <a:gd name="connsiteY178" fmla="*/ 2131785 h 2323145"/>
              <a:gd name="connsiteX179" fmla="*/ 3541402 w 11269336"/>
              <a:gd name="connsiteY179" fmla="*/ 2106821 h 2323145"/>
              <a:gd name="connsiteX180" fmla="*/ 3365341 w 11269336"/>
              <a:gd name="connsiteY180" fmla="*/ 2077638 h 2323145"/>
              <a:gd name="connsiteX181" fmla="*/ 3170922 w 11269336"/>
              <a:gd name="connsiteY181" fmla="*/ 2115957 h 2323145"/>
              <a:gd name="connsiteX182" fmla="*/ 3156256 w 11269336"/>
              <a:gd name="connsiteY182" fmla="*/ 2124773 h 2323145"/>
              <a:gd name="connsiteX183" fmla="*/ 3140298 w 11269336"/>
              <a:gd name="connsiteY183" fmla="*/ 2129182 h 2323145"/>
              <a:gd name="connsiteX184" fmla="*/ 3138514 w 11269336"/>
              <a:gd name="connsiteY184" fmla="*/ 2128069 h 2323145"/>
              <a:gd name="connsiteX185" fmla="*/ 3120467 w 11269336"/>
              <a:gd name="connsiteY185" fmla="*/ 2128281 h 2323145"/>
              <a:gd name="connsiteX186" fmla="*/ 3116175 w 11269336"/>
              <a:gd name="connsiteY186" fmla="*/ 2131633 h 2323145"/>
              <a:gd name="connsiteX187" fmla="*/ 3103685 w 11269336"/>
              <a:gd name="connsiteY187" fmla="*/ 2132814 h 2323145"/>
              <a:gd name="connsiteX188" fmla="*/ 3078794 w 11269336"/>
              <a:gd name="connsiteY188" fmla="*/ 2137935 h 2323145"/>
              <a:gd name="connsiteX189" fmla="*/ 3074407 w 11269336"/>
              <a:gd name="connsiteY189" fmla="*/ 2136274 h 2323145"/>
              <a:gd name="connsiteX190" fmla="*/ 3037285 w 11269336"/>
              <a:gd name="connsiteY190" fmla="*/ 2139919 h 2323145"/>
              <a:gd name="connsiteX191" fmla="*/ 3036901 w 11269336"/>
              <a:gd name="connsiteY191" fmla="*/ 2138726 h 2323145"/>
              <a:gd name="connsiteX192" fmla="*/ 3026996 w 11269336"/>
              <a:gd name="connsiteY192" fmla="*/ 2134322 h 2323145"/>
              <a:gd name="connsiteX193" fmla="*/ 3007772 w 11269336"/>
              <a:gd name="connsiteY193" fmla="*/ 2128742 h 2323145"/>
              <a:gd name="connsiteX194" fmla="*/ 2965030 w 11269336"/>
              <a:gd name="connsiteY194" fmla="*/ 2100494 h 2323145"/>
              <a:gd name="connsiteX195" fmla="*/ 2926342 w 11269336"/>
              <a:gd name="connsiteY195" fmla="*/ 2104155 h 2323145"/>
              <a:gd name="connsiteX196" fmla="*/ 2918608 w 11269336"/>
              <a:gd name="connsiteY196" fmla="*/ 2104215 h 2323145"/>
              <a:gd name="connsiteX197" fmla="*/ 2918475 w 11269336"/>
              <a:gd name="connsiteY197" fmla="*/ 2103937 h 2323145"/>
              <a:gd name="connsiteX198" fmla="*/ 2910360 w 11269336"/>
              <a:gd name="connsiteY198" fmla="*/ 2103444 h 2323145"/>
              <a:gd name="connsiteX199" fmla="*/ 2904507 w 11269336"/>
              <a:gd name="connsiteY199" fmla="*/ 2104326 h 2323145"/>
              <a:gd name="connsiteX200" fmla="*/ 2889503 w 11269336"/>
              <a:gd name="connsiteY200" fmla="*/ 2104443 h 2323145"/>
              <a:gd name="connsiteX201" fmla="*/ 2884480 w 11269336"/>
              <a:gd name="connsiteY201" fmla="*/ 2102626 h 2323145"/>
              <a:gd name="connsiteX202" fmla="*/ 2882689 w 11269336"/>
              <a:gd name="connsiteY202" fmla="*/ 2099228 h 2323145"/>
              <a:gd name="connsiteX203" fmla="*/ 2881291 w 11269336"/>
              <a:gd name="connsiteY203" fmla="*/ 2099618 h 2323145"/>
              <a:gd name="connsiteX204" fmla="*/ 2853979 w 11269336"/>
              <a:gd name="connsiteY204" fmla="*/ 2090388 h 2323145"/>
              <a:gd name="connsiteX205" fmla="*/ 2791790 w 11269336"/>
              <a:gd name="connsiteY205" fmla="*/ 2080332 h 2323145"/>
              <a:gd name="connsiteX206" fmla="*/ 2755844 w 11269336"/>
              <a:gd name="connsiteY206" fmla="*/ 2078874 h 2323145"/>
              <a:gd name="connsiteX207" fmla="*/ 2657742 w 11269336"/>
              <a:gd name="connsiteY207" fmla="*/ 2070179 h 2323145"/>
              <a:gd name="connsiteX208" fmla="*/ 2559549 w 11269336"/>
              <a:gd name="connsiteY208" fmla="*/ 2057873 h 2323145"/>
              <a:gd name="connsiteX209" fmla="*/ 2512054 w 11269336"/>
              <a:gd name="connsiteY209" fmla="*/ 2031671 h 2323145"/>
              <a:gd name="connsiteX210" fmla="*/ 2506437 w 11269336"/>
              <a:gd name="connsiteY210" fmla="*/ 2030918 h 2323145"/>
              <a:gd name="connsiteX211" fmla="*/ 2491752 w 11269336"/>
              <a:gd name="connsiteY211" fmla="*/ 2033906 h 2323145"/>
              <a:gd name="connsiteX212" fmla="*/ 2486338 w 11269336"/>
              <a:gd name="connsiteY212" fmla="*/ 2035862 h 2323145"/>
              <a:gd name="connsiteX213" fmla="*/ 2478186 w 11269336"/>
              <a:gd name="connsiteY213" fmla="*/ 2036953 h 2323145"/>
              <a:gd name="connsiteX214" fmla="*/ 2477950 w 11269336"/>
              <a:gd name="connsiteY214" fmla="*/ 2036715 h 2323145"/>
              <a:gd name="connsiteX215" fmla="*/ 2470381 w 11269336"/>
              <a:gd name="connsiteY215" fmla="*/ 2038256 h 2323145"/>
              <a:gd name="connsiteX216" fmla="*/ 2433781 w 11269336"/>
              <a:gd name="connsiteY216" fmla="*/ 2049140 h 2323145"/>
              <a:gd name="connsiteX217" fmla="*/ 2381172 w 11269336"/>
              <a:gd name="connsiteY217" fmla="*/ 2030645 h 2323145"/>
              <a:gd name="connsiteX218" fmla="*/ 2360198 w 11269336"/>
              <a:gd name="connsiteY218" fmla="*/ 2029059 h 2323145"/>
              <a:gd name="connsiteX219" fmla="*/ 2348815 w 11269336"/>
              <a:gd name="connsiteY219" fmla="*/ 2026798 h 2323145"/>
              <a:gd name="connsiteX220" fmla="*/ 2347988 w 11269336"/>
              <a:gd name="connsiteY220" fmla="*/ 2025745 h 2323145"/>
              <a:gd name="connsiteX221" fmla="*/ 2312920 w 11269336"/>
              <a:gd name="connsiteY221" fmla="*/ 2036311 h 2323145"/>
              <a:gd name="connsiteX222" fmla="*/ 2307986 w 11269336"/>
              <a:gd name="connsiteY222" fmla="*/ 2035583 h 2323145"/>
              <a:gd name="connsiteX223" fmla="*/ 2285481 w 11269336"/>
              <a:gd name="connsiteY223" fmla="*/ 2045197 h 2323145"/>
              <a:gd name="connsiteX224" fmla="*/ 2273666 w 11269336"/>
              <a:gd name="connsiteY224" fmla="*/ 2048710 h 2323145"/>
              <a:gd name="connsiteX225" fmla="*/ 2270719 w 11269336"/>
              <a:gd name="connsiteY225" fmla="*/ 2052702 h 2323145"/>
              <a:gd name="connsiteX226" fmla="*/ 2253080 w 11269336"/>
              <a:gd name="connsiteY226" fmla="*/ 2056363 h 2323145"/>
              <a:gd name="connsiteX227" fmla="*/ 2250906 w 11269336"/>
              <a:gd name="connsiteY227" fmla="*/ 2055654 h 2323145"/>
              <a:gd name="connsiteX228" fmla="*/ 2236905 w 11269336"/>
              <a:gd name="connsiteY228" fmla="*/ 2062882 h 2323145"/>
              <a:gd name="connsiteX229" fmla="*/ 2225830 w 11269336"/>
              <a:gd name="connsiteY229" fmla="*/ 2074027 h 2323145"/>
              <a:gd name="connsiteX230" fmla="*/ 2073776 w 11269336"/>
              <a:gd name="connsiteY230" fmla="*/ 2089244 h 2323145"/>
              <a:gd name="connsiteX231" fmla="*/ 1948256 w 11269336"/>
              <a:gd name="connsiteY231" fmla="*/ 2146616 h 2323145"/>
              <a:gd name="connsiteX232" fmla="*/ 1865582 w 11269336"/>
              <a:gd name="connsiteY232" fmla="*/ 2153738 h 2323145"/>
              <a:gd name="connsiteX233" fmla="*/ 1835210 w 11269336"/>
              <a:gd name="connsiteY233" fmla="*/ 2134244 h 2323145"/>
              <a:gd name="connsiteX234" fmla="*/ 1632661 w 11269336"/>
              <a:gd name="connsiteY234" fmla="*/ 2173882 h 2323145"/>
              <a:gd name="connsiteX235" fmla="*/ 1579590 w 11269336"/>
              <a:gd name="connsiteY235" fmla="*/ 2173680 h 2323145"/>
              <a:gd name="connsiteX236" fmla="*/ 1535601 w 11269336"/>
              <a:gd name="connsiteY236" fmla="*/ 2194590 h 2323145"/>
              <a:gd name="connsiteX237" fmla="*/ 1515594 w 11269336"/>
              <a:gd name="connsiteY237" fmla="*/ 2189622 h 2323145"/>
              <a:gd name="connsiteX238" fmla="*/ 1512113 w 11269336"/>
              <a:gd name="connsiteY238" fmla="*/ 2188534 h 2323145"/>
              <a:gd name="connsiteX239" fmla="*/ 1498838 w 11269336"/>
              <a:gd name="connsiteY239" fmla="*/ 2189213 h 2323145"/>
              <a:gd name="connsiteX240" fmla="*/ 1494279 w 11269336"/>
              <a:gd name="connsiteY240" fmla="*/ 2183112 h 2323145"/>
              <a:gd name="connsiteX241" fmla="*/ 1473714 w 11269336"/>
              <a:gd name="connsiteY241" fmla="*/ 2179625 h 2323145"/>
              <a:gd name="connsiteX242" fmla="*/ 1449503 w 11269336"/>
              <a:gd name="connsiteY242" fmla="*/ 2182633 h 2323145"/>
              <a:gd name="connsiteX243" fmla="*/ 1266687 w 11269336"/>
              <a:gd name="connsiteY243" fmla="*/ 2212688 h 2323145"/>
              <a:gd name="connsiteX244" fmla="*/ 1239614 w 11269336"/>
              <a:gd name="connsiteY244" fmla="*/ 2209727 h 2323145"/>
              <a:gd name="connsiteX245" fmla="*/ 1202436 w 11269336"/>
              <a:gd name="connsiteY245" fmla="*/ 2209817 h 2323145"/>
              <a:gd name="connsiteX246" fmla="*/ 1136097 w 11269336"/>
              <a:gd name="connsiteY246" fmla="*/ 2205112 h 2323145"/>
              <a:gd name="connsiteX247" fmla="*/ 988232 w 11269336"/>
              <a:gd name="connsiteY247" fmla="*/ 2235635 h 2323145"/>
              <a:gd name="connsiteX248" fmla="*/ 981959 w 11269336"/>
              <a:gd name="connsiteY248" fmla="*/ 2231607 h 2323145"/>
              <a:gd name="connsiteX249" fmla="*/ 938600 w 11269336"/>
              <a:gd name="connsiteY249" fmla="*/ 2238113 h 2323145"/>
              <a:gd name="connsiteX250" fmla="*/ 791788 w 11269336"/>
              <a:gd name="connsiteY250" fmla="*/ 2293224 h 2323145"/>
              <a:gd name="connsiteX251" fmla="*/ 706914 w 11269336"/>
              <a:gd name="connsiteY251" fmla="*/ 2305046 h 2323145"/>
              <a:gd name="connsiteX252" fmla="*/ 675971 w 11269336"/>
              <a:gd name="connsiteY252" fmla="*/ 2304030 h 2323145"/>
              <a:gd name="connsiteX253" fmla="*/ 624180 w 11269336"/>
              <a:gd name="connsiteY253" fmla="*/ 2302650 h 2323145"/>
              <a:gd name="connsiteX254" fmla="*/ 583453 w 11269336"/>
              <a:gd name="connsiteY254" fmla="*/ 2288788 h 2323145"/>
              <a:gd name="connsiteX255" fmla="*/ 540946 w 11269336"/>
              <a:gd name="connsiteY255" fmla="*/ 2292721 h 2323145"/>
              <a:gd name="connsiteX256" fmla="*/ 533680 w 11269336"/>
              <a:gd name="connsiteY256" fmla="*/ 2310233 h 2323145"/>
              <a:gd name="connsiteX257" fmla="*/ 487366 w 11269336"/>
              <a:gd name="connsiteY257" fmla="*/ 2309053 h 2323145"/>
              <a:gd name="connsiteX258" fmla="*/ 416820 w 11269336"/>
              <a:gd name="connsiteY258" fmla="*/ 2305443 h 2323145"/>
              <a:gd name="connsiteX259" fmla="*/ 376805 w 11269336"/>
              <a:gd name="connsiteY259" fmla="*/ 2307647 h 2323145"/>
              <a:gd name="connsiteX260" fmla="*/ 266777 w 11269336"/>
              <a:gd name="connsiteY260" fmla="*/ 2309012 h 2323145"/>
              <a:gd name="connsiteX261" fmla="*/ 156013 w 11269336"/>
              <a:gd name="connsiteY261" fmla="*/ 2306832 h 2323145"/>
              <a:gd name="connsiteX262" fmla="*/ 87258 w 11269336"/>
              <a:gd name="connsiteY262" fmla="*/ 2285511 h 2323145"/>
              <a:gd name="connsiteX263" fmla="*/ 23798 w 11269336"/>
              <a:gd name="connsiteY263" fmla="*/ 2281822 h 2323145"/>
              <a:gd name="connsiteX264" fmla="*/ 0 w 11269336"/>
              <a:gd name="connsiteY264" fmla="*/ 2285369 h 2323145"/>
              <a:gd name="connsiteX265" fmla="*/ 0 w 11269336"/>
              <a:gd name="connsiteY26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9070855 w 11269336"/>
              <a:gd name="connsiteY23" fmla="*/ 794621 h 2323145"/>
              <a:gd name="connsiteX24" fmla="*/ 8914746 w 11269336"/>
              <a:gd name="connsiteY24" fmla="*/ 826428 h 2323145"/>
              <a:gd name="connsiteX25" fmla="*/ 8917778 w 11269336"/>
              <a:gd name="connsiteY25" fmla="*/ 835198 h 2323145"/>
              <a:gd name="connsiteX26" fmla="*/ 8905560 w 11269336"/>
              <a:gd name="connsiteY26" fmla="*/ 838358 h 2323145"/>
              <a:gd name="connsiteX27" fmla="*/ 8897564 w 11269336"/>
              <a:gd name="connsiteY27" fmla="*/ 834287 h 2323145"/>
              <a:gd name="connsiteX28" fmla="*/ 8878040 w 11269336"/>
              <a:gd name="connsiteY28" fmla="*/ 844150 h 2323145"/>
              <a:gd name="connsiteX29" fmla="*/ 8795998 w 11269336"/>
              <a:gd name="connsiteY29" fmla="*/ 863337 h 2323145"/>
              <a:gd name="connsiteX30" fmla="*/ 8776970 w 11269336"/>
              <a:gd name="connsiteY30" fmla="*/ 885177 h 2323145"/>
              <a:gd name="connsiteX31" fmla="*/ 8755719 w 11269336"/>
              <a:gd name="connsiteY31" fmla="*/ 889754 h 2323145"/>
              <a:gd name="connsiteX32" fmla="*/ 8743257 w 11269336"/>
              <a:gd name="connsiteY32" fmla="*/ 904723 h 2323145"/>
              <a:gd name="connsiteX33" fmla="*/ 8721366 w 11269336"/>
              <a:gd name="connsiteY33" fmla="*/ 904711 h 2323145"/>
              <a:gd name="connsiteX34" fmla="*/ 8678353 w 11269336"/>
              <a:gd name="connsiteY34" fmla="*/ 926318 h 2323145"/>
              <a:gd name="connsiteX35" fmla="*/ 8636849 w 11269336"/>
              <a:gd name="connsiteY35" fmla="*/ 937900 h 2323145"/>
              <a:gd name="connsiteX36" fmla="*/ 8620213 w 11269336"/>
              <a:gd name="connsiteY36" fmla="*/ 943068 h 2323145"/>
              <a:gd name="connsiteX37" fmla="*/ 8612581 w 11269336"/>
              <a:gd name="connsiteY37" fmla="*/ 952695 h 2323145"/>
              <a:gd name="connsiteX38" fmla="*/ 8589038 w 11269336"/>
              <a:gd name="connsiteY38" fmla="*/ 963892 h 2323145"/>
              <a:gd name="connsiteX39" fmla="*/ 8579950 w 11269336"/>
              <a:gd name="connsiteY39" fmla="*/ 960899 h 2323145"/>
              <a:gd name="connsiteX40" fmla="*/ 8579319 w 11269336"/>
              <a:gd name="connsiteY40" fmla="*/ 965630 h 2323145"/>
              <a:gd name="connsiteX41" fmla="*/ 8547429 w 11269336"/>
              <a:gd name="connsiteY41" fmla="*/ 984506 h 2323145"/>
              <a:gd name="connsiteX42" fmla="*/ 8478704 w 11269336"/>
              <a:gd name="connsiteY42" fmla="*/ 1025490 h 2323145"/>
              <a:gd name="connsiteX43" fmla="*/ 8461421 w 11269336"/>
              <a:gd name="connsiteY43" fmla="*/ 1035512 h 2323145"/>
              <a:gd name="connsiteX44" fmla="*/ 8445003 w 11269336"/>
              <a:gd name="connsiteY44" fmla="*/ 1036851 h 2323145"/>
              <a:gd name="connsiteX45" fmla="*/ 8357350 w 11269336"/>
              <a:gd name="connsiteY45" fmla="*/ 1060213 h 2323145"/>
              <a:gd name="connsiteX46" fmla="*/ 8335565 w 11269336"/>
              <a:gd name="connsiteY46" fmla="*/ 1061151 h 2323145"/>
              <a:gd name="connsiteX47" fmla="*/ 8325267 w 11269336"/>
              <a:gd name="connsiteY47" fmla="*/ 1055919 h 2323145"/>
              <a:gd name="connsiteX48" fmla="*/ 8293586 w 11269336"/>
              <a:gd name="connsiteY48" fmla="*/ 1076144 h 2323145"/>
              <a:gd name="connsiteX49" fmla="*/ 8242405 w 11269336"/>
              <a:gd name="connsiteY49" fmla="*/ 1095960 h 2323145"/>
              <a:gd name="connsiteX50" fmla="*/ 8197391 w 11269336"/>
              <a:gd name="connsiteY50" fmla="*/ 1107746 h 2323145"/>
              <a:gd name="connsiteX51" fmla="*/ 8081474 w 11269336"/>
              <a:gd name="connsiteY51" fmla="*/ 1130125 h 2323145"/>
              <a:gd name="connsiteX52" fmla="*/ 8053585 w 11269336"/>
              <a:gd name="connsiteY52" fmla="*/ 1129169 h 2323145"/>
              <a:gd name="connsiteX53" fmla="*/ 8038422 w 11269336"/>
              <a:gd name="connsiteY53" fmla="*/ 1119092 h 2323145"/>
              <a:gd name="connsiteX54" fmla="*/ 8029450 w 11269336"/>
              <a:gd name="connsiteY54" fmla="*/ 1125592 h 2323145"/>
              <a:gd name="connsiteX55" fmla="*/ 7959552 w 11269336"/>
              <a:gd name="connsiteY55" fmla="*/ 1140188 h 2323145"/>
              <a:gd name="connsiteX56" fmla="*/ 7914188 w 11269336"/>
              <a:gd name="connsiteY56" fmla="*/ 1150862 h 2323145"/>
              <a:gd name="connsiteX57" fmla="*/ 7914918 w 11269336"/>
              <a:gd name="connsiteY57" fmla="*/ 1168758 h 2323145"/>
              <a:gd name="connsiteX58" fmla="*/ 7875510 w 11269336"/>
              <a:gd name="connsiteY58" fmla="*/ 1183153 h 2323145"/>
              <a:gd name="connsiteX59" fmla="*/ 7829932 w 11269336"/>
              <a:gd name="connsiteY59" fmla="*/ 1180782 h 2323145"/>
              <a:gd name="connsiteX60" fmla="*/ 7779182 w 11269336"/>
              <a:gd name="connsiteY60" fmla="*/ 1192665 h 2323145"/>
              <a:gd name="connsiteX61" fmla="*/ 7748774 w 11269336"/>
              <a:gd name="connsiteY61" fmla="*/ 1199586 h 2323145"/>
              <a:gd name="connsiteX62" fmla="*/ 7671846 w 11269336"/>
              <a:gd name="connsiteY62" fmla="*/ 1231966 h 2323145"/>
              <a:gd name="connsiteX63" fmla="*/ 7554146 w 11269336"/>
              <a:gd name="connsiteY63" fmla="*/ 1319748 h 2323145"/>
              <a:gd name="connsiteX64" fmla="*/ 7515052 w 11269336"/>
              <a:gd name="connsiteY64" fmla="*/ 1336718 h 2323145"/>
              <a:gd name="connsiteX65" fmla="*/ 7507193 w 11269336"/>
              <a:gd name="connsiteY65" fmla="*/ 1334617 h 2323145"/>
              <a:gd name="connsiteX66" fmla="*/ 7461694 w 11269336"/>
              <a:gd name="connsiteY66" fmla="*/ 1375866 h 2323145"/>
              <a:gd name="connsiteX67" fmla="*/ 7377571 w 11269336"/>
              <a:gd name="connsiteY67" fmla="*/ 1400128 h 2323145"/>
              <a:gd name="connsiteX68" fmla="*/ 7311261 w 11269336"/>
              <a:gd name="connsiteY68" fmla="*/ 1412652 h 2323145"/>
              <a:gd name="connsiteX69" fmla="*/ 7275307 w 11269336"/>
              <a:gd name="connsiteY69" fmla="*/ 1422171 h 2323145"/>
              <a:gd name="connsiteX70" fmla="*/ 7247783 w 11269336"/>
              <a:gd name="connsiteY70" fmla="*/ 1426330 h 2323145"/>
              <a:gd name="connsiteX71" fmla="*/ 7185047 w 11269336"/>
              <a:gd name="connsiteY71" fmla="*/ 1451812 h 2323145"/>
              <a:gd name="connsiteX72" fmla="*/ 7084117 w 11269336"/>
              <a:gd name="connsiteY72" fmla="*/ 1500281 h 2323145"/>
              <a:gd name="connsiteX73" fmla="*/ 7062011 w 11269336"/>
              <a:gd name="connsiteY73" fmla="*/ 1509183 h 2323145"/>
              <a:gd name="connsiteX74" fmla="*/ 7040555 w 11269336"/>
              <a:gd name="connsiteY74" fmla="*/ 1511207 h 2323145"/>
              <a:gd name="connsiteX75" fmla="*/ 7033438 w 11269336"/>
              <a:gd name="connsiteY75" fmla="*/ 1506772 h 2323145"/>
              <a:gd name="connsiteX76" fmla="*/ 7020886 w 11269336"/>
              <a:gd name="connsiteY76" fmla="*/ 1510764 h 2323145"/>
              <a:gd name="connsiteX77" fmla="*/ 7017033 w 11269336"/>
              <a:gd name="connsiteY77" fmla="*/ 1510650 h 2323145"/>
              <a:gd name="connsiteX78" fmla="*/ 6995460 w 11269336"/>
              <a:gd name="connsiteY78" fmla="*/ 1511173 h 2323145"/>
              <a:gd name="connsiteX79" fmla="*/ 6962144 w 11269336"/>
              <a:gd name="connsiteY79" fmla="*/ 1541508 h 2323145"/>
              <a:gd name="connsiteX80" fmla="*/ 6910674 w 11269336"/>
              <a:gd name="connsiteY80" fmla="*/ 1554793 h 2323145"/>
              <a:gd name="connsiteX81" fmla="*/ 6732152 w 11269336"/>
              <a:gd name="connsiteY81" fmla="*/ 1642538 h 2323145"/>
              <a:gd name="connsiteX82" fmla="*/ 6694106 w 11269336"/>
              <a:gd name="connsiteY82" fmla="*/ 1632377 h 2323145"/>
              <a:gd name="connsiteX83" fmla="*/ 6617223 w 11269336"/>
              <a:gd name="connsiteY83" fmla="*/ 1659889 h 2323145"/>
              <a:gd name="connsiteX84" fmla="*/ 6521138 w 11269336"/>
              <a:gd name="connsiteY84" fmla="*/ 1744340 h 2323145"/>
              <a:gd name="connsiteX85" fmla="*/ 6380677 w 11269336"/>
              <a:gd name="connsiteY85" fmla="*/ 1796883 h 2323145"/>
              <a:gd name="connsiteX86" fmla="*/ 6374897 w 11269336"/>
              <a:gd name="connsiteY86" fmla="*/ 1809910 h 2323145"/>
              <a:gd name="connsiteX87" fmla="*/ 6364545 w 11269336"/>
              <a:gd name="connsiteY87" fmla="*/ 1820090 h 2323145"/>
              <a:gd name="connsiteX88" fmla="*/ 6362126 w 11269336"/>
              <a:gd name="connsiteY88" fmla="*/ 1819991 h 2323145"/>
              <a:gd name="connsiteX89" fmla="*/ 6346673 w 11269336"/>
              <a:gd name="connsiteY89" fmla="*/ 1827824 h 2323145"/>
              <a:gd name="connsiteX90" fmla="*/ 6345588 w 11269336"/>
              <a:gd name="connsiteY90" fmla="*/ 1832232 h 2323145"/>
              <a:gd name="connsiteX91" fmla="*/ 6335708 w 11269336"/>
              <a:gd name="connsiteY91" fmla="*/ 1838451 h 2323145"/>
              <a:gd name="connsiteX92" fmla="*/ 6318182 w 11269336"/>
              <a:gd name="connsiteY92" fmla="*/ 1852975 h 2323145"/>
              <a:gd name="connsiteX93" fmla="*/ 6313084 w 11269336"/>
              <a:gd name="connsiteY93" fmla="*/ 1853561 h 2323145"/>
              <a:gd name="connsiteX94" fmla="*/ 6283816 w 11269336"/>
              <a:gd name="connsiteY94" fmla="*/ 1872148 h 2323145"/>
              <a:gd name="connsiteX95" fmla="*/ 6282550 w 11269336"/>
              <a:gd name="connsiteY95" fmla="*/ 1871392 h 2323145"/>
              <a:gd name="connsiteX96" fmla="*/ 6270527 w 11269336"/>
              <a:gd name="connsiteY96" fmla="*/ 1872208 h 2323145"/>
              <a:gd name="connsiteX97" fmla="*/ 6249518 w 11269336"/>
              <a:gd name="connsiteY97" fmla="*/ 1876079 h 2323145"/>
              <a:gd name="connsiteX98" fmla="*/ 6190386 w 11269336"/>
              <a:gd name="connsiteY98" fmla="*/ 1872478 h 2323145"/>
              <a:gd name="connsiteX99" fmla="*/ 6159777 w 11269336"/>
              <a:gd name="connsiteY99" fmla="*/ 1891745 h 2323145"/>
              <a:gd name="connsiteX100" fmla="*/ 6153131 w 11269336"/>
              <a:gd name="connsiteY100" fmla="*/ 1895079 h 2323145"/>
              <a:gd name="connsiteX101" fmla="*/ 6152798 w 11269336"/>
              <a:gd name="connsiteY101" fmla="*/ 1894920 h 2323145"/>
              <a:gd name="connsiteX102" fmla="*/ 6145388 w 11269336"/>
              <a:gd name="connsiteY102" fmla="*/ 1897990 h 2323145"/>
              <a:gd name="connsiteX103" fmla="*/ 6141014 w 11269336"/>
              <a:gd name="connsiteY103" fmla="*/ 1901155 h 2323145"/>
              <a:gd name="connsiteX104" fmla="*/ 6128122 w 11269336"/>
              <a:gd name="connsiteY104" fmla="*/ 1907623 h 2323145"/>
              <a:gd name="connsiteX105" fmla="*/ 6122351 w 11269336"/>
              <a:gd name="connsiteY105" fmla="*/ 1908359 h 2323145"/>
              <a:gd name="connsiteX106" fmla="*/ 6064750 w 11269336"/>
              <a:gd name="connsiteY106" fmla="*/ 1896394 h 2323145"/>
              <a:gd name="connsiteX107" fmla="*/ 5964230 w 11269336"/>
              <a:gd name="connsiteY107" fmla="*/ 1910038 h 2323145"/>
              <a:gd name="connsiteX108" fmla="*/ 5865399 w 11269336"/>
              <a:gd name="connsiteY108" fmla="*/ 1926966 h 2323145"/>
              <a:gd name="connsiteX109" fmla="*/ 5829951 w 11269336"/>
              <a:gd name="connsiteY109" fmla="*/ 1934755 h 2323145"/>
              <a:gd name="connsiteX110" fmla="*/ 5765285 w 11269336"/>
              <a:gd name="connsiteY110" fmla="*/ 1941322 h 2323145"/>
              <a:gd name="connsiteX111" fmla="*/ 5734750 w 11269336"/>
              <a:gd name="connsiteY111" fmla="*/ 1939793 h 2323145"/>
              <a:gd name="connsiteX112" fmla="*/ 5733569 w 11269336"/>
              <a:gd name="connsiteY112" fmla="*/ 1940505 h 2323145"/>
              <a:gd name="connsiteX113" fmla="*/ 5730329 w 11269336"/>
              <a:gd name="connsiteY113" fmla="*/ 1937845 h 2323145"/>
              <a:gd name="connsiteX114" fmla="*/ 5724661 w 11269336"/>
              <a:gd name="connsiteY114" fmla="*/ 1937455 h 2323145"/>
              <a:gd name="connsiteX115" fmla="*/ 5710186 w 11269336"/>
              <a:gd name="connsiteY115" fmla="*/ 1941370 h 2323145"/>
              <a:gd name="connsiteX116" fmla="*/ 5704910 w 11269336"/>
              <a:gd name="connsiteY116" fmla="*/ 1943663 h 2323145"/>
              <a:gd name="connsiteX117" fmla="*/ 5696836 w 11269336"/>
              <a:gd name="connsiteY117" fmla="*/ 1945271 h 2323145"/>
              <a:gd name="connsiteX118" fmla="*/ 5696583 w 11269336"/>
              <a:gd name="connsiteY118" fmla="*/ 1945050 h 2323145"/>
              <a:gd name="connsiteX119" fmla="*/ 5689123 w 11269336"/>
              <a:gd name="connsiteY119" fmla="*/ 1947067 h 2323145"/>
              <a:gd name="connsiteX120" fmla="*/ 5653291 w 11269336"/>
              <a:gd name="connsiteY120" fmla="*/ 1960245 h 2323145"/>
              <a:gd name="connsiteX121" fmla="*/ 5599385 w 11269336"/>
              <a:gd name="connsiteY121" fmla="*/ 1945198 h 2323145"/>
              <a:gd name="connsiteX122" fmla="*/ 5578300 w 11269336"/>
              <a:gd name="connsiteY122" fmla="*/ 1944963 h 2323145"/>
              <a:gd name="connsiteX123" fmla="*/ 5566758 w 11269336"/>
              <a:gd name="connsiteY123" fmla="*/ 1943441 h 2323145"/>
              <a:gd name="connsiteX124" fmla="*/ 5565857 w 11269336"/>
              <a:gd name="connsiteY124" fmla="*/ 1942445 h 2323145"/>
              <a:gd name="connsiteX125" fmla="*/ 5531534 w 11269336"/>
              <a:gd name="connsiteY125" fmla="*/ 1955208 h 2323145"/>
              <a:gd name="connsiteX126" fmla="*/ 5526552 w 11269336"/>
              <a:gd name="connsiteY126" fmla="*/ 1954799 h 2323145"/>
              <a:gd name="connsiteX127" fmla="*/ 5504723 w 11269336"/>
              <a:gd name="connsiteY127" fmla="*/ 1965811 h 2323145"/>
              <a:gd name="connsiteX128" fmla="*/ 5493156 w 11269336"/>
              <a:gd name="connsiteY128" fmla="*/ 1970063 h 2323145"/>
              <a:gd name="connsiteX129" fmla="*/ 5490486 w 11269336"/>
              <a:gd name="connsiteY129" fmla="*/ 1974227 h 2323145"/>
              <a:gd name="connsiteX130" fmla="*/ 5473107 w 11269336"/>
              <a:gd name="connsiteY130" fmla="*/ 1979001 h 2323145"/>
              <a:gd name="connsiteX131" fmla="*/ 5470885 w 11269336"/>
              <a:gd name="connsiteY131" fmla="*/ 1978432 h 2323145"/>
              <a:gd name="connsiteX132" fmla="*/ 5457393 w 11269336"/>
              <a:gd name="connsiteY132" fmla="*/ 1986525 h 2323145"/>
              <a:gd name="connsiteX133" fmla="*/ 5447102 w 11269336"/>
              <a:gd name="connsiteY133" fmla="*/ 1998329 h 2323145"/>
              <a:gd name="connsiteX134" fmla="*/ 5159151 w 11269336"/>
              <a:gd name="connsiteY134" fmla="*/ 2029640 h 2323145"/>
              <a:gd name="connsiteX135" fmla="*/ 5041688 w 11269336"/>
              <a:gd name="connsiteY135" fmla="*/ 2022334 h 2323145"/>
              <a:gd name="connsiteX136" fmla="*/ 4860988 w 11269336"/>
              <a:gd name="connsiteY136" fmla="*/ 2135698 h 2323145"/>
              <a:gd name="connsiteX137" fmla="*/ 4807902 w 11269336"/>
              <a:gd name="connsiteY137" fmla="*/ 2138894 h 2323145"/>
              <a:gd name="connsiteX138" fmla="*/ 4765388 w 11269336"/>
              <a:gd name="connsiteY138" fmla="*/ 2162525 h 2323145"/>
              <a:gd name="connsiteX139" fmla="*/ 4745033 w 11269336"/>
              <a:gd name="connsiteY139" fmla="*/ 2158859 h 2323145"/>
              <a:gd name="connsiteX140" fmla="*/ 4741475 w 11269336"/>
              <a:gd name="connsiteY140" fmla="*/ 2157998 h 2323145"/>
              <a:gd name="connsiteX141" fmla="*/ 4728247 w 11269336"/>
              <a:gd name="connsiteY141" fmla="*/ 2159526 h 2323145"/>
              <a:gd name="connsiteX142" fmla="*/ 4723263 w 11269336"/>
              <a:gd name="connsiteY142" fmla="*/ 2153742 h 2323145"/>
              <a:gd name="connsiteX143" fmla="*/ 4702453 w 11269336"/>
              <a:gd name="connsiteY143" fmla="*/ 2151586 h 2323145"/>
              <a:gd name="connsiteX144" fmla="*/ 4678455 w 11269336"/>
              <a:gd name="connsiteY144" fmla="*/ 2156131 h 2323145"/>
              <a:gd name="connsiteX145" fmla="*/ 4593061 w 11269336"/>
              <a:gd name="connsiteY145" fmla="*/ 2171597 h 2323145"/>
              <a:gd name="connsiteX146" fmla="*/ 4579902 w 11269336"/>
              <a:gd name="connsiteY146" fmla="*/ 2177927 h 2323145"/>
              <a:gd name="connsiteX147" fmla="*/ 4533444 w 11269336"/>
              <a:gd name="connsiteY147" fmla="*/ 2181200 h 2323145"/>
              <a:gd name="connsiteX148" fmla="*/ 4492832 w 11269336"/>
              <a:gd name="connsiteY148" fmla="*/ 2188033 h 2323145"/>
              <a:gd name="connsiteX149" fmla="*/ 4467257 w 11269336"/>
              <a:gd name="connsiteY149" fmla="*/ 2196121 h 2323145"/>
              <a:gd name="connsiteX150" fmla="*/ 4459937 w 11269336"/>
              <a:gd name="connsiteY150" fmla="*/ 2195182 h 2323145"/>
              <a:gd name="connsiteX151" fmla="*/ 4433312 w 11269336"/>
              <a:gd name="connsiteY151" fmla="*/ 2199004 h 2323145"/>
              <a:gd name="connsiteX152" fmla="*/ 4420601 w 11269336"/>
              <a:gd name="connsiteY152" fmla="*/ 2205158 h 2323145"/>
              <a:gd name="connsiteX153" fmla="*/ 4405765 w 11269336"/>
              <a:gd name="connsiteY153" fmla="*/ 2199902 h 2323145"/>
              <a:gd name="connsiteX154" fmla="*/ 4401354 w 11269336"/>
              <a:gd name="connsiteY154" fmla="*/ 2194745 h 2323145"/>
              <a:gd name="connsiteX155" fmla="*/ 4383151 w 11269336"/>
              <a:gd name="connsiteY155" fmla="*/ 2201140 h 2323145"/>
              <a:gd name="connsiteX156" fmla="*/ 4366646 w 11269336"/>
              <a:gd name="connsiteY156" fmla="*/ 2198564 h 2323145"/>
              <a:gd name="connsiteX157" fmla="*/ 4354009 w 11269336"/>
              <a:gd name="connsiteY157" fmla="*/ 2204984 h 2323145"/>
              <a:gd name="connsiteX158" fmla="*/ 4348284 w 11269336"/>
              <a:gd name="connsiteY158" fmla="*/ 2205270 h 2323145"/>
              <a:gd name="connsiteX159" fmla="*/ 4333906 w 11269336"/>
              <a:gd name="connsiteY159" fmla="*/ 2205251 h 2323145"/>
              <a:gd name="connsiteX160" fmla="*/ 4308819 w 11269336"/>
              <a:gd name="connsiteY160" fmla="*/ 2203822 h 2323145"/>
              <a:gd name="connsiteX161" fmla="*/ 4301210 w 11269336"/>
              <a:gd name="connsiteY161" fmla="*/ 2204456 h 2323145"/>
              <a:gd name="connsiteX162" fmla="*/ 4283095 w 11269336"/>
              <a:gd name="connsiteY162" fmla="*/ 2198177 h 2323145"/>
              <a:gd name="connsiteX163" fmla="*/ 4250119 w 11269336"/>
              <a:gd name="connsiteY163" fmla="*/ 2196342 h 2323145"/>
              <a:gd name="connsiteX164" fmla="*/ 4189203 w 11269336"/>
              <a:gd name="connsiteY164" fmla="*/ 2178994 h 2323145"/>
              <a:gd name="connsiteX165" fmla="*/ 4154035 w 11269336"/>
              <a:gd name="connsiteY165" fmla="*/ 2171950 h 2323145"/>
              <a:gd name="connsiteX166" fmla="*/ 4129569 w 11269336"/>
              <a:gd name="connsiteY166" fmla="*/ 2163850 h 2323145"/>
              <a:gd name="connsiteX167" fmla="*/ 4061250 w 11269336"/>
              <a:gd name="connsiteY167" fmla="*/ 2159236 h 2323145"/>
              <a:gd name="connsiteX168" fmla="*/ 3945480 w 11269336"/>
              <a:gd name="connsiteY168" fmla="*/ 2158279 h 2323145"/>
              <a:gd name="connsiteX169" fmla="*/ 3921468 w 11269336"/>
              <a:gd name="connsiteY169" fmla="*/ 2156588 h 2323145"/>
              <a:gd name="connsiteX170" fmla="*/ 3903348 w 11269336"/>
              <a:gd name="connsiteY170" fmla="*/ 2149220 h 2323145"/>
              <a:gd name="connsiteX171" fmla="*/ 3901342 w 11269336"/>
              <a:gd name="connsiteY171" fmla="*/ 2142355 h 2323145"/>
              <a:gd name="connsiteX172" fmla="*/ 3888539 w 11269336"/>
              <a:gd name="connsiteY172" fmla="*/ 2140476 h 2323145"/>
              <a:gd name="connsiteX173" fmla="*/ 3885662 w 11269336"/>
              <a:gd name="connsiteY173" fmla="*/ 2138740 h 2323145"/>
              <a:gd name="connsiteX174" fmla="*/ 3868627 w 11269336"/>
              <a:gd name="connsiteY174" fmla="*/ 2130023 h 2323145"/>
              <a:gd name="connsiteX175" fmla="*/ 3819177 w 11269336"/>
              <a:gd name="connsiteY175" fmla="*/ 2142111 h 2323145"/>
              <a:gd name="connsiteX176" fmla="*/ 3769100 w 11269336"/>
              <a:gd name="connsiteY176" fmla="*/ 2131731 h 2323145"/>
              <a:gd name="connsiteX177" fmla="*/ 3562752 w 11269336"/>
              <a:gd name="connsiteY177" fmla="*/ 2131785 h 2323145"/>
              <a:gd name="connsiteX178" fmla="*/ 3541402 w 11269336"/>
              <a:gd name="connsiteY178" fmla="*/ 2106821 h 2323145"/>
              <a:gd name="connsiteX179" fmla="*/ 3365341 w 11269336"/>
              <a:gd name="connsiteY179" fmla="*/ 2077638 h 2323145"/>
              <a:gd name="connsiteX180" fmla="*/ 3170922 w 11269336"/>
              <a:gd name="connsiteY180" fmla="*/ 2115957 h 2323145"/>
              <a:gd name="connsiteX181" fmla="*/ 3156256 w 11269336"/>
              <a:gd name="connsiteY181" fmla="*/ 2124773 h 2323145"/>
              <a:gd name="connsiteX182" fmla="*/ 3140298 w 11269336"/>
              <a:gd name="connsiteY182" fmla="*/ 2129182 h 2323145"/>
              <a:gd name="connsiteX183" fmla="*/ 3138514 w 11269336"/>
              <a:gd name="connsiteY183" fmla="*/ 2128069 h 2323145"/>
              <a:gd name="connsiteX184" fmla="*/ 3120467 w 11269336"/>
              <a:gd name="connsiteY184" fmla="*/ 2128281 h 2323145"/>
              <a:gd name="connsiteX185" fmla="*/ 3116175 w 11269336"/>
              <a:gd name="connsiteY185" fmla="*/ 2131633 h 2323145"/>
              <a:gd name="connsiteX186" fmla="*/ 3103685 w 11269336"/>
              <a:gd name="connsiteY186" fmla="*/ 2132814 h 2323145"/>
              <a:gd name="connsiteX187" fmla="*/ 3078794 w 11269336"/>
              <a:gd name="connsiteY187" fmla="*/ 2137935 h 2323145"/>
              <a:gd name="connsiteX188" fmla="*/ 3074407 w 11269336"/>
              <a:gd name="connsiteY188" fmla="*/ 2136274 h 2323145"/>
              <a:gd name="connsiteX189" fmla="*/ 3037285 w 11269336"/>
              <a:gd name="connsiteY189" fmla="*/ 2139919 h 2323145"/>
              <a:gd name="connsiteX190" fmla="*/ 3036901 w 11269336"/>
              <a:gd name="connsiteY190" fmla="*/ 2138726 h 2323145"/>
              <a:gd name="connsiteX191" fmla="*/ 3026996 w 11269336"/>
              <a:gd name="connsiteY191" fmla="*/ 2134322 h 2323145"/>
              <a:gd name="connsiteX192" fmla="*/ 3007772 w 11269336"/>
              <a:gd name="connsiteY192" fmla="*/ 2128742 h 2323145"/>
              <a:gd name="connsiteX193" fmla="*/ 2965030 w 11269336"/>
              <a:gd name="connsiteY193" fmla="*/ 2100494 h 2323145"/>
              <a:gd name="connsiteX194" fmla="*/ 2926342 w 11269336"/>
              <a:gd name="connsiteY194" fmla="*/ 2104155 h 2323145"/>
              <a:gd name="connsiteX195" fmla="*/ 2918608 w 11269336"/>
              <a:gd name="connsiteY195" fmla="*/ 2104215 h 2323145"/>
              <a:gd name="connsiteX196" fmla="*/ 2918475 w 11269336"/>
              <a:gd name="connsiteY196" fmla="*/ 2103937 h 2323145"/>
              <a:gd name="connsiteX197" fmla="*/ 2910360 w 11269336"/>
              <a:gd name="connsiteY197" fmla="*/ 2103444 h 2323145"/>
              <a:gd name="connsiteX198" fmla="*/ 2904507 w 11269336"/>
              <a:gd name="connsiteY198" fmla="*/ 2104326 h 2323145"/>
              <a:gd name="connsiteX199" fmla="*/ 2889503 w 11269336"/>
              <a:gd name="connsiteY199" fmla="*/ 2104443 h 2323145"/>
              <a:gd name="connsiteX200" fmla="*/ 2884480 w 11269336"/>
              <a:gd name="connsiteY200" fmla="*/ 2102626 h 2323145"/>
              <a:gd name="connsiteX201" fmla="*/ 2882689 w 11269336"/>
              <a:gd name="connsiteY201" fmla="*/ 2099228 h 2323145"/>
              <a:gd name="connsiteX202" fmla="*/ 2881291 w 11269336"/>
              <a:gd name="connsiteY202" fmla="*/ 2099618 h 2323145"/>
              <a:gd name="connsiteX203" fmla="*/ 2853979 w 11269336"/>
              <a:gd name="connsiteY203" fmla="*/ 2090388 h 2323145"/>
              <a:gd name="connsiteX204" fmla="*/ 2791790 w 11269336"/>
              <a:gd name="connsiteY204" fmla="*/ 2080332 h 2323145"/>
              <a:gd name="connsiteX205" fmla="*/ 2755844 w 11269336"/>
              <a:gd name="connsiteY205" fmla="*/ 2078874 h 2323145"/>
              <a:gd name="connsiteX206" fmla="*/ 2657742 w 11269336"/>
              <a:gd name="connsiteY206" fmla="*/ 2070179 h 2323145"/>
              <a:gd name="connsiteX207" fmla="*/ 2559549 w 11269336"/>
              <a:gd name="connsiteY207" fmla="*/ 2057873 h 2323145"/>
              <a:gd name="connsiteX208" fmla="*/ 2512054 w 11269336"/>
              <a:gd name="connsiteY208" fmla="*/ 2031671 h 2323145"/>
              <a:gd name="connsiteX209" fmla="*/ 2506437 w 11269336"/>
              <a:gd name="connsiteY209" fmla="*/ 2030918 h 2323145"/>
              <a:gd name="connsiteX210" fmla="*/ 2491752 w 11269336"/>
              <a:gd name="connsiteY210" fmla="*/ 2033906 h 2323145"/>
              <a:gd name="connsiteX211" fmla="*/ 2486338 w 11269336"/>
              <a:gd name="connsiteY211" fmla="*/ 2035862 h 2323145"/>
              <a:gd name="connsiteX212" fmla="*/ 2478186 w 11269336"/>
              <a:gd name="connsiteY212" fmla="*/ 2036953 h 2323145"/>
              <a:gd name="connsiteX213" fmla="*/ 2477950 w 11269336"/>
              <a:gd name="connsiteY213" fmla="*/ 2036715 h 2323145"/>
              <a:gd name="connsiteX214" fmla="*/ 2470381 w 11269336"/>
              <a:gd name="connsiteY214" fmla="*/ 2038256 h 2323145"/>
              <a:gd name="connsiteX215" fmla="*/ 2433781 w 11269336"/>
              <a:gd name="connsiteY215" fmla="*/ 2049140 h 2323145"/>
              <a:gd name="connsiteX216" fmla="*/ 2381172 w 11269336"/>
              <a:gd name="connsiteY216" fmla="*/ 2030645 h 2323145"/>
              <a:gd name="connsiteX217" fmla="*/ 2360198 w 11269336"/>
              <a:gd name="connsiteY217" fmla="*/ 2029059 h 2323145"/>
              <a:gd name="connsiteX218" fmla="*/ 2348815 w 11269336"/>
              <a:gd name="connsiteY218" fmla="*/ 2026798 h 2323145"/>
              <a:gd name="connsiteX219" fmla="*/ 2347988 w 11269336"/>
              <a:gd name="connsiteY219" fmla="*/ 2025745 h 2323145"/>
              <a:gd name="connsiteX220" fmla="*/ 2312920 w 11269336"/>
              <a:gd name="connsiteY220" fmla="*/ 2036311 h 2323145"/>
              <a:gd name="connsiteX221" fmla="*/ 2307986 w 11269336"/>
              <a:gd name="connsiteY221" fmla="*/ 2035583 h 2323145"/>
              <a:gd name="connsiteX222" fmla="*/ 2285481 w 11269336"/>
              <a:gd name="connsiteY222" fmla="*/ 2045197 h 2323145"/>
              <a:gd name="connsiteX223" fmla="*/ 2273666 w 11269336"/>
              <a:gd name="connsiteY223" fmla="*/ 2048710 h 2323145"/>
              <a:gd name="connsiteX224" fmla="*/ 2270719 w 11269336"/>
              <a:gd name="connsiteY224" fmla="*/ 2052702 h 2323145"/>
              <a:gd name="connsiteX225" fmla="*/ 2253080 w 11269336"/>
              <a:gd name="connsiteY225" fmla="*/ 2056363 h 2323145"/>
              <a:gd name="connsiteX226" fmla="*/ 2250906 w 11269336"/>
              <a:gd name="connsiteY226" fmla="*/ 2055654 h 2323145"/>
              <a:gd name="connsiteX227" fmla="*/ 2236905 w 11269336"/>
              <a:gd name="connsiteY227" fmla="*/ 2062882 h 2323145"/>
              <a:gd name="connsiteX228" fmla="*/ 2225830 w 11269336"/>
              <a:gd name="connsiteY228" fmla="*/ 2074027 h 2323145"/>
              <a:gd name="connsiteX229" fmla="*/ 2073776 w 11269336"/>
              <a:gd name="connsiteY229" fmla="*/ 2089244 h 2323145"/>
              <a:gd name="connsiteX230" fmla="*/ 1948256 w 11269336"/>
              <a:gd name="connsiteY230" fmla="*/ 2146616 h 2323145"/>
              <a:gd name="connsiteX231" fmla="*/ 1865582 w 11269336"/>
              <a:gd name="connsiteY231" fmla="*/ 2153738 h 2323145"/>
              <a:gd name="connsiteX232" fmla="*/ 1835210 w 11269336"/>
              <a:gd name="connsiteY232" fmla="*/ 2134244 h 2323145"/>
              <a:gd name="connsiteX233" fmla="*/ 1632661 w 11269336"/>
              <a:gd name="connsiteY233" fmla="*/ 2173882 h 2323145"/>
              <a:gd name="connsiteX234" fmla="*/ 1579590 w 11269336"/>
              <a:gd name="connsiteY234" fmla="*/ 2173680 h 2323145"/>
              <a:gd name="connsiteX235" fmla="*/ 1535601 w 11269336"/>
              <a:gd name="connsiteY235" fmla="*/ 2194590 h 2323145"/>
              <a:gd name="connsiteX236" fmla="*/ 1515594 w 11269336"/>
              <a:gd name="connsiteY236" fmla="*/ 2189622 h 2323145"/>
              <a:gd name="connsiteX237" fmla="*/ 1512113 w 11269336"/>
              <a:gd name="connsiteY237" fmla="*/ 2188534 h 2323145"/>
              <a:gd name="connsiteX238" fmla="*/ 1498838 w 11269336"/>
              <a:gd name="connsiteY238" fmla="*/ 2189213 h 2323145"/>
              <a:gd name="connsiteX239" fmla="*/ 1494279 w 11269336"/>
              <a:gd name="connsiteY239" fmla="*/ 2183112 h 2323145"/>
              <a:gd name="connsiteX240" fmla="*/ 1473714 w 11269336"/>
              <a:gd name="connsiteY240" fmla="*/ 2179625 h 2323145"/>
              <a:gd name="connsiteX241" fmla="*/ 1449503 w 11269336"/>
              <a:gd name="connsiteY241" fmla="*/ 2182633 h 2323145"/>
              <a:gd name="connsiteX242" fmla="*/ 1266687 w 11269336"/>
              <a:gd name="connsiteY242" fmla="*/ 2212688 h 2323145"/>
              <a:gd name="connsiteX243" fmla="*/ 1239614 w 11269336"/>
              <a:gd name="connsiteY243" fmla="*/ 2209727 h 2323145"/>
              <a:gd name="connsiteX244" fmla="*/ 1202436 w 11269336"/>
              <a:gd name="connsiteY244" fmla="*/ 2209817 h 2323145"/>
              <a:gd name="connsiteX245" fmla="*/ 1136097 w 11269336"/>
              <a:gd name="connsiteY245" fmla="*/ 2205112 h 2323145"/>
              <a:gd name="connsiteX246" fmla="*/ 988232 w 11269336"/>
              <a:gd name="connsiteY246" fmla="*/ 2235635 h 2323145"/>
              <a:gd name="connsiteX247" fmla="*/ 981959 w 11269336"/>
              <a:gd name="connsiteY247" fmla="*/ 2231607 h 2323145"/>
              <a:gd name="connsiteX248" fmla="*/ 938600 w 11269336"/>
              <a:gd name="connsiteY248" fmla="*/ 2238113 h 2323145"/>
              <a:gd name="connsiteX249" fmla="*/ 791788 w 11269336"/>
              <a:gd name="connsiteY249" fmla="*/ 2293224 h 2323145"/>
              <a:gd name="connsiteX250" fmla="*/ 706914 w 11269336"/>
              <a:gd name="connsiteY250" fmla="*/ 2305046 h 2323145"/>
              <a:gd name="connsiteX251" fmla="*/ 675971 w 11269336"/>
              <a:gd name="connsiteY251" fmla="*/ 2304030 h 2323145"/>
              <a:gd name="connsiteX252" fmla="*/ 624180 w 11269336"/>
              <a:gd name="connsiteY252" fmla="*/ 2302650 h 2323145"/>
              <a:gd name="connsiteX253" fmla="*/ 583453 w 11269336"/>
              <a:gd name="connsiteY253" fmla="*/ 2288788 h 2323145"/>
              <a:gd name="connsiteX254" fmla="*/ 540946 w 11269336"/>
              <a:gd name="connsiteY254" fmla="*/ 2292721 h 2323145"/>
              <a:gd name="connsiteX255" fmla="*/ 533680 w 11269336"/>
              <a:gd name="connsiteY255" fmla="*/ 2310233 h 2323145"/>
              <a:gd name="connsiteX256" fmla="*/ 487366 w 11269336"/>
              <a:gd name="connsiteY256" fmla="*/ 2309053 h 2323145"/>
              <a:gd name="connsiteX257" fmla="*/ 416820 w 11269336"/>
              <a:gd name="connsiteY257" fmla="*/ 2305443 h 2323145"/>
              <a:gd name="connsiteX258" fmla="*/ 376805 w 11269336"/>
              <a:gd name="connsiteY258" fmla="*/ 2307647 h 2323145"/>
              <a:gd name="connsiteX259" fmla="*/ 266777 w 11269336"/>
              <a:gd name="connsiteY259" fmla="*/ 2309012 h 2323145"/>
              <a:gd name="connsiteX260" fmla="*/ 156013 w 11269336"/>
              <a:gd name="connsiteY260" fmla="*/ 2306832 h 2323145"/>
              <a:gd name="connsiteX261" fmla="*/ 87258 w 11269336"/>
              <a:gd name="connsiteY261" fmla="*/ 2285511 h 2323145"/>
              <a:gd name="connsiteX262" fmla="*/ 23798 w 11269336"/>
              <a:gd name="connsiteY262" fmla="*/ 2281822 h 2323145"/>
              <a:gd name="connsiteX263" fmla="*/ 0 w 11269336"/>
              <a:gd name="connsiteY263" fmla="*/ 2285369 h 2323145"/>
              <a:gd name="connsiteX264" fmla="*/ 0 w 11269336"/>
              <a:gd name="connsiteY26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8977138 w 11269336"/>
              <a:gd name="connsiteY22" fmla="*/ 774970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263254 w 11269336"/>
              <a:gd name="connsiteY20" fmla="*/ 645662 h 2323145"/>
              <a:gd name="connsiteX21" fmla="*/ 9162278 w 11269336"/>
              <a:gd name="connsiteY21" fmla="*/ 704724 h 2323145"/>
              <a:gd name="connsiteX22" fmla="*/ 9062863 w 11269336"/>
              <a:gd name="connsiteY22" fmla="*/ 754656 h 2323145"/>
              <a:gd name="connsiteX23" fmla="*/ 8914746 w 11269336"/>
              <a:gd name="connsiteY23" fmla="*/ 826428 h 2323145"/>
              <a:gd name="connsiteX24" fmla="*/ 8917778 w 11269336"/>
              <a:gd name="connsiteY24" fmla="*/ 835198 h 2323145"/>
              <a:gd name="connsiteX25" fmla="*/ 8905560 w 11269336"/>
              <a:gd name="connsiteY25" fmla="*/ 838358 h 2323145"/>
              <a:gd name="connsiteX26" fmla="*/ 8897564 w 11269336"/>
              <a:gd name="connsiteY26" fmla="*/ 834287 h 2323145"/>
              <a:gd name="connsiteX27" fmla="*/ 8878040 w 11269336"/>
              <a:gd name="connsiteY27" fmla="*/ 844150 h 2323145"/>
              <a:gd name="connsiteX28" fmla="*/ 8795998 w 11269336"/>
              <a:gd name="connsiteY28" fmla="*/ 863337 h 2323145"/>
              <a:gd name="connsiteX29" fmla="*/ 8776970 w 11269336"/>
              <a:gd name="connsiteY29" fmla="*/ 885177 h 2323145"/>
              <a:gd name="connsiteX30" fmla="*/ 8755719 w 11269336"/>
              <a:gd name="connsiteY30" fmla="*/ 889754 h 2323145"/>
              <a:gd name="connsiteX31" fmla="*/ 8743257 w 11269336"/>
              <a:gd name="connsiteY31" fmla="*/ 904723 h 2323145"/>
              <a:gd name="connsiteX32" fmla="*/ 8721366 w 11269336"/>
              <a:gd name="connsiteY32" fmla="*/ 904711 h 2323145"/>
              <a:gd name="connsiteX33" fmla="*/ 8678353 w 11269336"/>
              <a:gd name="connsiteY33" fmla="*/ 926318 h 2323145"/>
              <a:gd name="connsiteX34" fmla="*/ 8636849 w 11269336"/>
              <a:gd name="connsiteY34" fmla="*/ 937900 h 2323145"/>
              <a:gd name="connsiteX35" fmla="*/ 8620213 w 11269336"/>
              <a:gd name="connsiteY35" fmla="*/ 943068 h 2323145"/>
              <a:gd name="connsiteX36" fmla="*/ 8612581 w 11269336"/>
              <a:gd name="connsiteY36" fmla="*/ 952695 h 2323145"/>
              <a:gd name="connsiteX37" fmla="*/ 8589038 w 11269336"/>
              <a:gd name="connsiteY37" fmla="*/ 963892 h 2323145"/>
              <a:gd name="connsiteX38" fmla="*/ 8579950 w 11269336"/>
              <a:gd name="connsiteY38" fmla="*/ 960899 h 2323145"/>
              <a:gd name="connsiteX39" fmla="*/ 8579319 w 11269336"/>
              <a:gd name="connsiteY39" fmla="*/ 965630 h 2323145"/>
              <a:gd name="connsiteX40" fmla="*/ 8547429 w 11269336"/>
              <a:gd name="connsiteY40" fmla="*/ 984506 h 2323145"/>
              <a:gd name="connsiteX41" fmla="*/ 8478704 w 11269336"/>
              <a:gd name="connsiteY41" fmla="*/ 1025490 h 2323145"/>
              <a:gd name="connsiteX42" fmla="*/ 8461421 w 11269336"/>
              <a:gd name="connsiteY42" fmla="*/ 1035512 h 2323145"/>
              <a:gd name="connsiteX43" fmla="*/ 8445003 w 11269336"/>
              <a:gd name="connsiteY43" fmla="*/ 1036851 h 2323145"/>
              <a:gd name="connsiteX44" fmla="*/ 8357350 w 11269336"/>
              <a:gd name="connsiteY44" fmla="*/ 1060213 h 2323145"/>
              <a:gd name="connsiteX45" fmla="*/ 8335565 w 11269336"/>
              <a:gd name="connsiteY45" fmla="*/ 1061151 h 2323145"/>
              <a:gd name="connsiteX46" fmla="*/ 8325267 w 11269336"/>
              <a:gd name="connsiteY46" fmla="*/ 1055919 h 2323145"/>
              <a:gd name="connsiteX47" fmla="*/ 8293586 w 11269336"/>
              <a:gd name="connsiteY47" fmla="*/ 1076144 h 2323145"/>
              <a:gd name="connsiteX48" fmla="*/ 8242405 w 11269336"/>
              <a:gd name="connsiteY48" fmla="*/ 1095960 h 2323145"/>
              <a:gd name="connsiteX49" fmla="*/ 8197391 w 11269336"/>
              <a:gd name="connsiteY49" fmla="*/ 1107746 h 2323145"/>
              <a:gd name="connsiteX50" fmla="*/ 8081474 w 11269336"/>
              <a:gd name="connsiteY50" fmla="*/ 1130125 h 2323145"/>
              <a:gd name="connsiteX51" fmla="*/ 8053585 w 11269336"/>
              <a:gd name="connsiteY51" fmla="*/ 1129169 h 2323145"/>
              <a:gd name="connsiteX52" fmla="*/ 8038422 w 11269336"/>
              <a:gd name="connsiteY52" fmla="*/ 1119092 h 2323145"/>
              <a:gd name="connsiteX53" fmla="*/ 8029450 w 11269336"/>
              <a:gd name="connsiteY53" fmla="*/ 1125592 h 2323145"/>
              <a:gd name="connsiteX54" fmla="*/ 7959552 w 11269336"/>
              <a:gd name="connsiteY54" fmla="*/ 1140188 h 2323145"/>
              <a:gd name="connsiteX55" fmla="*/ 7914188 w 11269336"/>
              <a:gd name="connsiteY55" fmla="*/ 1150862 h 2323145"/>
              <a:gd name="connsiteX56" fmla="*/ 7914918 w 11269336"/>
              <a:gd name="connsiteY56" fmla="*/ 1168758 h 2323145"/>
              <a:gd name="connsiteX57" fmla="*/ 7875510 w 11269336"/>
              <a:gd name="connsiteY57" fmla="*/ 1183153 h 2323145"/>
              <a:gd name="connsiteX58" fmla="*/ 7829932 w 11269336"/>
              <a:gd name="connsiteY58" fmla="*/ 1180782 h 2323145"/>
              <a:gd name="connsiteX59" fmla="*/ 7779182 w 11269336"/>
              <a:gd name="connsiteY59" fmla="*/ 1192665 h 2323145"/>
              <a:gd name="connsiteX60" fmla="*/ 7748774 w 11269336"/>
              <a:gd name="connsiteY60" fmla="*/ 1199586 h 2323145"/>
              <a:gd name="connsiteX61" fmla="*/ 7671846 w 11269336"/>
              <a:gd name="connsiteY61" fmla="*/ 1231966 h 2323145"/>
              <a:gd name="connsiteX62" fmla="*/ 7554146 w 11269336"/>
              <a:gd name="connsiteY62" fmla="*/ 1319748 h 2323145"/>
              <a:gd name="connsiteX63" fmla="*/ 7515052 w 11269336"/>
              <a:gd name="connsiteY63" fmla="*/ 1336718 h 2323145"/>
              <a:gd name="connsiteX64" fmla="*/ 7507193 w 11269336"/>
              <a:gd name="connsiteY64" fmla="*/ 1334617 h 2323145"/>
              <a:gd name="connsiteX65" fmla="*/ 7461694 w 11269336"/>
              <a:gd name="connsiteY65" fmla="*/ 1375866 h 2323145"/>
              <a:gd name="connsiteX66" fmla="*/ 7377571 w 11269336"/>
              <a:gd name="connsiteY66" fmla="*/ 1400128 h 2323145"/>
              <a:gd name="connsiteX67" fmla="*/ 7311261 w 11269336"/>
              <a:gd name="connsiteY67" fmla="*/ 1412652 h 2323145"/>
              <a:gd name="connsiteX68" fmla="*/ 7275307 w 11269336"/>
              <a:gd name="connsiteY68" fmla="*/ 1422171 h 2323145"/>
              <a:gd name="connsiteX69" fmla="*/ 7247783 w 11269336"/>
              <a:gd name="connsiteY69" fmla="*/ 1426330 h 2323145"/>
              <a:gd name="connsiteX70" fmla="*/ 7185047 w 11269336"/>
              <a:gd name="connsiteY70" fmla="*/ 1451812 h 2323145"/>
              <a:gd name="connsiteX71" fmla="*/ 7084117 w 11269336"/>
              <a:gd name="connsiteY71" fmla="*/ 1500281 h 2323145"/>
              <a:gd name="connsiteX72" fmla="*/ 7062011 w 11269336"/>
              <a:gd name="connsiteY72" fmla="*/ 1509183 h 2323145"/>
              <a:gd name="connsiteX73" fmla="*/ 7040555 w 11269336"/>
              <a:gd name="connsiteY73" fmla="*/ 1511207 h 2323145"/>
              <a:gd name="connsiteX74" fmla="*/ 7033438 w 11269336"/>
              <a:gd name="connsiteY74" fmla="*/ 1506772 h 2323145"/>
              <a:gd name="connsiteX75" fmla="*/ 7020886 w 11269336"/>
              <a:gd name="connsiteY75" fmla="*/ 1510764 h 2323145"/>
              <a:gd name="connsiteX76" fmla="*/ 7017033 w 11269336"/>
              <a:gd name="connsiteY76" fmla="*/ 1510650 h 2323145"/>
              <a:gd name="connsiteX77" fmla="*/ 6995460 w 11269336"/>
              <a:gd name="connsiteY77" fmla="*/ 1511173 h 2323145"/>
              <a:gd name="connsiteX78" fmla="*/ 6962144 w 11269336"/>
              <a:gd name="connsiteY78" fmla="*/ 1541508 h 2323145"/>
              <a:gd name="connsiteX79" fmla="*/ 6910674 w 11269336"/>
              <a:gd name="connsiteY79" fmla="*/ 1554793 h 2323145"/>
              <a:gd name="connsiteX80" fmla="*/ 6732152 w 11269336"/>
              <a:gd name="connsiteY80" fmla="*/ 1642538 h 2323145"/>
              <a:gd name="connsiteX81" fmla="*/ 6694106 w 11269336"/>
              <a:gd name="connsiteY81" fmla="*/ 1632377 h 2323145"/>
              <a:gd name="connsiteX82" fmla="*/ 6617223 w 11269336"/>
              <a:gd name="connsiteY82" fmla="*/ 1659889 h 2323145"/>
              <a:gd name="connsiteX83" fmla="*/ 6521138 w 11269336"/>
              <a:gd name="connsiteY83" fmla="*/ 1744340 h 2323145"/>
              <a:gd name="connsiteX84" fmla="*/ 6380677 w 11269336"/>
              <a:gd name="connsiteY84" fmla="*/ 1796883 h 2323145"/>
              <a:gd name="connsiteX85" fmla="*/ 6374897 w 11269336"/>
              <a:gd name="connsiteY85" fmla="*/ 1809910 h 2323145"/>
              <a:gd name="connsiteX86" fmla="*/ 6364545 w 11269336"/>
              <a:gd name="connsiteY86" fmla="*/ 1820090 h 2323145"/>
              <a:gd name="connsiteX87" fmla="*/ 6362126 w 11269336"/>
              <a:gd name="connsiteY87" fmla="*/ 1819991 h 2323145"/>
              <a:gd name="connsiteX88" fmla="*/ 6346673 w 11269336"/>
              <a:gd name="connsiteY88" fmla="*/ 1827824 h 2323145"/>
              <a:gd name="connsiteX89" fmla="*/ 6345588 w 11269336"/>
              <a:gd name="connsiteY89" fmla="*/ 1832232 h 2323145"/>
              <a:gd name="connsiteX90" fmla="*/ 6335708 w 11269336"/>
              <a:gd name="connsiteY90" fmla="*/ 1838451 h 2323145"/>
              <a:gd name="connsiteX91" fmla="*/ 6318182 w 11269336"/>
              <a:gd name="connsiteY91" fmla="*/ 1852975 h 2323145"/>
              <a:gd name="connsiteX92" fmla="*/ 6313084 w 11269336"/>
              <a:gd name="connsiteY92" fmla="*/ 1853561 h 2323145"/>
              <a:gd name="connsiteX93" fmla="*/ 6283816 w 11269336"/>
              <a:gd name="connsiteY93" fmla="*/ 1872148 h 2323145"/>
              <a:gd name="connsiteX94" fmla="*/ 6282550 w 11269336"/>
              <a:gd name="connsiteY94" fmla="*/ 1871392 h 2323145"/>
              <a:gd name="connsiteX95" fmla="*/ 6270527 w 11269336"/>
              <a:gd name="connsiteY95" fmla="*/ 1872208 h 2323145"/>
              <a:gd name="connsiteX96" fmla="*/ 6249518 w 11269336"/>
              <a:gd name="connsiteY96" fmla="*/ 1876079 h 2323145"/>
              <a:gd name="connsiteX97" fmla="*/ 6190386 w 11269336"/>
              <a:gd name="connsiteY97" fmla="*/ 1872478 h 2323145"/>
              <a:gd name="connsiteX98" fmla="*/ 6159777 w 11269336"/>
              <a:gd name="connsiteY98" fmla="*/ 1891745 h 2323145"/>
              <a:gd name="connsiteX99" fmla="*/ 6153131 w 11269336"/>
              <a:gd name="connsiteY99" fmla="*/ 1895079 h 2323145"/>
              <a:gd name="connsiteX100" fmla="*/ 6152798 w 11269336"/>
              <a:gd name="connsiteY100" fmla="*/ 1894920 h 2323145"/>
              <a:gd name="connsiteX101" fmla="*/ 6145388 w 11269336"/>
              <a:gd name="connsiteY101" fmla="*/ 1897990 h 2323145"/>
              <a:gd name="connsiteX102" fmla="*/ 6141014 w 11269336"/>
              <a:gd name="connsiteY102" fmla="*/ 1901155 h 2323145"/>
              <a:gd name="connsiteX103" fmla="*/ 6128122 w 11269336"/>
              <a:gd name="connsiteY103" fmla="*/ 1907623 h 2323145"/>
              <a:gd name="connsiteX104" fmla="*/ 6122351 w 11269336"/>
              <a:gd name="connsiteY104" fmla="*/ 1908359 h 2323145"/>
              <a:gd name="connsiteX105" fmla="*/ 6064750 w 11269336"/>
              <a:gd name="connsiteY105" fmla="*/ 1896394 h 2323145"/>
              <a:gd name="connsiteX106" fmla="*/ 5964230 w 11269336"/>
              <a:gd name="connsiteY106" fmla="*/ 1910038 h 2323145"/>
              <a:gd name="connsiteX107" fmla="*/ 5865399 w 11269336"/>
              <a:gd name="connsiteY107" fmla="*/ 1926966 h 2323145"/>
              <a:gd name="connsiteX108" fmla="*/ 5829951 w 11269336"/>
              <a:gd name="connsiteY108" fmla="*/ 1934755 h 2323145"/>
              <a:gd name="connsiteX109" fmla="*/ 5765285 w 11269336"/>
              <a:gd name="connsiteY109" fmla="*/ 1941322 h 2323145"/>
              <a:gd name="connsiteX110" fmla="*/ 5734750 w 11269336"/>
              <a:gd name="connsiteY110" fmla="*/ 1939793 h 2323145"/>
              <a:gd name="connsiteX111" fmla="*/ 5733569 w 11269336"/>
              <a:gd name="connsiteY111" fmla="*/ 1940505 h 2323145"/>
              <a:gd name="connsiteX112" fmla="*/ 5730329 w 11269336"/>
              <a:gd name="connsiteY112" fmla="*/ 1937845 h 2323145"/>
              <a:gd name="connsiteX113" fmla="*/ 5724661 w 11269336"/>
              <a:gd name="connsiteY113" fmla="*/ 1937455 h 2323145"/>
              <a:gd name="connsiteX114" fmla="*/ 5710186 w 11269336"/>
              <a:gd name="connsiteY114" fmla="*/ 1941370 h 2323145"/>
              <a:gd name="connsiteX115" fmla="*/ 5704910 w 11269336"/>
              <a:gd name="connsiteY115" fmla="*/ 1943663 h 2323145"/>
              <a:gd name="connsiteX116" fmla="*/ 5696836 w 11269336"/>
              <a:gd name="connsiteY116" fmla="*/ 1945271 h 2323145"/>
              <a:gd name="connsiteX117" fmla="*/ 5696583 w 11269336"/>
              <a:gd name="connsiteY117" fmla="*/ 1945050 h 2323145"/>
              <a:gd name="connsiteX118" fmla="*/ 5689123 w 11269336"/>
              <a:gd name="connsiteY118" fmla="*/ 1947067 h 2323145"/>
              <a:gd name="connsiteX119" fmla="*/ 5653291 w 11269336"/>
              <a:gd name="connsiteY119" fmla="*/ 1960245 h 2323145"/>
              <a:gd name="connsiteX120" fmla="*/ 5599385 w 11269336"/>
              <a:gd name="connsiteY120" fmla="*/ 1945198 h 2323145"/>
              <a:gd name="connsiteX121" fmla="*/ 5578300 w 11269336"/>
              <a:gd name="connsiteY121" fmla="*/ 1944963 h 2323145"/>
              <a:gd name="connsiteX122" fmla="*/ 5566758 w 11269336"/>
              <a:gd name="connsiteY122" fmla="*/ 1943441 h 2323145"/>
              <a:gd name="connsiteX123" fmla="*/ 5565857 w 11269336"/>
              <a:gd name="connsiteY123" fmla="*/ 1942445 h 2323145"/>
              <a:gd name="connsiteX124" fmla="*/ 5531534 w 11269336"/>
              <a:gd name="connsiteY124" fmla="*/ 1955208 h 2323145"/>
              <a:gd name="connsiteX125" fmla="*/ 5526552 w 11269336"/>
              <a:gd name="connsiteY125" fmla="*/ 1954799 h 2323145"/>
              <a:gd name="connsiteX126" fmla="*/ 5504723 w 11269336"/>
              <a:gd name="connsiteY126" fmla="*/ 1965811 h 2323145"/>
              <a:gd name="connsiteX127" fmla="*/ 5493156 w 11269336"/>
              <a:gd name="connsiteY127" fmla="*/ 1970063 h 2323145"/>
              <a:gd name="connsiteX128" fmla="*/ 5490486 w 11269336"/>
              <a:gd name="connsiteY128" fmla="*/ 1974227 h 2323145"/>
              <a:gd name="connsiteX129" fmla="*/ 5473107 w 11269336"/>
              <a:gd name="connsiteY129" fmla="*/ 1979001 h 2323145"/>
              <a:gd name="connsiteX130" fmla="*/ 5470885 w 11269336"/>
              <a:gd name="connsiteY130" fmla="*/ 1978432 h 2323145"/>
              <a:gd name="connsiteX131" fmla="*/ 5457393 w 11269336"/>
              <a:gd name="connsiteY131" fmla="*/ 1986525 h 2323145"/>
              <a:gd name="connsiteX132" fmla="*/ 5447102 w 11269336"/>
              <a:gd name="connsiteY132" fmla="*/ 1998329 h 2323145"/>
              <a:gd name="connsiteX133" fmla="*/ 5159151 w 11269336"/>
              <a:gd name="connsiteY133" fmla="*/ 2029640 h 2323145"/>
              <a:gd name="connsiteX134" fmla="*/ 5041688 w 11269336"/>
              <a:gd name="connsiteY134" fmla="*/ 2022334 h 2323145"/>
              <a:gd name="connsiteX135" fmla="*/ 4860988 w 11269336"/>
              <a:gd name="connsiteY135" fmla="*/ 2135698 h 2323145"/>
              <a:gd name="connsiteX136" fmla="*/ 4807902 w 11269336"/>
              <a:gd name="connsiteY136" fmla="*/ 2138894 h 2323145"/>
              <a:gd name="connsiteX137" fmla="*/ 4765388 w 11269336"/>
              <a:gd name="connsiteY137" fmla="*/ 2162525 h 2323145"/>
              <a:gd name="connsiteX138" fmla="*/ 4745033 w 11269336"/>
              <a:gd name="connsiteY138" fmla="*/ 2158859 h 2323145"/>
              <a:gd name="connsiteX139" fmla="*/ 4741475 w 11269336"/>
              <a:gd name="connsiteY139" fmla="*/ 2157998 h 2323145"/>
              <a:gd name="connsiteX140" fmla="*/ 4728247 w 11269336"/>
              <a:gd name="connsiteY140" fmla="*/ 2159526 h 2323145"/>
              <a:gd name="connsiteX141" fmla="*/ 4723263 w 11269336"/>
              <a:gd name="connsiteY141" fmla="*/ 2153742 h 2323145"/>
              <a:gd name="connsiteX142" fmla="*/ 4702453 w 11269336"/>
              <a:gd name="connsiteY142" fmla="*/ 2151586 h 2323145"/>
              <a:gd name="connsiteX143" fmla="*/ 4678455 w 11269336"/>
              <a:gd name="connsiteY143" fmla="*/ 2156131 h 2323145"/>
              <a:gd name="connsiteX144" fmla="*/ 4593061 w 11269336"/>
              <a:gd name="connsiteY144" fmla="*/ 2171597 h 2323145"/>
              <a:gd name="connsiteX145" fmla="*/ 4579902 w 11269336"/>
              <a:gd name="connsiteY145" fmla="*/ 2177927 h 2323145"/>
              <a:gd name="connsiteX146" fmla="*/ 4533444 w 11269336"/>
              <a:gd name="connsiteY146" fmla="*/ 2181200 h 2323145"/>
              <a:gd name="connsiteX147" fmla="*/ 4492832 w 11269336"/>
              <a:gd name="connsiteY147" fmla="*/ 2188033 h 2323145"/>
              <a:gd name="connsiteX148" fmla="*/ 4467257 w 11269336"/>
              <a:gd name="connsiteY148" fmla="*/ 2196121 h 2323145"/>
              <a:gd name="connsiteX149" fmla="*/ 4459937 w 11269336"/>
              <a:gd name="connsiteY149" fmla="*/ 2195182 h 2323145"/>
              <a:gd name="connsiteX150" fmla="*/ 4433312 w 11269336"/>
              <a:gd name="connsiteY150" fmla="*/ 2199004 h 2323145"/>
              <a:gd name="connsiteX151" fmla="*/ 4420601 w 11269336"/>
              <a:gd name="connsiteY151" fmla="*/ 2205158 h 2323145"/>
              <a:gd name="connsiteX152" fmla="*/ 4405765 w 11269336"/>
              <a:gd name="connsiteY152" fmla="*/ 2199902 h 2323145"/>
              <a:gd name="connsiteX153" fmla="*/ 4401354 w 11269336"/>
              <a:gd name="connsiteY153" fmla="*/ 2194745 h 2323145"/>
              <a:gd name="connsiteX154" fmla="*/ 4383151 w 11269336"/>
              <a:gd name="connsiteY154" fmla="*/ 2201140 h 2323145"/>
              <a:gd name="connsiteX155" fmla="*/ 4366646 w 11269336"/>
              <a:gd name="connsiteY155" fmla="*/ 2198564 h 2323145"/>
              <a:gd name="connsiteX156" fmla="*/ 4354009 w 11269336"/>
              <a:gd name="connsiteY156" fmla="*/ 2204984 h 2323145"/>
              <a:gd name="connsiteX157" fmla="*/ 4348284 w 11269336"/>
              <a:gd name="connsiteY157" fmla="*/ 2205270 h 2323145"/>
              <a:gd name="connsiteX158" fmla="*/ 4333906 w 11269336"/>
              <a:gd name="connsiteY158" fmla="*/ 2205251 h 2323145"/>
              <a:gd name="connsiteX159" fmla="*/ 4308819 w 11269336"/>
              <a:gd name="connsiteY159" fmla="*/ 2203822 h 2323145"/>
              <a:gd name="connsiteX160" fmla="*/ 4301210 w 11269336"/>
              <a:gd name="connsiteY160" fmla="*/ 2204456 h 2323145"/>
              <a:gd name="connsiteX161" fmla="*/ 4283095 w 11269336"/>
              <a:gd name="connsiteY161" fmla="*/ 2198177 h 2323145"/>
              <a:gd name="connsiteX162" fmla="*/ 4250119 w 11269336"/>
              <a:gd name="connsiteY162" fmla="*/ 2196342 h 2323145"/>
              <a:gd name="connsiteX163" fmla="*/ 4189203 w 11269336"/>
              <a:gd name="connsiteY163" fmla="*/ 2178994 h 2323145"/>
              <a:gd name="connsiteX164" fmla="*/ 4154035 w 11269336"/>
              <a:gd name="connsiteY164" fmla="*/ 2171950 h 2323145"/>
              <a:gd name="connsiteX165" fmla="*/ 4129569 w 11269336"/>
              <a:gd name="connsiteY165" fmla="*/ 2163850 h 2323145"/>
              <a:gd name="connsiteX166" fmla="*/ 4061250 w 11269336"/>
              <a:gd name="connsiteY166" fmla="*/ 2159236 h 2323145"/>
              <a:gd name="connsiteX167" fmla="*/ 3945480 w 11269336"/>
              <a:gd name="connsiteY167" fmla="*/ 2158279 h 2323145"/>
              <a:gd name="connsiteX168" fmla="*/ 3921468 w 11269336"/>
              <a:gd name="connsiteY168" fmla="*/ 2156588 h 2323145"/>
              <a:gd name="connsiteX169" fmla="*/ 3903348 w 11269336"/>
              <a:gd name="connsiteY169" fmla="*/ 2149220 h 2323145"/>
              <a:gd name="connsiteX170" fmla="*/ 3901342 w 11269336"/>
              <a:gd name="connsiteY170" fmla="*/ 2142355 h 2323145"/>
              <a:gd name="connsiteX171" fmla="*/ 3888539 w 11269336"/>
              <a:gd name="connsiteY171" fmla="*/ 2140476 h 2323145"/>
              <a:gd name="connsiteX172" fmla="*/ 3885662 w 11269336"/>
              <a:gd name="connsiteY172" fmla="*/ 2138740 h 2323145"/>
              <a:gd name="connsiteX173" fmla="*/ 3868627 w 11269336"/>
              <a:gd name="connsiteY173" fmla="*/ 2130023 h 2323145"/>
              <a:gd name="connsiteX174" fmla="*/ 3819177 w 11269336"/>
              <a:gd name="connsiteY174" fmla="*/ 2142111 h 2323145"/>
              <a:gd name="connsiteX175" fmla="*/ 3769100 w 11269336"/>
              <a:gd name="connsiteY175" fmla="*/ 2131731 h 2323145"/>
              <a:gd name="connsiteX176" fmla="*/ 3562752 w 11269336"/>
              <a:gd name="connsiteY176" fmla="*/ 2131785 h 2323145"/>
              <a:gd name="connsiteX177" fmla="*/ 3541402 w 11269336"/>
              <a:gd name="connsiteY177" fmla="*/ 2106821 h 2323145"/>
              <a:gd name="connsiteX178" fmla="*/ 3365341 w 11269336"/>
              <a:gd name="connsiteY178" fmla="*/ 2077638 h 2323145"/>
              <a:gd name="connsiteX179" fmla="*/ 3170922 w 11269336"/>
              <a:gd name="connsiteY179" fmla="*/ 2115957 h 2323145"/>
              <a:gd name="connsiteX180" fmla="*/ 3156256 w 11269336"/>
              <a:gd name="connsiteY180" fmla="*/ 2124773 h 2323145"/>
              <a:gd name="connsiteX181" fmla="*/ 3140298 w 11269336"/>
              <a:gd name="connsiteY181" fmla="*/ 2129182 h 2323145"/>
              <a:gd name="connsiteX182" fmla="*/ 3138514 w 11269336"/>
              <a:gd name="connsiteY182" fmla="*/ 2128069 h 2323145"/>
              <a:gd name="connsiteX183" fmla="*/ 3120467 w 11269336"/>
              <a:gd name="connsiteY183" fmla="*/ 2128281 h 2323145"/>
              <a:gd name="connsiteX184" fmla="*/ 3116175 w 11269336"/>
              <a:gd name="connsiteY184" fmla="*/ 2131633 h 2323145"/>
              <a:gd name="connsiteX185" fmla="*/ 3103685 w 11269336"/>
              <a:gd name="connsiteY185" fmla="*/ 2132814 h 2323145"/>
              <a:gd name="connsiteX186" fmla="*/ 3078794 w 11269336"/>
              <a:gd name="connsiteY186" fmla="*/ 2137935 h 2323145"/>
              <a:gd name="connsiteX187" fmla="*/ 3074407 w 11269336"/>
              <a:gd name="connsiteY187" fmla="*/ 2136274 h 2323145"/>
              <a:gd name="connsiteX188" fmla="*/ 3037285 w 11269336"/>
              <a:gd name="connsiteY188" fmla="*/ 2139919 h 2323145"/>
              <a:gd name="connsiteX189" fmla="*/ 3036901 w 11269336"/>
              <a:gd name="connsiteY189" fmla="*/ 2138726 h 2323145"/>
              <a:gd name="connsiteX190" fmla="*/ 3026996 w 11269336"/>
              <a:gd name="connsiteY190" fmla="*/ 2134322 h 2323145"/>
              <a:gd name="connsiteX191" fmla="*/ 3007772 w 11269336"/>
              <a:gd name="connsiteY191" fmla="*/ 2128742 h 2323145"/>
              <a:gd name="connsiteX192" fmla="*/ 2965030 w 11269336"/>
              <a:gd name="connsiteY192" fmla="*/ 2100494 h 2323145"/>
              <a:gd name="connsiteX193" fmla="*/ 2926342 w 11269336"/>
              <a:gd name="connsiteY193" fmla="*/ 2104155 h 2323145"/>
              <a:gd name="connsiteX194" fmla="*/ 2918608 w 11269336"/>
              <a:gd name="connsiteY194" fmla="*/ 2104215 h 2323145"/>
              <a:gd name="connsiteX195" fmla="*/ 2918475 w 11269336"/>
              <a:gd name="connsiteY195" fmla="*/ 2103937 h 2323145"/>
              <a:gd name="connsiteX196" fmla="*/ 2910360 w 11269336"/>
              <a:gd name="connsiteY196" fmla="*/ 2103444 h 2323145"/>
              <a:gd name="connsiteX197" fmla="*/ 2904507 w 11269336"/>
              <a:gd name="connsiteY197" fmla="*/ 2104326 h 2323145"/>
              <a:gd name="connsiteX198" fmla="*/ 2889503 w 11269336"/>
              <a:gd name="connsiteY198" fmla="*/ 2104443 h 2323145"/>
              <a:gd name="connsiteX199" fmla="*/ 2884480 w 11269336"/>
              <a:gd name="connsiteY199" fmla="*/ 2102626 h 2323145"/>
              <a:gd name="connsiteX200" fmla="*/ 2882689 w 11269336"/>
              <a:gd name="connsiteY200" fmla="*/ 2099228 h 2323145"/>
              <a:gd name="connsiteX201" fmla="*/ 2881291 w 11269336"/>
              <a:gd name="connsiteY201" fmla="*/ 2099618 h 2323145"/>
              <a:gd name="connsiteX202" fmla="*/ 2853979 w 11269336"/>
              <a:gd name="connsiteY202" fmla="*/ 2090388 h 2323145"/>
              <a:gd name="connsiteX203" fmla="*/ 2791790 w 11269336"/>
              <a:gd name="connsiteY203" fmla="*/ 2080332 h 2323145"/>
              <a:gd name="connsiteX204" fmla="*/ 2755844 w 11269336"/>
              <a:gd name="connsiteY204" fmla="*/ 2078874 h 2323145"/>
              <a:gd name="connsiteX205" fmla="*/ 2657742 w 11269336"/>
              <a:gd name="connsiteY205" fmla="*/ 2070179 h 2323145"/>
              <a:gd name="connsiteX206" fmla="*/ 2559549 w 11269336"/>
              <a:gd name="connsiteY206" fmla="*/ 2057873 h 2323145"/>
              <a:gd name="connsiteX207" fmla="*/ 2512054 w 11269336"/>
              <a:gd name="connsiteY207" fmla="*/ 2031671 h 2323145"/>
              <a:gd name="connsiteX208" fmla="*/ 2506437 w 11269336"/>
              <a:gd name="connsiteY208" fmla="*/ 2030918 h 2323145"/>
              <a:gd name="connsiteX209" fmla="*/ 2491752 w 11269336"/>
              <a:gd name="connsiteY209" fmla="*/ 2033906 h 2323145"/>
              <a:gd name="connsiteX210" fmla="*/ 2486338 w 11269336"/>
              <a:gd name="connsiteY210" fmla="*/ 2035862 h 2323145"/>
              <a:gd name="connsiteX211" fmla="*/ 2478186 w 11269336"/>
              <a:gd name="connsiteY211" fmla="*/ 2036953 h 2323145"/>
              <a:gd name="connsiteX212" fmla="*/ 2477950 w 11269336"/>
              <a:gd name="connsiteY212" fmla="*/ 2036715 h 2323145"/>
              <a:gd name="connsiteX213" fmla="*/ 2470381 w 11269336"/>
              <a:gd name="connsiteY213" fmla="*/ 2038256 h 2323145"/>
              <a:gd name="connsiteX214" fmla="*/ 2433781 w 11269336"/>
              <a:gd name="connsiteY214" fmla="*/ 2049140 h 2323145"/>
              <a:gd name="connsiteX215" fmla="*/ 2381172 w 11269336"/>
              <a:gd name="connsiteY215" fmla="*/ 2030645 h 2323145"/>
              <a:gd name="connsiteX216" fmla="*/ 2360198 w 11269336"/>
              <a:gd name="connsiteY216" fmla="*/ 2029059 h 2323145"/>
              <a:gd name="connsiteX217" fmla="*/ 2348815 w 11269336"/>
              <a:gd name="connsiteY217" fmla="*/ 2026798 h 2323145"/>
              <a:gd name="connsiteX218" fmla="*/ 2347988 w 11269336"/>
              <a:gd name="connsiteY218" fmla="*/ 2025745 h 2323145"/>
              <a:gd name="connsiteX219" fmla="*/ 2312920 w 11269336"/>
              <a:gd name="connsiteY219" fmla="*/ 2036311 h 2323145"/>
              <a:gd name="connsiteX220" fmla="*/ 2307986 w 11269336"/>
              <a:gd name="connsiteY220" fmla="*/ 2035583 h 2323145"/>
              <a:gd name="connsiteX221" fmla="*/ 2285481 w 11269336"/>
              <a:gd name="connsiteY221" fmla="*/ 2045197 h 2323145"/>
              <a:gd name="connsiteX222" fmla="*/ 2273666 w 11269336"/>
              <a:gd name="connsiteY222" fmla="*/ 2048710 h 2323145"/>
              <a:gd name="connsiteX223" fmla="*/ 2270719 w 11269336"/>
              <a:gd name="connsiteY223" fmla="*/ 2052702 h 2323145"/>
              <a:gd name="connsiteX224" fmla="*/ 2253080 w 11269336"/>
              <a:gd name="connsiteY224" fmla="*/ 2056363 h 2323145"/>
              <a:gd name="connsiteX225" fmla="*/ 2250906 w 11269336"/>
              <a:gd name="connsiteY225" fmla="*/ 2055654 h 2323145"/>
              <a:gd name="connsiteX226" fmla="*/ 2236905 w 11269336"/>
              <a:gd name="connsiteY226" fmla="*/ 2062882 h 2323145"/>
              <a:gd name="connsiteX227" fmla="*/ 2225830 w 11269336"/>
              <a:gd name="connsiteY227" fmla="*/ 2074027 h 2323145"/>
              <a:gd name="connsiteX228" fmla="*/ 2073776 w 11269336"/>
              <a:gd name="connsiteY228" fmla="*/ 2089244 h 2323145"/>
              <a:gd name="connsiteX229" fmla="*/ 1948256 w 11269336"/>
              <a:gd name="connsiteY229" fmla="*/ 2146616 h 2323145"/>
              <a:gd name="connsiteX230" fmla="*/ 1865582 w 11269336"/>
              <a:gd name="connsiteY230" fmla="*/ 2153738 h 2323145"/>
              <a:gd name="connsiteX231" fmla="*/ 1835210 w 11269336"/>
              <a:gd name="connsiteY231" fmla="*/ 2134244 h 2323145"/>
              <a:gd name="connsiteX232" fmla="*/ 1632661 w 11269336"/>
              <a:gd name="connsiteY232" fmla="*/ 2173882 h 2323145"/>
              <a:gd name="connsiteX233" fmla="*/ 1579590 w 11269336"/>
              <a:gd name="connsiteY233" fmla="*/ 2173680 h 2323145"/>
              <a:gd name="connsiteX234" fmla="*/ 1535601 w 11269336"/>
              <a:gd name="connsiteY234" fmla="*/ 2194590 h 2323145"/>
              <a:gd name="connsiteX235" fmla="*/ 1515594 w 11269336"/>
              <a:gd name="connsiteY235" fmla="*/ 2189622 h 2323145"/>
              <a:gd name="connsiteX236" fmla="*/ 1512113 w 11269336"/>
              <a:gd name="connsiteY236" fmla="*/ 2188534 h 2323145"/>
              <a:gd name="connsiteX237" fmla="*/ 1498838 w 11269336"/>
              <a:gd name="connsiteY237" fmla="*/ 2189213 h 2323145"/>
              <a:gd name="connsiteX238" fmla="*/ 1494279 w 11269336"/>
              <a:gd name="connsiteY238" fmla="*/ 2183112 h 2323145"/>
              <a:gd name="connsiteX239" fmla="*/ 1473714 w 11269336"/>
              <a:gd name="connsiteY239" fmla="*/ 2179625 h 2323145"/>
              <a:gd name="connsiteX240" fmla="*/ 1449503 w 11269336"/>
              <a:gd name="connsiteY240" fmla="*/ 2182633 h 2323145"/>
              <a:gd name="connsiteX241" fmla="*/ 1266687 w 11269336"/>
              <a:gd name="connsiteY241" fmla="*/ 2212688 h 2323145"/>
              <a:gd name="connsiteX242" fmla="*/ 1239614 w 11269336"/>
              <a:gd name="connsiteY242" fmla="*/ 2209727 h 2323145"/>
              <a:gd name="connsiteX243" fmla="*/ 1202436 w 11269336"/>
              <a:gd name="connsiteY243" fmla="*/ 2209817 h 2323145"/>
              <a:gd name="connsiteX244" fmla="*/ 1136097 w 11269336"/>
              <a:gd name="connsiteY244" fmla="*/ 2205112 h 2323145"/>
              <a:gd name="connsiteX245" fmla="*/ 988232 w 11269336"/>
              <a:gd name="connsiteY245" fmla="*/ 2235635 h 2323145"/>
              <a:gd name="connsiteX246" fmla="*/ 981959 w 11269336"/>
              <a:gd name="connsiteY246" fmla="*/ 2231607 h 2323145"/>
              <a:gd name="connsiteX247" fmla="*/ 938600 w 11269336"/>
              <a:gd name="connsiteY247" fmla="*/ 2238113 h 2323145"/>
              <a:gd name="connsiteX248" fmla="*/ 791788 w 11269336"/>
              <a:gd name="connsiteY248" fmla="*/ 2293224 h 2323145"/>
              <a:gd name="connsiteX249" fmla="*/ 706914 w 11269336"/>
              <a:gd name="connsiteY249" fmla="*/ 2305046 h 2323145"/>
              <a:gd name="connsiteX250" fmla="*/ 675971 w 11269336"/>
              <a:gd name="connsiteY250" fmla="*/ 2304030 h 2323145"/>
              <a:gd name="connsiteX251" fmla="*/ 624180 w 11269336"/>
              <a:gd name="connsiteY251" fmla="*/ 2302650 h 2323145"/>
              <a:gd name="connsiteX252" fmla="*/ 583453 w 11269336"/>
              <a:gd name="connsiteY252" fmla="*/ 2288788 h 2323145"/>
              <a:gd name="connsiteX253" fmla="*/ 540946 w 11269336"/>
              <a:gd name="connsiteY253" fmla="*/ 2292721 h 2323145"/>
              <a:gd name="connsiteX254" fmla="*/ 533680 w 11269336"/>
              <a:gd name="connsiteY254" fmla="*/ 2310233 h 2323145"/>
              <a:gd name="connsiteX255" fmla="*/ 487366 w 11269336"/>
              <a:gd name="connsiteY255" fmla="*/ 2309053 h 2323145"/>
              <a:gd name="connsiteX256" fmla="*/ 416820 w 11269336"/>
              <a:gd name="connsiteY256" fmla="*/ 2305443 h 2323145"/>
              <a:gd name="connsiteX257" fmla="*/ 376805 w 11269336"/>
              <a:gd name="connsiteY257" fmla="*/ 2307647 h 2323145"/>
              <a:gd name="connsiteX258" fmla="*/ 266777 w 11269336"/>
              <a:gd name="connsiteY258" fmla="*/ 2309012 h 2323145"/>
              <a:gd name="connsiteX259" fmla="*/ 156013 w 11269336"/>
              <a:gd name="connsiteY259" fmla="*/ 2306832 h 2323145"/>
              <a:gd name="connsiteX260" fmla="*/ 87258 w 11269336"/>
              <a:gd name="connsiteY260" fmla="*/ 2285511 h 2323145"/>
              <a:gd name="connsiteX261" fmla="*/ 23798 w 11269336"/>
              <a:gd name="connsiteY261" fmla="*/ 2281822 h 2323145"/>
              <a:gd name="connsiteX262" fmla="*/ 0 w 11269336"/>
              <a:gd name="connsiteY262" fmla="*/ 2285369 h 2323145"/>
              <a:gd name="connsiteX263" fmla="*/ 0 w 11269336"/>
              <a:gd name="connsiteY26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380600 w 11269336"/>
              <a:gd name="connsiteY19" fmla="*/ 549821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41688 w 11269336"/>
              <a:gd name="connsiteY133" fmla="*/ 2022334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79902 w 11269336"/>
              <a:gd name="connsiteY144" fmla="*/ 2177927 h 2323145"/>
              <a:gd name="connsiteX145" fmla="*/ 4533444 w 11269336"/>
              <a:gd name="connsiteY145" fmla="*/ 2181200 h 2323145"/>
              <a:gd name="connsiteX146" fmla="*/ 4492832 w 11269336"/>
              <a:gd name="connsiteY146" fmla="*/ 2188033 h 2323145"/>
              <a:gd name="connsiteX147" fmla="*/ 4467257 w 11269336"/>
              <a:gd name="connsiteY147" fmla="*/ 2196121 h 2323145"/>
              <a:gd name="connsiteX148" fmla="*/ 4459937 w 11269336"/>
              <a:gd name="connsiteY148" fmla="*/ 2195182 h 2323145"/>
              <a:gd name="connsiteX149" fmla="*/ 4433312 w 11269336"/>
              <a:gd name="connsiteY149" fmla="*/ 2199004 h 2323145"/>
              <a:gd name="connsiteX150" fmla="*/ 4420601 w 11269336"/>
              <a:gd name="connsiteY150" fmla="*/ 2205158 h 2323145"/>
              <a:gd name="connsiteX151" fmla="*/ 4405765 w 11269336"/>
              <a:gd name="connsiteY151" fmla="*/ 2199902 h 2323145"/>
              <a:gd name="connsiteX152" fmla="*/ 4401354 w 11269336"/>
              <a:gd name="connsiteY152" fmla="*/ 2194745 h 2323145"/>
              <a:gd name="connsiteX153" fmla="*/ 4383151 w 11269336"/>
              <a:gd name="connsiteY153" fmla="*/ 2201140 h 2323145"/>
              <a:gd name="connsiteX154" fmla="*/ 4366646 w 11269336"/>
              <a:gd name="connsiteY154" fmla="*/ 2198564 h 2323145"/>
              <a:gd name="connsiteX155" fmla="*/ 4354009 w 11269336"/>
              <a:gd name="connsiteY155" fmla="*/ 2204984 h 2323145"/>
              <a:gd name="connsiteX156" fmla="*/ 4348284 w 11269336"/>
              <a:gd name="connsiteY156" fmla="*/ 2205270 h 2323145"/>
              <a:gd name="connsiteX157" fmla="*/ 4333906 w 11269336"/>
              <a:gd name="connsiteY157" fmla="*/ 2205251 h 2323145"/>
              <a:gd name="connsiteX158" fmla="*/ 4308819 w 11269336"/>
              <a:gd name="connsiteY158" fmla="*/ 2203822 h 2323145"/>
              <a:gd name="connsiteX159" fmla="*/ 4301210 w 11269336"/>
              <a:gd name="connsiteY159" fmla="*/ 2204456 h 2323145"/>
              <a:gd name="connsiteX160" fmla="*/ 4283095 w 11269336"/>
              <a:gd name="connsiteY160" fmla="*/ 2198177 h 2323145"/>
              <a:gd name="connsiteX161" fmla="*/ 4250119 w 11269336"/>
              <a:gd name="connsiteY161" fmla="*/ 2196342 h 2323145"/>
              <a:gd name="connsiteX162" fmla="*/ 4189203 w 11269336"/>
              <a:gd name="connsiteY162" fmla="*/ 2178994 h 2323145"/>
              <a:gd name="connsiteX163" fmla="*/ 4154035 w 11269336"/>
              <a:gd name="connsiteY163" fmla="*/ 2171950 h 2323145"/>
              <a:gd name="connsiteX164" fmla="*/ 4129569 w 11269336"/>
              <a:gd name="connsiteY164" fmla="*/ 2163850 h 2323145"/>
              <a:gd name="connsiteX165" fmla="*/ 4061250 w 11269336"/>
              <a:gd name="connsiteY165" fmla="*/ 2159236 h 2323145"/>
              <a:gd name="connsiteX166" fmla="*/ 3945480 w 11269336"/>
              <a:gd name="connsiteY166" fmla="*/ 2158279 h 2323145"/>
              <a:gd name="connsiteX167" fmla="*/ 3921468 w 11269336"/>
              <a:gd name="connsiteY167" fmla="*/ 2156588 h 2323145"/>
              <a:gd name="connsiteX168" fmla="*/ 3903348 w 11269336"/>
              <a:gd name="connsiteY168" fmla="*/ 2149220 h 2323145"/>
              <a:gd name="connsiteX169" fmla="*/ 3901342 w 11269336"/>
              <a:gd name="connsiteY169" fmla="*/ 2142355 h 2323145"/>
              <a:gd name="connsiteX170" fmla="*/ 3888539 w 11269336"/>
              <a:gd name="connsiteY170" fmla="*/ 2140476 h 2323145"/>
              <a:gd name="connsiteX171" fmla="*/ 3885662 w 11269336"/>
              <a:gd name="connsiteY171" fmla="*/ 2138740 h 2323145"/>
              <a:gd name="connsiteX172" fmla="*/ 3868627 w 11269336"/>
              <a:gd name="connsiteY172" fmla="*/ 2130023 h 2323145"/>
              <a:gd name="connsiteX173" fmla="*/ 3819177 w 11269336"/>
              <a:gd name="connsiteY173" fmla="*/ 2142111 h 2323145"/>
              <a:gd name="connsiteX174" fmla="*/ 3769100 w 11269336"/>
              <a:gd name="connsiteY174" fmla="*/ 2131731 h 2323145"/>
              <a:gd name="connsiteX175" fmla="*/ 3562752 w 11269336"/>
              <a:gd name="connsiteY175" fmla="*/ 2131785 h 2323145"/>
              <a:gd name="connsiteX176" fmla="*/ 3541402 w 11269336"/>
              <a:gd name="connsiteY176" fmla="*/ 2106821 h 2323145"/>
              <a:gd name="connsiteX177" fmla="*/ 3365341 w 11269336"/>
              <a:gd name="connsiteY177" fmla="*/ 2077638 h 2323145"/>
              <a:gd name="connsiteX178" fmla="*/ 3170922 w 11269336"/>
              <a:gd name="connsiteY178" fmla="*/ 2115957 h 2323145"/>
              <a:gd name="connsiteX179" fmla="*/ 3156256 w 11269336"/>
              <a:gd name="connsiteY179" fmla="*/ 2124773 h 2323145"/>
              <a:gd name="connsiteX180" fmla="*/ 3140298 w 11269336"/>
              <a:gd name="connsiteY180" fmla="*/ 2129182 h 2323145"/>
              <a:gd name="connsiteX181" fmla="*/ 3138514 w 11269336"/>
              <a:gd name="connsiteY181" fmla="*/ 2128069 h 2323145"/>
              <a:gd name="connsiteX182" fmla="*/ 3120467 w 11269336"/>
              <a:gd name="connsiteY182" fmla="*/ 2128281 h 2323145"/>
              <a:gd name="connsiteX183" fmla="*/ 3116175 w 11269336"/>
              <a:gd name="connsiteY183" fmla="*/ 2131633 h 2323145"/>
              <a:gd name="connsiteX184" fmla="*/ 3103685 w 11269336"/>
              <a:gd name="connsiteY184" fmla="*/ 2132814 h 2323145"/>
              <a:gd name="connsiteX185" fmla="*/ 3078794 w 11269336"/>
              <a:gd name="connsiteY185" fmla="*/ 2137935 h 2323145"/>
              <a:gd name="connsiteX186" fmla="*/ 3074407 w 11269336"/>
              <a:gd name="connsiteY186" fmla="*/ 2136274 h 2323145"/>
              <a:gd name="connsiteX187" fmla="*/ 3037285 w 11269336"/>
              <a:gd name="connsiteY187" fmla="*/ 2139919 h 2323145"/>
              <a:gd name="connsiteX188" fmla="*/ 3036901 w 11269336"/>
              <a:gd name="connsiteY188" fmla="*/ 2138726 h 2323145"/>
              <a:gd name="connsiteX189" fmla="*/ 3026996 w 11269336"/>
              <a:gd name="connsiteY189" fmla="*/ 2134322 h 2323145"/>
              <a:gd name="connsiteX190" fmla="*/ 3007772 w 11269336"/>
              <a:gd name="connsiteY190" fmla="*/ 2128742 h 2323145"/>
              <a:gd name="connsiteX191" fmla="*/ 2965030 w 11269336"/>
              <a:gd name="connsiteY191" fmla="*/ 2100494 h 2323145"/>
              <a:gd name="connsiteX192" fmla="*/ 2926342 w 11269336"/>
              <a:gd name="connsiteY192" fmla="*/ 2104155 h 2323145"/>
              <a:gd name="connsiteX193" fmla="*/ 2918608 w 11269336"/>
              <a:gd name="connsiteY193" fmla="*/ 2104215 h 2323145"/>
              <a:gd name="connsiteX194" fmla="*/ 2918475 w 11269336"/>
              <a:gd name="connsiteY194" fmla="*/ 2103937 h 2323145"/>
              <a:gd name="connsiteX195" fmla="*/ 2910360 w 11269336"/>
              <a:gd name="connsiteY195" fmla="*/ 2103444 h 2323145"/>
              <a:gd name="connsiteX196" fmla="*/ 2904507 w 11269336"/>
              <a:gd name="connsiteY196" fmla="*/ 2104326 h 2323145"/>
              <a:gd name="connsiteX197" fmla="*/ 2889503 w 11269336"/>
              <a:gd name="connsiteY197" fmla="*/ 2104443 h 2323145"/>
              <a:gd name="connsiteX198" fmla="*/ 2884480 w 11269336"/>
              <a:gd name="connsiteY198" fmla="*/ 2102626 h 2323145"/>
              <a:gd name="connsiteX199" fmla="*/ 2882689 w 11269336"/>
              <a:gd name="connsiteY199" fmla="*/ 2099228 h 2323145"/>
              <a:gd name="connsiteX200" fmla="*/ 2881291 w 11269336"/>
              <a:gd name="connsiteY200" fmla="*/ 2099618 h 2323145"/>
              <a:gd name="connsiteX201" fmla="*/ 2853979 w 11269336"/>
              <a:gd name="connsiteY201" fmla="*/ 2090388 h 2323145"/>
              <a:gd name="connsiteX202" fmla="*/ 2791790 w 11269336"/>
              <a:gd name="connsiteY202" fmla="*/ 2080332 h 2323145"/>
              <a:gd name="connsiteX203" fmla="*/ 2755844 w 11269336"/>
              <a:gd name="connsiteY203" fmla="*/ 2078874 h 2323145"/>
              <a:gd name="connsiteX204" fmla="*/ 2657742 w 11269336"/>
              <a:gd name="connsiteY204" fmla="*/ 2070179 h 2323145"/>
              <a:gd name="connsiteX205" fmla="*/ 2559549 w 11269336"/>
              <a:gd name="connsiteY205" fmla="*/ 2057873 h 2323145"/>
              <a:gd name="connsiteX206" fmla="*/ 2512054 w 11269336"/>
              <a:gd name="connsiteY206" fmla="*/ 2031671 h 2323145"/>
              <a:gd name="connsiteX207" fmla="*/ 2506437 w 11269336"/>
              <a:gd name="connsiteY207" fmla="*/ 2030918 h 2323145"/>
              <a:gd name="connsiteX208" fmla="*/ 2491752 w 11269336"/>
              <a:gd name="connsiteY208" fmla="*/ 2033906 h 2323145"/>
              <a:gd name="connsiteX209" fmla="*/ 2486338 w 11269336"/>
              <a:gd name="connsiteY209" fmla="*/ 2035862 h 2323145"/>
              <a:gd name="connsiteX210" fmla="*/ 2478186 w 11269336"/>
              <a:gd name="connsiteY210" fmla="*/ 2036953 h 2323145"/>
              <a:gd name="connsiteX211" fmla="*/ 2477950 w 11269336"/>
              <a:gd name="connsiteY211" fmla="*/ 2036715 h 2323145"/>
              <a:gd name="connsiteX212" fmla="*/ 2470381 w 11269336"/>
              <a:gd name="connsiteY212" fmla="*/ 2038256 h 2323145"/>
              <a:gd name="connsiteX213" fmla="*/ 2433781 w 11269336"/>
              <a:gd name="connsiteY213" fmla="*/ 2049140 h 2323145"/>
              <a:gd name="connsiteX214" fmla="*/ 2381172 w 11269336"/>
              <a:gd name="connsiteY214" fmla="*/ 2030645 h 2323145"/>
              <a:gd name="connsiteX215" fmla="*/ 2360198 w 11269336"/>
              <a:gd name="connsiteY215" fmla="*/ 2029059 h 2323145"/>
              <a:gd name="connsiteX216" fmla="*/ 2348815 w 11269336"/>
              <a:gd name="connsiteY216" fmla="*/ 2026798 h 2323145"/>
              <a:gd name="connsiteX217" fmla="*/ 2347988 w 11269336"/>
              <a:gd name="connsiteY217" fmla="*/ 2025745 h 2323145"/>
              <a:gd name="connsiteX218" fmla="*/ 2312920 w 11269336"/>
              <a:gd name="connsiteY218" fmla="*/ 2036311 h 2323145"/>
              <a:gd name="connsiteX219" fmla="*/ 2307986 w 11269336"/>
              <a:gd name="connsiteY219" fmla="*/ 2035583 h 2323145"/>
              <a:gd name="connsiteX220" fmla="*/ 2285481 w 11269336"/>
              <a:gd name="connsiteY220" fmla="*/ 2045197 h 2323145"/>
              <a:gd name="connsiteX221" fmla="*/ 2273666 w 11269336"/>
              <a:gd name="connsiteY221" fmla="*/ 2048710 h 2323145"/>
              <a:gd name="connsiteX222" fmla="*/ 2270719 w 11269336"/>
              <a:gd name="connsiteY222" fmla="*/ 2052702 h 2323145"/>
              <a:gd name="connsiteX223" fmla="*/ 2253080 w 11269336"/>
              <a:gd name="connsiteY223" fmla="*/ 2056363 h 2323145"/>
              <a:gd name="connsiteX224" fmla="*/ 2250906 w 11269336"/>
              <a:gd name="connsiteY224" fmla="*/ 2055654 h 2323145"/>
              <a:gd name="connsiteX225" fmla="*/ 2236905 w 11269336"/>
              <a:gd name="connsiteY225" fmla="*/ 2062882 h 2323145"/>
              <a:gd name="connsiteX226" fmla="*/ 2225830 w 11269336"/>
              <a:gd name="connsiteY226" fmla="*/ 2074027 h 2323145"/>
              <a:gd name="connsiteX227" fmla="*/ 2073776 w 11269336"/>
              <a:gd name="connsiteY227" fmla="*/ 2089244 h 2323145"/>
              <a:gd name="connsiteX228" fmla="*/ 1948256 w 11269336"/>
              <a:gd name="connsiteY228" fmla="*/ 2146616 h 2323145"/>
              <a:gd name="connsiteX229" fmla="*/ 1865582 w 11269336"/>
              <a:gd name="connsiteY229" fmla="*/ 2153738 h 2323145"/>
              <a:gd name="connsiteX230" fmla="*/ 1835210 w 11269336"/>
              <a:gd name="connsiteY230" fmla="*/ 2134244 h 2323145"/>
              <a:gd name="connsiteX231" fmla="*/ 1632661 w 11269336"/>
              <a:gd name="connsiteY231" fmla="*/ 2173882 h 2323145"/>
              <a:gd name="connsiteX232" fmla="*/ 1579590 w 11269336"/>
              <a:gd name="connsiteY232" fmla="*/ 2173680 h 2323145"/>
              <a:gd name="connsiteX233" fmla="*/ 1535601 w 11269336"/>
              <a:gd name="connsiteY233" fmla="*/ 2194590 h 2323145"/>
              <a:gd name="connsiteX234" fmla="*/ 1515594 w 11269336"/>
              <a:gd name="connsiteY234" fmla="*/ 2189622 h 2323145"/>
              <a:gd name="connsiteX235" fmla="*/ 1512113 w 11269336"/>
              <a:gd name="connsiteY235" fmla="*/ 2188534 h 2323145"/>
              <a:gd name="connsiteX236" fmla="*/ 1498838 w 11269336"/>
              <a:gd name="connsiteY236" fmla="*/ 2189213 h 2323145"/>
              <a:gd name="connsiteX237" fmla="*/ 1494279 w 11269336"/>
              <a:gd name="connsiteY237" fmla="*/ 2183112 h 2323145"/>
              <a:gd name="connsiteX238" fmla="*/ 1473714 w 11269336"/>
              <a:gd name="connsiteY238" fmla="*/ 2179625 h 2323145"/>
              <a:gd name="connsiteX239" fmla="*/ 1449503 w 11269336"/>
              <a:gd name="connsiteY239" fmla="*/ 2182633 h 2323145"/>
              <a:gd name="connsiteX240" fmla="*/ 1266687 w 11269336"/>
              <a:gd name="connsiteY240" fmla="*/ 2212688 h 2323145"/>
              <a:gd name="connsiteX241" fmla="*/ 1239614 w 11269336"/>
              <a:gd name="connsiteY241" fmla="*/ 2209727 h 2323145"/>
              <a:gd name="connsiteX242" fmla="*/ 1202436 w 11269336"/>
              <a:gd name="connsiteY242" fmla="*/ 2209817 h 2323145"/>
              <a:gd name="connsiteX243" fmla="*/ 1136097 w 11269336"/>
              <a:gd name="connsiteY243" fmla="*/ 2205112 h 2323145"/>
              <a:gd name="connsiteX244" fmla="*/ 988232 w 11269336"/>
              <a:gd name="connsiteY244" fmla="*/ 2235635 h 2323145"/>
              <a:gd name="connsiteX245" fmla="*/ 981959 w 11269336"/>
              <a:gd name="connsiteY245" fmla="*/ 2231607 h 2323145"/>
              <a:gd name="connsiteX246" fmla="*/ 938600 w 11269336"/>
              <a:gd name="connsiteY246" fmla="*/ 2238113 h 2323145"/>
              <a:gd name="connsiteX247" fmla="*/ 791788 w 11269336"/>
              <a:gd name="connsiteY247" fmla="*/ 2293224 h 2323145"/>
              <a:gd name="connsiteX248" fmla="*/ 706914 w 11269336"/>
              <a:gd name="connsiteY248" fmla="*/ 2305046 h 2323145"/>
              <a:gd name="connsiteX249" fmla="*/ 675971 w 11269336"/>
              <a:gd name="connsiteY249" fmla="*/ 2304030 h 2323145"/>
              <a:gd name="connsiteX250" fmla="*/ 624180 w 11269336"/>
              <a:gd name="connsiteY250" fmla="*/ 2302650 h 2323145"/>
              <a:gd name="connsiteX251" fmla="*/ 583453 w 11269336"/>
              <a:gd name="connsiteY251" fmla="*/ 2288788 h 2323145"/>
              <a:gd name="connsiteX252" fmla="*/ 540946 w 11269336"/>
              <a:gd name="connsiteY252" fmla="*/ 2292721 h 2323145"/>
              <a:gd name="connsiteX253" fmla="*/ 533680 w 11269336"/>
              <a:gd name="connsiteY253" fmla="*/ 2310233 h 2323145"/>
              <a:gd name="connsiteX254" fmla="*/ 487366 w 11269336"/>
              <a:gd name="connsiteY254" fmla="*/ 2309053 h 2323145"/>
              <a:gd name="connsiteX255" fmla="*/ 416820 w 11269336"/>
              <a:gd name="connsiteY255" fmla="*/ 2305443 h 2323145"/>
              <a:gd name="connsiteX256" fmla="*/ 376805 w 11269336"/>
              <a:gd name="connsiteY256" fmla="*/ 2307647 h 2323145"/>
              <a:gd name="connsiteX257" fmla="*/ 266777 w 11269336"/>
              <a:gd name="connsiteY257" fmla="*/ 2309012 h 2323145"/>
              <a:gd name="connsiteX258" fmla="*/ 156013 w 11269336"/>
              <a:gd name="connsiteY258" fmla="*/ 2306832 h 2323145"/>
              <a:gd name="connsiteX259" fmla="*/ 87258 w 11269336"/>
              <a:gd name="connsiteY259" fmla="*/ 2285511 h 2323145"/>
              <a:gd name="connsiteX260" fmla="*/ 23798 w 11269336"/>
              <a:gd name="connsiteY260" fmla="*/ 2281822 h 2323145"/>
              <a:gd name="connsiteX261" fmla="*/ 0 w 11269336"/>
              <a:gd name="connsiteY261" fmla="*/ 2285369 h 2323145"/>
              <a:gd name="connsiteX262" fmla="*/ 0 w 11269336"/>
              <a:gd name="connsiteY26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678455 w 11269336"/>
              <a:gd name="connsiteY142" fmla="*/ 2156131 h 2323145"/>
              <a:gd name="connsiteX143" fmla="*/ 4593061 w 11269336"/>
              <a:gd name="connsiteY143" fmla="*/ 2171597 h 2323145"/>
              <a:gd name="connsiteX144" fmla="*/ 4533444 w 11269336"/>
              <a:gd name="connsiteY144" fmla="*/ 2181200 h 2323145"/>
              <a:gd name="connsiteX145" fmla="*/ 4492832 w 11269336"/>
              <a:gd name="connsiteY145" fmla="*/ 2188033 h 2323145"/>
              <a:gd name="connsiteX146" fmla="*/ 4467257 w 11269336"/>
              <a:gd name="connsiteY146" fmla="*/ 2196121 h 2323145"/>
              <a:gd name="connsiteX147" fmla="*/ 4459937 w 11269336"/>
              <a:gd name="connsiteY147" fmla="*/ 2195182 h 2323145"/>
              <a:gd name="connsiteX148" fmla="*/ 4433312 w 11269336"/>
              <a:gd name="connsiteY148" fmla="*/ 2199004 h 2323145"/>
              <a:gd name="connsiteX149" fmla="*/ 4420601 w 11269336"/>
              <a:gd name="connsiteY149" fmla="*/ 2205158 h 2323145"/>
              <a:gd name="connsiteX150" fmla="*/ 4405765 w 11269336"/>
              <a:gd name="connsiteY150" fmla="*/ 2199902 h 2323145"/>
              <a:gd name="connsiteX151" fmla="*/ 4401354 w 11269336"/>
              <a:gd name="connsiteY151" fmla="*/ 2194745 h 2323145"/>
              <a:gd name="connsiteX152" fmla="*/ 4383151 w 11269336"/>
              <a:gd name="connsiteY152" fmla="*/ 2201140 h 2323145"/>
              <a:gd name="connsiteX153" fmla="*/ 4366646 w 11269336"/>
              <a:gd name="connsiteY153" fmla="*/ 2198564 h 2323145"/>
              <a:gd name="connsiteX154" fmla="*/ 4354009 w 11269336"/>
              <a:gd name="connsiteY154" fmla="*/ 2204984 h 2323145"/>
              <a:gd name="connsiteX155" fmla="*/ 4348284 w 11269336"/>
              <a:gd name="connsiteY155" fmla="*/ 2205270 h 2323145"/>
              <a:gd name="connsiteX156" fmla="*/ 4333906 w 11269336"/>
              <a:gd name="connsiteY156" fmla="*/ 2205251 h 2323145"/>
              <a:gd name="connsiteX157" fmla="*/ 4308819 w 11269336"/>
              <a:gd name="connsiteY157" fmla="*/ 2203822 h 2323145"/>
              <a:gd name="connsiteX158" fmla="*/ 4301210 w 11269336"/>
              <a:gd name="connsiteY158" fmla="*/ 2204456 h 2323145"/>
              <a:gd name="connsiteX159" fmla="*/ 4283095 w 11269336"/>
              <a:gd name="connsiteY159" fmla="*/ 2198177 h 2323145"/>
              <a:gd name="connsiteX160" fmla="*/ 4250119 w 11269336"/>
              <a:gd name="connsiteY160" fmla="*/ 2196342 h 2323145"/>
              <a:gd name="connsiteX161" fmla="*/ 4189203 w 11269336"/>
              <a:gd name="connsiteY161" fmla="*/ 2178994 h 2323145"/>
              <a:gd name="connsiteX162" fmla="*/ 4154035 w 11269336"/>
              <a:gd name="connsiteY162" fmla="*/ 2171950 h 2323145"/>
              <a:gd name="connsiteX163" fmla="*/ 4129569 w 11269336"/>
              <a:gd name="connsiteY163" fmla="*/ 2163850 h 2323145"/>
              <a:gd name="connsiteX164" fmla="*/ 4061250 w 11269336"/>
              <a:gd name="connsiteY164" fmla="*/ 2159236 h 2323145"/>
              <a:gd name="connsiteX165" fmla="*/ 3945480 w 11269336"/>
              <a:gd name="connsiteY165" fmla="*/ 2158279 h 2323145"/>
              <a:gd name="connsiteX166" fmla="*/ 3921468 w 11269336"/>
              <a:gd name="connsiteY166" fmla="*/ 2156588 h 2323145"/>
              <a:gd name="connsiteX167" fmla="*/ 3903348 w 11269336"/>
              <a:gd name="connsiteY167" fmla="*/ 2149220 h 2323145"/>
              <a:gd name="connsiteX168" fmla="*/ 3901342 w 11269336"/>
              <a:gd name="connsiteY168" fmla="*/ 2142355 h 2323145"/>
              <a:gd name="connsiteX169" fmla="*/ 3888539 w 11269336"/>
              <a:gd name="connsiteY169" fmla="*/ 2140476 h 2323145"/>
              <a:gd name="connsiteX170" fmla="*/ 3885662 w 11269336"/>
              <a:gd name="connsiteY170" fmla="*/ 2138740 h 2323145"/>
              <a:gd name="connsiteX171" fmla="*/ 3868627 w 11269336"/>
              <a:gd name="connsiteY171" fmla="*/ 2130023 h 2323145"/>
              <a:gd name="connsiteX172" fmla="*/ 3819177 w 11269336"/>
              <a:gd name="connsiteY172" fmla="*/ 2142111 h 2323145"/>
              <a:gd name="connsiteX173" fmla="*/ 3769100 w 11269336"/>
              <a:gd name="connsiteY173" fmla="*/ 2131731 h 2323145"/>
              <a:gd name="connsiteX174" fmla="*/ 3562752 w 11269336"/>
              <a:gd name="connsiteY174" fmla="*/ 2131785 h 2323145"/>
              <a:gd name="connsiteX175" fmla="*/ 3541402 w 11269336"/>
              <a:gd name="connsiteY175" fmla="*/ 2106821 h 2323145"/>
              <a:gd name="connsiteX176" fmla="*/ 3365341 w 11269336"/>
              <a:gd name="connsiteY176" fmla="*/ 2077638 h 2323145"/>
              <a:gd name="connsiteX177" fmla="*/ 3170922 w 11269336"/>
              <a:gd name="connsiteY177" fmla="*/ 2115957 h 2323145"/>
              <a:gd name="connsiteX178" fmla="*/ 3156256 w 11269336"/>
              <a:gd name="connsiteY178" fmla="*/ 2124773 h 2323145"/>
              <a:gd name="connsiteX179" fmla="*/ 3140298 w 11269336"/>
              <a:gd name="connsiteY179" fmla="*/ 2129182 h 2323145"/>
              <a:gd name="connsiteX180" fmla="*/ 3138514 w 11269336"/>
              <a:gd name="connsiteY180" fmla="*/ 2128069 h 2323145"/>
              <a:gd name="connsiteX181" fmla="*/ 3120467 w 11269336"/>
              <a:gd name="connsiteY181" fmla="*/ 2128281 h 2323145"/>
              <a:gd name="connsiteX182" fmla="*/ 3116175 w 11269336"/>
              <a:gd name="connsiteY182" fmla="*/ 2131633 h 2323145"/>
              <a:gd name="connsiteX183" fmla="*/ 3103685 w 11269336"/>
              <a:gd name="connsiteY183" fmla="*/ 2132814 h 2323145"/>
              <a:gd name="connsiteX184" fmla="*/ 3078794 w 11269336"/>
              <a:gd name="connsiteY184" fmla="*/ 2137935 h 2323145"/>
              <a:gd name="connsiteX185" fmla="*/ 3074407 w 11269336"/>
              <a:gd name="connsiteY185" fmla="*/ 2136274 h 2323145"/>
              <a:gd name="connsiteX186" fmla="*/ 3037285 w 11269336"/>
              <a:gd name="connsiteY186" fmla="*/ 2139919 h 2323145"/>
              <a:gd name="connsiteX187" fmla="*/ 3036901 w 11269336"/>
              <a:gd name="connsiteY187" fmla="*/ 2138726 h 2323145"/>
              <a:gd name="connsiteX188" fmla="*/ 3026996 w 11269336"/>
              <a:gd name="connsiteY188" fmla="*/ 2134322 h 2323145"/>
              <a:gd name="connsiteX189" fmla="*/ 3007772 w 11269336"/>
              <a:gd name="connsiteY189" fmla="*/ 2128742 h 2323145"/>
              <a:gd name="connsiteX190" fmla="*/ 2965030 w 11269336"/>
              <a:gd name="connsiteY190" fmla="*/ 2100494 h 2323145"/>
              <a:gd name="connsiteX191" fmla="*/ 2926342 w 11269336"/>
              <a:gd name="connsiteY191" fmla="*/ 2104155 h 2323145"/>
              <a:gd name="connsiteX192" fmla="*/ 2918608 w 11269336"/>
              <a:gd name="connsiteY192" fmla="*/ 2104215 h 2323145"/>
              <a:gd name="connsiteX193" fmla="*/ 2918475 w 11269336"/>
              <a:gd name="connsiteY193" fmla="*/ 2103937 h 2323145"/>
              <a:gd name="connsiteX194" fmla="*/ 2910360 w 11269336"/>
              <a:gd name="connsiteY194" fmla="*/ 2103444 h 2323145"/>
              <a:gd name="connsiteX195" fmla="*/ 2904507 w 11269336"/>
              <a:gd name="connsiteY195" fmla="*/ 2104326 h 2323145"/>
              <a:gd name="connsiteX196" fmla="*/ 2889503 w 11269336"/>
              <a:gd name="connsiteY196" fmla="*/ 2104443 h 2323145"/>
              <a:gd name="connsiteX197" fmla="*/ 2884480 w 11269336"/>
              <a:gd name="connsiteY197" fmla="*/ 2102626 h 2323145"/>
              <a:gd name="connsiteX198" fmla="*/ 2882689 w 11269336"/>
              <a:gd name="connsiteY198" fmla="*/ 2099228 h 2323145"/>
              <a:gd name="connsiteX199" fmla="*/ 2881291 w 11269336"/>
              <a:gd name="connsiteY199" fmla="*/ 2099618 h 2323145"/>
              <a:gd name="connsiteX200" fmla="*/ 2853979 w 11269336"/>
              <a:gd name="connsiteY200" fmla="*/ 2090388 h 2323145"/>
              <a:gd name="connsiteX201" fmla="*/ 2791790 w 11269336"/>
              <a:gd name="connsiteY201" fmla="*/ 2080332 h 2323145"/>
              <a:gd name="connsiteX202" fmla="*/ 2755844 w 11269336"/>
              <a:gd name="connsiteY202" fmla="*/ 2078874 h 2323145"/>
              <a:gd name="connsiteX203" fmla="*/ 2657742 w 11269336"/>
              <a:gd name="connsiteY203" fmla="*/ 2070179 h 2323145"/>
              <a:gd name="connsiteX204" fmla="*/ 2559549 w 11269336"/>
              <a:gd name="connsiteY204" fmla="*/ 2057873 h 2323145"/>
              <a:gd name="connsiteX205" fmla="*/ 2512054 w 11269336"/>
              <a:gd name="connsiteY205" fmla="*/ 2031671 h 2323145"/>
              <a:gd name="connsiteX206" fmla="*/ 2506437 w 11269336"/>
              <a:gd name="connsiteY206" fmla="*/ 2030918 h 2323145"/>
              <a:gd name="connsiteX207" fmla="*/ 2491752 w 11269336"/>
              <a:gd name="connsiteY207" fmla="*/ 2033906 h 2323145"/>
              <a:gd name="connsiteX208" fmla="*/ 2486338 w 11269336"/>
              <a:gd name="connsiteY208" fmla="*/ 2035862 h 2323145"/>
              <a:gd name="connsiteX209" fmla="*/ 2478186 w 11269336"/>
              <a:gd name="connsiteY209" fmla="*/ 2036953 h 2323145"/>
              <a:gd name="connsiteX210" fmla="*/ 2477950 w 11269336"/>
              <a:gd name="connsiteY210" fmla="*/ 2036715 h 2323145"/>
              <a:gd name="connsiteX211" fmla="*/ 2470381 w 11269336"/>
              <a:gd name="connsiteY211" fmla="*/ 2038256 h 2323145"/>
              <a:gd name="connsiteX212" fmla="*/ 2433781 w 11269336"/>
              <a:gd name="connsiteY212" fmla="*/ 2049140 h 2323145"/>
              <a:gd name="connsiteX213" fmla="*/ 2381172 w 11269336"/>
              <a:gd name="connsiteY213" fmla="*/ 2030645 h 2323145"/>
              <a:gd name="connsiteX214" fmla="*/ 2360198 w 11269336"/>
              <a:gd name="connsiteY214" fmla="*/ 2029059 h 2323145"/>
              <a:gd name="connsiteX215" fmla="*/ 2348815 w 11269336"/>
              <a:gd name="connsiteY215" fmla="*/ 2026798 h 2323145"/>
              <a:gd name="connsiteX216" fmla="*/ 2347988 w 11269336"/>
              <a:gd name="connsiteY216" fmla="*/ 2025745 h 2323145"/>
              <a:gd name="connsiteX217" fmla="*/ 2312920 w 11269336"/>
              <a:gd name="connsiteY217" fmla="*/ 2036311 h 2323145"/>
              <a:gd name="connsiteX218" fmla="*/ 2307986 w 11269336"/>
              <a:gd name="connsiteY218" fmla="*/ 2035583 h 2323145"/>
              <a:gd name="connsiteX219" fmla="*/ 2285481 w 11269336"/>
              <a:gd name="connsiteY219" fmla="*/ 2045197 h 2323145"/>
              <a:gd name="connsiteX220" fmla="*/ 2273666 w 11269336"/>
              <a:gd name="connsiteY220" fmla="*/ 2048710 h 2323145"/>
              <a:gd name="connsiteX221" fmla="*/ 2270719 w 11269336"/>
              <a:gd name="connsiteY221" fmla="*/ 2052702 h 2323145"/>
              <a:gd name="connsiteX222" fmla="*/ 2253080 w 11269336"/>
              <a:gd name="connsiteY222" fmla="*/ 2056363 h 2323145"/>
              <a:gd name="connsiteX223" fmla="*/ 2250906 w 11269336"/>
              <a:gd name="connsiteY223" fmla="*/ 2055654 h 2323145"/>
              <a:gd name="connsiteX224" fmla="*/ 2236905 w 11269336"/>
              <a:gd name="connsiteY224" fmla="*/ 2062882 h 2323145"/>
              <a:gd name="connsiteX225" fmla="*/ 2225830 w 11269336"/>
              <a:gd name="connsiteY225" fmla="*/ 2074027 h 2323145"/>
              <a:gd name="connsiteX226" fmla="*/ 2073776 w 11269336"/>
              <a:gd name="connsiteY226" fmla="*/ 2089244 h 2323145"/>
              <a:gd name="connsiteX227" fmla="*/ 1948256 w 11269336"/>
              <a:gd name="connsiteY227" fmla="*/ 2146616 h 2323145"/>
              <a:gd name="connsiteX228" fmla="*/ 1865582 w 11269336"/>
              <a:gd name="connsiteY228" fmla="*/ 2153738 h 2323145"/>
              <a:gd name="connsiteX229" fmla="*/ 1835210 w 11269336"/>
              <a:gd name="connsiteY229" fmla="*/ 2134244 h 2323145"/>
              <a:gd name="connsiteX230" fmla="*/ 1632661 w 11269336"/>
              <a:gd name="connsiteY230" fmla="*/ 2173882 h 2323145"/>
              <a:gd name="connsiteX231" fmla="*/ 1579590 w 11269336"/>
              <a:gd name="connsiteY231" fmla="*/ 2173680 h 2323145"/>
              <a:gd name="connsiteX232" fmla="*/ 1535601 w 11269336"/>
              <a:gd name="connsiteY232" fmla="*/ 2194590 h 2323145"/>
              <a:gd name="connsiteX233" fmla="*/ 1515594 w 11269336"/>
              <a:gd name="connsiteY233" fmla="*/ 2189622 h 2323145"/>
              <a:gd name="connsiteX234" fmla="*/ 1512113 w 11269336"/>
              <a:gd name="connsiteY234" fmla="*/ 2188534 h 2323145"/>
              <a:gd name="connsiteX235" fmla="*/ 1498838 w 11269336"/>
              <a:gd name="connsiteY235" fmla="*/ 2189213 h 2323145"/>
              <a:gd name="connsiteX236" fmla="*/ 1494279 w 11269336"/>
              <a:gd name="connsiteY236" fmla="*/ 2183112 h 2323145"/>
              <a:gd name="connsiteX237" fmla="*/ 1473714 w 11269336"/>
              <a:gd name="connsiteY237" fmla="*/ 2179625 h 2323145"/>
              <a:gd name="connsiteX238" fmla="*/ 1449503 w 11269336"/>
              <a:gd name="connsiteY238" fmla="*/ 2182633 h 2323145"/>
              <a:gd name="connsiteX239" fmla="*/ 1266687 w 11269336"/>
              <a:gd name="connsiteY239" fmla="*/ 2212688 h 2323145"/>
              <a:gd name="connsiteX240" fmla="*/ 1239614 w 11269336"/>
              <a:gd name="connsiteY240" fmla="*/ 2209727 h 2323145"/>
              <a:gd name="connsiteX241" fmla="*/ 1202436 w 11269336"/>
              <a:gd name="connsiteY241" fmla="*/ 2209817 h 2323145"/>
              <a:gd name="connsiteX242" fmla="*/ 1136097 w 11269336"/>
              <a:gd name="connsiteY242" fmla="*/ 2205112 h 2323145"/>
              <a:gd name="connsiteX243" fmla="*/ 988232 w 11269336"/>
              <a:gd name="connsiteY243" fmla="*/ 2235635 h 2323145"/>
              <a:gd name="connsiteX244" fmla="*/ 981959 w 11269336"/>
              <a:gd name="connsiteY244" fmla="*/ 2231607 h 2323145"/>
              <a:gd name="connsiteX245" fmla="*/ 938600 w 11269336"/>
              <a:gd name="connsiteY245" fmla="*/ 2238113 h 2323145"/>
              <a:gd name="connsiteX246" fmla="*/ 791788 w 11269336"/>
              <a:gd name="connsiteY246" fmla="*/ 2293224 h 2323145"/>
              <a:gd name="connsiteX247" fmla="*/ 706914 w 11269336"/>
              <a:gd name="connsiteY247" fmla="*/ 2305046 h 2323145"/>
              <a:gd name="connsiteX248" fmla="*/ 675971 w 11269336"/>
              <a:gd name="connsiteY248" fmla="*/ 2304030 h 2323145"/>
              <a:gd name="connsiteX249" fmla="*/ 624180 w 11269336"/>
              <a:gd name="connsiteY249" fmla="*/ 2302650 h 2323145"/>
              <a:gd name="connsiteX250" fmla="*/ 583453 w 11269336"/>
              <a:gd name="connsiteY250" fmla="*/ 2288788 h 2323145"/>
              <a:gd name="connsiteX251" fmla="*/ 540946 w 11269336"/>
              <a:gd name="connsiteY251" fmla="*/ 2292721 h 2323145"/>
              <a:gd name="connsiteX252" fmla="*/ 533680 w 11269336"/>
              <a:gd name="connsiteY252" fmla="*/ 2310233 h 2323145"/>
              <a:gd name="connsiteX253" fmla="*/ 487366 w 11269336"/>
              <a:gd name="connsiteY253" fmla="*/ 2309053 h 2323145"/>
              <a:gd name="connsiteX254" fmla="*/ 416820 w 11269336"/>
              <a:gd name="connsiteY254" fmla="*/ 2305443 h 2323145"/>
              <a:gd name="connsiteX255" fmla="*/ 376805 w 11269336"/>
              <a:gd name="connsiteY255" fmla="*/ 2307647 h 2323145"/>
              <a:gd name="connsiteX256" fmla="*/ 266777 w 11269336"/>
              <a:gd name="connsiteY256" fmla="*/ 2309012 h 2323145"/>
              <a:gd name="connsiteX257" fmla="*/ 156013 w 11269336"/>
              <a:gd name="connsiteY257" fmla="*/ 2306832 h 2323145"/>
              <a:gd name="connsiteX258" fmla="*/ 87258 w 11269336"/>
              <a:gd name="connsiteY258" fmla="*/ 2285511 h 2323145"/>
              <a:gd name="connsiteX259" fmla="*/ 23798 w 11269336"/>
              <a:gd name="connsiteY259" fmla="*/ 2281822 h 2323145"/>
              <a:gd name="connsiteX260" fmla="*/ 0 w 11269336"/>
              <a:gd name="connsiteY260" fmla="*/ 2285369 h 2323145"/>
              <a:gd name="connsiteX261" fmla="*/ 0 w 11269336"/>
              <a:gd name="connsiteY261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702453 w 11269336"/>
              <a:gd name="connsiteY141" fmla="*/ 2151586 h 2323145"/>
              <a:gd name="connsiteX142" fmla="*/ 4593061 w 11269336"/>
              <a:gd name="connsiteY142" fmla="*/ 2171597 h 2323145"/>
              <a:gd name="connsiteX143" fmla="*/ 4533444 w 11269336"/>
              <a:gd name="connsiteY143" fmla="*/ 2181200 h 2323145"/>
              <a:gd name="connsiteX144" fmla="*/ 4492832 w 11269336"/>
              <a:gd name="connsiteY144" fmla="*/ 2188033 h 2323145"/>
              <a:gd name="connsiteX145" fmla="*/ 4467257 w 11269336"/>
              <a:gd name="connsiteY145" fmla="*/ 2196121 h 2323145"/>
              <a:gd name="connsiteX146" fmla="*/ 4459937 w 11269336"/>
              <a:gd name="connsiteY146" fmla="*/ 2195182 h 2323145"/>
              <a:gd name="connsiteX147" fmla="*/ 4433312 w 11269336"/>
              <a:gd name="connsiteY147" fmla="*/ 2199004 h 2323145"/>
              <a:gd name="connsiteX148" fmla="*/ 4420601 w 11269336"/>
              <a:gd name="connsiteY148" fmla="*/ 2205158 h 2323145"/>
              <a:gd name="connsiteX149" fmla="*/ 4405765 w 11269336"/>
              <a:gd name="connsiteY149" fmla="*/ 2199902 h 2323145"/>
              <a:gd name="connsiteX150" fmla="*/ 4401354 w 11269336"/>
              <a:gd name="connsiteY150" fmla="*/ 2194745 h 2323145"/>
              <a:gd name="connsiteX151" fmla="*/ 4383151 w 11269336"/>
              <a:gd name="connsiteY151" fmla="*/ 2201140 h 2323145"/>
              <a:gd name="connsiteX152" fmla="*/ 4366646 w 11269336"/>
              <a:gd name="connsiteY152" fmla="*/ 2198564 h 2323145"/>
              <a:gd name="connsiteX153" fmla="*/ 4354009 w 11269336"/>
              <a:gd name="connsiteY153" fmla="*/ 2204984 h 2323145"/>
              <a:gd name="connsiteX154" fmla="*/ 4348284 w 11269336"/>
              <a:gd name="connsiteY154" fmla="*/ 2205270 h 2323145"/>
              <a:gd name="connsiteX155" fmla="*/ 4333906 w 11269336"/>
              <a:gd name="connsiteY155" fmla="*/ 2205251 h 2323145"/>
              <a:gd name="connsiteX156" fmla="*/ 4308819 w 11269336"/>
              <a:gd name="connsiteY156" fmla="*/ 2203822 h 2323145"/>
              <a:gd name="connsiteX157" fmla="*/ 4301210 w 11269336"/>
              <a:gd name="connsiteY157" fmla="*/ 2204456 h 2323145"/>
              <a:gd name="connsiteX158" fmla="*/ 4283095 w 11269336"/>
              <a:gd name="connsiteY158" fmla="*/ 2198177 h 2323145"/>
              <a:gd name="connsiteX159" fmla="*/ 4250119 w 11269336"/>
              <a:gd name="connsiteY159" fmla="*/ 2196342 h 2323145"/>
              <a:gd name="connsiteX160" fmla="*/ 4189203 w 11269336"/>
              <a:gd name="connsiteY160" fmla="*/ 2178994 h 2323145"/>
              <a:gd name="connsiteX161" fmla="*/ 4154035 w 11269336"/>
              <a:gd name="connsiteY161" fmla="*/ 2171950 h 2323145"/>
              <a:gd name="connsiteX162" fmla="*/ 4129569 w 11269336"/>
              <a:gd name="connsiteY162" fmla="*/ 2163850 h 2323145"/>
              <a:gd name="connsiteX163" fmla="*/ 4061250 w 11269336"/>
              <a:gd name="connsiteY163" fmla="*/ 2159236 h 2323145"/>
              <a:gd name="connsiteX164" fmla="*/ 3945480 w 11269336"/>
              <a:gd name="connsiteY164" fmla="*/ 2158279 h 2323145"/>
              <a:gd name="connsiteX165" fmla="*/ 3921468 w 11269336"/>
              <a:gd name="connsiteY165" fmla="*/ 2156588 h 2323145"/>
              <a:gd name="connsiteX166" fmla="*/ 3903348 w 11269336"/>
              <a:gd name="connsiteY166" fmla="*/ 2149220 h 2323145"/>
              <a:gd name="connsiteX167" fmla="*/ 3901342 w 11269336"/>
              <a:gd name="connsiteY167" fmla="*/ 2142355 h 2323145"/>
              <a:gd name="connsiteX168" fmla="*/ 3888539 w 11269336"/>
              <a:gd name="connsiteY168" fmla="*/ 2140476 h 2323145"/>
              <a:gd name="connsiteX169" fmla="*/ 3885662 w 11269336"/>
              <a:gd name="connsiteY169" fmla="*/ 2138740 h 2323145"/>
              <a:gd name="connsiteX170" fmla="*/ 3868627 w 11269336"/>
              <a:gd name="connsiteY170" fmla="*/ 2130023 h 2323145"/>
              <a:gd name="connsiteX171" fmla="*/ 3819177 w 11269336"/>
              <a:gd name="connsiteY171" fmla="*/ 2142111 h 2323145"/>
              <a:gd name="connsiteX172" fmla="*/ 3769100 w 11269336"/>
              <a:gd name="connsiteY172" fmla="*/ 2131731 h 2323145"/>
              <a:gd name="connsiteX173" fmla="*/ 3562752 w 11269336"/>
              <a:gd name="connsiteY173" fmla="*/ 2131785 h 2323145"/>
              <a:gd name="connsiteX174" fmla="*/ 3541402 w 11269336"/>
              <a:gd name="connsiteY174" fmla="*/ 2106821 h 2323145"/>
              <a:gd name="connsiteX175" fmla="*/ 3365341 w 11269336"/>
              <a:gd name="connsiteY175" fmla="*/ 2077638 h 2323145"/>
              <a:gd name="connsiteX176" fmla="*/ 3170922 w 11269336"/>
              <a:gd name="connsiteY176" fmla="*/ 2115957 h 2323145"/>
              <a:gd name="connsiteX177" fmla="*/ 3156256 w 11269336"/>
              <a:gd name="connsiteY177" fmla="*/ 2124773 h 2323145"/>
              <a:gd name="connsiteX178" fmla="*/ 3140298 w 11269336"/>
              <a:gd name="connsiteY178" fmla="*/ 2129182 h 2323145"/>
              <a:gd name="connsiteX179" fmla="*/ 3138514 w 11269336"/>
              <a:gd name="connsiteY179" fmla="*/ 2128069 h 2323145"/>
              <a:gd name="connsiteX180" fmla="*/ 3120467 w 11269336"/>
              <a:gd name="connsiteY180" fmla="*/ 2128281 h 2323145"/>
              <a:gd name="connsiteX181" fmla="*/ 3116175 w 11269336"/>
              <a:gd name="connsiteY181" fmla="*/ 2131633 h 2323145"/>
              <a:gd name="connsiteX182" fmla="*/ 3103685 w 11269336"/>
              <a:gd name="connsiteY182" fmla="*/ 2132814 h 2323145"/>
              <a:gd name="connsiteX183" fmla="*/ 3078794 w 11269336"/>
              <a:gd name="connsiteY183" fmla="*/ 2137935 h 2323145"/>
              <a:gd name="connsiteX184" fmla="*/ 3074407 w 11269336"/>
              <a:gd name="connsiteY184" fmla="*/ 2136274 h 2323145"/>
              <a:gd name="connsiteX185" fmla="*/ 3037285 w 11269336"/>
              <a:gd name="connsiteY185" fmla="*/ 2139919 h 2323145"/>
              <a:gd name="connsiteX186" fmla="*/ 3036901 w 11269336"/>
              <a:gd name="connsiteY186" fmla="*/ 2138726 h 2323145"/>
              <a:gd name="connsiteX187" fmla="*/ 3026996 w 11269336"/>
              <a:gd name="connsiteY187" fmla="*/ 2134322 h 2323145"/>
              <a:gd name="connsiteX188" fmla="*/ 3007772 w 11269336"/>
              <a:gd name="connsiteY188" fmla="*/ 2128742 h 2323145"/>
              <a:gd name="connsiteX189" fmla="*/ 2965030 w 11269336"/>
              <a:gd name="connsiteY189" fmla="*/ 2100494 h 2323145"/>
              <a:gd name="connsiteX190" fmla="*/ 2926342 w 11269336"/>
              <a:gd name="connsiteY190" fmla="*/ 2104155 h 2323145"/>
              <a:gd name="connsiteX191" fmla="*/ 2918608 w 11269336"/>
              <a:gd name="connsiteY191" fmla="*/ 2104215 h 2323145"/>
              <a:gd name="connsiteX192" fmla="*/ 2918475 w 11269336"/>
              <a:gd name="connsiteY192" fmla="*/ 2103937 h 2323145"/>
              <a:gd name="connsiteX193" fmla="*/ 2910360 w 11269336"/>
              <a:gd name="connsiteY193" fmla="*/ 2103444 h 2323145"/>
              <a:gd name="connsiteX194" fmla="*/ 2904507 w 11269336"/>
              <a:gd name="connsiteY194" fmla="*/ 2104326 h 2323145"/>
              <a:gd name="connsiteX195" fmla="*/ 2889503 w 11269336"/>
              <a:gd name="connsiteY195" fmla="*/ 2104443 h 2323145"/>
              <a:gd name="connsiteX196" fmla="*/ 2884480 w 11269336"/>
              <a:gd name="connsiteY196" fmla="*/ 2102626 h 2323145"/>
              <a:gd name="connsiteX197" fmla="*/ 2882689 w 11269336"/>
              <a:gd name="connsiteY197" fmla="*/ 2099228 h 2323145"/>
              <a:gd name="connsiteX198" fmla="*/ 2881291 w 11269336"/>
              <a:gd name="connsiteY198" fmla="*/ 2099618 h 2323145"/>
              <a:gd name="connsiteX199" fmla="*/ 2853979 w 11269336"/>
              <a:gd name="connsiteY199" fmla="*/ 2090388 h 2323145"/>
              <a:gd name="connsiteX200" fmla="*/ 2791790 w 11269336"/>
              <a:gd name="connsiteY200" fmla="*/ 2080332 h 2323145"/>
              <a:gd name="connsiteX201" fmla="*/ 2755844 w 11269336"/>
              <a:gd name="connsiteY201" fmla="*/ 2078874 h 2323145"/>
              <a:gd name="connsiteX202" fmla="*/ 2657742 w 11269336"/>
              <a:gd name="connsiteY202" fmla="*/ 2070179 h 2323145"/>
              <a:gd name="connsiteX203" fmla="*/ 2559549 w 11269336"/>
              <a:gd name="connsiteY203" fmla="*/ 2057873 h 2323145"/>
              <a:gd name="connsiteX204" fmla="*/ 2512054 w 11269336"/>
              <a:gd name="connsiteY204" fmla="*/ 2031671 h 2323145"/>
              <a:gd name="connsiteX205" fmla="*/ 2506437 w 11269336"/>
              <a:gd name="connsiteY205" fmla="*/ 2030918 h 2323145"/>
              <a:gd name="connsiteX206" fmla="*/ 2491752 w 11269336"/>
              <a:gd name="connsiteY206" fmla="*/ 2033906 h 2323145"/>
              <a:gd name="connsiteX207" fmla="*/ 2486338 w 11269336"/>
              <a:gd name="connsiteY207" fmla="*/ 2035862 h 2323145"/>
              <a:gd name="connsiteX208" fmla="*/ 2478186 w 11269336"/>
              <a:gd name="connsiteY208" fmla="*/ 2036953 h 2323145"/>
              <a:gd name="connsiteX209" fmla="*/ 2477950 w 11269336"/>
              <a:gd name="connsiteY209" fmla="*/ 2036715 h 2323145"/>
              <a:gd name="connsiteX210" fmla="*/ 2470381 w 11269336"/>
              <a:gd name="connsiteY210" fmla="*/ 2038256 h 2323145"/>
              <a:gd name="connsiteX211" fmla="*/ 2433781 w 11269336"/>
              <a:gd name="connsiteY211" fmla="*/ 2049140 h 2323145"/>
              <a:gd name="connsiteX212" fmla="*/ 2381172 w 11269336"/>
              <a:gd name="connsiteY212" fmla="*/ 2030645 h 2323145"/>
              <a:gd name="connsiteX213" fmla="*/ 2360198 w 11269336"/>
              <a:gd name="connsiteY213" fmla="*/ 2029059 h 2323145"/>
              <a:gd name="connsiteX214" fmla="*/ 2348815 w 11269336"/>
              <a:gd name="connsiteY214" fmla="*/ 2026798 h 2323145"/>
              <a:gd name="connsiteX215" fmla="*/ 2347988 w 11269336"/>
              <a:gd name="connsiteY215" fmla="*/ 2025745 h 2323145"/>
              <a:gd name="connsiteX216" fmla="*/ 2312920 w 11269336"/>
              <a:gd name="connsiteY216" fmla="*/ 2036311 h 2323145"/>
              <a:gd name="connsiteX217" fmla="*/ 2307986 w 11269336"/>
              <a:gd name="connsiteY217" fmla="*/ 2035583 h 2323145"/>
              <a:gd name="connsiteX218" fmla="*/ 2285481 w 11269336"/>
              <a:gd name="connsiteY218" fmla="*/ 2045197 h 2323145"/>
              <a:gd name="connsiteX219" fmla="*/ 2273666 w 11269336"/>
              <a:gd name="connsiteY219" fmla="*/ 2048710 h 2323145"/>
              <a:gd name="connsiteX220" fmla="*/ 2270719 w 11269336"/>
              <a:gd name="connsiteY220" fmla="*/ 2052702 h 2323145"/>
              <a:gd name="connsiteX221" fmla="*/ 2253080 w 11269336"/>
              <a:gd name="connsiteY221" fmla="*/ 2056363 h 2323145"/>
              <a:gd name="connsiteX222" fmla="*/ 2250906 w 11269336"/>
              <a:gd name="connsiteY222" fmla="*/ 2055654 h 2323145"/>
              <a:gd name="connsiteX223" fmla="*/ 2236905 w 11269336"/>
              <a:gd name="connsiteY223" fmla="*/ 2062882 h 2323145"/>
              <a:gd name="connsiteX224" fmla="*/ 2225830 w 11269336"/>
              <a:gd name="connsiteY224" fmla="*/ 2074027 h 2323145"/>
              <a:gd name="connsiteX225" fmla="*/ 2073776 w 11269336"/>
              <a:gd name="connsiteY225" fmla="*/ 2089244 h 2323145"/>
              <a:gd name="connsiteX226" fmla="*/ 1948256 w 11269336"/>
              <a:gd name="connsiteY226" fmla="*/ 2146616 h 2323145"/>
              <a:gd name="connsiteX227" fmla="*/ 1865582 w 11269336"/>
              <a:gd name="connsiteY227" fmla="*/ 2153738 h 2323145"/>
              <a:gd name="connsiteX228" fmla="*/ 1835210 w 11269336"/>
              <a:gd name="connsiteY228" fmla="*/ 2134244 h 2323145"/>
              <a:gd name="connsiteX229" fmla="*/ 1632661 w 11269336"/>
              <a:gd name="connsiteY229" fmla="*/ 2173882 h 2323145"/>
              <a:gd name="connsiteX230" fmla="*/ 1579590 w 11269336"/>
              <a:gd name="connsiteY230" fmla="*/ 2173680 h 2323145"/>
              <a:gd name="connsiteX231" fmla="*/ 1535601 w 11269336"/>
              <a:gd name="connsiteY231" fmla="*/ 2194590 h 2323145"/>
              <a:gd name="connsiteX232" fmla="*/ 1515594 w 11269336"/>
              <a:gd name="connsiteY232" fmla="*/ 2189622 h 2323145"/>
              <a:gd name="connsiteX233" fmla="*/ 1512113 w 11269336"/>
              <a:gd name="connsiteY233" fmla="*/ 2188534 h 2323145"/>
              <a:gd name="connsiteX234" fmla="*/ 1498838 w 11269336"/>
              <a:gd name="connsiteY234" fmla="*/ 2189213 h 2323145"/>
              <a:gd name="connsiteX235" fmla="*/ 1494279 w 11269336"/>
              <a:gd name="connsiteY235" fmla="*/ 2183112 h 2323145"/>
              <a:gd name="connsiteX236" fmla="*/ 1473714 w 11269336"/>
              <a:gd name="connsiteY236" fmla="*/ 2179625 h 2323145"/>
              <a:gd name="connsiteX237" fmla="*/ 1449503 w 11269336"/>
              <a:gd name="connsiteY237" fmla="*/ 2182633 h 2323145"/>
              <a:gd name="connsiteX238" fmla="*/ 1266687 w 11269336"/>
              <a:gd name="connsiteY238" fmla="*/ 2212688 h 2323145"/>
              <a:gd name="connsiteX239" fmla="*/ 1239614 w 11269336"/>
              <a:gd name="connsiteY239" fmla="*/ 2209727 h 2323145"/>
              <a:gd name="connsiteX240" fmla="*/ 1202436 w 11269336"/>
              <a:gd name="connsiteY240" fmla="*/ 2209817 h 2323145"/>
              <a:gd name="connsiteX241" fmla="*/ 1136097 w 11269336"/>
              <a:gd name="connsiteY241" fmla="*/ 2205112 h 2323145"/>
              <a:gd name="connsiteX242" fmla="*/ 988232 w 11269336"/>
              <a:gd name="connsiteY242" fmla="*/ 2235635 h 2323145"/>
              <a:gd name="connsiteX243" fmla="*/ 981959 w 11269336"/>
              <a:gd name="connsiteY243" fmla="*/ 2231607 h 2323145"/>
              <a:gd name="connsiteX244" fmla="*/ 938600 w 11269336"/>
              <a:gd name="connsiteY244" fmla="*/ 2238113 h 2323145"/>
              <a:gd name="connsiteX245" fmla="*/ 791788 w 11269336"/>
              <a:gd name="connsiteY245" fmla="*/ 2293224 h 2323145"/>
              <a:gd name="connsiteX246" fmla="*/ 706914 w 11269336"/>
              <a:gd name="connsiteY246" fmla="*/ 2305046 h 2323145"/>
              <a:gd name="connsiteX247" fmla="*/ 675971 w 11269336"/>
              <a:gd name="connsiteY247" fmla="*/ 2304030 h 2323145"/>
              <a:gd name="connsiteX248" fmla="*/ 624180 w 11269336"/>
              <a:gd name="connsiteY248" fmla="*/ 2302650 h 2323145"/>
              <a:gd name="connsiteX249" fmla="*/ 583453 w 11269336"/>
              <a:gd name="connsiteY249" fmla="*/ 2288788 h 2323145"/>
              <a:gd name="connsiteX250" fmla="*/ 540946 w 11269336"/>
              <a:gd name="connsiteY250" fmla="*/ 2292721 h 2323145"/>
              <a:gd name="connsiteX251" fmla="*/ 533680 w 11269336"/>
              <a:gd name="connsiteY251" fmla="*/ 2310233 h 2323145"/>
              <a:gd name="connsiteX252" fmla="*/ 487366 w 11269336"/>
              <a:gd name="connsiteY252" fmla="*/ 2309053 h 2323145"/>
              <a:gd name="connsiteX253" fmla="*/ 416820 w 11269336"/>
              <a:gd name="connsiteY253" fmla="*/ 2305443 h 2323145"/>
              <a:gd name="connsiteX254" fmla="*/ 376805 w 11269336"/>
              <a:gd name="connsiteY254" fmla="*/ 2307647 h 2323145"/>
              <a:gd name="connsiteX255" fmla="*/ 266777 w 11269336"/>
              <a:gd name="connsiteY255" fmla="*/ 2309012 h 2323145"/>
              <a:gd name="connsiteX256" fmla="*/ 156013 w 11269336"/>
              <a:gd name="connsiteY256" fmla="*/ 2306832 h 2323145"/>
              <a:gd name="connsiteX257" fmla="*/ 87258 w 11269336"/>
              <a:gd name="connsiteY257" fmla="*/ 2285511 h 2323145"/>
              <a:gd name="connsiteX258" fmla="*/ 23798 w 11269336"/>
              <a:gd name="connsiteY258" fmla="*/ 2281822 h 2323145"/>
              <a:gd name="connsiteX259" fmla="*/ 0 w 11269336"/>
              <a:gd name="connsiteY259" fmla="*/ 2285369 h 2323145"/>
              <a:gd name="connsiteX260" fmla="*/ 0 w 11269336"/>
              <a:gd name="connsiteY260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807902 w 11269336"/>
              <a:gd name="connsiteY135" fmla="*/ 2138894 h 2323145"/>
              <a:gd name="connsiteX136" fmla="*/ 4765388 w 11269336"/>
              <a:gd name="connsiteY136" fmla="*/ 2162525 h 2323145"/>
              <a:gd name="connsiteX137" fmla="*/ 4745033 w 11269336"/>
              <a:gd name="connsiteY137" fmla="*/ 2158859 h 2323145"/>
              <a:gd name="connsiteX138" fmla="*/ 4741475 w 11269336"/>
              <a:gd name="connsiteY138" fmla="*/ 2157998 h 2323145"/>
              <a:gd name="connsiteX139" fmla="*/ 4728247 w 11269336"/>
              <a:gd name="connsiteY139" fmla="*/ 2159526 h 2323145"/>
              <a:gd name="connsiteX140" fmla="*/ 4723263 w 11269336"/>
              <a:gd name="connsiteY140" fmla="*/ 2153742 h 2323145"/>
              <a:gd name="connsiteX141" fmla="*/ 4593061 w 11269336"/>
              <a:gd name="connsiteY141" fmla="*/ 2171597 h 2323145"/>
              <a:gd name="connsiteX142" fmla="*/ 4533444 w 11269336"/>
              <a:gd name="connsiteY142" fmla="*/ 2181200 h 2323145"/>
              <a:gd name="connsiteX143" fmla="*/ 4492832 w 11269336"/>
              <a:gd name="connsiteY143" fmla="*/ 2188033 h 2323145"/>
              <a:gd name="connsiteX144" fmla="*/ 4467257 w 11269336"/>
              <a:gd name="connsiteY144" fmla="*/ 2196121 h 2323145"/>
              <a:gd name="connsiteX145" fmla="*/ 4459937 w 11269336"/>
              <a:gd name="connsiteY145" fmla="*/ 2195182 h 2323145"/>
              <a:gd name="connsiteX146" fmla="*/ 4433312 w 11269336"/>
              <a:gd name="connsiteY146" fmla="*/ 2199004 h 2323145"/>
              <a:gd name="connsiteX147" fmla="*/ 4420601 w 11269336"/>
              <a:gd name="connsiteY147" fmla="*/ 2205158 h 2323145"/>
              <a:gd name="connsiteX148" fmla="*/ 4405765 w 11269336"/>
              <a:gd name="connsiteY148" fmla="*/ 2199902 h 2323145"/>
              <a:gd name="connsiteX149" fmla="*/ 4401354 w 11269336"/>
              <a:gd name="connsiteY149" fmla="*/ 2194745 h 2323145"/>
              <a:gd name="connsiteX150" fmla="*/ 4383151 w 11269336"/>
              <a:gd name="connsiteY150" fmla="*/ 2201140 h 2323145"/>
              <a:gd name="connsiteX151" fmla="*/ 4366646 w 11269336"/>
              <a:gd name="connsiteY151" fmla="*/ 2198564 h 2323145"/>
              <a:gd name="connsiteX152" fmla="*/ 4354009 w 11269336"/>
              <a:gd name="connsiteY152" fmla="*/ 2204984 h 2323145"/>
              <a:gd name="connsiteX153" fmla="*/ 4348284 w 11269336"/>
              <a:gd name="connsiteY153" fmla="*/ 2205270 h 2323145"/>
              <a:gd name="connsiteX154" fmla="*/ 4333906 w 11269336"/>
              <a:gd name="connsiteY154" fmla="*/ 2205251 h 2323145"/>
              <a:gd name="connsiteX155" fmla="*/ 4308819 w 11269336"/>
              <a:gd name="connsiteY155" fmla="*/ 2203822 h 2323145"/>
              <a:gd name="connsiteX156" fmla="*/ 4301210 w 11269336"/>
              <a:gd name="connsiteY156" fmla="*/ 2204456 h 2323145"/>
              <a:gd name="connsiteX157" fmla="*/ 4283095 w 11269336"/>
              <a:gd name="connsiteY157" fmla="*/ 2198177 h 2323145"/>
              <a:gd name="connsiteX158" fmla="*/ 4250119 w 11269336"/>
              <a:gd name="connsiteY158" fmla="*/ 2196342 h 2323145"/>
              <a:gd name="connsiteX159" fmla="*/ 4189203 w 11269336"/>
              <a:gd name="connsiteY159" fmla="*/ 2178994 h 2323145"/>
              <a:gd name="connsiteX160" fmla="*/ 4154035 w 11269336"/>
              <a:gd name="connsiteY160" fmla="*/ 2171950 h 2323145"/>
              <a:gd name="connsiteX161" fmla="*/ 4129569 w 11269336"/>
              <a:gd name="connsiteY161" fmla="*/ 2163850 h 2323145"/>
              <a:gd name="connsiteX162" fmla="*/ 4061250 w 11269336"/>
              <a:gd name="connsiteY162" fmla="*/ 2159236 h 2323145"/>
              <a:gd name="connsiteX163" fmla="*/ 3945480 w 11269336"/>
              <a:gd name="connsiteY163" fmla="*/ 2158279 h 2323145"/>
              <a:gd name="connsiteX164" fmla="*/ 3921468 w 11269336"/>
              <a:gd name="connsiteY164" fmla="*/ 2156588 h 2323145"/>
              <a:gd name="connsiteX165" fmla="*/ 3903348 w 11269336"/>
              <a:gd name="connsiteY165" fmla="*/ 2149220 h 2323145"/>
              <a:gd name="connsiteX166" fmla="*/ 3901342 w 11269336"/>
              <a:gd name="connsiteY166" fmla="*/ 2142355 h 2323145"/>
              <a:gd name="connsiteX167" fmla="*/ 3888539 w 11269336"/>
              <a:gd name="connsiteY167" fmla="*/ 2140476 h 2323145"/>
              <a:gd name="connsiteX168" fmla="*/ 3885662 w 11269336"/>
              <a:gd name="connsiteY168" fmla="*/ 2138740 h 2323145"/>
              <a:gd name="connsiteX169" fmla="*/ 3868627 w 11269336"/>
              <a:gd name="connsiteY169" fmla="*/ 2130023 h 2323145"/>
              <a:gd name="connsiteX170" fmla="*/ 3819177 w 11269336"/>
              <a:gd name="connsiteY170" fmla="*/ 2142111 h 2323145"/>
              <a:gd name="connsiteX171" fmla="*/ 3769100 w 11269336"/>
              <a:gd name="connsiteY171" fmla="*/ 2131731 h 2323145"/>
              <a:gd name="connsiteX172" fmla="*/ 3562752 w 11269336"/>
              <a:gd name="connsiteY172" fmla="*/ 2131785 h 2323145"/>
              <a:gd name="connsiteX173" fmla="*/ 3541402 w 11269336"/>
              <a:gd name="connsiteY173" fmla="*/ 2106821 h 2323145"/>
              <a:gd name="connsiteX174" fmla="*/ 3365341 w 11269336"/>
              <a:gd name="connsiteY174" fmla="*/ 2077638 h 2323145"/>
              <a:gd name="connsiteX175" fmla="*/ 3170922 w 11269336"/>
              <a:gd name="connsiteY175" fmla="*/ 2115957 h 2323145"/>
              <a:gd name="connsiteX176" fmla="*/ 3156256 w 11269336"/>
              <a:gd name="connsiteY176" fmla="*/ 2124773 h 2323145"/>
              <a:gd name="connsiteX177" fmla="*/ 3140298 w 11269336"/>
              <a:gd name="connsiteY177" fmla="*/ 2129182 h 2323145"/>
              <a:gd name="connsiteX178" fmla="*/ 3138514 w 11269336"/>
              <a:gd name="connsiteY178" fmla="*/ 2128069 h 2323145"/>
              <a:gd name="connsiteX179" fmla="*/ 3120467 w 11269336"/>
              <a:gd name="connsiteY179" fmla="*/ 2128281 h 2323145"/>
              <a:gd name="connsiteX180" fmla="*/ 3116175 w 11269336"/>
              <a:gd name="connsiteY180" fmla="*/ 2131633 h 2323145"/>
              <a:gd name="connsiteX181" fmla="*/ 3103685 w 11269336"/>
              <a:gd name="connsiteY181" fmla="*/ 2132814 h 2323145"/>
              <a:gd name="connsiteX182" fmla="*/ 3078794 w 11269336"/>
              <a:gd name="connsiteY182" fmla="*/ 2137935 h 2323145"/>
              <a:gd name="connsiteX183" fmla="*/ 3074407 w 11269336"/>
              <a:gd name="connsiteY183" fmla="*/ 2136274 h 2323145"/>
              <a:gd name="connsiteX184" fmla="*/ 3037285 w 11269336"/>
              <a:gd name="connsiteY184" fmla="*/ 2139919 h 2323145"/>
              <a:gd name="connsiteX185" fmla="*/ 3036901 w 11269336"/>
              <a:gd name="connsiteY185" fmla="*/ 2138726 h 2323145"/>
              <a:gd name="connsiteX186" fmla="*/ 3026996 w 11269336"/>
              <a:gd name="connsiteY186" fmla="*/ 2134322 h 2323145"/>
              <a:gd name="connsiteX187" fmla="*/ 3007772 w 11269336"/>
              <a:gd name="connsiteY187" fmla="*/ 2128742 h 2323145"/>
              <a:gd name="connsiteX188" fmla="*/ 2965030 w 11269336"/>
              <a:gd name="connsiteY188" fmla="*/ 2100494 h 2323145"/>
              <a:gd name="connsiteX189" fmla="*/ 2926342 w 11269336"/>
              <a:gd name="connsiteY189" fmla="*/ 2104155 h 2323145"/>
              <a:gd name="connsiteX190" fmla="*/ 2918608 w 11269336"/>
              <a:gd name="connsiteY190" fmla="*/ 2104215 h 2323145"/>
              <a:gd name="connsiteX191" fmla="*/ 2918475 w 11269336"/>
              <a:gd name="connsiteY191" fmla="*/ 2103937 h 2323145"/>
              <a:gd name="connsiteX192" fmla="*/ 2910360 w 11269336"/>
              <a:gd name="connsiteY192" fmla="*/ 2103444 h 2323145"/>
              <a:gd name="connsiteX193" fmla="*/ 2904507 w 11269336"/>
              <a:gd name="connsiteY193" fmla="*/ 2104326 h 2323145"/>
              <a:gd name="connsiteX194" fmla="*/ 2889503 w 11269336"/>
              <a:gd name="connsiteY194" fmla="*/ 2104443 h 2323145"/>
              <a:gd name="connsiteX195" fmla="*/ 2884480 w 11269336"/>
              <a:gd name="connsiteY195" fmla="*/ 2102626 h 2323145"/>
              <a:gd name="connsiteX196" fmla="*/ 2882689 w 11269336"/>
              <a:gd name="connsiteY196" fmla="*/ 2099228 h 2323145"/>
              <a:gd name="connsiteX197" fmla="*/ 2881291 w 11269336"/>
              <a:gd name="connsiteY197" fmla="*/ 2099618 h 2323145"/>
              <a:gd name="connsiteX198" fmla="*/ 2853979 w 11269336"/>
              <a:gd name="connsiteY198" fmla="*/ 2090388 h 2323145"/>
              <a:gd name="connsiteX199" fmla="*/ 2791790 w 11269336"/>
              <a:gd name="connsiteY199" fmla="*/ 2080332 h 2323145"/>
              <a:gd name="connsiteX200" fmla="*/ 2755844 w 11269336"/>
              <a:gd name="connsiteY200" fmla="*/ 2078874 h 2323145"/>
              <a:gd name="connsiteX201" fmla="*/ 2657742 w 11269336"/>
              <a:gd name="connsiteY201" fmla="*/ 2070179 h 2323145"/>
              <a:gd name="connsiteX202" fmla="*/ 2559549 w 11269336"/>
              <a:gd name="connsiteY202" fmla="*/ 2057873 h 2323145"/>
              <a:gd name="connsiteX203" fmla="*/ 2512054 w 11269336"/>
              <a:gd name="connsiteY203" fmla="*/ 2031671 h 2323145"/>
              <a:gd name="connsiteX204" fmla="*/ 2506437 w 11269336"/>
              <a:gd name="connsiteY204" fmla="*/ 2030918 h 2323145"/>
              <a:gd name="connsiteX205" fmla="*/ 2491752 w 11269336"/>
              <a:gd name="connsiteY205" fmla="*/ 2033906 h 2323145"/>
              <a:gd name="connsiteX206" fmla="*/ 2486338 w 11269336"/>
              <a:gd name="connsiteY206" fmla="*/ 2035862 h 2323145"/>
              <a:gd name="connsiteX207" fmla="*/ 2478186 w 11269336"/>
              <a:gd name="connsiteY207" fmla="*/ 2036953 h 2323145"/>
              <a:gd name="connsiteX208" fmla="*/ 2477950 w 11269336"/>
              <a:gd name="connsiteY208" fmla="*/ 2036715 h 2323145"/>
              <a:gd name="connsiteX209" fmla="*/ 2470381 w 11269336"/>
              <a:gd name="connsiteY209" fmla="*/ 2038256 h 2323145"/>
              <a:gd name="connsiteX210" fmla="*/ 2433781 w 11269336"/>
              <a:gd name="connsiteY210" fmla="*/ 2049140 h 2323145"/>
              <a:gd name="connsiteX211" fmla="*/ 2381172 w 11269336"/>
              <a:gd name="connsiteY211" fmla="*/ 2030645 h 2323145"/>
              <a:gd name="connsiteX212" fmla="*/ 2360198 w 11269336"/>
              <a:gd name="connsiteY212" fmla="*/ 2029059 h 2323145"/>
              <a:gd name="connsiteX213" fmla="*/ 2348815 w 11269336"/>
              <a:gd name="connsiteY213" fmla="*/ 2026798 h 2323145"/>
              <a:gd name="connsiteX214" fmla="*/ 2347988 w 11269336"/>
              <a:gd name="connsiteY214" fmla="*/ 2025745 h 2323145"/>
              <a:gd name="connsiteX215" fmla="*/ 2312920 w 11269336"/>
              <a:gd name="connsiteY215" fmla="*/ 2036311 h 2323145"/>
              <a:gd name="connsiteX216" fmla="*/ 2307986 w 11269336"/>
              <a:gd name="connsiteY216" fmla="*/ 2035583 h 2323145"/>
              <a:gd name="connsiteX217" fmla="*/ 2285481 w 11269336"/>
              <a:gd name="connsiteY217" fmla="*/ 2045197 h 2323145"/>
              <a:gd name="connsiteX218" fmla="*/ 2273666 w 11269336"/>
              <a:gd name="connsiteY218" fmla="*/ 2048710 h 2323145"/>
              <a:gd name="connsiteX219" fmla="*/ 2270719 w 11269336"/>
              <a:gd name="connsiteY219" fmla="*/ 2052702 h 2323145"/>
              <a:gd name="connsiteX220" fmla="*/ 2253080 w 11269336"/>
              <a:gd name="connsiteY220" fmla="*/ 2056363 h 2323145"/>
              <a:gd name="connsiteX221" fmla="*/ 2250906 w 11269336"/>
              <a:gd name="connsiteY221" fmla="*/ 2055654 h 2323145"/>
              <a:gd name="connsiteX222" fmla="*/ 2236905 w 11269336"/>
              <a:gd name="connsiteY222" fmla="*/ 2062882 h 2323145"/>
              <a:gd name="connsiteX223" fmla="*/ 2225830 w 11269336"/>
              <a:gd name="connsiteY223" fmla="*/ 2074027 h 2323145"/>
              <a:gd name="connsiteX224" fmla="*/ 2073776 w 11269336"/>
              <a:gd name="connsiteY224" fmla="*/ 2089244 h 2323145"/>
              <a:gd name="connsiteX225" fmla="*/ 1948256 w 11269336"/>
              <a:gd name="connsiteY225" fmla="*/ 2146616 h 2323145"/>
              <a:gd name="connsiteX226" fmla="*/ 1865582 w 11269336"/>
              <a:gd name="connsiteY226" fmla="*/ 2153738 h 2323145"/>
              <a:gd name="connsiteX227" fmla="*/ 1835210 w 11269336"/>
              <a:gd name="connsiteY227" fmla="*/ 2134244 h 2323145"/>
              <a:gd name="connsiteX228" fmla="*/ 1632661 w 11269336"/>
              <a:gd name="connsiteY228" fmla="*/ 2173882 h 2323145"/>
              <a:gd name="connsiteX229" fmla="*/ 1579590 w 11269336"/>
              <a:gd name="connsiteY229" fmla="*/ 2173680 h 2323145"/>
              <a:gd name="connsiteX230" fmla="*/ 1535601 w 11269336"/>
              <a:gd name="connsiteY230" fmla="*/ 2194590 h 2323145"/>
              <a:gd name="connsiteX231" fmla="*/ 1515594 w 11269336"/>
              <a:gd name="connsiteY231" fmla="*/ 2189622 h 2323145"/>
              <a:gd name="connsiteX232" fmla="*/ 1512113 w 11269336"/>
              <a:gd name="connsiteY232" fmla="*/ 2188534 h 2323145"/>
              <a:gd name="connsiteX233" fmla="*/ 1498838 w 11269336"/>
              <a:gd name="connsiteY233" fmla="*/ 2189213 h 2323145"/>
              <a:gd name="connsiteX234" fmla="*/ 1494279 w 11269336"/>
              <a:gd name="connsiteY234" fmla="*/ 2183112 h 2323145"/>
              <a:gd name="connsiteX235" fmla="*/ 1473714 w 11269336"/>
              <a:gd name="connsiteY235" fmla="*/ 2179625 h 2323145"/>
              <a:gd name="connsiteX236" fmla="*/ 1449503 w 11269336"/>
              <a:gd name="connsiteY236" fmla="*/ 2182633 h 2323145"/>
              <a:gd name="connsiteX237" fmla="*/ 1266687 w 11269336"/>
              <a:gd name="connsiteY237" fmla="*/ 2212688 h 2323145"/>
              <a:gd name="connsiteX238" fmla="*/ 1239614 w 11269336"/>
              <a:gd name="connsiteY238" fmla="*/ 2209727 h 2323145"/>
              <a:gd name="connsiteX239" fmla="*/ 1202436 w 11269336"/>
              <a:gd name="connsiteY239" fmla="*/ 2209817 h 2323145"/>
              <a:gd name="connsiteX240" fmla="*/ 1136097 w 11269336"/>
              <a:gd name="connsiteY240" fmla="*/ 2205112 h 2323145"/>
              <a:gd name="connsiteX241" fmla="*/ 988232 w 11269336"/>
              <a:gd name="connsiteY241" fmla="*/ 2235635 h 2323145"/>
              <a:gd name="connsiteX242" fmla="*/ 981959 w 11269336"/>
              <a:gd name="connsiteY242" fmla="*/ 2231607 h 2323145"/>
              <a:gd name="connsiteX243" fmla="*/ 938600 w 11269336"/>
              <a:gd name="connsiteY243" fmla="*/ 2238113 h 2323145"/>
              <a:gd name="connsiteX244" fmla="*/ 791788 w 11269336"/>
              <a:gd name="connsiteY244" fmla="*/ 2293224 h 2323145"/>
              <a:gd name="connsiteX245" fmla="*/ 706914 w 11269336"/>
              <a:gd name="connsiteY245" fmla="*/ 2305046 h 2323145"/>
              <a:gd name="connsiteX246" fmla="*/ 675971 w 11269336"/>
              <a:gd name="connsiteY246" fmla="*/ 2304030 h 2323145"/>
              <a:gd name="connsiteX247" fmla="*/ 624180 w 11269336"/>
              <a:gd name="connsiteY247" fmla="*/ 2302650 h 2323145"/>
              <a:gd name="connsiteX248" fmla="*/ 583453 w 11269336"/>
              <a:gd name="connsiteY248" fmla="*/ 2288788 h 2323145"/>
              <a:gd name="connsiteX249" fmla="*/ 540946 w 11269336"/>
              <a:gd name="connsiteY249" fmla="*/ 2292721 h 2323145"/>
              <a:gd name="connsiteX250" fmla="*/ 533680 w 11269336"/>
              <a:gd name="connsiteY250" fmla="*/ 2310233 h 2323145"/>
              <a:gd name="connsiteX251" fmla="*/ 487366 w 11269336"/>
              <a:gd name="connsiteY251" fmla="*/ 2309053 h 2323145"/>
              <a:gd name="connsiteX252" fmla="*/ 416820 w 11269336"/>
              <a:gd name="connsiteY252" fmla="*/ 2305443 h 2323145"/>
              <a:gd name="connsiteX253" fmla="*/ 376805 w 11269336"/>
              <a:gd name="connsiteY253" fmla="*/ 2307647 h 2323145"/>
              <a:gd name="connsiteX254" fmla="*/ 266777 w 11269336"/>
              <a:gd name="connsiteY254" fmla="*/ 2309012 h 2323145"/>
              <a:gd name="connsiteX255" fmla="*/ 156013 w 11269336"/>
              <a:gd name="connsiteY255" fmla="*/ 2306832 h 2323145"/>
              <a:gd name="connsiteX256" fmla="*/ 87258 w 11269336"/>
              <a:gd name="connsiteY256" fmla="*/ 2285511 h 2323145"/>
              <a:gd name="connsiteX257" fmla="*/ 23798 w 11269336"/>
              <a:gd name="connsiteY257" fmla="*/ 2281822 h 2323145"/>
              <a:gd name="connsiteX258" fmla="*/ 0 w 11269336"/>
              <a:gd name="connsiteY258" fmla="*/ 2285369 h 2323145"/>
              <a:gd name="connsiteX259" fmla="*/ 0 w 11269336"/>
              <a:gd name="connsiteY259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83151 w 11269336"/>
              <a:gd name="connsiteY149" fmla="*/ 2201140 h 2323145"/>
              <a:gd name="connsiteX150" fmla="*/ 4366646 w 11269336"/>
              <a:gd name="connsiteY150" fmla="*/ 2198564 h 2323145"/>
              <a:gd name="connsiteX151" fmla="*/ 4354009 w 11269336"/>
              <a:gd name="connsiteY151" fmla="*/ 2204984 h 2323145"/>
              <a:gd name="connsiteX152" fmla="*/ 4348284 w 11269336"/>
              <a:gd name="connsiteY152" fmla="*/ 2205270 h 2323145"/>
              <a:gd name="connsiteX153" fmla="*/ 4333906 w 11269336"/>
              <a:gd name="connsiteY153" fmla="*/ 2205251 h 2323145"/>
              <a:gd name="connsiteX154" fmla="*/ 4308819 w 11269336"/>
              <a:gd name="connsiteY154" fmla="*/ 2203822 h 2323145"/>
              <a:gd name="connsiteX155" fmla="*/ 4301210 w 11269336"/>
              <a:gd name="connsiteY155" fmla="*/ 2204456 h 2323145"/>
              <a:gd name="connsiteX156" fmla="*/ 4283095 w 11269336"/>
              <a:gd name="connsiteY156" fmla="*/ 2198177 h 2323145"/>
              <a:gd name="connsiteX157" fmla="*/ 4250119 w 11269336"/>
              <a:gd name="connsiteY157" fmla="*/ 2196342 h 2323145"/>
              <a:gd name="connsiteX158" fmla="*/ 4189203 w 11269336"/>
              <a:gd name="connsiteY158" fmla="*/ 2178994 h 2323145"/>
              <a:gd name="connsiteX159" fmla="*/ 4154035 w 11269336"/>
              <a:gd name="connsiteY159" fmla="*/ 2171950 h 2323145"/>
              <a:gd name="connsiteX160" fmla="*/ 4129569 w 11269336"/>
              <a:gd name="connsiteY160" fmla="*/ 2163850 h 2323145"/>
              <a:gd name="connsiteX161" fmla="*/ 4061250 w 11269336"/>
              <a:gd name="connsiteY161" fmla="*/ 2159236 h 2323145"/>
              <a:gd name="connsiteX162" fmla="*/ 3945480 w 11269336"/>
              <a:gd name="connsiteY162" fmla="*/ 2158279 h 2323145"/>
              <a:gd name="connsiteX163" fmla="*/ 3921468 w 11269336"/>
              <a:gd name="connsiteY163" fmla="*/ 2156588 h 2323145"/>
              <a:gd name="connsiteX164" fmla="*/ 3903348 w 11269336"/>
              <a:gd name="connsiteY164" fmla="*/ 2149220 h 2323145"/>
              <a:gd name="connsiteX165" fmla="*/ 3901342 w 11269336"/>
              <a:gd name="connsiteY165" fmla="*/ 2142355 h 2323145"/>
              <a:gd name="connsiteX166" fmla="*/ 3888539 w 11269336"/>
              <a:gd name="connsiteY166" fmla="*/ 2140476 h 2323145"/>
              <a:gd name="connsiteX167" fmla="*/ 3885662 w 11269336"/>
              <a:gd name="connsiteY167" fmla="*/ 2138740 h 2323145"/>
              <a:gd name="connsiteX168" fmla="*/ 3868627 w 11269336"/>
              <a:gd name="connsiteY168" fmla="*/ 2130023 h 2323145"/>
              <a:gd name="connsiteX169" fmla="*/ 3819177 w 11269336"/>
              <a:gd name="connsiteY169" fmla="*/ 2142111 h 2323145"/>
              <a:gd name="connsiteX170" fmla="*/ 3769100 w 11269336"/>
              <a:gd name="connsiteY170" fmla="*/ 2131731 h 2323145"/>
              <a:gd name="connsiteX171" fmla="*/ 3562752 w 11269336"/>
              <a:gd name="connsiteY171" fmla="*/ 2131785 h 2323145"/>
              <a:gd name="connsiteX172" fmla="*/ 3541402 w 11269336"/>
              <a:gd name="connsiteY172" fmla="*/ 2106821 h 2323145"/>
              <a:gd name="connsiteX173" fmla="*/ 3365341 w 11269336"/>
              <a:gd name="connsiteY173" fmla="*/ 2077638 h 2323145"/>
              <a:gd name="connsiteX174" fmla="*/ 3170922 w 11269336"/>
              <a:gd name="connsiteY174" fmla="*/ 2115957 h 2323145"/>
              <a:gd name="connsiteX175" fmla="*/ 3156256 w 11269336"/>
              <a:gd name="connsiteY175" fmla="*/ 2124773 h 2323145"/>
              <a:gd name="connsiteX176" fmla="*/ 3140298 w 11269336"/>
              <a:gd name="connsiteY176" fmla="*/ 2129182 h 2323145"/>
              <a:gd name="connsiteX177" fmla="*/ 3138514 w 11269336"/>
              <a:gd name="connsiteY177" fmla="*/ 2128069 h 2323145"/>
              <a:gd name="connsiteX178" fmla="*/ 3120467 w 11269336"/>
              <a:gd name="connsiteY178" fmla="*/ 2128281 h 2323145"/>
              <a:gd name="connsiteX179" fmla="*/ 3116175 w 11269336"/>
              <a:gd name="connsiteY179" fmla="*/ 2131633 h 2323145"/>
              <a:gd name="connsiteX180" fmla="*/ 3103685 w 11269336"/>
              <a:gd name="connsiteY180" fmla="*/ 2132814 h 2323145"/>
              <a:gd name="connsiteX181" fmla="*/ 3078794 w 11269336"/>
              <a:gd name="connsiteY181" fmla="*/ 2137935 h 2323145"/>
              <a:gd name="connsiteX182" fmla="*/ 3074407 w 11269336"/>
              <a:gd name="connsiteY182" fmla="*/ 2136274 h 2323145"/>
              <a:gd name="connsiteX183" fmla="*/ 3037285 w 11269336"/>
              <a:gd name="connsiteY183" fmla="*/ 2139919 h 2323145"/>
              <a:gd name="connsiteX184" fmla="*/ 3036901 w 11269336"/>
              <a:gd name="connsiteY184" fmla="*/ 2138726 h 2323145"/>
              <a:gd name="connsiteX185" fmla="*/ 3026996 w 11269336"/>
              <a:gd name="connsiteY185" fmla="*/ 2134322 h 2323145"/>
              <a:gd name="connsiteX186" fmla="*/ 3007772 w 11269336"/>
              <a:gd name="connsiteY186" fmla="*/ 2128742 h 2323145"/>
              <a:gd name="connsiteX187" fmla="*/ 2965030 w 11269336"/>
              <a:gd name="connsiteY187" fmla="*/ 2100494 h 2323145"/>
              <a:gd name="connsiteX188" fmla="*/ 2926342 w 11269336"/>
              <a:gd name="connsiteY188" fmla="*/ 2104155 h 2323145"/>
              <a:gd name="connsiteX189" fmla="*/ 2918608 w 11269336"/>
              <a:gd name="connsiteY189" fmla="*/ 2104215 h 2323145"/>
              <a:gd name="connsiteX190" fmla="*/ 2918475 w 11269336"/>
              <a:gd name="connsiteY190" fmla="*/ 2103937 h 2323145"/>
              <a:gd name="connsiteX191" fmla="*/ 2910360 w 11269336"/>
              <a:gd name="connsiteY191" fmla="*/ 2103444 h 2323145"/>
              <a:gd name="connsiteX192" fmla="*/ 2904507 w 11269336"/>
              <a:gd name="connsiteY192" fmla="*/ 2104326 h 2323145"/>
              <a:gd name="connsiteX193" fmla="*/ 2889503 w 11269336"/>
              <a:gd name="connsiteY193" fmla="*/ 2104443 h 2323145"/>
              <a:gd name="connsiteX194" fmla="*/ 2884480 w 11269336"/>
              <a:gd name="connsiteY194" fmla="*/ 2102626 h 2323145"/>
              <a:gd name="connsiteX195" fmla="*/ 2882689 w 11269336"/>
              <a:gd name="connsiteY195" fmla="*/ 2099228 h 2323145"/>
              <a:gd name="connsiteX196" fmla="*/ 2881291 w 11269336"/>
              <a:gd name="connsiteY196" fmla="*/ 2099618 h 2323145"/>
              <a:gd name="connsiteX197" fmla="*/ 2853979 w 11269336"/>
              <a:gd name="connsiteY197" fmla="*/ 2090388 h 2323145"/>
              <a:gd name="connsiteX198" fmla="*/ 2791790 w 11269336"/>
              <a:gd name="connsiteY198" fmla="*/ 2080332 h 2323145"/>
              <a:gd name="connsiteX199" fmla="*/ 2755844 w 11269336"/>
              <a:gd name="connsiteY199" fmla="*/ 2078874 h 2323145"/>
              <a:gd name="connsiteX200" fmla="*/ 2657742 w 11269336"/>
              <a:gd name="connsiteY200" fmla="*/ 2070179 h 2323145"/>
              <a:gd name="connsiteX201" fmla="*/ 2559549 w 11269336"/>
              <a:gd name="connsiteY201" fmla="*/ 2057873 h 2323145"/>
              <a:gd name="connsiteX202" fmla="*/ 2512054 w 11269336"/>
              <a:gd name="connsiteY202" fmla="*/ 2031671 h 2323145"/>
              <a:gd name="connsiteX203" fmla="*/ 2506437 w 11269336"/>
              <a:gd name="connsiteY203" fmla="*/ 2030918 h 2323145"/>
              <a:gd name="connsiteX204" fmla="*/ 2491752 w 11269336"/>
              <a:gd name="connsiteY204" fmla="*/ 2033906 h 2323145"/>
              <a:gd name="connsiteX205" fmla="*/ 2486338 w 11269336"/>
              <a:gd name="connsiteY205" fmla="*/ 2035862 h 2323145"/>
              <a:gd name="connsiteX206" fmla="*/ 2478186 w 11269336"/>
              <a:gd name="connsiteY206" fmla="*/ 2036953 h 2323145"/>
              <a:gd name="connsiteX207" fmla="*/ 2477950 w 11269336"/>
              <a:gd name="connsiteY207" fmla="*/ 2036715 h 2323145"/>
              <a:gd name="connsiteX208" fmla="*/ 2470381 w 11269336"/>
              <a:gd name="connsiteY208" fmla="*/ 2038256 h 2323145"/>
              <a:gd name="connsiteX209" fmla="*/ 2433781 w 11269336"/>
              <a:gd name="connsiteY209" fmla="*/ 2049140 h 2323145"/>
              <a:gd name="connsiteX210" fmla="*/ 2381172 w 11269336"/>
              <a:gd name="connsiteY210" fmla="*/ 2030645 h 2323145"/>
              <a:gd name="connsiteX211" fmla="*/ 2360198 w 11269336"/>
              <a:gd name="connsiteY211" fmla="*/ 2029059 h 2323145"/>
              <a:gd name="connsiteX212" fmla="*/ 2348815 w 11269336"/>
              <a:gd name="connsiteY212" fmla="*/ 2026798 h 2323145"/>
              <a:gd name="connsiteX213" fmla="*/ 2347988 w 11269336"/>
              <a:gd name="connsiteY213" fmla="*/ 2025745 h 2323145"/>
              <a:gd name="connsiteX214" fmla="*/ 2312920 w 11269336"/>
              <a:gd name="connsiteY214" fmla="*/ 2036311 h 2323145"/>
              <a:gd name="connsiteX215" fmla="*/ 2307986 w 11269336"/>
              <a:gd name="connsiteY215" fmla="*/ 2035583 h 2323145"/>
              <a:gd name="connsiteX216" fmla="*/ 2285481 w 11269336"/>
              <a:gd name="connsiteY216" fmla="*/ 2045197 h 2323145"/>
              <a:gd name="connsiteX217" fmla="*/ 2273666 w 11269336"/>
              <a:gd name="connsiteY217" fmla="*/ 2048710 h 2323145"/>
              <a:gd name="connsiteX218" fmla="*/ 2270719 w 11269336"/>
              <a:gd name="connsiteY218" fmla="*/ 2052702 h 2323145"/>
              <a:gd name="connsiteX219" fmla="*/ 2253080 w 11269336"/>
              <a:gd name="connsiteY219" fmla="*/ 2056363 h 2323145"/>
              <a:gd name="connsiteX220" fmla="*/ 2250906 w 11269336"/>
              <a:gd name="connsiteY220" fmla="*/ 2055654 h 2323145"/>
              <a:gd name="connsiteX221" fmla="*/ 2236905 w 11269336"/>
              <a:gd name="connsiteY221" fmla="*/ 2062882 h 2323145"/>
              <a:gd name="connsiteX222" fmla="*/ 2225830 w 11269336"/>
              <a:gd name="connsiteY222" fmla="*/ 2074027 h 2323145"/>
              <a:gd name="connsiteX223" fmla="*/ 2073776 w 11269336"/>
              <a:gd name="connsiteY223" fmla="*/ 2089244 h 2323145"/>
              <a:gd name="connsiteX224" fmla="*/ 1948256 w 11269336"/>
              <a:gd name="connsiteY224" fmla="*/ 2146616 h 2323145"/>
              <a:gd name="connsiteX225" fmla="*/ 1865582 w 11269336"/>
              <a:gd name="connsiteY225" fmla="*/ 2153738 h 2323145"/>
              <a:gd name="connsiteX226" fmla="*/ 1835210 w 11269336"/>
              <a:gd name="connsiteY226" fmla="*/ 2134244 h 2323145"/>
              <a:gd name="connsiteX227" fmla="*/ 1632661 w 11269336"/>
              <a:gd name="connsiteY227" fmla="*/ 2173882 h 2323145"/>
              <a:gd name="connsiteX228" fmla="*/ 1579590 w 11269336"/>
              <a:gd name="connsiteY228" fmla="*/ 2173680 h 2323145"/>
              <a:gd name="connsiteX229" fmla="*/ 1535601 w 11269336"/>
              <a:gd name="connsiteY229" fmla="*/ 2194590 h 2323145"/>
              <a:gd name="connsiteX230" fmla="*/ 1515594 w 11269336"/>
              <a:gd name="connsiteY230" fmla="*/ 2189622 h 2323145"/>
              <a:gd name="connsiteX231" fmla="*/ 1512113 w 11269336"/>
              <a:gd name="connsiteY231" fmla="*/ 2188534 h 2323145"/>
              <a:gd name="connsiteX232" fmla="*/ 1498838 w 11269336"/>
              <a:gd name="connsiteY232" fmla="*/ 2189213 h 2323145"/>
              <a:gd name="connsiteX233" fmla="*/ 1494279 w 11269336"/>
              <a:gd name="connsiteY233" fmla="*/ 2183112 h 2323145"/>
              <a:gd name="connsiteX234" fmla="*/ 1473714 w 11269336"/>
              <a:gd name="connsiteY234" fmla="*/ 2179625 h 2323145"/>
              <a:gd name="connsiteX235" fmla="*/ 1449503 w 11269336"/>
              <a:gd name="connsiteY235" fmla="*/ 2182633 h 2323145"/>
              <a:gd name="connsiteX236" fmla="*/ 1266687 w 11269336"/>
              <a:gd name="connsiteY236" fmla="*/ 2212688 h 2323145"/>
              <a:gd name="connsiteX237" fmla="*/ 1239614 w 11269336"/>
              <a:gd name="connsiteY237" fmla="*/ 2209727 h 2323145"/>
              <a:gd name="connsiteX238" fmla="*/ 1202436 w 11269336"/>
              <a:gd name="connsiteY238" fmla="*/ 2209817 h 2323145"/>
              <a:gd name="connsiteX239" fmla="*/ 1136097 w 11269336"/>
              <a:gd name="connsiteY239" fmla="*/ 2205112 h 2323145"/>
              <a:gd name="connsiteX240" fmla="*/ 988232 w 11269336"/>
              <a:gd name="connsiteY240" fmla="*/ 2235635 h 2323145"/>
              <a:gd name="connsiteX241" fmla="*/ 981959 w 11269336"/>
              <a:gd name="connsiteY241" fmla="*/ 2231607 h 2323145"/>
              <a:gd name="connsiteX242" fmla="*/ 938600 w 11269336"/>
              <a:gd name="connsiteY242" fmla="*/ 2238113 h 2323145"/>
              <a:gd name="connsiteX243" fmla="*/ 791788 w 11269336"/>
              <a:gd name="connsiteY243" fmla="*/ 2293224 h 2323145"/>
              <a:gd name="connsiteX244" fmla="*/ 706914 w 11269336"/>
              <a:gd name="connsiteY244" fmla="*/ 2305046 h 2323145"/>
              <a:gd name="connsiteX245" fmla="*/ 675971 w 11269336"/>
              <a:gd name="connsiteY245" fmla="*/ 2304030 h 2323145"/>
              <a:gd name="connsiteX246" fmla="*/ 624180 w 11269336"/>
              <a:gd name="connsiteY246" fmla="*/ 2302650 h 2323145"/>
              <a:gd name="connsiteX247" fmla="*/ 583453 w 11269336"/>
              <a:gd name="connsiteY247" fmla="*/ 2288788 h 2323145"/>
              <a:gd name="connsiteX248" fmla="*/ 540946 w 11269336"/>
              <a:gd name="connsiteY248" fmla="*/ 2292721 h 2323145"/>
              <a:gd name="connsiteX249" fmla="*/ 533680 w 11269336"/>
              <a:gd name="connsiteY249" fmla="*/ 2310233 h 2323145"/>
              <a:gd name="connsiteX250" fmla="*/ 487366 w 11269336"/>
              <a:gd name="connsiteY250" fmla="*/ 2309053 h 2323145"/>
              <a:gd name="connsiteX251" fmla="*/ 416820 w 11269336"/>
              <a:gd name="connsiteY251" fmla="*/ 2305443 h 2323145"/>
              <a:gd name="connsiteX252" fmla="*/ 376805 w 11269336"/>
              <a:gd name="connsiteY252" fmla="*/ 2307647 h 2323145"/>
              <a:gd name="connsiteX253" fmla="*/ 266777 w 11269336"/>
              <a:gd name="connsiteY253" fmla="*/ 2309012 h 2323145"/>
              <a:gd name="connsiteX254" fmla="*/ 156013 w 11269336"/>
              <a:gd name="connsiteY254" fmla="*/ 2306832 h 2323145"/>
              <a:gd name="connsiteX255" fmla="*/ 87258 w 11269336"/>
              <a:gd name="connsiteY255" fmla="*/ 2285511 h 2323145"/>
              <a:gd name="connsiteX256" fmla="*/ 23798 w 11269336"/>
              <a:gd name="connsiteY256" fmla="*/ 2281822 h 2323145"/>
              <a:gd name="connsiteX257" fmla="*/ 0 w 11269336"/>
              <a:gd name="connsiteY257" fmla="*/ 2285369 h 2323145"/>
              <a:gd name="connsiteX258" fmla="*/ 0 w 11269336"/>
              <a:gd name="connsiteY258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20601 w 11269336"/>
              <a:gd name="connsiteY146" fmla="*/ 2205158 h 2323145"/>
              <a:gd name="connsiteX147" fmla="*/ 4405765 w 11269336"/>
              <a:gd name="connsiteY147" fmla="*/ 2199902 h 2323145"/>
              <a:gd name="connsiteX148" fmla="*/ 4401354 w 11269336"/>
              <a:gd name="connsiteY148" fmla="*/ 2194745 h 2323145"/>
              <a:gd name="connsiteX149" fmla="*/ 4366646 w 11269336"/>
              <a:gd name="connsiteY149" fmla="*/ 2198564 h 2323145"/>
              <a:gd name="connsiteX150" fmla="*/ 4354009 w 11269336"/>
              <a:gd name="connsiteY150" fmla="*/ 2204984 h 2323145"/>
              <a:gd name="connsiteX151" fmla="*/ 4348284 w 11269336"/>
              <a:gd name="connsiteY151" fmla="*/ 2205270 h 2323145"/>
              <a:gd name="connsiteX152" fmla="*/ 4333906 w 11269336"/>
              <a:gd name="connsiteY152" fmla="*/ 2205251 h 2323145"/>
              <a:gd name="connsiteX153" fmla="*/ 4308819 w 11269336"/>
              <a:gd name="connsiteY153" fmla="*/ 2203822 h 2323145"/>
              <a:gd name="connsiteX154" fmla="*/ 4301210 w 11269336"/>
              <a:gd name="connsiteY154" fmla="*/ 2204456 h 2323145"/>
              <a:gd name="connsiteX155" fmla="*/ 4283095 w 11269336"/>
              <a:gd name="connsiteY155" fmla="*/ 2198177 h 2323145"/>
              <a:gd name="connsiteX156" fmla="*/ 4250119 w 11269336"/>
              <a:gd name="connsiteY156" fmla="*/ 2196342 h 2323145"/>
              <a:gd name="connsiteX157" fmla="*/ 4189203 w 11269336"/>
              <a:gd name="connsiteY157" fmla="*/ 2178994 h 2323145"/>
              <a:gd name="connsiteX158" fmla="*/ 4154035 w 11269336"/>
              <a:gd name="connsiteY158" fmla="*/ 2171950 h 2323145"/>
              <a:gd name="connsiteX159" fmla="*/ 4129569 w 11269336"/>
              <a:gd name="connsiteY159" fmla="*/ 2163850 h 2323145"/>
              <a:gd name="connsiteX160" fmla="*/ 4061250 w 11269336"/>
              <a:gd name="connsiteY160" fmla="*/ 2159236 h 2323145"/>
              <a:gd name="connsiteX161" fmla="*/ 3945480 w 11269336"/>
              <a:gd name="connsiteY161" fmla="*/ 2158279 h 2323145"/>
              <a:gd name="connsiteX162" fmla="*/ 3921468 w 11269336"/>
              <a:gd name="connsiteY162" fmla="*/ 2156588 h 2323145"/>
              <a:gd name="connsiteX163" fmla="*/ 3903348 w 11269336"/>
              <a:gd name="connsiteY163" fmla="*/ 2149220 h 2323145"/>
              <a:gd name="connsiteX164" fmla="*/ 3901342 w 11269336"/>
              <a:gd name="connsiteY164" fmla="*/ 2142355 h 2323145"/>
              <a:gd name="connsiteX165" fmla="*/ 3888539 w 11269336"/>
              <a:gd name="connsiteY165" fmla="*/ 2140476 h 2323145"/>
              <a:gd name="connsiteX166" fmla="*/ 3885662 w 11269336"/>
              <a:gd name="connsiteY166" fmla="*/ 2138740 h 2323145"/>
              <a:gd name="connsiteX167" fmla="*/ 3868627 w 11269336"/>
              <a:gd name="connsiteY167" fmla="*/ 2130023 h 2323145"/>
              <a:gd name="connsiteX168" fmla="*/ 3819177 w 11269336"/>
              <a:gd name="connsiteY168" fmla="*/ 2142111 h 2323145"/>
              <a:gd name="connsiteX169" fmla="*/ 3769100 w 11269336"/>
              <a:gd name="connsiteY169" fmla="*/ 2131731 h 2323145"/>
              <a:gd name="connsiteX170" fmla="*/ 3562752 w 11269336"/>
              <a:gd name="connsiteY170" fmla="*/ 2131785 h 2323145"/>
              <a:gd name="connsiteX171" fmla="*/ 3541402 w 11269336"/>
              <a:gd name="connsiteY171" fmla="*/ 2106821 h 2323145"/>
              <a:gd name="connsiteX172" fmla="*/ 3365341 w 11269336"/>
              <a:gd name="connsiteY172" fmla="*/ 2077638 h 2323145"/>
              <a:gd name="connsiteX173" fmla="*/ 3170922 w 11269336"/>
              <a:gd name="connsiteY173" fmla="*/ 2115957 h 2323145"/>
              <a:gd name="connsiteX174" fmla="*/ 3156256 w 11269336"/>
              <a:gd name="connsiteY174" fmla="*/ 2124773 h 2323145"/>
              <a:gd name="connsiteX175" fmla="*/ 3140298 w 11269336"/>
              <a:gd name="connsiteY175" fmla="*/ 2129182 h 2323145"/>
              <a:gd name="connsiteX176" fmla="*/ 3138514 w 11269336"/>
              <a:gd name="connsiteY176" fmla="*/ 2128069 h 2323145"/>
              <a:gd name="connsiteX177" fmla="*/ 3120467 w 11269336"/>
              <a:gd name="connsiteY177" fmla="*/ 2128281 h 2323145"/>
              <a:gd name="connsiteX178" fmla="*/ 3116175 w 11269336"/>
              <a:gd name="connsiteY178" fmla="*/ 2131633 h 2323145"/>
              <a:gd name="connsiteX179" fmla="*/ 3103685 w 11269336"/>
              <a:gd name="connsiteY179" fmla="*/ 2132814 h 2323145"/>
              <a:gd name="connsiteX180" fmla="*/ 3078794 w 11269336"/>
              <a:gd name="connsiteY180" fmla="*/ 2137935 h 2323145"/>
              <a:gd name="connsiteX181" fmla="*/ 3074407 w 11269336"/>
              <a:gd name="connsiteY181" fmla="*/ 2136274 h 2323145"/>
              <a:gd name="connsiteX182" fmla="*/ 3037285 w 11269336"/>
              <a:gd name="connsiteY182" fmla="*/ 2139919 h 2323145"/>
              <a:gd name="connsiteX183" fmla="*/ 3036901 w 11269336"/>
              <a:gd name="connsiteY183" fmla="*/ 2138726 h 2323145"/>
              <a:gd name="connsiteX184" fmla="*/ 3026996 w 11269336"/>
              <a:gd name="connsiteY184" fmla="*/ 2134322 h 2323145"/>
              <a:gd name="connsiteX185" fmla="*/ 3007772 w 11269336"/>
              <a:gd name="connsiteY185" fmla="*/ 2128742 h 2323145"/>
              <a:gd name="connsiteX186" fmla="*/ 2965030 w 11269336"/>
              <a:gd name="connsiteY186" fmla="*/ 2100494 h 2323145"/>
              <a:gd name="connsiteX187" fmla="*/ 2926342 w 11269336"/>
              <a:gd name="connsiteY187" fmla="*/ 2104155 h 2323145"/>
              <a:gd name="connsiteX188" fmla="*/ 2918608 w 11269336"/>
              <a:gd name="connsiteY188" fmla="*/ 2104215 h 2323145"/>
              <a:gd name="connsiteX189" fmla="*/ 2918475 w 11269336"/>
              <a:gd name="connsiteY189" fmla="*/ 2103937 h 2323145"/>
              <a:gd name="connsiteX190" fmla="*/ 2910360 w 11269336"/>
              <a:gd name="connsiteY190" fmla="*/ 2103444 h 2323145"/>
              <a:gd name="connsiteX191" fmla="*/ 2904507 w 11269336"/>
              <a:gd name="connsiteY191" fmla="*/ 2104326 h 2323145"/>
              <a:gd name="connsiteX192" fmla="*/ 2889503 w 11269336"/>
              <a:gd name="connsiteY192" fmla="*/ 2104443 h 2323145"/>
              <a:gd name="connsiteX193" fmla="*/ 2884480 w 11269336"/>
              <a:gd name="connsiteY193" fmla="*/ 2102626 h 2323145"/>
              <a:gd name="connsiteX194" fmla="*/ 2882689 w 11269336"/>
              <a:gd name="connsiteY194" fmla="*/ 2099228 h 2323145"/>
              <a:gd name="connsiteX195" fmla="*/ 2881291 w 11269336"/>
              <a:gd name="connsiteY195" fmla="*/ 2099618 h 2323145"/>
              <a:gd name="connsiteX196" fmla="*/ 2853979 w 11269336"/>
              <a:gd name="connsiteY196" fmla="*/ 2090388 h 2323145"/>
              <a:gd name="connsiteX197" fmla="*/ 2791790 w 11269336"/>
              <a:gd name="connsiteY197" fmla="*/ 2080332 h 2323145"/>
              <a:gd name="connsiteX198" fmla="*/ 2755844 w 11269336"/>
              <a:gd name="connsiteY198" fmla="*/ 2078874 h 2323145"/>
              <a:gd name="connsiteX199" fmla="*/ 2657742 w 11269336"/>
              <a:gd name="connsiteY199" fmla="*/ 2070179 h 2323145"/>
              <a:gd name="connsiteX200" fmla="*/ 2559549 w 11269336"/>
              <a:gd name="connsiteY200" fmla="*/ 2057873 h 2323145"/>
              <a:gd name="connsiteX201" fmla="*/ 2512054 w 11269336"/>
              <a:gd name="connsiteY201" fmla="*/ 2031671 h 2323145"/>
              <a:gd name="connsiteX202" fmla="*/ 2506437 w 11269336"/>
              <a:gd name="connsiteY202" fmla="*/ 2030918 h 2323145"/>
              <a:gd name="connsiteX203" fmla="*/ 2491752 w 11269336"/>
              <a:gd name="connsiteY203" fmla="*/ 2033906 h 2323145"/>
              <a:gd name="connsiteX204" fmla="*/ 2486338 w 11269336"/>
              <a:gd name="connsiteY204" fmla="*/ 2035862 h 2323145"/>
              <a:gd name="connsiteX205" fmla="*/ 2478186 w 11269336"/>
              <a:gd name="connsiteY205" fmla="*/ 2036953 h 2323145"/>
              <a:gd name="connsiteX206" fmla="*/ 2477950 w 11269336"/>
              <a:gd name="connsiteY206" fmla="*/ 2036715 h 2323145"/>
              <a:gd name="connsiteX207" fmla="*/ 2470381 w 11269336"/>
              <a:gd name="connsiteY207" fmla="*/ 2038256 h 2323145"/>
              <a:gd name="connsiteX208" fmla="*/ 2433781 w 11269336"/>
              <a:gd name="connsiteY208" fmla="*/ 2049140 h 2323145"/>
              <a:gd name="connsiteX209" fmla="*/ 2381172 w 11269336"/>
              <a:gd name="connsiteY209" fmla="*/ 2030645 h 2323145"/>
              <a:gd name="connsiteX210" fmla="*/ 2360198 w 11269336"/>
              <a:gd name="connsiteY210" fmla="*/ 2029059 h 2323145"/>
              <a:gd name="connsiteX211" fmla="*/ 2348815 w 11269336"/>
              <a:gd name="connsiteY211" fmla="*/ 2026798 h 2323145"/>
              <a:gd name="connsiteX212" fmla="*/ 2347988 w 11269336"/>
              <a:gd name="connsiteY212" fmla="*/ 2025745 h 2323145"/>
              <a:gd name="connsiteX213" fmla="*/ 2312920 w 11269336"/>
              <a:gd name="connsiteY213" fmla="*/ 2036311 h 2323145"/>
              <a:gd name="connsiteX214" fmla="*/ 2307986 w 11269336"/>
              <a:gd name="connsiteY214" fmla="*/ 2035583 h 2323145"/>
              <a:gd name="connsiteX215" fmla="*/ 2285481 w 11269336"/>
              <a:gd name="connsiteY215" fmla="*/ 2045197 h 2323145"/>
              <a:gd name="connsiteX216" fmla="*/ 2273666 w 11269336"/>
              <a:gd name="connsiteY216" fmla="*/ 2048710 h 2323145"/>
              <a:gd name="connsiteX217" fmla="*/ 2270719 w 11269336"/>
              <a:gd name="connsiteY217" fmla="*/ 2052702 h 2323145"/>
              <a:gd name="connsiteX218" fmla="*/ 2253080 w 11269336"/>
              <a:gd name="connsiteY218" fmla="*/ 2056363 h 2323145"/>
              <a:gd name="connsiteX219" fmla="*/ 2250906 w 11269336"/>
              <a:gd name="connsiteY219" fmla="*/ 2055654 h 2323145"/>
              <a:gd name="connsiteX220" fmla="*/ 2236905 w 11269336"/>
              <a:gd name="connsiteY220" fmla="*/ 2062882 h 2323145"/>
              <a:gd name="connsiteX221" fmla="*/ 2225830 w 11269336"/>
              <a:gd name="connsiteY221" fmla="*/ 2074027 h 2323145"/>
              <a:gd name="connsiteX222" fmla="*/ 2073776 w 11269336"/>
              <a:gd name="connsiteY222" fmla="*/ 2089244 h 2323145"/>
              <a:gd name="connsiteX223" fmla="*/ 1948256 w 11269336"/>
              <a:gd name="connsiteY223" fmla="*/ 2146616 h 2323145"/>
              <a:gd name="connsiteX224" fmla="*/ 1865582 w 11269336"/>
              <a:gd name="connsiteY224" fmla="*/ 2153738 h 2323145"/>
              <a:gd name="connsiteX225" fmla="*/ 1835210 w 11269336"/>
              <a:gd name="connsiteY225" fmla="*/ 2134244 h 2323145"/>
              <a:gd name="connsiteX226" fmla="*/ 1632661 w 11269336"/>
              <a:gd name="connsiteY226" fmla="*/ 2173882 h 2323145"/>
              <a:gd name="connsiteX227" fmla="*/ 1579590 w 11269336"/>
              <a:gd name="connsiteY227" fmla="*/ 2173680 h 2323145"/>
              <a:gd name="connsiteX228" fmla="*/ 1535601 w 11269336"/>
              <a:gd name="connsiteY228" fmla="*/ 2194590 h 2323145"/>
              <a:gd name="connsiteX229" fmla="*/ 1515594 w 11269336"/>
              <a:gd name="connsiteY229" fmla="*/ 2189622 h 2323145"/>
              <a:gd name="connsiteX230" fmla="*/ 1512113 w 11269336"/>
              <a:gd name="connsiteY230" fmla="*/ 2188534 h 2323145"/>
              <a:gd name="connsiteX231" fmla="*/ 1498838 w 11269336"/>
              <a:gd name="connsiteY231" fmla="*/ 2189213 h 2323145"/>
              <a:gd name="connsiteX232" fmla="*/ 1494279 w 11269336"/>
              <a:gd name="connsiteY232" fmla="*/ 2183112 h 2323145"/>
              <a:gd name="connsiteX233" fmla="*/ 1473714 w 11269336"/>
              <a:gd name="connsiteY233" fmla="*/ 2179625 h 2323145"/>
              <a:gd name="connsiteX234" fmla="*/ 1449503 w 11269336"/>
              <a:gd name="connsiteY234" fmla="*/ 2182633 h 2323145"/>
              <a:gd name="connsiteX235" fmla="*/ 1266687 w 11269336"/>
              <a:gd name="connsiteY235" fmla="*/ 2212688 h 2323145"/>
              <a:gd name="connsiteX236" fmla="*/ 1239614 w 11269336"/>
              <a:gd name="connsiteY236" fmla="*/ 2209727 h 2323145"/>
              <a:gd name="connsiteX237" fmla="*/ 1202436 w 11269336"/>
              <a:gd name="connsiteY237" fmla="*/ 2209817 h 2323145"/>
              <a:gd name="connsiteX238" fmla="*/ 1136097 w 11269336"/>
              <a:gd name="connsiteY238" fmla="*/ 2205112 h 2323145"/>
              <a:gd name="connsiteX239" fmla="*/ 988232 w 11269336"/>
              <a:gd name="connsiteY239" fmla="*/ 2235635 h 2323145"/>
              <a:gd name="connsiteX240" fmla="*/ 981959 w 11269336"/>
              <a:gd name="connsiteY240" fmla="*/ 2231607 h 2323145"/>
              <a:gd name="connsiteX241" fmla="*/ 938600 w 11269336"/>
              <a:gd name="connsiteY241" fmla="*/ 2238113 h 2323145"/>
              <a:gd name="connsiteX242" fmla="*/ 791788 w 11269336"/>
              <a:gd name="connsiteY242" fmla="*/ 2293224 h 2323145"/>
              <a:gd name="connsiteX243" fmla="*/ 706914 w 11269336"/>
              <a:gd name="connsiteY243" fmla="*/ 2305046 h 2323145"/>
              <a:gd name="connsiteX244" fmla="*/ 675971 w 11269336"/>
              <a:gd name="connsiteY244" fmla="*/ 2304030 h 2323145"/>
              <a:gd name="connsiteX245" fmla="*/ 624180 w 11269336"/>
              <a:gd name="connsiteY245" fmla="*/ 2302650 h 2323145"/>
              <a:gd name="connsiteX246" fmla="*/ 583453 w 11269336"/>
              <a:gd name="connsiteY246" fmla="*/ 2288788 h 2323145"/>
              <a:gd name="connsiteX247" fmla="*/ 540946 w 11269336"/>
              <a:gd name="connsiteY247" fmla="*/ 2292721 h 2323145"/>
              <a:gd name="connsiteX248" fmla="*/ 533680 w 11269336"/>
              <a:gd name="connsiteY248" fmla="*/ 2310233 h 2323145"/>
              <a:gd name="connsiteX249" fmla="*/ 487366 w 11269336"/>
              <a:gd name="connsiteY249" fmla="*/ 2309053 h 2323145"/>
              <a:gd name="connsiteX250" fmla="*/ 416820 w 11269336"/>
              <a:gd name="connsiteY250" fmla="*/ 2305443 h 2323145"/>
              <a:gd name="connsiteX251" fmla="*/ 376805 w 11269336"/>
              <a:gd name="connsiteY251" fmla="*/ 2307647 h 2323145"/>
              <a:gd name="connsiteX252" fmla="*/ 266777 w 11269336"/>
              <a:gd name="connsiteY252" fmla="*/ 2309012 h 2323145"/>
              <a:gd name="connsiteX253" fmla="*/ 156013 w 11269336"/>
              <a:gd name="connsiteY253" fmla="*/ 2306832 h 2323145"/>
              <a:gd name="connsiteX254" fmla="*/ 87258 w 11269336"/>
              <a:gd name="connsiteY254" fmla="*/ 2285511 h 2323145"/>
              <a:gd name="connsiteX255" fmla="*/ 23798 w 11269336"/>
              <a:gd name="connsiteY255" fmla="*/ 2281822 h 2323145"/>
              <a:gd name="connsiteX256" fmla="*/ 0 w 11269336"/>
              <a:gd name="connsiteY256" fmla="*/ 2285369 h 2323145"/>
              <a:gd name="connsiteX257" fmla="*/ 0 w 11269336"/>
              <a:gd name="connsiteY257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33312 w 11269336"/>
              <a:gd name="connsiteY145" fmla="*/ 2199004 h 2323145"/>
              <a:gd name="connsiteX146" fmla="*/ 4405765 w 11269336"/>
              <a:gd name="connsiteY146" fmla="*/ 2199902 h 2323145"/>
              <a:gd name="connsiteX147" fmla="*/ 4401354 w 11269336"/>
              <a:gd name="connsiteY147" fmla="*/ 2194745 h 2323145"/>
              <a:gd name="connsiteX148" fmla="*/ 4366646 w 11269336"/>
              <a:gd name="connsiteY148" fmla="*/ 2198564 h 2323145"/>
              <a:gd name="connsiteX149" fmla="*/ 4354009 w 11269336"/>
              <a:gd name="connsiteY149" fmla="*/ 2204984 h 2323145"/>
              <a:gd name="connsiteX150" fmla="*/ 4348284 w 11269336"/>
              <a:gd name="connsiteY150" fmla="*/ 2205270 h 2323145"/>
              <a:gd name="connsiteX151" fmla="*/ 4333906 w 11269336"/>
              <a:gd name="connsiteY151" fmla="*/ 2205251 h 2323145"/>
              <a:gd name="connsiteX152" fmla="*/ 4308819 w 11269336"/>
              <a:gd name="connsiteY152" fmla="*/ 2203822 h 2323145"/>
              <a:gd name="connsiteX153" fmla="*/ 4301210 w 11269336"/>
              <a:gd name="connsiteY153" fmla="*/ 2204456 h 2323145"/>
              <a:gd name="connsiteX154" fmla="*/ 4283095 w 11269336"/>
              <a:gd name="connsiteY154" fmla="*/ 2198177 h 2323145"/>
              <a:gd name="connsiteX155" fmla="*/ 4250119 w 11269336"/>
              <a:gd name="connsiteY155" fmla="*/ 2196342 h 2323145"/>
              <a:gd name="connsiteX156" fmla="*/ 4189203 w 11269336"/>
              <a:gd name="connsiteY156" fmla="*/ 2178994 h 2323145"/>
              <a:gd name="connsiteX157" fmla="*/ 4154035 w 11269336"/>
              <a:gd name="connsiteY157" fmla="*/ 2171950 h 2323145"/>
              <a:gd name="connsiteX158" fmla="*/ 4129569 w 11269336"/>
              <a:gd name="connsiteY158" fmla="*/ 2163850 h 2323145"/>
              <a:gd name="connsiteX159" fmla="*/ 4061250 w 11269336"/>
              <a:gd name="connsiteY159" fmla="*/ 2159236 h 2323145"/>
              <a:gd name="connsiteX160" fmla="*/ 3945480 w 11269336"/>
              <a:gd name="connsiteY160" fmla="*/ 2158279 h 2323145"/>
              <a:gd name="connsiteX161" fmla="*/ 3921468 w 11269336"/>
              <a:gd name="connsiteY161" fmla="*/ 2156588 h 2323145"/>
              <a:gd name="connsiteX162" fmla="*/ 3903348 w 11269336"/>
              <a:gd name="connsiteY162" fmla="*/ 2149220 h 2323145"/>
              <a:gd name="connsiteX163" fmla="*/ 3901342 w 11269336"/>
              <a:gd name="connsiteY163" fmla="*/ 2142355 h 2323145"/>
              <a:gd name="connsiteX164" fmla="*/ 3888539 w 11269336"/>
              <a:gd name="connsiteY164" fmla="*/ 2140476 h 2323145"/>
              <a:gd name="connsiteX165" fmla="*/ 3885662 w 11269336"/>
              <a:gd name="connsiteY165" fmla="*/ 2138740 h 2323145"/>
              <a:gd name="connsiteX166" fmla="*/ 3868627 w 11269336"/>
              <a:gd name="connsiteY166" fmla="*/ 2130023 h 2323145"/>
              <a:gd name="connsiteX167" fmla="*/ 3819177 w 11269336"/>
              <a:gd name="connsiteY167" fmla="*/ 2142111 h 2323145"/>
              <a:gd name="connsiteX168" fmla="*/ 3769100 w 11269336"/>
              <a:gd name="connsiteY168" fmla="*/ 2131731 h 2323145"/>
              <a:gd name="connsiteX169" fmla="*/ 3562752 w 11269336"/>
              <a:gd name="connsiteY169" fmla="*/ 2131785 h 2323145"/>
              <a:gd name="connsiteX170" fmla="*/ 3541402 w 11269336"/>
              <a:gd name="connsiteY170" fmla="*/ 2106821 h 2323145"/>
              <a:gd name="connsiteX171" fmla="*/ 3365341 w 11269336"/>
              <a:gd name="connsiteY171" fmla="*/ 2077638 h 2323145"/>
              <a:gd name="connsiteX172" fmla="*/ 3170922 w 11269336"/>
              <a:gd name="connsiteY172" fmla="*/ 2115957 h 2323145"/>
              <a:gd name="connsiteX173" fmla="*/ 3156256 w 11269336"/>
              <a:gd name="connsiteY173" fmla="*/ 2124773 h 2323145"/>
              <a:gd name="connsiteX174" fmla="*/ 3140298 w 11269336"/>
              <a:gd name="connsiteY174" fmla="*/ 2129182 h 2323145"/>
              <a:gd name="connsiteX175" fmla="*/ 3138514 w 11269336"/>
              <a:gd name="connsiteY175" fmla="*/ 2128069 h 2323145"/>
              <a:gd name="connsiteX176" fmla="*/ 3120467 w 11269336"/>
              <a:gd name="connsiteY176" fmla="*/ 2128281 h 2323145"/>
              <a:gd name="connsiteX177" fmla="*/ 3116175 w 11269336"/>
              <a:gd name="connsiteY177" fmla="*/ 2131633 h 2323145"/>
              <a:gd name="connsiteX178" fmla="*/ 3103685 w 11269336"/>
              <a:gd name="connsiteY178" fmla="*/ 2132814 h 2323145"/>
              <a:gd name="connsiteX179" fmla="*/ 3078794 w 11269336"/>
              <a:gd name="connsiteY179" fmla="*/ 2137935 h 2323145"/>
              <a:gd name="connsiteX180" fmla="*/ 3074407 w 11269336"/>
              <a:gd name="connsiteY180" fmla="*/ 2136274 h 2323145"/>
              <a:gd name="connsiteX181" fmla="*/ 3037285 w 11269336"/>
              <a:gd name="connsiteY181" fmla="*/ 2139919 h 2323145"/>
              <a:gd name="connsiteX182" fmla="*/ 3036901 w 11269336"/>
              <a:gd name="connsiteY182" fmla="*/ 2138726 h 2323145"/>
              <a:gd name="connsiteX183" fmla="*/ 3026996 w 11269336"/>
              <a:gd name="connsiteY183" fmla="*/ 2134322 h 2323145"/>
              <a:gd name="connsiteX184" fmla="*/ 3007772 w 11269336"/>
              <a:gd name="connsiteY184" fmla="*/ 2128742 h 2323145"/>
              <a:gd name="connsiteX185" fmla="*/ 2965030 w 11269336"/>
              <a:gd name="connsiteY185" fmla="*/ 2100494 h 2323145"/>
              <a:gd name="connsiteX186" fmla="*/ 2926342 w 11269336"/>
              <a:gd name="connsiteY186" fmla="*/ 2104155 h 2323145"/>
              <a:gd name="connsiteX187" fmla="*/ 2918608 w 11269336"/>
              <a:gd name="connsiteY187" fmla="*/ 2104215 h 2323145"/>
              <a:gd name="connsiteX188" fmla="*/ 2918475 w 11269336"/>
              <a:gd name="connsiteY188" fmla="*/ 2103937 h 2323145"/>
              <a:gd name="connsiteX189" fmla="*/ 2910360 w 11269336"/>
              <a:gd name="connsiteY189" fmla="*/ 2103444 h 2323145"/>
              <a:gd name="connsiteX190" fmla="*/ 2904507 w 11269336"/>
              <a:gd name="connsiteY190" fmla="*/ 2104326 h 2323145"/>
              <a:gd name="connsiteX191" fmla="*/ 2889503 w 11269336"/>
              <a:gd name="connsiteY191" fmla="*/ 2104443 h 2323145"/>
              <a:gd name="connsiteX192" fmla="*/ 2884480 w 11269336"/>
              <a:gd name="connsiteY192" fmla="*/ 2102626 h 2323145"/>
              <a:gd name="connsiteX193" fmla="*/ 2882689 w 11269336"/>
              <a:gd name="connsiteY193" fmla="*/ 2099228 h 2323145"/>
              <a:gd name="connsiteX194" fmla="*/ 2881291 w 11269336"/>
              <a:gd name="connsiteY194" fmla="*/ 2099618 h 2323145"/>
              <a:gd name="connsiteX195" fmla="*/ 2853979 w 11269336"/>
              <a:gd name="connsiteY195" fmla="*/ 2090388 h 2323145"/>
              <a:gd name="connsiteX196" fmla="*/ 2791790 w 11269336"/>
              <a:gd name="connsiteY196" fmla="*/ 2080332 h 2323145"/>
              <a:gd name="connsiteX197" fmla="*/ 2755844 w 11269336"/>
              <a:gd name="connsiteY197" fmla="*/ 2078874 h 2323145"/>
              <a:gd name="connsiteX198" fmla="*/ 2657742 w 11269336"/>
              <a:gd name="connsiteY198" fmla="*/ 2070179 h 2323145"/>
              <a:gd name="connsiteX199" fmla="*/ 2559549 w 11269336"/>
              <a:gd name="connsiteY199" fmla="*/ 2057873 h 2323145"/>
              <a:gd name="connsiteX200" fmla="*/ 2512054 w 11269336"/>
              <a:gd name="connsiteY200" fmla="*/ 2031671 h 2323145"/>
              <a:gd name="connsiteX201" fmla="*/ 2506437 w 11269336"/>
              <a:gd name="connsiteY201" fmla="*/ 2030918 h 2323145"/>
              <a:gd name="connsiteX202" fmla="*/ 2491752 w 11269336"/>
              <a:gd name="connsiteY202" fmla="*/ 2033906 h 2323145"/>
              <a:gd name="connsiteX203" fmla="*/ 2486338 w 11269336"/>
              <a:gd name="connsiteY203" fmla="*/ 2035862 h 2323145"/>
              <a:gd name="connsiteX204" fmla="*/ 2478186 w 11269336"/>
              <a:gd name="connsiteY204" fmla="*/ 2036953 h 2323145"/>
              <a:gd name="connsiteX205" fmla="*/ 2477950 w 11269336"/>
              <a:gd name="connsiteY205" fmla="*/ 2036715 h 2323145"/>
              <a:gd name="connsiteX206" fmla="*/ 2470381 w 11269336"/>
              <a:gd name="connsiteY206" fmla="*/ 2038256 h 2323145"/>
              <a:gd name="connsiteX207" fmla="*/ 2433781 w 11269336"/>
              <a:gd name="connsiteY207" fmla="*/ 2049140 h 2323145"/>
              <a:gd name="connsiteX208" fmla="*/ 2381172 w 11269336"/>
              <a:gd name="connsiteY208" fmla="*/ 2030645 h 2323145"/>
              <a:gd name="connsiteX209" fmla="*/ 2360198 w 11269336"/>
              <a:gd name="connsiteY209" fmla="*/ 2029059 h 2323145"/>
              <a:gd name="connsiteX210" fmla="*/ 2348815 w 11269336"/>
              <a:gd name="connsiteY210" fmla="*/ 2026798 h 2323145"/>
              <a:gd name="connsiteX211" fmla="*/ 2347988 w 11269336"/>
              <a:gd name="connsiteY211" fmla="*/ 2025745 h 2323145"/>
              <a:gd name="connsiteX212" fmla="*/ 2312920 w 11269336"/>
              <a:gd name="connsiteY212" fmla="*/ 2036311 h 2323145"/>
              <a:gd name="connsiteX213" fmla="*/ 2307986 w 11269336"/>
              <a:gd name="connsiteY213" fmla="*/ 2035583 h 2323145"/>
              <a:gd name="connsiteX214" fmla="*/ 2285481 w 11269336"/>
              <a:gd name="connsiteY214" fmla="*/ 2045197 h 2323145"/>
              <a:gd name="connsiteX215" fmla="*/ 2273666 w 11269336"/>
              <a:gd name="connsiteY215" fmla="*/ 2048710 h 2323145"/>
              <a:gd name="connsiteX216" fmla="*/ 2270719 w 11269336"/>
              <a:gd name="connsiteY216" fmla="*/ 2052702 h 2323145"/>
              <a:gd name="connsiteX217" fmla="*/ 2253080 w 11269336"/>
              <a:gd name="connsiteY217" fmla="*/ 2056363 h 2323145"/>
              <a:gd name="connsiteX218" fmla="*/ 2250906 w 11269336"/>
              <a:gd name="connsiteY218" fmla="*/ 2055654 h 2323145"/>
              <a:gd name="connsiteX219" fmla="*/ 2236905 w 11269336"/>
              <a:gd name="connsiteY219" fmla="*/ 2062882 h 2323145"/>
              <a:gd name="connsiteX220" fmla="*/ 2225830 w 11269336"/>
              <a:gd name="connsiteY220" fmla="*/ 2074027 h 2323145"/>
              <a:gd name="connsiteX221" fmla="*/ 2073776 w 11269336"/>
              <a:gd name="connsiteY221" fmla="*/ 2089244 h 2323145"/>
              <a:gd name="connsiteX222" fmla="*/ 1948256 w 11269336"/>
              <a:gd name="connsiteY222" fmla="*/ 2146616 h 2323145"/>
              <a:gd name="connsiteX223" fmla="*/ 1865582 w 11269336"/>
              <a:gd name="connsiteY223" fmla="*/ 2153738 h 2323145"/>
              <a:gd name="connsiteX224" fmla="*/ 1835210 w 11269336"/>
              <a:gd name="connsiteY224" fmla="*/ 2134244 h 2323145"/>
              <a:gd name="connsiteX225" fmla="*/ 1632661 w 11269336"/>
              <a:gd name="connsiteY225" fmla="*/ 2173882 h 2323145"/>
              <a:gd name="connsiteX226" fmla="*/ 1579590 w 11269336"/>
              <a:gd name="connsiteY226" fmla="*/ 2173680 h 2323145"/>
              <a:gd name="connsiteX227" fmla="*/ 1535601 w 11269336"/>
              <a:gd name="connsiteY227" fmla="*/ 2194590 h 2323145"/>
              <a:gd name="connsiteX228" fmla="*/ 1515594 w 11269336"/>
              <a:gd name="connsiteY228" fmla="*/ 2189622 h 2323145"/>
              <a:gd name="connsiteX229" fmla="*/ 1512113 w 11269336"/>
              <a:gd name="connsiteY229" fmla="*/ 2188534 h 2323145"/>
              <a:gd name="connsiteX230" fmla="*/ 1498838 w 11269336"/>
              <a:gd name="connsiteY230" fmla="*/ 2189213 h 2323145"/>
              <a:gd name="connsiteX231" fmla="*/ 1494279 w 11269336"/>
              <a:gd name="connsiteY231" fmla="*/ 2183112 h 2323145"/>
              <a:gd name="connsiteX232" fmla="*/ 1473714 w 11269336"/>
              <a:gd name="connsiteY232" fmla="*/ 2179625 h 2323145"/>
              <a:gd name="connsiteX233" fmla="*/ 1449503 w 11269336"/>
              <a:gd name="connsiteY233" fmla="*/ 2182633 h 2323145"/>
              <a:gd name="connsiteX234" fmla="*/ 1266687 w 11269336"/>
              <a:gd name="connsiteY234" fmla="*/ 2212688 h 2323145"/>
              <a:gd name="connsiteX235" fmla="*/ 1239614 w 11269336"/>
              <a:gd name="connsiteY235" fmla="*/ 2209727 h 2323145"/>
              <a:gd name="connsiteX236" fmla="*/ 1202436 w 11269336"/>
              <a:gd name="connsiteY236" fmla="*/ 2209817 h 2323145"/>
              <a:gd name="connsiteX237" fmla="*/ 1136097 w 11269336"/>
              <a:gd name="connsiteY237" fmla="*/ 2205112 h 2323145"/>
              <a:gd name="connsiteX238" fmla="*/ 988232 w 11269336"/>
              <a:gd name="connsiteY238" fmla="*/ 2235635 h 2323145"/>
              <a:gd name="connsiteX239" fmla="*/ 981959 w 11269336"/>
              <a:gd name="connsiteY239" fmla="*/ 2231607 h 2323145"/>
              <a:gd name="connsiteX240" fmla="*/ 938600 w 11269336"/>
              <a:gd name="connsiteY240" fmla="*/ 2238113 h 2323145"/>
              <a:gd name="connsiteX241" fmla="*/ 791788 w 11269336"/>
              <a:gd name="connsiteY241" fmla="*/ 2293224 h 2323145"/>
              <a:gd name="connsiteX242" fmla="*/ 706914 w 11269336"/>
              <a:gd name="connsiteY242" fmla="*/ 2305046 h 2323145"/>
              <a:gd name="connsiteX243" fmla="*/ 675971 w 11269336"/>
              <a:gd name="connsiteY243" fmla="*/ 2304030 h 2323145"/>
              <a:gd name="connsiteX244" fmla="*/ 624180 w 11269336"/>
              <a:gd name="connsiteY244" fmla="*/ 2302650 h 2323145"/>
              <a:gd name="connsiteX245" fmla="*/ 583453 w 11269336"/>
              <a:gd name="connsiteY245" fmla="*/ 2288788 h 2323145"/>
              <a:gd name="connsiteX246" fmla="*/ 540946 w 11269336"/>
              <a:gd name="connsiteY246" fmla="*/ 2292721 h 2323145"/>
              <a:gd name="connsiteX247" fmla="*/ 533680 w 11269336"/>
              <a:gd name="connsiteY247" fmla="*/ 2310233 h 2323145"/>
              <a:gd name="connsiteX248" fmla="*/ 487366 w 11269336"/>
              <a:gd name="connsiteY248" fmla="*/ 2309053 h 2323145"/>
              <a:gd name="connsiteX249" fmla="*/ 416820 w 11269336"/>
              <a:gd name="connsiteY249" fmla="*/ 2305443 h 2323145"/>
              <a:gd name="connsiteX250" fmla="*/ 376805 w 11269336"/>
              <a:gd name="connsiteY250" fmla="*/ 2307647 h 2323145"/>
              <a:gd name="connsiteX251" fmla="*/ 266777 w 11269336"/>
              <a:gd name="connsiteY251" fmla="*/ 2309012 h 2323145"/>
              <a:gd name="connsiteX252" fmla="*/ 156013 w 11269336"/>
              <a:gd name="connsiteY252" fmla="*/ 2306832 h 2323145"/>
              <a:gd name="connsiteX253" fmla="*/ 87258 w 11269336"/>
              <a:gd name="connsiteY253" fmla="*/ 2285511 h 2323145"/>
              <a:gd name="connsiteX254" fmla="*/ 23798 w 11269336"/>
              <a:gd name="connsiteY254" fmla="*/ 2281822 h 2323145"/>
              <a:gd name="connsiteX255" fmla="*/ 0 w 11269336"/>
              <a:gd name="connsiteY255" fmla="*/ 2285369 h 2323145"/>
              <a:gd name="connsiteX256" fmla="*/ 0 w 11269336"/>
              <a:gd name="connsiteY256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59937 w 11269336"/>
              <a:gd name="connsiteY144" fmla="*/ 2195182 h 2323145"/>
              <a:gd name="connsiteX145" fmla="*/ 4405765 w 11269336"/>
              <a:gd name="connsiteY145" fmla="*/ 2199902 h 2323145"/>
              <a:gd name="connsiteX146" fmla="*/ 4401354 w 11269336"/>
              <a:gd name="connsiteY146" fmla="*/ 2194745 h 2323145"/>
              <a:gd name="connsiteX147" fmla="*/ 4366646 w 11269336"/>
              <a:gd name="connsiteY147" fmla="*/ 2198564 h 2323145"/>
              <a:gd name="connsiteX148" fmla="*/ 4354009 w 11269336"/>
              <a:gd name="connsiteY148" fmla="*/ 2204984 h 2323145"/>
              <a:gd name="connsiteX149" fmla="*/ 4348284 w 11269336"/>
              <a:gd name="connsiteY149" fmla="*/ 2205270 h 2323145"/>
              <a:gd name="connsiteX150" fmla="*/ 4333906 w 11269336"/>
              <a:gd name="connsiteY150" fmla="*/ 2205251 h 2323145"/>
              <a:gd name="connsiteX151" fmla="*/ 4308819 w 11269336"/>
              <a:gd name="connsiteY151" fmla="*/ 2203822 h 2323145"/>
              <a:gd name="connsiteX152" fmla="*/ 4301210 w 11269336"/>
              <a:gd name="connsiteY152" fmla="*/ 2204456 h 2323145"/>
              <a:gd name="connsiteX153" fmla="*/ 4283095 w 11269336"/>
              <a:gd name="connsiteY153" fmla="*/ 2198177 h 2323145"/>
              <a:gd name="connsiteX154" fmla="*/ 4250119 w 11269336"/>
              <a:gd name="connsiteY154" fmla="*/ 2196342 h 2323145"/>
              <a:gd name="connsiteX155" fmla="*/ 4189203 w 11269336"/>
              <a:gd name="connsiteY155" fmla="*/ 2178994 h 2323145"/>
              <a:gd name="connsiteX156" fmla="*/ 4154035 w 11269336"/>
              <a:gd name="connsiteY156" fmla="*/ 2171950 h 2323145"/>
              <a:gd name="connsiteX157" fmla="*/ 4129569 w 11269336"/>
              <a:gd name="connsiteY157" fmla="*/ 2163850 h 2323145"/>
              <a:gd name="connsiteX158" fmla="*/ 4061250 w 11269336"/>
              <a:gd name="connsiteY158" fmla="*/ 2159236 h 2323145"/>
              <a:gd name="connsiteX159" fmla="*/ 3945480 w 11269336"/>
              <a:gd name="connsiteY159" fmla="*/ 2158279 h 2323145"/>
              <a:gd name="connsiteX160" fmla="*/ 3921468 w 11269336"/>
              <a:gd name="connsiteY160" fmla="*/ 2156588 h 2323145"/>
              <a:gd name="connsiteX161" fmla="*/ 3903348 w 11269336"/>
              <a:gd name="connsiteY161" fmla="*/ 2149220 h 2323145"/>
              <a:gd name="connsiteX162" fmla="*/ 3901342 w 11269336"/>
              <a:gd name="connsiteY162" fmla="*/ 2142355 h 2323145"/>
              <a:gd name="connsiteX163" fmla="*/ 3888539 w 11269336"/>
              <a:gd name="connsiteY163" fmla="*/ 2140476 h 2323145"/>
              <a:gd name="connsiteX164" fmla="*/ 3885662 w 11269336"/>
              <a:gd name="connsiteY164" fmla="*/ 2138740 h 2323145"/>
              <a:gd name="connsiteX165" fmla="*/ 3868627 w 11269336"/>
              <a:gd name="connsiteY165" fmla="*/ 2130023 h 2323145"/>
              <a:gd name="connsiteX166" fmla="*/ 3819177 w 11269336"/>
              <a:gd name="connsiteY166" fmla="*/ 2142111 h 2323145"/>
              <a:gd name="connsiteX167" fmla="*/ 3769100 w 11269336"/>
              <a:gd name="connsiteY167" fmla="*/ 2131731 h 2323145"/>
              <a:gd name="connsiteX168" fmla="*/ 3562752 w 11269336"/>
              <a:gd name="connsiteY168" fmla="*/ 2131785 h 2323145"/>
              <a:gd name="connsiteX169" fmla="*/ 3541402 w 11269336"/>
              <a:gd name="connsiteY169" fmla="*/ 2106821 h 2323145"/>
              <a:gd name="connsiteX170" fmla="*/ 3365341 w 11269336"/>
              <a:gd name="connsiteY170" fmla="*/ 2077638 h 2323145"/>
              <a:gd name="connsiteX171" fmla="*/ 3170922 w 11269336"/>
              <a:gd name="connsiteY171" fmla="*/ 2115957 h 2323145"/>
              <a:gd name="connsiteX172" fmla="*/ 3156256 w 11269336"/>
              <a:gd name="connsiteY172" fmla="*/ 2124773 h 2323145"/>
              <a:gd name="connsiteX173" fmla="*/ 3140298 w 11269336"/>
              <a:gd name="connsiteY173" fmla="*/ 2129182 h 2323145"/>
              <a:gd name="connsiteX174" fmla="*/ 3138514 w 11269336"/>
              <a:gd name="connsiteY174" fmla="*/ 2128069 h 2323145"/>
              <a:gd name="connsiteX175" fmla="*/ 3120467 w 11269336"/>
              <a:gd name="connsiteY175" fmla="*/ 2128281 h 2323145"/>
              <a:gd name="connsiteX176" fmla="*/ 3116175 w 11269336"/>
              <a:gd name="connsiteY176" fmla="*/ 2131633 h 2323145"/>
              <a:gd name="connsiteX177" fmla="*/ 3103685 w 11269336"/>
              <a:gd name="connsiteY177" fmla="*/ 2132814 h 2323145"/>
              <a:gd name="connsiteX178" fmla="*/ 3078794 w 11269336"/>
              <a:gd name="connsiteY178" fmla="*/ 2137935 h 2323145"/>
              <a:gd name="connsiteX179" fmla="*/ 3074407 w 11269336"/>
              <a:gd name="connsiteY179" fmla="*/ 2136274 h 2323145"/>
              <a:gd name="connsiteX180" fmla="*/ 3037285 w 11269336"/>
              <a:gd name="connsiteY180" fmla="*/ 2139919 h 2323145"/>
              <a:gd name="connsiteX181" fmla="*/ 3036901 w 11269336"/>
              <a:gd name="connsiteY181" fmla="*/ 2138726 h 2323145"/>
              <a:gd name="connsiteX182" fmla="*/ 3026996 w 11269336"/>
              <a:gd name="connsiteY182" fmla="*/ 2134322 h 2323145"/>
              <a:gd name="connsiteX183" fmla="*/ 3007772 w 11269336"/>
              <a:gd name="connsiteY183" fmla="*/ 2128742 h 2323145"/>
              <a:gd name="connsiteX184" fmla="*/ 2965030 w 11269336"/>
              <a:gd name="connsiteY184" fmla="*/ 2100494 h 2323145"/>
              <a:gd name="connsiteX185" fmla="*/ 2926342 w 11269336"/>
              <a:gd name="connsiteY185" fmla="*/ 2104155 h 2323145"/>
              <a:gd name="connsiteX186" fmla="*/ 2918608 w 11269336"/>
              <a:gd name="connsiteY186" fmla="*/ 2104215 h 2323145"/>
              <a:gd name="connsiteX187" fmla="*/ 2918475 w 11269336"/>
              <a:gd name="connsiteY187" fmla="*/ 2103937 h 2323145"/>
              <a:gd name="connsiteX188" fmla="*/ 2910360 w 11269336"/>
              <a:gd name="connsiteY188" fmla="*/ 2103444 h 2323145"/>
              <a:gd name="connsiteX189" fmla="*/ 2904507 w 11269336"/>
              <a:gd name="connsiteY189" fmla="*/ 2104326 h 2323145"/>
              <a:gd name="connsiteX190" fmla="*/ 2889503 w 11269336"/>
              <a:gd name="connsiteY190" fmla="*/ 2104443 h 2323145"/>
              <a:gd name="connsiteX191" fmla="*/ 2884480 w 11269336"/>
              <a:gd name="connsiteY191" fmla="*/ 2102626 h 2323145"/>
              <a:gd name="connsiteX192" fmla="*/ 2882689 w 11269336"/>
              <a:gd name="connsiteY192" fmla="*/ 2099228 h 2323145"/>
              <a:gd name="connsiteX193" fmla="*/ 2881291 w 11269336"/>
              <a:gd name="connsiteY193" fmla="*/ 2099618 h 2323145"/>
              <a:gd name="connsiteX194" fmla="*/ 2853979 w 11269336"/>
              <a:gd name="connsiteY194" fmla="*/ 2090388 h 2323145"/>
              <a:gd name="connsiteX195" fmla="*/ 2791790 w 11269336"/>
              <a:gd name="connsiteY195" fmla="*/ 2080332 h 2323145"/>
              <a:gd name="connsiteX196" fmla="*/ 2755844 w 11269336"/>
              <a:gd name="connsiteY196" fmla="*/ 2078874 h 2323145"/>
              <a:gd name="connsiteX197" fmla="*/ 2657742 w 11269336"/>
              <a:gd name="connsiteY197" fmla="*/ 2070179 h 2323145"/>
              <a:gd name="connsiteX198" fmla="*/ 2559549 w 11269336"/>
              <a:gd name="connsiteY198" fmla="*/ 2057873 h 2323145"/>
              <a:gd name="connsiteX199" fmla="*/ 2512054 w 11269336"/>
              <a:gd name="connsiteY199" fmla="*/ 2031671 h 2323145"/>
              <a:gd name="connsiteX200" fmla="*/ 2506437 w 11269336"/>
              <a:gd name="connsiteY200" fmla="*/ 2030918 h 2323145"/>
              <a:gd name="connsiteX201" fmla="*/ 2491752 w 11269336"/>
              <a:gd name="connsiteY201" fmla="*/ 2033906 h 2323145"/>
              <a:gd name="connsiteX202" fmla="*/ 2486338 w 11269336"/>
              <a:gd name="connsiteY202" fmla="*/ 2035862 h 2323145"/>
              <a:gd name="connsiteX203" fmla="*/ 2478186 w 11269336"/>
              <a:gd name="connsiteY203" fmla="*/ 2036953 h 2323145"/>
              <a:gd name="connsiteX204" fmla="*/ 2477950 w 11269336"/>
              <a:gd name="connsiteY204" fmla="*/ 2036715 h 2323145"/>
              <a:gd name="connsiteX205" fmla="*/ 2470381 w 11269336"/>
              <a:gd name="connsiteY205" fmla="*/ 2038256 h 2323145"/>
              <a:gd name="connsiteX206" fmla="*/ 2433781 w 11269336"/>
              <a:gd name="connsiteY206" fmla="*/ 2049140 h 2323145"/>
              <a:gd name="connsiteX207" fmla="*/ 2381172 w 11269336"/>
              <a:gd name="connsiteY207" fmla="*/ 2030645 h 2323145"/>
              <a:gd name="connsiteX208" fmla="*/ 2360198 w 11269336"/>
              <a:gd name="connsiteY208" fmla="*/ 2029059 h 2323145"/>
              <a:gd name="connsiteX209" fmla="*/ 2348815 w 11269336"/>
              <a:gd name="connsiteY209" fmla="*/ 2026798 h 2323145"/>
              <a:gd name="connsiteX210" fmla="*/ 2347988 w 11269336"/>
              <a:gd name="connsiteY210" fmla="*/ 2025745 h 2323145"/>
              <a:gd name="connsiteX211" fmla="*/ 2312920 w 11269336"/>
              <a:gd name="connsiteY211" fmla="*/ 2036311 h 2323145"/>
              <a:gd name="connsiteX212" fmla="*/ 2307986 w 11269336"/>
              <a:gd name="connsiteY212" fmla="*/ 2035583 h 2323145"/>
              <a:gd name="connsiteX213" fmla="*/ 2285481 w 11269336"/>
              <a:gd name="connsiteY213" fmla="*/ 2045197 h 2323145"/>
              <a:gd name="connsiteX214" fmla="*/ 2273666 w 11269336"/>
              <a:gd name="connsiteY214" fmla="*/ 2048710 h 2323145"/>
              <a:gd name="connsiteX215" fmla="*/ 2270719 w 11269336"/>
              <a:gd name="connsiteY215" fmla="*/ 2052702 h 2323145"/>
              <a:gd name="connsiteX216" fmla="*/ 2253080 w 11269336"/>
              <a:gd name="connsiteY216" fmla="*/ 2056363 h 2323145"/>
              <a:gd name="connsiteX217" fmla="*/ 2250906 w 11269336"/>
              <a:gd name="connsiteY217" fmla="*/ 2055654 h 2323145"/>
              <a:gd name="connsiteX218" fmla="*/ 2236905 w 11269336"/>
              <a:gd name="connsiteY218" fmla="*/ 2062882 h 2323145"/>
              <a:gd name="connsiteX219" fmla="*/ 2225830 w 11269336"/>
              <a:gd name="connsiteY219" fmla="*/ 2074027 h 2323145"/>
              <a:gd name="connsiteX220" fmla="*/ 2073776 w 11269336"/>
              <a:gd name="connsiteY220" fmla="*/ 2089244 h 2323145"/>
              <a:gd name="connsiteX221" fmla="*/ 1948256 w 11269336"/>
              <a:gd name="connsiteY221" fmla="*/ 2146616 h 2323145"/>
              <a:gd name="connsiteX222" fmla="*/ 1865582 w 11269336"/>
              <a:gd name="connsiteY222" fmla="*/ 2153738 h 2323145"/>
              <a:gd name="connsiteX223" fmla="*/ 1835210 w 11269336"/>
              <a:gd name="connsiteY223" fmla="*/ 2134244 h 2323145"/>
              <a:gd name="connsiteX224" fmla="*/ 1632661 w 11269336"/>
              <a:gd name="connsiteY224" fmla="*/ 2173882 h 2323145"/>
              <a:gd name="connsiteX225" fmla="*/ 1579590 w 11269336"/>
              <a:gd name="connsiteY225" fmla="*/ 2173680 h 2323145"/>
              <a:gd name="connsiteX226" fmla="*/ 1535601 w 11269336"/>
              <a:gd name="connsiteY226" fmla="*/ 2194590 h 2323145"/>
              <a:gd name="connsiteX227" fmla="*/ 1515594 w 11269336"/>
              <a:gd name="connsiteY227" fmla="*/ 2189622 h 2323145"/>
              <a:gd name="connsiteX228" fmla="*/ 1512113 w 11269336"/>
              <a:gd name="connsiteY228" fmla="*/ 2188534 h 2323145"/>
              <a:gd name="connsiteX229" fmla="*/ 1498838 w 11269336"/>
              <a:gd name="connsiteY229" fmla="*/ 2189213 h 2323145"/>
              <a:gd name="connsiteX230" fmla="*/ 1494279 w 11269336"/>
              <a:gd name="connsiteY230" fmla="*/ 2183112 h 2323145"/>
              <a:gd name="connsiteX231" fmla="*/ 1473714 w 11269336"/>
              <a:gd name="connsiteY231" fmla="*/ 2179625 h 2323145"/>
              <a:gd name="connsiteX232" fmla="*/ 1449503 w 11269336"/>
              <a:gd name="connsiteY232" fmla="*/ 2182633 h 2323145"/>
              <a:gd name="connsiteX233" fmla="*/ 1266687 w 11269336"/>
              <a:gd name="connsiteY233" fmla="*/ 2212688 h 2323145"/>
              <a:gd name="connsiteX234" fmla="*/ 1239614 w 11269336"/>
              <a:gd name="connsiteY234" fmla="*/ 2209727 h 2323145"/>
              <a:gd name="connsiteX235" fmla="*/ 1202436 w 11269336"/>
              <a:gd name="connsiteY235" fmla="*/ 2209817 h 2323145"/>
              <a:gd name="connsiteX236" fmla="*/ 1136097 w 11269336"/>
              <a:gd name="connsiteY236" fmla="*/ 2205112 h 2323145"/>
              <a:gd name="connsiteX237" fmla="*/ 988232 w 11269336"/>
              <a:gd name="connsiteY237" fmla="*/ 2235635 h 2323145"/>
              <a:gd name="connsiteX238" fmla="*/ 981959 w 11269336"/>
              <a:gd name="connsiteY238" fmla="*/ 2231607 h 2323145"/>
              <a:gd name="connsiteX239" fmla="*/ 938600 w 11269336"/>
              <a:gd name="connsiteY239" fmla="*/ 2238113 h 2323145"/>
              <a:gd name="connsiteX240" fmla="*/ 791788 w 11269336"/>
              <a:gd name="connsiteY240" fmla="*/ 2293224 h 2323145"/>
              <a:gd name="connsiteX241" fmla="*/ 706914 w 11269336"/>
              <a:gd name="connsiteY241" fmla="*/ 2305046 h 2323145"/>
              <a:gd name="connsiteX242" fmla="*/ 675971 w 11269336"/>
              <a:gd name="connsiteY242" fmla="*/ 2304030 h 2323145"/>
              <a:gd name="connsiteX243" fmla="*/ 624180 w 11269336"/>
              <a:gd name="connsiteY243" fmla="*/ 2302650 h 2323145"/>
              <a:gd name="connsiteX244" fmla="*/ 583453 w 11269336"/>
              <a:gd name="connsiteY244" fmla="*/ 2288788 h 2323145"/>
              <a:gd name="connsiteX245" fmla="*/ 540946 w 11269336"/>
              <a:gd name="connsiteY245" fmla="*/ 2292721 h 2323145"/>
              <a:gd name="connsiteX246" fmla="*/ 533680 w 11269336"/>
              <a:gd name="connsiteY246" fmla="*/ 2310233 h 2323145"/>
              <a:gd name="connsiteX247" fmla="*/ 487366 w 11269336"/>
              <a:gd name="connsiteY247" fmla="*/ 2309053 h 2323145"/>
              <a:gd name="connsiteX248" fmla="*/ 416820 w 11269336"/>
              <a:gd name="connsiteY248" fmla="*/ 2305443 h 2323145"/>
              <a:gd name="connsiteX249" fmla="*/ 376805 w 11269336"/>
              <a:gd name="connsiteY249" fmla="*/ 2307647 h 2323145"/>
              <a:gd name="connsiteX250" fmla="*/ 266777 w 11269336"/>
              <a:gd name="connsiteY250" fmla="*/ 2309012 h 2323145"/>
              <a:gd name="connsiteX251" fmla="*/ 156013 w 11269336"/>
              <a:gd name="connsiteY251" fmla="*/ 2306832 h 2323145"/>
              <a:gd name="connsiteX252" fmla="*/ 87258 w 11269336"/>
              <a:gd name="connsiteY252" fmla="*/ 2285511 h 2323145"/>
              <a:gd name="connsiteX253" fmla="*/ 23798 w 11269336"/>
              <a:gd name="connsiteY253" fmla="*/ 2281822 h 2323145"/>
              <a:gd name="connsiteX254" fmla="*/ 0 w 11269336"/>
              <a:gd name="connsiteY254" fmla="*/ 2285369 h 2323145"/>
              <a:gd name="connsiteX255" fmla="*/ 0 w 11269336"/>
              <a:gd name="connsiteY255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92832 w 11269336"/>
              <a:gd name="connsiteY142" fmla="*/ 2188033 h 2323145"/>
              <a:gd name="connsiteX143" fmla="*/ 4467257 w 11269336"/>
              <a:gd name="connsiteY143" fmla="*/ 2196121 h 2323145"/>
              <a:gd name="connsiteX144" fmla="*/ 4405765 w 11269336"/>
              <a:gd name="connsiteY144" fmla="*/ 2199902 h 2323145"/>
              <a:gd name="connsiteX145" fmla="*/ 4401354 w 11269336"/>
              <a:gd name="connsiteY145" fmla="*/ 2194745 h 2323145"/>
              <a:gd name="connsiteX146" fmla="*/ 4366646 w 11269336"/>
              <a:gd name="connsiteY146" fmla="*/ 2198564 h 2323145"/>
              <a:gd name="connsiteX147" fmla="*/ 4354009 w 11269336"/>
              <a:gd name="connsiteY147" fmla="*/ 2204984 h 2323145"/>
              <a:gd name="connsiteX148" fmla="*/ 4348284 w 11269336"/>
              <a:gd name="connsiteY148" fmla="*/ 2205270 h 2323145"/>
              <a:gd name="connsiteX149" fmla="*/ 4333906 w 11269336"/>
              <a:gd name="connsiteY149" fmla="*/ 2205251 h 2323145"/>
              <a:gd name="connsiteX150" fmla="*/ 4308819 w 11269336"/>
              <a:gd name="connsiteY150" fmla="*/ 2203822 h 2323145"/>
              <a:gd name="connsiteX151" fmla="*/ 4301210 w 11269336"/>
              <a:gd name="connsiteY151" fmla="*/ 2204456 h 2323145"/>
              <a:gd name="connsiteX152" fmla="*/ 4283095 w 11269336"/>
              <a:gd name="connsiteY152" fmla="*/ 2198177 h 2323145"/>
              <a:gd name="connsiteX153" fmla="*/ 4250119 w 11269336"/>
              <a:gd name="connsiteY153" fmla="*/ 2196342 h 2323145"/>
              <a:gd name="connsiteX154" fmla="*/ 4189203 w 11269336"/>
              <a:gd name="connsiteY154" fmla="*/ 2178994 h 2323145"/>
              <a:gd name="connsiteX155" fmla="*/ 4154035 w 11269336"/>
              <a:gd name="connsiteY155" fmla="*/ 2171950 h 2323145"/>
              <a:gd name="connsiteX156" fmla="*/ 4129569 w 11269336"/>
              <a:gd name="connsiteY156" fmla="*/ 2163850 h 2323145"/>
              <a:gd name="connsiteX157" fmla="*/ 4061250 w 11269336"/>
              <a:gd name="connsiteY157" fmla="*/ 2159236 h 2323145"/>
              <a:gd name="connsiteX158" fmla="*/ 3945480 w 11269336"/>
              <a:gd name="connsiteY158" fmla="*/ 2158279 h 2323145"/>
              <a:gd name="connsiteX159" fmla="*/ 3921468 w 11269336"/>
              <a:gd name="connsiteY159" fmla="*/ 2156588 h 2323145"/>
              <a:gd name="connsiteX160" fmla="*/ 3903348 w 11269336"/>
              <a:gd name="connsiteY160" fmla="*/ 2149220 h 2323145"/>
              <a:gd name="connsiteX161" fmla="*/ 3901342 w 11269336"/>
              <a:gd name="connsiteY161" fmla="*/ 2142355 h 2323145"/>
              <a:gd name="connsiteX162" fmla="*/ 3888539 w 11269336"/>
              <a:gd name="connsiteY162" fmla="*/ 2140476 h 2323145"/>
              <a:gd name="connsiteX163" fmla="*/ 3885662 w 11269336"/>
              <a:gd name="connsiteY163" fmla="*/ 2138740 h 2323145"/>
              <a:gd name="connsiteX164" fmla="*/ 3868627 w 11269336"/>
              <a:gd name="connsiteY164" fmla="*/ 2130023 h 2323145"/>
              <a:gd name="connsiteX165" fmla="*/ 3819177 w 11269336"/>
              <a:gd name="connsiteY165" fmla="*/ 2142111 h 2323145"/>
              <a:gd name="connsiteX166" fmla="*/ 3769100 w 11269336"/>
              <a:gd name="connsiteY166" fmla="*/ 2131731 h 2323145"/>
              <a:gd name="connsiteX167" fmla="*/ 3562752 w 11269336"/>
              <a:gd name="connsiteY167" fmla="*/ 2131785 h 2323145"/>
              <a:gd name="connsiteX168" fmla="*/ 3541402 w 11269336"/>
              <a:gd name="connsiteY168" fmla="*/ 2106821 h 2323145"/>
              <a:gd name="connsiteX169" fmla="*/ 3365341 w 11269336"/>
              <a:gd name="connsiteY169" fmla="*/ 2077638 h 2323145"/>
              <a:gd name="connsiteX170" fmla="*/ 3170922 w 11269336"/>
              <a:gd name="connsiteY170" fmla="*/ 2115957 h 2323145"/>
              <a:gd name="connsiteX171" fmla="*/ 3156256 w 11269336"/>
              <a:gd name="connsiteY171" fmla="*/ 2124773 h 2323145"/>
              <a:gd name="connsiteX172" fmla="*/ 3140298 w 11269336"/>
              <a:gd name="connsiteY172" fmla="*/ 2129182 h 2323145"/>
              <a:gd name="connsiteX173" fmla="*/ 3138514 w 11269336"/>
              <a:gd name="connsiteY173" fmla="*/ 2128069 h 2323145"/>
              <a:gd name="connsiteX174" fmla="*/ 3120467 w 11269336"/>
              <a:gd name="connsiteY174" fmla="*/ 2128281 h 2323145"/>
              <a:gd name="connsiteX175" fmla="*/ 3116175 w 11269336"/>
              <a:gd name="connsiteY175" fmla="*/ 2131633 h 2323145"/>
              <a:gd name="connsiteX176" fmla="*/ 3103685 w 11269336"/>
              <a:gd name="connsiteY176" fmla="*/ 2132814 h 2323145"/>
              <a:gd name="connsiteX177" fmla="*/ 3078794 w 11269336"/>
              <a:gd name="connsiteY177" fmla="*/ 2137935 h 2323145"/>
              <a:gd name="connsiteX178" fmla="*/ 3074407 w 11269336"/>
              <a:gd name="connsiteY178" fmla="*/ 2136274 h 2323145"/>
              <a:gd name="connsiteX179" fmla="*/ 3037285 w 11269336"/>
              <a:gd name="connsiteY179" fmla="*/ 2139919 h 2323145"/>
              <a:gd name="connsiteX180" fmla="*/ 3036901 w 11269336"/>
              <a:gd name="connsiteY180" fmla="*/ 2138726 h 2323145"/>
              <a:gd name="connsiteX181" fmla="*/ 3026996 w 11269336"/>
              <a:gd name="connsiteY181" fmla="*/ 2134322 h 2323145"/>
              <a:gd name="connsiteX182" fmla="*/ 3007772 w 11269336"/>
              <a:gd name="connsiteY182" fmla="*/ 2128742 h 2323145"/>
              <a:gd name="connsiteX183" fmla="*/ 2965030 w 11269336"/>
              <a:gd name="connsiteY183" fmla="*/ 2100494 h 2323145"/>
              <a:gd name="connsiteX184" fmla="*/ 2926342 w 11269336"/>
              <a:gd name="connsiteY184" fmla="*/ 2104155 h 2323145"/>
              <a:gd name="connsiteX185" fmla="*/ 2918608 w 11269336"/>
              <a:gd name="connsiteY185" fmla="*/ 2104215 h 2323145"/>
              <a:gd name="connsiteX186" fmla="*/ 2918475 w 11269336"/>
              <a:gd name="connsiteY186" fmla="*/ 2103937 h 2323145"/>
              <a:gd name="connsiteX187" fmla="*/ 2910360 w 11269336"/>
              <a:gd name="connsiteY187" fmla="*/ 2103444 h 2323145"/>
              <a:gd name="connsiteX188" fmla="*/ 2904507 w 11269336"/>
              <a:gd name="connsiteY188" fmla="*/ 2104326 h 2323145"/>
              <a:gd name="connsiteX189" fmla="*/ 2889503 w 11269336"/>
              <a:gd name="connsiteY189" fmla="*/ 2104443 h 2323145"/>
              <a:gd name="connsiteX190" fmla="*/ 2884480 w 11269336"/>
              <a:gd name="connsiteY190" fmla="*/ 2102626 h 2323145"/>
              <a:gd name="connsiteX191" fmla="*/ 2882689 w 11269336"/>
              <a:gd name="connsiteY191" fmla="*/ 2099228 h 2323145"/>
              <a:gd name="connsiteX192" fmla="*/ 2881291 w 11269336"/>
              <a:gd name="connsiteY192" fmla="*/ 2099618 h 2323145"/>
              <a:gd name="connsiteX193" fmla="*/ 2853979 w 11269336"/>
              <a:gd name="connsiteY193" fmla="*/ 2090388 h 2323145"/>
              <a:gd name="connsiteX194" fmla="*/ 2791790 w 11269336"/>
              <a:gd name="connsiteY194" fmla="*/ 2080332 h 2323145"/>
              <a:gd name="connsiteX195" fmla="*/ 2755844 w 11269336"/>
              <a:gd name="connsiteY195" fmla="*/ 2078874 h 2323145"/>
              <a:gd name="connsiteX196" fmla="*/ 2657742 w 11269336"/>
              <a:gd name="connsiteY196" fmla="*/ 2070179 h 2323145"/>
              <a:gd name="connsiteX197" fmla="*/ 2559549 w 11269336"/>
              <a:gd name="connsiteY197" fmla="*/ 2057873 h 2323145"/>
              <a:gd name="connsiteX198" fmla="*/ 2512054 w 11269336"/>
              <a:gd name="connsiteY198" fmla="*/ 2031671 h 2323145"/>
              <a:gd name="connsiteX199" fmla="*/ 2506437 w 11269336"/>
              <a:gd name="connsiteY199" fmla="*/ 2030918 h 2323145"/>
              <a:gd name="connsiteX200" fmla="*/ 2491752 w 11269336"/>
              <a:gd name="connsiteY200" fmla="*/ 2033906 h 2323145"/>
              <a:gd name="connsiteX201" fmla="*/ 2486338 w 11269336"/>
              <a:gd name="connsiteY201" fmla="*/ 2035862 h 2323145"/>
              <a:gd name="connsiteX202" fmla="*/ 2478186 w 11269336"/>
              <a:gd name="connsiteY202" fmla="*/ 2036953 h 2323145"/>
              <a:gd name="connsiteX203" fmla="*/ 2477950 w 11269336"/>
              <a:gd name="connsiteY203" fmla="*/ 2036715 h 2323145"/>
              <a:gd name="connsiteX204" fmla="*/ 2470381 w 11269336"/>
              <a:gd name="connsiteY204" fmla="*/ 2038256 h 2323145"/>
              <a:gd name="connsiteX205" fmla="*/ 2433781 w 11269336"/>
              <a:gd name="connsiteY205" fmla="*/ 2049140 h 2323145"/>
              <a:gd name="connsiteX206" fmla="*/ 2381172 w 11269336"/>
              <a:gd name="connsiteY206" fmla="*/ 2030645 h 2323145"/>
              <a:gd name="connsiteX207" fmla="*/ 2360198 w 11269336"/>
              <a:gd name="connsiteY207" fmla="*/ 2029059 h 2323145"/>
              <a:gd name="connsiteX208" fmla="*/ 2348815 w 11269336"/>
              <a:gd name="connsiteY208" fmla="*/ 2026798 h 2323145"/>
              <a:gd name="connsiteX209" fmla="*/ 2347988 w 11269336"/>
              <a:gd name="connsiteY209" fmla="*/ 2025745 h 2323145"/>
              <a:gd name="connsiteX210" fmla="*/ 2312920 w 11269336"/>
              <a:gd name="connsiteY210" fmla="*/ 2036311 h 2323145"/>
              <a:gd name="connsiteX211" fmla="*/ 2307986 w 11269336"/>
              <a:gd name="connsiteY211" fmla="*/ 2035583 h 2323145"/>
              <a:gd name="connsiteX212" fmla="*/ 2285481 w 11269336"/>
              <a:gd name="connsiteY212" fmla="*/ 2045197 h 2323145"/>
              <a:gd name="connsiteX213" fmla="*/ 2273666 w 11269336"/>
              <a:gd name="connsiteY213" fmla="*/ 2048710 h 2323145"/>
              <a:gd name="connsiteX214" fmla="*/ 2270719 w 11269336"/>
              <a:gd name="connsiteY214" fmla="*/ 2052702 h 2323145"/>
              <a:gd name="connsiteX215" fmla="*/ 2253080 w 11269336"/>
              <a:gd name="connsiteY215" fmla="*/ 2056363 h 2323145"/>
              <a:gd name="connsiteX216" fmla="*/ 2250906 w 11269336"/>
              <a:gd name="connsiteY216" fmla="*/ 2055654 h 2323145"/>
              <a:gd name="connsiteX217" fmla="*/ 2236905 w 11269336"/>
              <a:gd name="connsiteY217" fmla="*/ 2062882 h 2323145"/>
              <a:gd name="connsiteX218" fmla="*/ 2225830 w 11269336"/>
              <a:gd name="connsiteY218" fmla="*/ 2074027 h 2323145"/>
              <a:gd name="connsiteX219" fmla="*/ 2073776 w 11269336"/>
              <a:gd name="connsiteY219" fmla="*/ 2089244 h 2323145"/>
              <a:gd name="connsiteX220" fmla="*/ 1948256 w 11269336"/>
              <a:gd name="connsiteY220" fmla="*/ 2146616 h 2323145"/>
              <a:gd name="connsiteX221" fmla="*/ 1865582 w 11269336"/>
              <a:gd name="connsiteY221" fmla="*/ 2153738 h 2323145"/>
              <a:gd name="connsiteX222" fmla="*/ 1835210 w 11269336"/>
              <a:gd name="connsiteY222" fmla="*/ 2134244 h 2323145"/>
              <a:gd name="connsiteX223" fmla="*/ 1632661 w 11269336"/>
              <a:gd name="connsiteY223" fmla="*/ 2173882 h 2323145"/>
              <a:gd name="connsiteX224" fmla="*/ 1579590 w 11269336"/>
              <a:gd name="connsiteY224" fmla="*/ 2173680 h 2323145"/>
              <a:gd name="connsiteX225" fmla="*/ 1535601 w 11269336"/>
              <a:gd name="connsiteY225" fmla="*/ 2194590 h 2323145"/>
              <a:gd name="connsiteX226" fmla="*/ 1515594 w 11269336"/>
              <a:gd name="connsiteY226" fmla="*/ 2189622 h 2323145"/>
              <a:gd name="connsiteX227" fmla="*/ 1512113 w 11269336"/>
              <a:gd name="connsiteY227" fmla="*/ 2188534 h 2323145"/>
              <a:gd name="connsiteX228" fmla="*/ 1498838 w 11269336"/>
              <a:gd name="connsiteY228" fmla="*/ 2189213 h 2323145"/>
              <a:gd name="connsiteX229" fmla="*/ 1494279 w 11269336"/>
              <a:gd name="connsiteY229" fmla="*/ 2183112 h 2323145"/>
              <a:gd name="connsiteX230" fmla="*/ 1473714 w 11269336"/>
              <a:gd name="connsiteY230" fmla="*/ 2179625 h 2323145"/>
              <a:gd name="connsiteX231" fmla="*/ 1449503 w 11269336"/>
              <a:gd name="connsiteY231" fmla="*/ 2182633 h 2323145"/>
              <a:gd name="connsiteX232" fmla="*/ 1266687 w 11269336"/>
              <a:gd name="connsiteY232" fmla="*/ 2212688 h 2323145"/>
              <a:gd name="connsiteX233" fmla="*/ 1239614 w 11269336"/>
              <a:gd name="connsiteY233" fmla="*/ 2209727 h 2323145"/>
              <a:gd name="connsiteX234" fmla="*/ 1202436 w 11269336"/>
              <a:gd name="connsiteY234" fmla="*/ 2209817 h 2323145"/>
              <a:gd name="connsiteX235" fmla="*/ 1136097 w 11269336"/>
              <a:gd name="connsiteY235" fmla="*/ 2205112 h 2323145"/>
              <a:gd name="connsiteX236" fmla="*/ 988232 w 11269336"/>
              <a:gd name="connsiteY236" fmla="*/ 2235635 h 2323145"/>
              <a:gd name="connsiteX237" fmla="*/ 981959 w 11269336"/>
              <a:gd name="connsiteY237" fmla="*/ 2231607 h 2323145"/>
              <a:gd name="connsiteX238" fmla="*/ 938600 w 11269336"/>
              <a:gd name="connsiteY238" fmla="*/ 2238113 h 2323145"/>
              <a:gd name="connsiteX239" fmla="*/ 791788 w 11269336"/>
              <a:gd name="connsiteY239" fmla="*/ 2293224 h 2323145"/>
              <a:gd name="connsiteX240" fmla="*/ 706914 w 11269336"/>
              <a:gd name="connsiteY240" fmla="*/ 2305046 h 2323145"/>
              <a:gd name="connsiteX241" fmla="*/ 675971 w 11269336"/>
              <a:gd name="connsiteY241" fmla="*/ 2304030 h 2323145"/>
              <a:gd name="connsiteX242" fmla="*/ 624180 w 11269336"/>
              <a:gd name="connsiteY242" fmla="*/ 2302650 h 2323145"/>
              <a:gd name="connsiteX243" fmla="*/ 583453 w 11269336"/>
              <a:gd name="connsiteY243" fmla="*/ 2288788 h 2323145"/>
              <a:gd name="connsiteX244" fmla="*/ 540946 w 11269336"/>
              <a:gd name="connsiteY244" fmla="*/ 2292721 h 2323145"/>
              <a:gd name="connsiteX245" fmla="*/ 533680 w 11269336"/>
              <a:gd name="connsiteY245" fmla="*/ 2310233 h 2323145"/>
              <a:gd name="connsiteX246" fmla="*/ 487366 w 11269336"/>
              <a:gd name="connsiteY246" fmla="*/ 2309053 h 2323145"/>
              <a:gd name="connsiteX247" fmla="*/ 416820 w 11269336"/>
              <a:gd name="connsiteY247" fmla="*/ 2305443 h 2323145"/>
              <a:gd name="connsiteX248" fmla="*/ 376805 w 11269336"/>
              <a:gd name="connsiteY248" fmla="*/ 2307647 h 2323145"/>
              <a:gd name="connsiteX249" fmla="*/ 266777 w 11269336"/>
              <a:gd name="connsiteY249" fmla="*/ 2309012 h 2323145"/>
              <a:gd name="connsiteX250" fmla="*/ 156013 w 11269336"/>
              <a:gd name="connsiteY250" fmla="*/ 2306832 h 2323145"/>
              <a:gd name="connsiteX251" fmla="*/ 87258 w 11269336"/>
              <a:gd name="connsiteY251" fmla="*/ 2285511 h 2323145"/>
              <a:gd name="connsiteX252" fmla="*/ 23798 w 11269336"/>
              <a:gd name="connsiteY252" fmla="*/ 2281822 h 2323145"/>
              <a:gd name="connsiteX253" fmla="*/ 0 w 11269336"/>
              <a:gd name="connsiteY253" fmla="*/ 2285369 h 2323145"/>
              <a:gd name="connsiteX254" fmla="*/ 0 w 11269336"/>
              <a:gd name="connsiteY254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533444 w 11269336"/>
              <a:gd name="connsiteY141" fmla="*/ 2181200 h 2323145"/>
              <a:gd name="connsiteX142" fmla="*/ 4467257 w 11269336"/>
              <a:gd name="connsiteY142" fmla="*/ 2196121 h 2323145"/>
              <a:gd name="connsiteX143" fmla="*/ 4405765 w 11269336"/>
              <a:gd name="connsiteY143" fmla="*/ 2199902 h 2323145"/>
              <a:gd name="connsiteX144" fmla="*/ 4401354 w 11269336"/>
              <a:gd name="connsiteY144" fmla="*/ 2194745 h 2323145"/>
              <a:gd name="connsiteX145" fmla="*/ 4366646 w 11269336"/>
              <a:gd name="connsiteY145" fmla="*/ 2198564 h 2323145"/>
              <a:gd name="connsiteX146" fmla="*/ 4354009 w 11269336"/>
              <a:gd name="connsiteY146" fmla="*/ 2204984 h 2323145"/>
              <a:gd name="connsiteX147" fmla="*/ 4348284 w 11269336"/>
              <a:gd name="connsiteY147" fmla="*/ 2205270 h 2323145"/>
              <a:gd name="connsiteX148" fmla="*/ 4333906 w 11269336"/>
              <a:gd name="connsiteY148" fmla="*/ 2205251 h 2323145"/>
              <a:gd name="connsiteX149" fmla="*/ 4308819 w 11269336"/>
              <a:gd name="connsiteY149" fmla="*/ 2203822 h 2323145"/>
              <a:gd name="connsiteX150" fmla="*/ 4301210 w 11269336"/>
              <a:gd name="connsiteY150" fmla="*/ 2204456 h 2323145"/>
              <a:gd name="connsiteX151" fmla="*/ 4283095 w 11269336"/>
              <a:gd name="connsiteY151" fmla="*/ 2198177 h 2323145"/>
              <a:gd name="connsiteX152" fmla="*/ 4250119 w 11269336"/>
              <a:gd name="connsiteY152" fmla="*/ 2196342 h 2323145"/>
              <a:gd name="connsiteX153" fmla="*/ 4189203 w 11269336"/>
              <a:gd name="connsiteY153" fmla="*/ 2178994 h 2323145"/>
              <a:gd name="connsiteX154" fmla="*/ 4154035 w 11269336"/>
              <a:gd name="connsiteY154" fmla="*/ 2171950 h 2323145"/>
              <a:gd name="connsiteX155" fmla="*/ 4129569 w 11269336"/>
              <a:gd name="connsiteY155" fmla="*/ 2163850 h 2323145"/>
              <a:gd name="connsiteX156" fmla="*/ 4061250 w 11269336"/>
              <a:gd name="connsiteY156" fmla="*/ 2159236 h 2323145"/>
              <a:gd name="connsiteX157" fmla="*/ 3945480 w 11269336"/>
              <a:gd name="connsiteY157" fmla="*/ 2158279 h 2323145"/>
              <a:gd name="connsiteX158" fmla="*/ 3921468 w 11269336"/>
              <a:gd name="connsiteY158" fmla="*/ 2156588 h 2323145"/>
              <a:gd name="connsiteX159" fmla="*/ 3903348 w 11269336"/>
              <a:gd name="connsiteY159" fmla="*/ 2149220 h 2323145"/>
              <a:gd name="connsiteX160" fmla="*/ 3901342 w 11269336"/>
              <a:gd name="connsiteY160" fmla="*/ 2142355 h 2323145"/>
              <a:gd name="connsiteX161" fmla="*/ 3888539 w 11269336"/>
              <a:gd name="connsiteY161" fmla="*/ 2140476 h 2323145"/>
              <a:gd name="connsiteX162" fmla="*/ 3885662 w 11269336"/>
              <a:gd name="connsiteY162" fmla="*/ 2138740 h 2323145"/>
              <a:gd name="connsiteX163" fmla="*/ 3868627 w 11269336"/>
              <a:gd name="connsiteY163" fmla="*/ 2130023 h 2323145"/>
              <a:gd name="connsiteX164" fmla="*/ 3819177 w 11269336"/>
              <a:gd name="connsiteY164" fmla="*/ 2142111 h 2323145"/>
              <a:gd name="connsiteX165" fmla="*/ 3769100 w 11269336"/>
              <a:gd name="connsiteY165" fmla="*/ 2131731 h 2323145"/>
              <a:gd name="connsiteX166" fmla="*/ 3562752 w 11269336"/>
              <a:gd name="connsiteY166" fmla="*/ 2131785 h 2323145"/>
              <a:gd name="connsiteX167" fmla="*/ 3541402 w 11269336"/>
              <a:gd name="connsiteY167" fmla="*/ 2106821 h 2323145"/>
              <a:gd name="connsiteX168" fmla="*/ 3365341 w 11269336"/>
              <a:gd name="connsiteY168" fmla="*/ 2077638 h 2323145"/>
              <a:gd name="connsiteX169" fmla="*/ 3170922 w 11269336"/>
              <a:gd name="connsiteY169" fmla="*/ 2115957 h 2323145"/>
              <a:gd name="connsiteX170" fmla="*/ 3156256 w 11269336"/>
              <a:gd name="connsiteY170" fmla="*/ 2124773 h 2323145"/>
              <a:gd name="connsiteX171" fmla="*/ 3140298 w 11269336"/>
              <a:gd name="connsiteY171" fmla="*/ 2129182 h 2323145"/>
              <a:gd name="connsiteX172" fmla="*/ 3138514 w 11269336"/>
              <a:gd name="connsiteY172" fmla="*/ 2128069 h 2323145"/>
              <a:gd name="connsiteX173" fmla="*/ 3120467 w 11269336"/>
              <a:gd name="connsiteY173" fmla="*/ 2128281 h 2323145"/>
              <a:gd name="connsiteX174" fmla="*/ 3116175 w 11269336"/>
              <a:gd name="connsiteY174" fmla="*/ 2131633 h 2323145"/>
              <a:gd name="connsiteX175" fmla="*/ 3103685 w 11269336"/>
              <a:gd name="connsiteY175" fmla="*/ 2132814 h 2323145"/>
              <a:gd name="connsiteX176" fmla="*/ 3078794 w 11269336"/>
              <a:gd name="connsiteY176" fmla="*/ 2137935 h 2323145"/>
              <a:gd name="connsiteX177" fmla="*/ 3074407 w 11269336"/>
              <a:gd name="connsiteY177" fmla="*/ 2136274 h 2323145"/>
              <a:gd name="connsiteX178" fmla="*/ 3037285 w 11269336"/>
              <a:gd name="connsiteY178" fmla="*/ 2139919 h 2323145"/>
              <a:gd name="connsiteX179" fmla="*/ 3036901 w 11269336"/>
              <a:gd name="connsiteY179" fmla="*/ 2138726 h 2323145"/>
              <a:gd name="connsiteX180" fmla="*/ 3026996 w 11269336"/>
              <a:gd name="connsiteY180" fmla="*/ 2134322 h 2323145"/>
              <a:gd name="connsiteX181" fmla="*/ 3007772 w 11269336"/>
              <a:gd name="connsiteY181" fmla="*/ 2128742 h 2323145"/>
              <a:gd name="connsiteX182" fmla="*/ 2965030 w 11269336"/>
              <a:gd name="connsiteY182" fmla="*/ 2100494 h 2323145"/>
              <a:gd name="connsiteX183" fmla="*/ 2926342 w 11269336"/>
              <a:gd name="connsiteY183" fmla="*/ 2104155 h 2323145"/>
              <a:gd name="connsiteX184" fmla="*/ 2918608 w 11269336"/>
              <a:gd name="connsiteY184" fmla="*/ 2104215 h 2323145"/>
              <a:gd name="connsiteX185" fmla="*/ 2918475 w 11269336"/>
              <a:gd name="connsiteY185" fmla="*/ 2103937 h 2323145"/>
              <a:gd name="connsiteX186" fmla="*/ 2910360 w 11269336"/>
              <a:gd name="connsiteY186" fmla="*/ 2103444 h 2323145"/>
              <a:gd name="connsiteX187" fmla="*/ 2904507 w 11269336"/>
              <a:gd name="connsiteY187" fmla="*/ 2104326 h 2323145"/>
              <a:gd name="connsiteX188" fmla="*/ 2889503 w 11269336"/>
              <a:gd name="connsiteY188" fmla="*/ 2104443 h 2323145"/>
              <a:gd name="connsiteX189" fmla="*/ 2884480 w 11269336"/>
              <a:gd name="connsiteY189" fmla="*/ 2102626 h 2323145"/>
              <a:gd name="connsiteX190" fmla="*/ 2882689 w 11269336"/>
              <a:gd name="connsiteY190" fmla="*/ 2099228 h 2323145"/>
              <a:gd name="connsiteX191" fmla="*/ 2881291 w 11269336"/>
              <a:gd name="connsiteY191" fmla="*/ 2099618 h 2323145"/>
              <a:gd name="connsiteX192" fmla="*/ 2853979 w 11269336"/>
              <a:gd name="connsiteY192" fmla="*/ 2090388 h 2323145"/>
              <a:gd name="connsiteX193" fmla="*/ 2791790 w 11269336"/>
              <a:gd name="connsiteY193" fmla="*/ 2080332 h 2323145"/>
              <a:gd name="connsiteX194" fmla="*/ 2755844 w 11269336"/>
              <a:gd name="connsiteY194" fmla="*/ 2078874 h 2323145"/>
              <a:gd name="connsiteX195" fmla="*/ 2657742 w 11269336"/>
              <a:gd name="connsiteY195" fmla="*/ 2070179 h 2323145"/>
              <a:gd name="connsiteX196" fmla="*/ 2559549 w 11269336"/>
              <a:gd name="connsiteY196" fmla="*/ 2057873 h 2323145"/>
              <a:gd name="connsiteX197" fmla="*/ 2512054 w 11269336"/>
              <a:gd name="connsiteY197" fmla="*/ 2031671 h 2323145"/>
              <a:gd name="connsiteX198" fmla="*/ 2506437 w 11269336"/>
              <a:gd name="connsiteY198" fmla="*/ 2030918 h 2323145"/>
              <a:gd name="connsiteX199" fmla="*/ 2491752 w 11269336"/>
              <a:gd name="connsiteY199" fmla="*/ 2033906 h 2323145"/>
              <a:gd name="connsiteX200" fmla="*/ 2486338 w 11269336"/>
              <a:gd name="connsiteY200" fmla="*/ 2035862 h 2323145"/>
              <a:gd name="connsiteX201" fmla="*/ 2478186 w 11269336"/>
              <a:gd name="connsiteY201" fmla="*/ 2036953 h 2323145"/>
              <a:gd name="connsiteX202" fmla="*/ 2477950 w 11269336"/>
              <a:gd name="connsiteY202" fmla="*/ 2036715 h 2323145"/>
              <a:gd name="connsiteX203" fmla="*/ 2470381 w 11269336"/>
              <a:gd name="connsiteY203" fmla="*/ 2038256 h 2323145"/>
              <a:gd name="connsiteX204" fmla="*/ 2433781 w 11269336"/>
              <a:gd name="connsiteY204" fmla="*/ 2049140 h 2323145"/>
              <a:gd name="connsiteX205" fmla="*/ 2381172 w 11269336"/>
              <a:gd name="connsiteY205" fmla="*/ 2030645 h 2323145"/>
              <a:gd name="connsiteX206" fmla="*/ 2360198 w 11269336"/>
              <a:gd name="connsiteY206" fmla="*/ 2029059 h 2323145"/>
              <a:gd name="connsiteX207" fmla="*/ 2348815 w 11269336"/>
              <a:gd name="connsiteY207" fmla="*/ 2026798 h 2323145"/>
              <a:gd name="connsiteX208" fmla="*/ 2347988 w 11269336"/>
              <a:gd name="connsiteY208" fmla="*/ 2025745 h 2323145"/>
              <a:gd name="connsiteX209" fmla="*/ 2312920 w 11269336"/>
              <a:gd name="connsiteY209" fmla="*/ 2036311 h 2323145"/>
              <a:gd name="connsiteX210" fmla="*/ 2307986 w 11269336"/>
              <a:gd name="connsiteY210" fmla="*/ 2035583 h 2323145"/>
              <a:gd name="connsiteX211" fmla="*/ 2285481 w 11269336"/>
              <a:gd name="connsiteY211" fmla="*/ 2045197 h 2323145"/>
              <a:gd name="connsiteX212" fmla="*/ 2273666 w 11269336"/>
              <a:gd name="connsiteY212" fmla="*/ 2048710 h 2323145"/>
              <a:gd name="connsiteX213" fmla="*/ 2270719 w 11269336"/>
              <a:gd name="connsiteY213" fmla="*/ 2052702 h 2323145"/>
              <a:gd name="connsiteX214" fmla="*/ 2253080 w 11269336"/>
              <a:gd name="connsiteY214" fmla="*/ 2056363 h 2323145"/>
              <a:gd name="connsiteX215" fmla="*/ 2250906 w 11269336"/>
              <a:gd name="connsiteY215" fmla="*/ 2055654 h 2323145"/>
              <a:gd name="connsiteX216" fmla="*/ 2236905 w 11269336"/>
              <a:gd name="connsiteY216" fmla="*/ 2062882 h 2323145"/>
              <a:gd name="connsiteX217" fmla="*/ 2225830 w 11269336"/>
              <a:gd name="connsiteY217" fmla="*/ 2074027 h 2323145"/>
              <a:gd name="connsiteX218" fmla="*/ 2073776 w 11269336"/>
              <a:gd name="connsiteY218" fmla="*/ 2089244 h 2323145"/>
              <a:gd name="connsiteX219" fmla="*/ 1948256 w 11269336"/>
              <a:gd name="connsiteY219" fmla="*/ 2146616 h 2323145"/>
              <a:gd name="connsiteX220" fmla="*/ 1865582 w 11269336"/>
              <a:gd name="connsiteY220" fmla="*/ 2153738 h 2323145"/>
              <a:gd name="connsiteX221" fmla="*/ 1835210 w 11269336"/>
              <a:gd name="connsiteY221" fmla="*/ 2134244 h 2323145"/>
              <a:gd name="connsiteX222" fmla="*/ 1632661 w 11269336"/>
              <a:gd name="connsiteY222" fmla="*/ 2173882 h 2323145"/>
              <a:gd name="connsiteX223" fmla="*/ 1579590 w 11269336"/>
              <a:gd name="connsiteY223" fmla="*/ 2173680 h 2323145"/>
              <a:gd name="connsiteX224" fmla="*/ 1535601 w 11269336"/>
              <a:gd name="connsiteY224" fmla="*/ 2194590 h 2323145"/>
              <a:gd name="connsiteX225" fmla="*/ 1515594 w 11269336"/>
              <a:gd name="connsiteY225" fmla="*/ 2189622 h 2323145"/>
              <a:gd name="connsiteX226" fmla="*/ 1512113 w 11269336"/>
              <a:gd name="connsiteY226" fmla="*/ 2188534 h 2323145"/>
              <a:gd name="connsiteX227" fmla="*/ 1498838 w 11269336"/>
              <a:gd name="connsiteY227" fmla="*/ 2189213 h 2323145"/>
              <a:gd name="connsiteX228" fmla="*/ 1494279 w 11269336"/>
              <a:gd name="connsiteY228" fmla="*/ 2183112 h 2323145"/>
              <a:gd name="connsiteX229" fmla="*/ 1473714 w 11269336"/>
              <a:gd name="connsiteY229" fmla="*/ 2179625 h 2323145"/>
              <a:gd name="connsiteX230" fmla="*/ 1449503 w 11269336"/>
              <a:gd name="connsiteY230" fmla="*/ 2182633 h 2323145"/>
              <a:gd name="connsiteX231" fmla="*/ 1266687 w 11269336"/>
              <a:gd name="connsiteY231" fmla="*/ 2212688 h 2323145"/>
              <a:gd name="connsiteX232" fmla="*/ 1239614 w 11269336"/>
              <a:gd name="connsiteY232" fmla="*/ 2209727 h 2323145"/>
              <a:gd name="connsiteX233" fmla="*/ 1202436 w 11269336"/>
              <a:gd name="connsiteY233" fmla="*/ 2209817 h 2323145"/>
              <a:gd name="connsiteX234" fmla="*/ 1136097 w 11269336"/>
              <a:gd name="connsiteY234" fmla="*/ 2205112 h 2323145"/>
              <a:gd name="connsiteX235" fmla="*/ 988232 w 11269336"/>
              <a:gd name="connsiteY235" fmla="*/ 2235635 h 2323145"/>
              <a:gd name="connsiteX236" fmla="*/ 981959 w 11269336"/>
              <a:gd name="connsiteY236" fmla="*/ 2231607 h 2323145"/>
              <a:gd name="connsiteX237" fmla="*/ 938600 w 11269336"/>
              <a:gd name="connsiteY237" fmla="*/ 2238113 h 2323145"/>
              <a:gd name="connsiteX238" fmla="*/ 791788 w 11269336"/>
              <a:gd name="connsiteY238" fmla="*/ 2293224 h 2323145"/>
              <a:gd name="connsiteX239" fmla="*/ 706914 w 11269336"/>
              <a:gd name="connsiteY239" fmla="*/ 2305046 h 2323145"/>
              <a:gd name="connsiteX240" fmla="*/ 675971 w 11269336"/>
              <a:gd name="connsiteY240" fmla="*/ 2304030 h 2323145"/>
              <a:gd name="connsiteX241" fmla="*/ 624180 w 11269336"/>
              <a:gd name="connsiteY241" fmla="*/ 2302650 h 2323145"/>
              <a:gd name="connsiteX242" fmla="*/ 583453 w 11269336"/>
              <a:gd name="connsiteY242" fmla="*/ 2288788 h 2323145"/>
              <a:gd name="connsiteX243" fmla="*/ 540946 w 11269336"/>
              <a:gd name="connsiteY243" fmla="*/ 2292721 h 2323145"/>
              <a:gd name="connsiteX244" fmla="*/ 533680 w 11269336"/>
              <a:gd name="connsiteY244" fmla="*/ 2310233 h 2323145"/>
              <a:gd name="connsiteX245" fmla="*/ 487366 w 11269336"/>
              <a:gd name="connsiteY245" fmla="*/ 2309053 h 2323145"/>
              <a:gd name="connsiteX246" fmla="*/ 416820 w 11269336"/>
              <a:gd name="connsiteY246" fmla="*/ 2305443 h 2323145"/>
              <a:gd name="connsiteX247" fmla="*/ 376805 w 11269336"/>
              <a:gd name="connsiteY247" fmla="*/ 2307647 h 2323145"/>
              <a:gd name="connsiteX248" fmla="*/ 266777 w 11269336"/>
              <a:gd name="connsiteY248" fmla="*/ 2309012 h 2323145"/>
              <a:gd name="connsiteX249" fmla="*/ 156013 w 11269336"/>
              <a:gd name="connsiteY249" fmla="*/ 2306832 h 2323145"/>
              <a:gd name="connsiteX250" fmla="*/ 87258 w 11269336"/>
              <a:gd name="connsiteY250" fmla="*/ 2285511 h 2323145"/>
              <a:gd name="connsiteX251" fmla="*/ 23798 w 11269336"/>
              <a:gd name="connsiteY251" fmla="*/ 2281822 h 2323145"/>
              <a:gd name="connsiteX252" fmla="*/ 0 w 11269336"/>
              <a:gd name="connsiteY252" fmla="*/ 2285369 h 2323145"/>
              <a:gd name="connsiteX253" fmla="*/ 0 w 11269336"/>
              <a:gd name="connsiteY253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67257 w 11269336"/>
              <a:gd name="connsiteY141" fmla="*/ 2196121 h 2323145"/>
              <a:gd name="connsiteX142" fmla="*/ 4405765 w 11269336"/>
              <a:gd name="connsiteY142" fmla="*/ 2199902 h 2323145"/>
              <a:gd name="connsiteX143" fmla="*/ 4401354 w 11269336"/>
              <a:gd name="connsiteY143" fmla="*/ 2194745 h 2323145"/>
              <a:gd name="connsiteX144" fmla="*/ 4366646 w 11269336"/>
              <a:gd name="connsiteY144" fmla="*/ 2198564 h 2323145"/>
              <a:gd name="connsiteX145" fmla="*/ 4354009 w 11269336"/>
              <a:gd name="connsiteY145" fmla="*/ 2204984 h 2323145"/>
              <a:gd name="connsiteX146" fmla="*/ 4348284 w 11269336"/>
              <a:gd name="connsiteY146" fmla="*/ 2205270 h 2323145"/>
              <a:gd name="connsiteX147" fmla="*/ 4333906 w 11269336"/>
              <a:gd name="connsiteY147" fmla="*/ 2205251 h 2323145"/>
              <a:gd name="connsiteX148" fmla="*/ 4308819 w 11269336"/>
              <a:gd name="connsiteY148" fmla="*/ 2203822 h 2323145"/>
              <a:gd name="connsiteX149" fmla="*/ 4301210 w 11269336"/>
              <a:gd name="connsiteY149" fmla="*/ 2204456 h 2323145"/>
              <a:gd name="connsiteX150" fmla="*/ 4283095 w 11269336"/>
              <a:gd name="connsiteY150" fmla="*/ 2198177 h 2323145"/>
              <a:gd name="connsiteX151" fmla="*/ 4250119 w 11269336"/>
              <a:gd name="connsiteY151" fmla="*/ 2196342 h 2323145"/>
              <a:gd name="connsiteX152" fmla="*/ 4189203 w 11269336"/>
              <a:gd name="connsiteY152" fmla="*/ 2178994 h 2323145"/>
              <a:gd name="connsiteX153" fmla="*/ 4154035 w 11269336"/>
              <a:gd name="connsiteY153" fmla="*/ 2171950 h 2323145"/>
              <a:gd name="connsiteX154" fmla="*/ 4129569 w 11269336"/>
              <a:gd name="connsiteY154" fmla="*/ 2163850 h 2323145"/>
              <a:gd name="connsiteX155" fmla="*/ 4061250 w 11269336"/>
              <a:gd name="connsiteY155" fmla="*/ 2159236 h 2323145"/>
              <a:gd name="connsiteX156" fmla="*/ 3945480 w 11269336"/>
              <a:gd name="connsiteY156" fmla="*/ 2158279 h 2323145"/>
              <a:gd name="connsiteX157" fmla="*/ 3921468 w 11269336"/>
              <a:gd name="connsiteY157" fmla="*/ 2156588 h 2323145"/>
              <a:gd name="connsiteX158" fmla="*/ 3903348 w 11269336"/>
              <a:gd name="connsiteY158" fmla="*/ 2149220 h 2323145"/>
              <a:gd name="connsiteX159" fmla="*/ 3901342 w 11269336"/>
              <a:gd name="connsiteY159" fmla="*/ 2142355 h 2323145"/>
              <a:gd name="connsiteX160" fmla="*/ 3888539 w 11269336"/>
              <a:gd name="connsiteY160" fmla="*/ 2140476 h 2323145"/>
              <a:gd name="connsiteX161" fmla="*/ 3885662 w 11269336"/>
              <a:gd name="connsiteY161" fmla="*/ 2138740 h 2323145"/>
              <a:gd name="connsiteX162" fmla="*/ 3868627 w 11269336"/>
              <a:gd name="connsiteY162" fmla="*/ 2130023 h 2323145"/>
              <a:gd name="connsiteX163" fmla="*/ 3819177 w 11269336"/>
              <a:gd name="connsiteY163" fmla="*/ 2142111 h 2323145"/>
              <a:gd name="connsiteX164" fmla="*/ 3769100 w 11269336"/>
              <a:gd name="connsiteY164" fmla="*/ 2131731 h 2323145"/>
              <a:gd name="connsiteX165" fmla="*/ 3562752 w 11269336"/>
              <a:gd name="connsiteY165" fmla="*/ 2131785 h 2323145"/>
              <a:gd name="connsiteX166" fmla="*/ 3541402 w 11269336"/>
              <a:gd name="connsiteY166" fmla="*/ 2106821 h 2323145"/>
              <a:gd name="connsiteX167" fmla="*/ 3365341 w 11269336"/>
              <a:gd name="connsiteY167" fmla="*/ 2077638 h 2323145"/>
              <a:gd name="connsiteX168" fmla="*/ 3170922 w 11269336"/>
              <a:gd name="connsiteY168" fmla="*/ 2115957 h 2323145"/>
              <a:gd name="connsiteX169" fmla="*/ 3156256 w 11269336"/>
              <a:gd name="connsiteY169" fmla="*/ 2124773 h 2323145"/>
              <a:gd name="connsiteX170" fmla="*/ 3140298 w 11269336"/>
              <a:gd name="connsiteY170" fmla="*/ 2129182 h 2323145"/>
              <a:gd name="connsiteX171" fmla="*/ 3138514 w 11269336"/>
              <a:gd name="connsiteY171" fmla="*/ 2128069 h 2323145"/>
              <a:gd name="connsiteX172" fmla="*/ 3120467 w 11269336"/>
              <a:gd name="connsiteY172" fmla="*/ 2128281 h 2323145"/>
              <a:gd name="connsiteX173" fmla="*/ 3116175 w 11269336"/>
              <a:gd name="connsiteY173" fmla="*/ 2131633 h 2323145"/>
              <a:gd name="connsiteX174" fmla="*/ 3103685 w 11269336"/>
              <a:gd name="connsiteY174" fmla="*/ 2132814 h 2323145"/>
              <a:gd name="connsiteX175" fmla="*/ 3078794 w 11269336"/>
              <a:gd name="connsiteY175" fmla="*/ 2137935 h 2323145"/>
              <a:gd name="connsiteX176" fmla="*/ 3074407 w 11269336"/>
              <a:gd name="connsiteY176" fmla="*/ 2136274 h 2323145"/>
              <a:gd name="connsiteX177" fmla="*/ 3037285 w 11269336"/>
              <a:gd name="connsiteY177" fmla="*/ 2139919 h 2323145"/>
              <a:gd name="connsiteX178" fmla="*/ 3036901 w 11269336"/>
              <a:gd name="connsiteY178" fmla="*/ 2138726 h 2323145"/>
              <a:gd name="connsiteX179" fmla="*/ 3026996 w 11269336"/>
              <a:gd name="connsiteY179" fmla="*/ 2134322 h 2323145"/>
              <a:gd name="connsiteX180" fmla="*/ 3007772 w 11269336"/>
              <a:gd name="connsiteY180" fmla="*/ 2128742 h 2323145"/>
              <a:gd name="connsiteX181" fmla="*/ 2965030 w 11269336"/>
              <a:gd name="connsiteY181" fmla="*/ 2100494 h 2323145"/>
              <a:gd name="connsiteX182" fmla="*/ 2926342 w 11269336"/>
              <a:gd name="connsiteY182" fmla="*/ 2104155 h 2323145"/>
              <a:gd name="connsiteX183" fmla="*/ 2918608 w 11269336"/>
              <a:gd name="connsiteY183" fmla="*/ 2104215 h 2323145"/>
              <a:gd name="connsiteX184" fmla="*/ 2918475 w 11269336"/>
              <a:gd name="connsiteY184" fmla="*/ 2103937 h 2323145"/>
              <a:gd name="connsiteX185" fmla="*/ 2910360 w 11269336"/>
              <a:gd name="connsiteY185" fmla="*/ 2103444 h 2323145"/>
              <a:gd name="connsiteX186" fmla="*/ 2904507 w 11269336"/>
              <a:gd name="connsiteY186" fmla="*/ 2104326 h 2323145"/>
              <a:gd name="connsiteX187" fmla="*/ 2889503 w 11269336"/>
              <a:gd name="connsiteY187" fmla="*/ 2104443 h 2323145"/>
              <a:gd name="connsiteX188" fmla="*/ 2884480 w 11269336"/>
              <a:gd name="connsiteY188" fmla="*/ 2102626 h 2323145"/>
              <a:gd name="connsiteX189" fmla="*/ 2882689 w 11269336"/>
              <a:gd name="connsiteY189" fmla="*/ 2099228 h 2323145"/>
              <a:gd name="connsiteX190" fmla="*/ 2881291 w 11269336"/>
              <a:gd name="connsiteY190" fmla="*/ 2099618 h 2323145"/>
              <a:gd name="connsiteX191" fmla="*/ 2853979 w 11269336"/>
              <a:gd name="connsiteY191" fmla="*/ 2090388 h 2323145"/>
              <a:gd name="connsiteX192" fmla="*/ 2791790 w 11269336"/>
              <a:gd name="connsiteY192" fmla="*/ 2080332 h 2323145"/>
              <a:gd name="connsiteX193" fmla="*/ 2755844 w 11269336"/>
              <a:gd name="connsiteY193" fmla="*/ 2078874 h 2323145"/>
              <a:gd name="connsiteX194" fmla="*/ 2657742 w 11269336"/>
              <a:gd name="connsiteY194" fmla="*/ 2070179 h 2323145"/>
              <a:gd name="connsiteX195" fmla="*/ 2559549 w 11269336"/>
              <a:gd name="connsiteY195" fmla="*/ 2057873 h 2323145"/>
              <a:gd name="connsiteX196" fmla="*/ 2512054 w 11269336"/>
              <a:gd name="connsiteY196" fmla="*/ 2031671 h 2323145"/>
              <a:gd name="connsiteX197" fmla="*/ 2506437 w 11269336"/>
              <a:gd name="connsiteY197" fmla="*/ 2030918 h 2323145"/>
              <a:gd name="connsiteX198" fmla="*/ 2491752 w 11269336"/>
              <a:gd name="connsiteY198" fmla="*/ 2033906 h 2323145"/>
              <a:gd name="connsiteX199" fmla="*/ 2486338 w 11269336"/>
              <a:gd name="connsiteY199" fmla="*/ 2035862 h 2323145"/>
              <a:gd name="connsiteX200" fmla="*/ 2478186 w 11269336"/>
              <a:gd name="connsiteY200" fmla="*/ 2036953 h 2323145"/>
              <a:gd name="connsiteX201" fmla="*/ 2477950 w 11269336"/>
              <a:gd name="connsiteY201" fmla="*/ 2036715 h 2323145"/>
              <a:gd name="connsiteX202" fmla="*/ 2470381 w 11269336"/>
              <a:gd name="connsiteY202" fmla="*/ 2038256 h 2323145"/>
              <a:gd name="connsiteX203" fmla="*/ 2433781 w 11269336"/>
              <a:gd name="connsiteY203" fmla="*/ 2049140 h 2323145"/>
              <a:gd name="connsiteX204" fmla="*/ 2381172 w 11269336"/>
              <a:gd name="connsiteY204" fmla="*/ 2030645 h 2323145"/>
              <a:gd name="connsiteX205" fmla="*/ 2360198 w 11269336"/>
              <a:gd name="connsiteY205" fmla="*/ 2029059 h 2323145"/>
              <a:gd name="connsiteX206" fmla="*/ 2348815 w 11269336"/>
              <a:gd name="connsiteY206" fmla="*/ 2026798 h 2323145"/>
              <a:gd name="connsiteX207" fmla="*/ 2347988 w 11269336"/>
              <a:gd name="connsiteY207" fmla="*/ 2025745 h 2323145"/>
              <a:gd name="connsiteX208" fmla="*/ 2312920 w 11269336"/>
              <a:gd name="connsiteY208" fmla="*/ 2036311 h 2323145"/>
              <a:gd name="connsiteX209" fmla="*/ 2307986 w 11269336"/>
              <a:gd name="connsiteY209" fmla="*/ 2035583 h 2323145"/>
              <a:gd name="connsiteX210" fmla="*/ 2285481 w 11269336"/>
              <a:gd name="connsiteY210" fmla="*/ 2045197 h 2323145"/>
              <a:gd name="connsiteX211" fmla="*/ 2273666 w 11269336"/>
              <a:gd name="connsiteY211" fmla="*/ 2048710 h 2323145"/>
              <a:gd name="connsiteX212" fmla="*/ 2270719 w 11269336"/>
              <a:gd name="connsiteY212" fmla="*/ 2052702 h 2323145"/>
              <a:gd name="connsiteX213" fmla="*/ 2253080 w 11269336"/>
              <a:gd name="connsiteY213" fmla="*/ 2056363 h 2323145"/>
              <a:gd name="connsiteX214" fmla="*/ 2250906 w 11269336"/>
              <a:gd name="connsiteY214" fmla="*/ 2055654 h 2323145"/>
              <a:gd name="connsiteX215" fmla="*/ 2236905 w 11269336"/>
              <a:gd name="connsiteY215" fmla="*/ 2062882 h 2323145"/>
              <a:gd name="connsiteX216" fmla="*/ 2225830 w 11269336"/>
              <a:gd name="connsiteY216" fmla="*/ 2074027 h 2323145"/>
              <a:gd name="connsiteX217" fmla="*/ 2073776 w 11269336"/>
              <a:gd name="connsiteY217" fmla="*/ 2089244 h 2323145"/>
              <a:gd name="connsiteX218" fmla="*/ 1948256 w 11269336"/>
              <a:gd name="connsiteY218" fmla="*/ 2146616 h 2323145"/>
              <a:gd name="connsiteX219" fmla="*/ 1865582 w 11269336"/>
              <a:gd name="connsiteY219" fmla="*/ 2153738 h 2323145"/>
              <a:gd name="connsiteX220" fmla="*/ 1835210 w 11269336"/>
              <a:gd name="connsiteY220" fmla="*/ 2134244 h 2323145"/>
              <a:gd name="connsiteX221" fmla="*/ 1632661 w 11269336"/>
              <a:gd name="connsiteY221" fmla="*/ 2173882 h 2323145"/>
              <a:gd name="connsiteX222" fmla="*/ 1579590 w 11269336"/>
              <a:gd name="connsiteY222" fmla="*/ 2173680 h 2323145"/>
              <a:gd name="connsiteX223" fmla="*/ 1535601 w 11269336"/>
              <a:gd name="connsiteY223" fmla="*/ 2194590 h 2323145"/>
              <a:gd name="connsiteX224" fmla="*/ 1515594 w 11269336"/>
              <a:gd name="connsiteY224" fmla="*/ 2189622 h 2323145"/>
              <a:gd name="connsiteX225" fmla="*/ 1512113 w 11269336"/>
              <a:gd name="connsiteY225" fmla="*/ 2188534 h 2323145"/>
              <a:gd name="connsiteX226" fmla="*/ 1498838 w 11269336"/>
              <a:gd name="connsiteY226" fmla="*/ 2189213 h 2323145"/>
              <a:gd name="connsiteX227" fmla="*/ 1494279 w 11269336"/>
              <a:gd name="connsiteY227" fmla="*/ 2183112 h 2323145"/>
              <a:gd name="connsiteX228" fmla="*/ 1473714 w 11269336"/>
              <a:gd name="connsiteY228" fmla="*/ 2179625 h 2323145"/>
              <a:gd name="connsiteX229" fmla="*/ 1449503 w 11269336"/>
              <a:gd name="connsiteY229" fmla="*/ 2182633 h 2323145"/>
              <a:gd name="connsiteX230" fmla="*/ 1266687 w 11269336"/>
              <a:gd name="connsiteY230" fmla="*/ 2212688 h 2323145"/>
              <a:gd name="connsiteX231" fmla="*/ 1239614 w 11269336"/>
              <a:gd name="connsiteY231" fmla="*/ 2209727 h 2323145"/>
              <a:gd name="connsiteX232" fmla="*/ 1202436 w 11269336"/>
              <a:gd name="connsiteY232" fmla="*/ 2209817 h 2323145"/>
              <a:gd name="connsiteX233" fmla="*/ 1136097 w 11269336"/>
              <a:gd name="connsiteY233" fmla="*/ 2205112 h 2323145"/>
              <a:gd name="connsiteX234" fmla="*/ 988232 w 11269336"/>
              <a:gd name="connsiteY234" fmla="*/ 2235635 h 2323145"/>
              <a:gd name="connsiteX235" fmla="*/ 981959 w 11269336"/>
              <a:gd name="connsiteY235" fmla="*/ 2231607 h 2323145"/>
              <a:gd name="connsiteX236" fmla="*/ 938600 w 11269336"/>
              <a:gd name="connsiteY236" fmla="*/ 2238113 h 2323145"/>
              <a:gd name="connsiteX237" fmla="*/ 791788 w 11269336"/>
              <a:gd name="connsiteY237" fmla="*/ 2293224 h 2323145"/>
              <a:gd name="connsiteX238" fmla="*/ 706914 w 11269336"/>
              <a:gd name="connsiteY238" fmla="*/ 2305046 h 2323145"/>
              <a:gd name="connsiteX239" fmla="*/ 675971 w 11269336"/>
              <a:gd name="connsiteY239" fmla="*/ 2304030 h 2323145"/>
              <a:gd name="connsiteX240" fmla="*/ 624180 w 11269336"/>
              <a:gd name="connsiteY240" fmla="*/ 2302650 h 2323145"/>
              <a:gd name="connsiteX241" fmla="*/ 583453 w 11269336"/>
              <a:gd name="connsiteY241" fmla="*/ 2288788 h 2323145"/>
              <a:gd name="connsiteX242" fmla="*/ 540946 w 11269336"/>
              <a:gd name="connsiteY242" fmla="*/ 2292721 h 2323145"/>
              <a:gd name="connsiteX243" fmla="*/ 533680 w 11269336"/>
              <a:gd name="connsiteY243" fmla="*/ 2310233 h 2323145"/>
              <a:gd name="connsiteX244" fmla="*/ 487366 w 11269336"/>
              <a:gd name="connsiteY244" fmla="*/ 2309053 h 2323145"/>
              <a:gd name="connsiteX245" fmla="*/ 416820 w 11269336"/>
              <a:gd name="connsiteY245" fmla="*/ 2305443 h 2323145"/>
              <a:gd name="connsiteX246" fmla="*/ 376805 w 11269336"/>
              <a:gd name="connsiteY246" fmla="*/ 2307647 h 2323145"/>
              <a:gd name="connsiteX247" fmla="*/ 266777 w 11269336"/>
              <a:gd name="connsiteY247" fmla="*/ 2309012 h 2323145"/>
              <a:gd name="connsiteX248" fmla="*/ 156013 w 11269336"/>
              <a:gd name="connsiteY248" fmla="*/ 2306832 h 2323145"/>
              <a:gd name="connsiteX249" fmla="*/ 87258 w 11269336"/>
              <a:gd name="connsiteY249" fmla="*/ 2285511 h 2323145"/>
              <a:gd name="connsiteX250" fmla="*/ 23798 w 11269336"/>
              <a:gd name="connsiteY250" fmla="*/ 2281822 h 2323145"/>
              <a:gd name="connsiteX251" fmla="*/ 0 w 11269336"/>
              <a:gd name="connsiteY251" fmla="*/ 2285369 h 2323145"/>
              <a:gd name="connsiteX252" fmla="*/ 0 w 11269336"/>
              <a:gd name="connsiteY252" fmla="*/ 0 h 2323145"/>
              <a:gd name="connsiteX0" fmla="*/ 0 w 11269336"/>
              <a:gd name="connsiteY0" fmla="*/ 0 h 2323145"/>
              <a:gd name="connsiteX1" fmla="*/ 11269336 w 11269336"/>
              <a:gd name="connsiteY1" fmla="*/ 0 h 2323145"/>
              <a:gd name="connsiteX2" fmla="*/ 11268645 w 11269336"/>
              <a:gd name="connsiteY2" fmla="*/ 511 h 2323145"/>
              <a:gd name="connsiteX3" fmla="*/ 11230739 w 11269336"/>
              <a:gd name="connsiteY3" fmla="*/ 37096 h 2323145"/>
              <a:gd name="connsiteX4" fmla="*/ 11082485 w 11269336"/>
              <a:gd name="connsiteY4" fmla="*/ 78590 h 2323145"/>
              <a:gd name="connsiteX5" fmla="*/ 11031776 w 11269336"/>
              <a:gd name="connsiteY5" fmla="*/ 79197 h 2323145"/>
              <a:gd name="connsiteX6" fmla="*/ 10995894 w 11269336"/>
              <a:gd name="connsiteY6" fmla="*/ 83459 h 2323145"/>
              <a:gd name="connsiteX7" fmla="*/ 10861177 w 11269336"/>
              <a:gd name="connsiteY7" fmla="*/ 147419 h 2323145"/>
              <a:gd name="connsiteX8" fmla="*/ 10782732 w 11269336"/>
              <a:gd name="connsiteY8" fmla="*/ 135645 h 2323145"/>
              <a:gd name="connsiteX9" fmla="*/ 10660773 w 11269336"/>
              <a:gd name="connsiteY9" fmla="*/ 179312 h 2323145"/>
              <a:gd name="connsiteX10" fmla="*/ 10564442 w 11269336"/>
              <a:gd name="connsiteY10" fmla="*/ 160738 h 2323145"/>
              <a:gd name="connsiteX11" fmla="*/ 10490200 w 11269336"/>
              <a:gd name="connsiteY11" fmla="*/ 183533 h 2323145"/>
              <a:gd name="connsiteX12" fmla="*/ 10271351 w 11269336"/>
              <a:gd name="connsiteY12" fmla="*/ 243104 h 2323145"/>
              <a:gd name="connsiteX13" fmla="*/ 10061033 w 11269336"/>
              <a:gd name="connsiteY13" fmla="*/ 364937 h 2323145"/>
              <a:gd name="connsiteX14" fmla="*/ 9921770 w 11269336"/>
              <a:gd name="connsiteY14" fmla="*/ 406154 h 2323145"/>
              <a:gd name="connsiteX15" fmla="*/ 9858388 w 11269336"/>
              <a:gd name="connsiteY15" fmla="*/ 439489 h 2323145"/>
              <a:gd name="connsiteX16" fmla="*/ 9811914 w 11269336"/>
              <a:gd name="connsiteY16" fmla="*/ 449865 h 2323145"/>
              <a:gd name="connsiteX17" fmla="*/ 9784394 w 11269336"/>
              <a:gd name="connsiteY17" fmla="*/ 457816 h 2323145"/>
              <a:gd name="connsiteX18" fmla="*/ 9656836 w 11269336"/>
              <a:gd name="connsiteY18" fmla="*/ 469967 h 2323145"/>
              <a:gd name="connsiteX19" fmla="*/ 9561575 w 11269336"/>
              <a:gd name="connsiteY19" fmla="*/ 559978 h 2323145"/>
              <a:gd name="connsiteX20" fmla="*/ 9162278 w 11269336"/>
              <a:gd name="connsiteY20" fmla="*/ 704724 h 2323145"/>
              <a:gd name="connsiteX21" fmla="*/ 9062863 w 11269336"/>
              <a:gd name="connsiteY21" fmla="*/ 754656 h 2323145"/>
              <a:gd name="connsiteX22" fmla="*/ 8914746 w 11269336"/>
              <a:gd name="connsiteY22" fmla="*/ 826428 h 2323145"/>
              <a:gd name="connsiteX23" fmla="*/ 8917778 w 11269336"/>
              <a:gd name="connsiteY23" fmla="*/ 835198 h 2323145"/>
              <a:gd name="connsiteX24" fmla="*/ 8905560 w 11269336"/>
              <a:gd name="connsiteY24" fmla="*/ 838358 h 2323145"/>
              <a:gd name="connsiteX25" fmla="*/ 8897564 w 11269336"/>
              <a:gd name="connsiteY25" fmla="*/ 834287 h 2323145"/>
              <a:gd name="connsiteX26" fmla="*/ 8878040 w 11269336"/>
              <a:gd name="connsiteY26" fmla="*/ 844150 h 2323145"/>
              <a:gd name="connsiteX27" fmla="*/ 8795998 w 11269336"/>
              <a:gd name="connsiteY27" fmla="*/ 863337 h 2323145"/>
              <a:gd name="connsiteX28" fmla="*/ 8776970 w 11269336"/>
              <a:gd name="connsiteY28" fmla="*/ 885177 h 2323145"/>
              <a:gd name="connsiteX29" fmla="*/ 8755719 w 11269336"/>
              <a:gd name="connsiteY29" fmla="*/ 889754 h 2323145"/>
              <a:gd name="connsiteX30" fmla="*/ 8743257 w 11269336"/>
              <a:gd name="connsiteY30" fmla="*/ 904723 h 2323145"/>
              <a:gd name="connsiteX31" fmla="*/ 8721366 w 11269336"/>
              <a:gd name="connsiteY31" fmla="*/ 904711 h 2323145"/>
              <a:gd name="connsiteX32" fmla="*/ 8678353 w 11269336"/>
              <a:gd name="connsiteY32" fmla="*/ 926318 h 2323145"/>
              <a:gd name="connsiteX33" fmla="*/ 8636849 w 11269336"/>
              <a:gd name="connsiteY33" fmla="*/ 937900 h 2323145"/>
              <a:gd name="connsiteX34" fmla="*/ 8620213 w 11269336"/>
              <a:gd name="connsiteY34" fmla="*/ 943068 h 2323145"/>
              <a:gd name="connsiteX35" fmla="*/ 8612581 w 11269336"/>
              <a:gd name="connsiteY35" fmla="*/ 952695 h 2323145"/>
              <a:gd name="connsiteX36" fmla="*/ 8589038 w 11269336"/>
              <a:gd name="connsiteY36" fmla="*/ 963892 h 2323145"/>
              <a:gd name="connsiteX37" fmla="*/ 8579950 w 11269336"/>
              <a:gd name="connsiteY37" fmla="*/ 960899 h 2323145"/>
              <a:gd name="connsiteX38" fmla="*/ 8579319 w 11269336"/>
              <a:gd name="connsiteY38" fmla="*/ 965630 h 2323145"/>
              <a:gd name="connsiteX39" fmla="*/ 8547429 w 11269336"/>
              <a:gd name="connsiteY39" fmla="*/ 984506 h 2323145"/>
              <a:gd name="connsiteX40" fmla="*/ 8478704 w 11269336"/>
              <a:gd name="connsiteY40" fmla="*/ 1025490 h 2323145"/>
              <a:gd name="connsiteX41" fmla="*/ 8461421 w 11269336"/>
              <a:gd name="connsiteY41" fmla="*/ 1035512 h 2323145"/>
              <a:gd name="connsiteX42" fmla="*/ 8445003 w 11269336"/>
              <a:gd name="connsiteY42" fmla="*/ 1036851 h 2323145"/>
              <a:gd name="connsiteX43" fmla="*/ 8357350 w 11269336"/>
              <a:gd name="connsiteY43" fmla="*/ 1060213 h 2323145"/>
              <a:gd name="connsiteX44" fmla="*/ 8335565 w 11269336"/>
              <a:gd name="connsiteY44" fmla="*/ 1061151 h 2323145"/>
              <a:gd name="connsiteX45" fmla="*/ 8325267 w 11269336"/>
              <a:gd name="connsiteY45" fmla="*/ 1055919 h 2323145"/>
              <a:gd name="connsiteX46" fmla="*/ 8293586 w 11269336"/>
              <a:gd name="connsiteY46" fmla="*/ 1076144 h 2323145"/>
              <a:gd name="connsiteX47" fmla="*/ 8242405 w 11269336"/>
              <a:gd name="connsiteY47" fmla="*/ 1095960 h 2323145"/>
              <a:gd name="connsiteX48" fmla="*/ 8197391 w 11269336"/>
              <a:gd name="connsiteY48" fmla="*/ 1107746 h 2323145"/>
              <a:gd name="connsiteX49" fmla="*/ 8081474 w 11269336"/>
              <a:gd name="connsiteY49" fmla="*/ 1130125 h 2323145"/>
              <a:gd name="connsiteX50" fmla="*/ 8053585 w 11269336"/>
              <a:gd name="connsiteY50" fmla="*/ 1129169 h 2323145"/>
              <a:gd name="connsiteX51" fmla="*/ 8038422 w 11269336"/>
              <a:gd name="connsiteY51" fmla="*/ 1119092 h 2323145"/>
              <a:gd name="connsiteX52" fmla="*/ 8029450 w 11269336"/>
              <a:gd name="connsiteY52" fmla="*/ 1125592 h 2323145"/>
              <a:gd name="connsiteX53" fmla="*/ 7959552 w 11269336"/>
              <a:gd name="connsiteY53" fmla="*/ 1140188 h 2323145"/>
              <a:gd name="connsiteX54" fmla="*/ 7914188 w 11269336"/>
              <a:gd name="connsiteY54" fmla="*/ 1150862 h 2323145"/>
              <a:gd name="connsiteX55" fmla="*/ 7914918 w 11269336"/>
              <a:gd name="connsiteY55" fmla="*/ 1168758 h 2323145"/>
              <a:gd name="connsiteX56" fmla="*/ 7875510 w 11269336"/>
              <a:gd name="connsiteY56" fmla="*/ 1183153 h 2323145"/>
              <a:gd name="connsiteX57" fmla="*/ 7829932 w 11269336"/>
              <a:gd name="connsiteY57" fmla="*/ 1180782 h 2323145"/>
              <a:gd name="connsiteX58" fmla="*/ 7779182 w 11269336"/>
              <a:gd name="connsiteY58" fmla="*/ 1192665 h 2323145"/>
              <a:gd name="connsiteX59" fmla="*/ 7748774 w 11269336"/>
              <a:gd name="connsiteY59" fmla="*/ 1199586 h 2323145"/>
              <a:gd name="connsiteX60" fmla="*/ 7671846 w 11269336"/>
              <a:gd name="connsiteY60" fmla="*/ 1231966 h 2323145"/>
              <a:gd name="connsiteX61" fmla="*/ 7554146 w 11269336"/>
              <a:gd name="connsiteY61" fmla="*/ 1319748 h 2323145"/>
              <a:gd name="connsiteX62" fmla="*/ 7515052 w 11269336"/>
              <a:gd name="connsiteY62" fmla="*/ 1336718 h 2323145"/>
              <a:gd name="connsiteX63" fmla="*/ 7507193 w 11269336"/>
              <a:gd name="connsiteY63" fmla="*/ 1334617 h 2323145"/>
              <a:gd name="connsiteX64" fmla="*/ 7461694 w 11269336"/>
              <a:gd name="connsiteY64" fmla="*/ 1375866 h 2323145"/>
              <a:gd name="connsiteX65" fmla="*/ 7377571 w 11269336"/>
              <a:gd name="connsiteY65" fmla="*/ 1400128 h 2323145"/>
              <a:gd name="connsiteX66" fmla="*/ 7311261 w 11269336"/>
              <a:gd name="connsiteY66" fmla="*/ 1412652 h 2323145"/>
              <a:gd name="connsiteX67" fmla="*/ 7275307 w 11269336"/>
              <a:gd name="connsiteY67" fmla="*/ 1422171 h 2323145"/>
              <a:gd name="connsiteX68" fmla="*/ 7247783 w 11269336"/>
              <a:gd name="connsiteY68" fmla="*/ 1426330 h 2323145"/>
              <a:gd name="connsiteX69" fmla="*/ 7185047 w 11269336"/>
              <a:gd name="connsiteY69" fmla="*/ 1451812 h 2323145"/>
              <a:gd name="connsiteX70" fmla="*/ 7084117 w 11269336"/>
              <a:gd name="connsiteY70" fmla="*/ 1500281 h 2323145"/>
              <a:gd name="connsiteX71" fmla="*/ 7062011 w 11269336"/>
              <a:gd name="connsiteY71" fmla="*/ 1509183 h 2323145"/>
              <a:gd name="connsiteX72" fmla="*/ 7040555 w 11269336"/>
              <a:gd name="connsiteY72" fmla="*/ 1511207 h 2323145"/>
              <a:gd name="connsiteX73" fmla="*/ 7033438 w 11269336"/>
              <a:gd name="connsiteY73" fmla="*/ 1506772 h 2323145"/>
              <a:gd name="connsiteX74" fmla="*/ 7020886 w 11269336"/>
              <a:gd name="connsiteY74" fmla="*/ 1510764 h 2323145"/>
              <a:gd name="connsiteX75" fmla="*/ 7017033 w 11269336"/>
              <a:gd name="connsiteY75" fmla="*/ 1510650 h 2323145"/>
              <a:gd name="connsiteX76" fmla="*/ 6995460 w 11269336"/>
              <a:gd name="connsiteY76" fmla="*/ 1511173 h 2323145"/>
              <a:gd name="connsiteX77" fmla="*/ 6962144 w 11269336"/>
              <a:gd name="connsiteY77" fmla="*/ 1541508 h 2323145"/>
              <a:gd name="connsiteX78" fmla="*/ 6910674 w 11269336"/>
              <a:gd name="connsiteY78" fmla="*/ 1554793 h 2323145"/>
              <a:gd name="connsiteX79" fmla="*/ 6732152 w 11269336"/>
              <a:gd name="connsiteY79" fmla="*/ 1642538 h 2323145"/>
              <a:gd name="connsiteX80" fmla="*/ 6694106 w 11269336"/>
              <a:gd name="connsiteY80" fmla="*/ 1632377 h 2323145"/>
              <a:gd name="connsiteX81" fmla="*/ 6617223 w 11269336"/>
              <a:gd name="connsiteY81" fmla="*/ 1659889 h 2323145"/>
              <a:gd name="connsiteX82" fmla="*/ 6521138 w 11269336"/>
              <a:gd name="connsiteY82" fmla="*/ 1744340 h 2323145"/>
              <a:gd name="connsiteX83" fmla="*/ 6380677 w 11269336"/>
              <a:gd name="connsiteY83" fmla="*/ 1796883 h 2323145"/>
              <a:gd name="connsiteX84" fmla="*/ 6374897 w 11269336"/>
              <a:gd name="connsiteY84" fmla="*/ 1809910 h 2323145"/>
              <a:gd name="connsiteX85" fmla="*/ 6364545 w 11269336"/>
              <a:gd name="connsiteY85" fmla="*/ 1820090 h 2323145"/>
              <a:gd name="connsiteX86" fmla="*/ 6362126 w 11269336"/>
              <a:gd name="connsiteY86" fmla="*/ 1819991 h 2323145"/>
              <a:gd name="connsiteX87" fmla="*/ 6346673 w 11269336"/>
              <a:gd name="connsiteY87" fmla="*/ 1827824 h 2323145"/>
              <a:gd name="connsiteX88" fmla="*/ 6345588 w 11269336"/>
              <a:gd name="connsiteY88" fmla="*/ 1832232 h 2323145"/>
              <a:gd name="connsiteX89" fmla="*/ 6335708 w 11269336"/>
              <a:gd name="connsiteY89" fmla="*/ 1838451 h 2323145"/>
              <a:gd name="connsiteX90" fmla="*/ 6318182 w 11269336"/>
              <a:gd name="connsiteY90" fmla="*/ 1852975 h 2323145"/>
              <a:gd name="connsiteX91" fmla="*/ 6313084 w 11269336"/>
              <a:gd name="connsiteY91" fmla="*/ 1853561 h 2323145"/>
              <a:gd name="connsiteX92" fmla="*/ 6283816 w 11269336"/>
              <a:gd name="connsiteY92" fmla="*/ 1872148 h 2323145"/>
              <a:gd name="connsiteX93" fmla="*/ 6282550 w 11269336"/>
              <a:gd name="connsiteY93" fmla="*/ 1871392 h 2323145"/>
              <a:gd name="connsiteX94" fmla="*/ 6270527 w 11269336"/>
              <a:gd name="connsiteY94" fmla="*/ 1872208 h 2323145"/>
              <a:gd name="connsiteX95" fmla="*/ 6249518 w 11269336"/>
              <a:gd name="connsiteY95" fmla="*/ 1876079 h 2323145"/>
              <a:gd name="connsiteX96" fmla="*/ 6190386 w 11269336"/>
              <a:gd name="connsiteY96" fmla="*/ 1872478 h 2323145"/>
              <a:gd name="connsiteX97" fmla="*/ 6159777 w 11269336"/>
              <a:gd name="connsiteY97" fmla="*/ 1891745 h 2323145"/>
              <a:gd name="connsiteX98" fmla="*/ 6153131 w 11269336"/>
              <a:gd name="connsiteY98" fmla="*/ 1895079 h 2323145"/>
              <a:gd name="connsiteX99" fmla="*/ 6152798 w 11269336"/>
              <a:gd name="connsiteY99" fmla="*/ 1894920 h 2323145"/>
              <a:gd name="connsiteX100" fmla="*/ 6145388 w 11269336"/>
              <a:gd name="connsiteY100" fmla="*/ 1897990 h 2323145"/>
              <a:gd name="connsiteX101" fmla="*/ 6141014 w 11269336"/>
              <a:gd name="connsiteY101" fmla="*/ 1901155 h 2323145"/>
              <a:gd name="connsiteX102" fmla="*/ 6128122 w 11269336"/>
              <a:gd name="connsiteY102" fmla="*/ 1907623 h 2323145"/>
              <a:gd name="connsiteX103" fmla="*/ 6122351 w 11269336"/>
              <a:gd name="connsiteY103" fmla="*/ 1908359 h 2323145"/>
              <a:gd name="connsiteX104" fmla="*/ 6064750 w 11269336"/>
              <a:gd name="connsiteY104" fmla="*/ 1896394 h 2323145"/>
              <a:gd name="connsiteX105" fmla="*/ 5964230 w 11269336"/>
              <a:gd name="connsiteY105" fmla="*/ 1910038 h 2323145"/>
              <a:gd name="connsiteX106" fmla="*/ 5865399 w 11269336"/>
              <a:gd name="connsiteY106" fmla="*/ 1926966 h 2323145"/>
              <a:gd name="connsiteX107" fmla="*/ 5829951 w 11269336"/>
              <a:gd name="connsiteY107" fmla="*/ 1934755 h 2323145"/>
              <a:gd name="connsiteX108" fmla="*/ 5765285 w 11269336"/>
              <a:gd name="connsiteY108" fmla="*/ 1941322 h 2323145"/>
              <a:gd name="connsiteX109" fmla="*/ 5734750 w 11269336"/>
              <a:gd name="connsiteY109" fmla="*/ 1939793 h 2323145"/>
              <a:gd name="connsiteX110" fmla="*/ 5733569 w 11269336"/>
              <a:gd name="connsiteY110" fmla="*/ 1940505 h 2323145"/>
              <a:gd name="connsiteX111" fmla="*/ 5730329 w 11269336"/>
              <a:gd name="connsiteY111" fmla="*/ 1937845 h 2323145"/>
              <a:gd name="connsiteX112" fmla="*/ 5724661 w 11269336"/>
              <a:gd name="connsiteY112" fmla="*/ 1937455 h 2323145"/>
              <a:gd name="connsiteX113" fmla="*/ 5710186 w 11269336"/>
              <a:gd name="connsiteY113" fmla="*/ 1941370 h 2323145"/>
              <a:gd name="connsiteX114" fmla="*/ 5704910 w 11269336"/>
              <a:gd name="connsiteY114" fmla="*/ 1943663 h 2323145"/>
              <a:gd name="connsiteX115" fmla="*/ 5696836 w 11269336"/>
              <a:gd name="connsiteY115" fmla="*/ 1945271 h 2323145"/>
              <a:gd name="connsiteX116" fmla="*/ 5696583 w 11269336"/>
              <a:gd name="connsiteY116" fmla="*/ 1945050 h 2323145"/>
              <a:gd name="connsiteX117" fmla="*/ 5689123 w 11269336"/>
              <a:gd name="connsiteY117" fmla="*/ 1947067 h 2323145"/>
              <a:gd name="connsiteX118" fmla="*/ 5653291 w 11269336"/>
              <a:gd name="connsiteY118" fmla="*/ 1960245 h 2323145"/>
              <a:gd name="connsiteX119" fmla="*/ 5599385 w 11269336"/>
              <a:gd name="connsiteY119" fmla="*/ 1945198 h 2323145"/>
              <a:gd name="connsiteX120" fmla="*/ 5578300 w 11269336"/>
              <a:gd name="connsiteY120" fmla="*/ 1944963 h 2323145"/>
              <a:gd name="connsiteX121" fmla="*/ 5566758 w 11269336"/>
              <a:gd name="connsiteY121" fmla="*/ 1943441 h 2323145"/>
              <a:gd name="connsiteX122" fmla="*/ 5565857 w 11269336"/>
              <a:gd name="connsiteY122" fmla="*/ 1942445 h 2323145"/>
              <a:gd name="connsiteX123" fmla="*/ 5531534 w 11269336"/>
              <a:gd name="connsiteY123" fmla="*/ 1955208 h 2323145"/>
              <a:gd name="connsiteX124" fmla="*/ 5526552 w 11269336"/>
              <a:gd name="connsiteY124" fmla="*/ 1954799 h 2323145"/>
              <a:gd name="connsiteX125" fmla="*/ 5504723 w 11269336"/>
              <a:gd name="connsiteY125" fmla="*/ 1965811 h 2323145"/>
              <a:gd name="connsiteX126" fmla="*/ 5493156 w 11269336"/>
              <a:gd name="connsiteY126" fmla="*/ 1970063 h 2323145"/>
              <a:gd name="connsiteX127" fmla="*/ 5490486 w 11269336"/>
              <a:gd name="connsiteY127" fmla="*/ 1974227 h 2323145"/>
              <a:gd name="connsiteX128" fmla="*/ 5473107 w 11269336"/>
              <a:gd name="connsiteY128" fmla="*/ 1979001 h 2323145"/>
              <a:gd name="connsiteX129" fmla="*/ 5470885 w 11269336"/>
              <a:gd name="connsiteY129" fmla="*/ 1978432 h 2323145"/>
              <a:gd name="connsiteX130" fmla="*/ 5457393 w 11269336"/>
              <a:gd name="connsiteY130" fmla="*/ 1986525 h 2323145"/>
              <a:gd name="connsiteX131" fmla="*/ 5447102 w 11269336"/>
              <a:gd name="connsiteY131" fmla="*/ 1998329 h 2323145"/>
              <a:gd name="connsiteX132" fmla="*/ 5159151 w 11269336"/>
              <a:gd name="connsiteY132" fmla="*/ 2029640 h 2323145"/>
              <a:gd name="connsiteX133" fmla="*/ 5098838 w 11269336"/>
              <a:gd name="connsiteY133" fmla="*/ 2062961 h 2323145"/>
              <a:gd name="connsiteX134" fmla="*/ 4860988 w 11269336"/>
              <a:gd name="connsiteY134" fmla="*/ 2135698 h 2323145"/>
              <a:gd name="connsiteX135" fmla="*/ 4765388 w 11269336"/>
              <a:gd name="connsiteY135" fmla="*/ 2162525 h 2323145"/>
              <a:gd name="connsiteX136" fmla="*/ 4745033 w 11269336"/>
              <a:gd name="connsiteY136" fmla="*/ 2158859 h 2323145"/>
              <a:gd name="connsiteX137" fmla="*/ 4741475 w 11269336"/>
              <a:gd name="connsiteY137" fmla="*/ 2157998 h 2323145"/>
              <a:gd name="connsiteX138" fmla="*/ 4728247 w 11269336"/>
              <a:gd name="connsiteY138" fmla="*/ 2159526 h 2323145"/>
              <a:gd name="connsiteX139" fmla="*/ 4723263 w 11269336"/>
              <a:gd name="connsiteY139" fmla="*/ 2153742 h 2323145"/>
              <a:gd name="connsiteX140" fmla="*/ 4593061 w 11269336"/>
              <a:gd name="connsiteY140" fmla="*/ 2171597 h 2323145"/>
              <a:gd name="connsiteX141" fmla="*/ 4405765 w 11269336"/>
              <a:gd name="connsiteY141" fmla="*/ 2199902 h 2323145"/>
              <a:gd name="connsiteX142" fmla="*/ 4401354 w 11269336"/>
              <a:gd name="connsiteY142" fmla="*/ 2194745 h 2323145"/>
              <a:gd name="connsiteX143" fmla="*/ 4366646 w 11269336"/>
              <a:gd name="connsiteY143" fmla="*/ 2198564 h 2323145"/>
              <a:gd name="connsiteX144" fmla="*/ 4354009 w 11269336"/>
              <a:gd name="connsiteY144" fmla="*/ 2204984 h 2323145"/>
              <a:gd name="connsiteX145" fmla="*/ 4348284 w 11269336"/>
              <a:gd name="connsiteY145" fmla="*/ 2205270 h 2323145"/>
              <a:gd name="connsiteX146" fmla="*/ 4333906 w 11269336"/>
              <a:gd name="connsiteY146" fmla="*/ 2205251 h 2323145"/>
              <a:gd name="connsiteX147" fmla="*/ 4308819 w 11269336"/>
              <a:gd name="connsiteY147" fmla="*/ 2203822 h 2323145"/>
              <a:gd name="connsiteX148" fmla="*/ 4301210 w 11269336"/>
              <a:gd name="connsiteY148" fmla="*/ 2204456 h 2323145"/>
              <a:gd name="connsiteX149" fmla="*/ 4283095 w 11269336"/>
              <a:gd name="connsiteY149" fmla="*/ 2198177 h 2323145"/>
              <a:gd name="connsiteX150" fmla="*/ 4250119 w 11269336"/>
              <a:gd name="connsiteY150" fmla="*/ 2196342 h 2323145"/>
              <a:gd name="connsiteX151" fmla="*/ 4189203 w 11269336"/>
              <a:gd name="connsiteY151" fmla="*/ 2178994 h 2323145"/>
              <a:gd name="connsiteX152" fmla="*/ 4154035 w 11269336"/>
              <a:gd name="connsiteY152" fmla="*/ 2171950 h 2323145"/>
              <a:gd name="connsiteX153" fmla="*/ 4129569 w 11269336"/>
              <a:gd name="connsiteY153" fmla="*/ 2163850 h 2323145"/>
              <a:gd name="connsiteX154" fmla="*/ 4061250 w 11269336"/>
              <a:gd name="connsiteY154" fmla="*/ 2159236 h 2323145"/>
              <a:gd name="connsiteX155" fmla="*/ 3945480 w 11269336"/>
              <a:gd name="connsiteY155" fmla="*/ 2158279 h 2323145"/>
              <a:gd name="connsiteX156" fmla="*/ 3921468 w 11269336"/>
              <a:gd name="connsiteY156" fmla="*/ 2156588 h 2323145"/>
              <a:gd name="connsiteX157" fmla="*/ 3903348 w 11269336"/>
              <a:gd name="connsiteY157" fmla="*/ 2149220 h 2323145"/>
              <a:gd name="connsiteX158" fmla="*/ 3901342 w 11269336"/>
              <a:gd name="connsiteY158" fmla="*/ 2142355 h 2323145"/>
              <a:gd name="connsiteX159" fmla="*/ 3888539 w 11269336"/>
              <a:gd name="connsiteY159" fmla="*/ 2140476 h 2323145"/>
              <a:gd name="connsiteX160" fmla="*/ 3885662 w 11269336"/>
              <a:gd name="connsiteY160" fmla="*/ 2138740 h 2323145"/>
              <a:gd name="connsiteX161" fmla="*/ 3868627 w 11269336"/>
              <a:gd name="connsiteY161" fmla="*/ 2130023 h 2323145"/>
              <a:gd name="connsiteX162" fmla="*/ 3819177 w 11269336"/>
              <a:gd name="connsiteY162" fmla="*/ 2142111 h 2323145"/>
              <a:gd name="connsiteX163" fmla="*/ 3769100 w 11269336"/>
              <a:gd name="connsiteY163" fmla="*/ 2131731 h 2323145"/>
              <a:gd name="connsiteX164" fmla="*/ 3562752 w 11269336"/>
              <a:gd name="connsiteY164" fmla="*/ 2131785 h 2323145"/>
              <a:gd name="connsiteX165" fmla="*/ 3541402 w 11269336"/>
              <a:gd name="connsiteY165" fmla="*/ 2106821 h 2323145"/>
              <a:gd name="connsiteX166" fmla="*/ 3365341 w 11269336"/>
              <a:gd name="connsiteY166" fmla="*/ 2077638 h 2323145"/>
              <a:gd name="connsiteX167" fmla="*/ 3170922 w 11269336"/>
              <a:gd name="connsiteY167" fmla="*/ 2115957 h 2323145"/>
              <a:gd name="connsiteX168" fmla="*/ 3156256 w 11269336"/>
              <a:gd name="connsiteY168" fmla="*/ 2124773 h 2323145"/>
              <a:gd name="connsiteX169" fmla="*/ 3140298 w 11269336"/>
              <a:gd name="connsiteY169" fmla="*/ 2129182 h 2323145"/>
              <a:gd name="connsiteX170" fmla="*/ 3138514 w 11269336"/>
              <a:gd name="connsiteY170" fmla="*/ 2128069 h 2323145"/>
              <a:gd name="connsiteX171" fmla="*/ 3120467 w 11269336"/>
              <a:gd name="connsiteY171" fmla="*/ 2128281 h 2323145"/>
              <a:gd name="connsiteX172" fmla="*/ 3116175 w 11269336"/>
              <a:gd name="connsiteY172" fmla="*/ 2131633 h 2323145"/>
              <a:gd name="connsiteX173" fmla="*/ 3103685 w 11269336"/>
              <a:gd name="connsiteY173" fmla="*/ 2132814 h 2323145"/>
              <a:gd name="connsiteX174" fmla="*/ 3078794 w 11269336"/>
              <a:gd name="connsiteY174" fmla="*/ 2137935 h 2323145"/>
              <a:gd name="connsiteX175" fmla="*/ 3074407 w 11269336"/>
              <a:gd name="connsiteY175" fmla="*/ 2136274 h 2323145"/>
              <a:gd name="connsiteX176" fmla="*/ 3037285 w 11269336"/>
              <a:gd name="connsiteY176" fmla="*/ 2139919 h 2323145"/>
              <a:gd name="connsiteX177" fmla="*/ 3036901 w 11269336"/>
              <a:gd name="connsiteY177" fmla="*/ 2138726 h 2323145"/>
              <a:gd name="connsiteX178" fmla="*/ 3026996 w 11269336"/>
              <a:gd name="connsiteY178" fmla="*/ 2134322 h 2323145"/>
              <a:gd name="connsiteX179" fmla="*/ 3007772 w 11269336"/>
              <a:gd name="connsiteY179" fmla="*/ 2128742 h 2323145"/>
              <a:gd name="connsiteX180" fmla="*/ 2965030 w 11269336"/>
              <a:gd name="connsiteY180" fmla="*/ 2100494 h 2323145"/>
              <a:gd name="connsiteX181" fmla="*/ 2926342 w 11269336"/>
              <a:gd name="connsiteY181" fmla="*/ 2104155 h 2323145"/>
              <a:gd name="connsiteX182" fmla="*/ 2918608 w 11269336"/>
              <a:gd name="connsiteY182" fmla="*/ 2104215 h 2323145"/>
              <a:gd name="connsiteX183" fmla="*/ 2918475 w 11269336"/>
              <a:gd name="connsiteY183" fmla="*/ 2103937 h 2323145"/>
              <a:gd name="connsiteX184" fmla="*/ 2910360 w 11269336"/>
              <a:gd name="connsiteY184" fmla="*/ 2103444 h 2323145"/>
              <a:gd name="connsiteX185" fmla="*/ 2904507 w 11269336"/>
              <a:gd name="connsiteY185" fmla="*/ 2104326 h 2323145"/>
              <a:gd name="connsiteX186" fmla="*/ 2889503 w 11269336"/>
              <a:gd name="connsiteY186" fmla="*/ 2104443 h 2323145"/>
              <a:gd name="connsiteX187" fmla="*/ 2884480 w 11269336"/>
              <a:gd name="connsiteY187" fmla="*/ 2102626 h 2323145"/>
              <a:gd name="connsiteX188" fmla="*/ 2882689 w 11269336"/>
              <a:gd name="connsiteY188" fmla="*/ 2099228 h 2323145"/>
              <a:gd name="connsiteX189" fmla="*/ 2881291 w 11269336"/>
              <a:gd name="connsiteY189" fmla="*/ 2099618 h 2323145"/>
              <a:gd name="connsiteX190" fmla="*/ 2853979 w 11269336"/>
              <a:gd name="connsiteY190" fmla="*/ 2090388 h 2323145"/>
              <a:gd name="connsiteX191" fmla="*/ 2791790 w 11269336"/>
              <a:gd name="connsiteY191" fmla="*/ 2080332 h 2323145"/>
              <a:gd name="connsiteX192" fmla="*/ 2755844 w 11269336"/>
              <a:gd name="connsiteY192" fmla="*/ 2078874 h 2323145"/>
              <a:gd name="connsiteX193" fmla="*/ 2657742 w 11269336"/>
              <a:gd name="connsiteY193" fmla="*/ 2070179 h 2323145"/>
              <a:gd name="connsiteX194" fmla="*/ 2559549 w 11269336"/>
              <a:gd name="connsiteY194" fmla="*/ 2057873 h 2323145"/>
              <a:gd name="connsiteX195" fmla="*/ 2512054 w 11269336"/>
              <a:gd name="connsiteY195" fmla="*/ 2031671 h 2323145"/>
              <a:gd name="connsiteX196" fmla="*/ 2506437 w 11269336"/>
              <a:gd name="connsiteY196" fmla="*/ 2030918 h 2323145"/>
              <a:gd name="connsiteX197" fmla="*/ 2491752 w 11269336"/>
              <a:gd name="connsiteY197" fmla="*/ 2033906 h 2323145"/>
              <a:gd name="connsiteX198" fmla="*/ 2486338 w 11269336"/>
              <a:gd name="connsiteY198" fmla="*/ 2035862 h 2323145"/>
              <a:gd name="connsiteX199" fmla="*/ 2478186 w 11269336"/>
              <a:gd name="connsiteY199" fmla="*/ 2036953 h 2323145"/>
              <a:gd name="connsiteX200" fmla="*/ 2477950 w 11269336"/>
              <a:gd name="connsiteY200" fmla="*/ 2036715 h 2323145"/>
              <a:gd name="connsiteX201" fmla="*/ 2470381 w 11269336"/>
              <a:gd name="connsiteY201" fmla="*/ 2038256 h 2323145"/>
              <a:gd name="connsiteX202" fmla="*/ 2433781 w 11269336"/>
              <a:gd name="connsiteY202" fmla="*/ 2049140 h 2323145"/>
              <a:gd name="connsiteX203" fmla="*/ 2381172 w 11269336"/>
              <a:gd name="connsiteY203" fmla="*/ 2030645 h 2323145"/>
              <a:gd name="connsiteX204" fmla="*/ 2360198 w 11269336"/>
              <a:gd name="connsiteY204" fmla="*/ 2029059 h 2323145"/>
              <a:gd name="connsiteX205" fmla="*/ 2348815 w 11269336"/>
              <a:gd name="connsiteY205" fmla="*/ 2026798 h 2323145"/>
              <a:gd name="connsiteX206" fmla="*/ 2347988 w 11269336"/>
              <a:gd name="connsiteY206" fmla="*/ 2025745 h 2323145"/>
              <a:gd name="connsiteX207" fmla="*/ 2312920 w 11269336"/>
              <a:gd name="connsiteY207" fmla="*/ 2036311 h 2323145"/>
              <a:gd name="connsiteX208" fmla="*/ 2307986 w 11269336"/>
              <a:gd name="connsiteY208" fmla="*/ 2035583 h 2323145"/>
              <a:gd name="connsiteX209" fmla="*/ 2285481 w 11269336"/>
              <a:gd name="connsiteY209" fmla="*/ 2045197 h 2323145"/>
              <a:gd name="connsiteX210" fmla="*/ 2273666 w 11269336"/>
              <a:gd name="connsiteY210" fmla="*/ 2048710 h 2323145"/>
              <a:gd name="connsiteX211" fmla="*/ 2270719 w 11269336"/>
              <a:gd name="connsiteY211" fmla="*/ 2052702 h 2323145"/>
              <a:gd name="connsiteX212" fmla="*/ 2253080 w 11269336"/>
              <a:gd name="connsiteY212" fmla="*/ 2056363 h 2323145"/>
              <a:gd name="connsiteX213" fmla="*/ 2250906 w 11269336"/>
              <a:gd name="connsiteY213" fmla="*/ 2055654 h 2323145"/>
              <a:gd name="connsiteX214" fmla="*/ 2236905 w 11269336"/>
              <a:gd name="connsiteY214" fmla="*/ 2062882 h 2323145"/>
              <a:gd name="connsiteX215" fmla="*/ 2225830 w 11269336"/>
              <a:gd name="connsiteY215" fmla="*/ 2074027 h 2323145"/>
              <a:gd name="connsiteX216" fmla="*/ 2073776 w 11269336"/>
              <a:gd name="connsiteY216" fmla="*/ 2089244 h 2323145"/>
              <a:gd name="connsiteX217" fmla="*/ 1948256 w 11269336"/>
              <a:gd name="connsiteY217" fmla="*/ 2146616 h 2323145"/>
              <a:gd name="connsiteX218" fmla="*/ 1865582 w 11269336"/>
              <a:gd name="connsiteY218" fmla="*/ 2153738 h 2323145"/>
              <a:gd name="connsiteX219" fmla="*/ 1835210 w 11269336"/>
              <a:gd name="connsiteY219" fmla="*/ 2134244 h 2323145"/>
              <a:gd name="connsiteX220" fmla="*/ 1632661 w 11269336"/>
              <a:gd name="connsiteY220" fmla="*/ 2173882 h 2323145"/>
              <a:gd name="connsiteX221" fmla="*/ 1579590 w 11269336"/>
              <a:gd name="connsiteY221" fmla="*/ 2173680 h 2323145"/>
              <a:gd name="connsiteX222" fmla="*/ 1535601 w 11269336"/>
              <a:gd name="connsiteY222" fmla="*/ 2194590 h 2323145"/>
              <a:gd name="connsiteX223" fmla="*/ 1515594 w 11269336"/>
              <a:gd name="connsiteY223" fmla="*/ 2189622 h 2323145"/>
              <a:gd name="connsiteX224" fmla="*/ 1512113 w 11269336"/>
              <a:gd name="connsiteY224" fmla="*/ 2188534 h 2323145"/>
              <a:gd name="connsiteX225" fmla="*/ 1498838 w 11269336"/>
              <a:gd name="connsiteY225" fmla="*/ 2189213 h 2323145"/>
              <a:gd name="connsiteX226" fmla="*/ 1494279 w 11269336"/>
              <a:gd name="connsiteY226" fmla="*/ 2183112 h 2323145"/>
              <a:gd name="connsiteX227" fmla="*/ 1473714 w 11269336"/>
              <a:gd name="connsiteY227" fmla="*/ 2179625 h 2323145"/>
              <a:gd name="connsiteX228" fmla="*/ 1449503 w 11269336"/>
              <a:gd name="connsiteY228" fmla="*/ 2182633 h 2323145"/>
              <a:gd name="connsiteX229" fmla="*/ 1266687 w 11269336"/>
              <a:gd name="connsiteY229" fmla="*/ 2212688 h 2323145"/>
              <a:gd name="connsiteX230" fmla="*/ 1239614 w 11269336"/>
              <a:gd name="connsiteY230" fmla="*/ 2209727 h 2323145"/>
              <a:gd name="connsiteX231" fmla="*/ 1202436 w 11269336"/>
              <a:gd name="connsiteY231" fmla="*/ 2209817 h 2323145"/>
              <a:gd name="connsiteX232" fmla="*/ 1136097 w 11269336"/>
              <a:gd name="connsiteY232" fmla="*/ 2205112 h 2323145"/>
              <a:gd name="connsiteX233" fmla="*/ 988232 w 11269336"/>
              <a:gd name="connsiteY233" fmla="*/ 2235635 h 2323145"/>
              <a:gd name="connsiteX234" fmla="*/ 981959 w 11269336"/>
              <a:gd name="connsiteY234" fmla="*/ 2231607 h 2323145"/>
              <a:gd name="connsiteX235" fmla="*/ 938600 w 11269336"/>
              <a:gd name="connsiteY235" fmla="*/ 2238113 h 2323145"/>
              <a:gd name="connsiteX236" fmla="*/ 791788 w 11269336"/>
              <a:gd name="connsiteY236" fmla="*/ 2293224 h 2323145"/>
              <a:gd name="connsiteX237" fmla="*/ 706914 w 11269336"/>
              <a:gd name="connsiteY237" fmla="*/ 2305046 h 2323145"/>
              <a:gd name="connsiteX238" fmla="*/ 675971 w 11269336"/>
              <a:gd name="connsiteY238" fmla="*/ 2304030 h 2323145"/>
              <a:gd name="connsiteX239" fmla="*/ 624180 w 11269336"/>
              <a:gd name="connsiteY239" fmla="*/ 2302650 h 2323145"/>
              <a:gd name="connsiteX240" fmla="*/ 583453 w 11269336"/>
              <a:gd name="connsiteY240" fmla="*/ 2288788 h 2323145"/>
              <a:gd name="connsiteX241" fmla="*/ 540946 w 11269336"/>
              <a:gd name="connsiteY241" fmla="*/ 2292721 h 2323145"/>
              <a:gd name="connsiteX242" fmla="*/ 533680 w 11269336"/>
              <a:gd name="connsiteY242" fmla="*/ 2310233 h 2323145"/>
              <a:gd name="connsiteX243" fmla="*/ 487366 w 11269336"/>
              <a:gd name="connsiteY243" fmla="*/ 2309053 h 2323145"/>
              <a:gd name="connsiteX244" fmla="*/ 416820 w 11269336"/>
              <a:gd name="connsiteY244" fmla="*/ 2305443 h 2323145"/>
              <a:gd name="connsiteX245" fmla="*/ 376805 w 11269336"/>
              <a:gd name="connsiteY245" fmla="*/ 2307647 h 2323145"/>
              <a:gd name="connsiteX246" fmla="*/ 266777 w 11269336"/>
              <a:gd name="connsiteY246" fmla="*/ 2309012 h 2323145"/>
              <a:gd name="connsiteX247" fmla="*/ 156013 w 11269336"/>
              <a:gd name="connsiteY247" fmla="*/ 2306832 h 2323145"/>
              <a:gd name="connsiteX248" fmla="*/ 87258 w 11269336"/>
              <a:gd name="connsiteY248" fmla="*/ 2285511 h 2323145"/>
              <a:gd name="connsiteX249" fmla="*/ 23798 w 11269336"/>
              <a:gd name="connsiteY249" fmla="*/ 2281822 h 2323145"/>
              <a:gd name="connsiteX250" fmla="*/ 0 w 11269336"/>
              <a:gd name="connsiteY250" fmla="*/ 2285369 h 2323145"/>
              <a:gd name="connsiteX251" fmla="*/ 0 w 11269336"/>
              <a:gd name="connsiteY251" fmla="*/ 0 h 2323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  <a:cxn ang="0">
                <a:pos x="connsiteX248" y="connsiteY248"/>
              </a:cxn>
              <a:cxn ang="0">
                <a:pos x="connsiteX249" y="connsiteY249"/>
              </a:cxn>
              <a:cxn ang="0">
                <a:pos x="connsiteX250" y="connsiteY250"/>
              </a:cxn>
              <a:cxn ang="0">
                <a:pos x="connsiteX251" y="connsiteY251"/>
              </a:cxn>
            </a:cxnLst>
            <a:rect l="l" t="t" r="r" b="b"/>
            <a:pathLst>
              <a:path w="11269336" h="2323145">
                <a:moveTo>
                  <a:pt x="0" y="0"/>
                </a:moveTo>
                <a:lnTo>
                  <a:pt x="11269336" y="0"/>
                </a:lnTo>
                <a:lnTo>
                  <a:pt x="11268645" y="511"/>
                </a:lnTo>
                <a:cubicBezTo>
                  <a:pt x="11257520" y="14091"/>
                  <a:pt x="11248967" y="32073"/>
                  <a:pt x="11230739" y="37096"/>
                </a:cubicBezTo>
                <a:cubicBezTo>
                  <a:pt x="11194283" y="47141"/>
                  <a:pt x="11124351" y="55013"/>
                  <a:pt x="11082485" y="78590"/>
                </a:cubicBezTo>
                <a:cubicBezTo>
                  <a:pt x="11064655" y="69818"/>
                  <a:pt x="11049588" y="97621"/>
                  <a:pt x="11031776" y="79197"/>
                </a:cubicBezTo>
                <a:cubicBezTo>
                  <a:pt x="11016683" y="85023"/>
                  <a:pt x="11009945" y="92832"/>
                  <a:pt x="10995894" y="83459"/>
                </a:cubicBezTo>
                <a:cubicBezTo>
                  <a:pt x="10971843" y="134740"/>
                  <a:pt x="10888992" y="106042"/>
                  <a:pt x="10861177" y="147419"/>
                </a:cubicBezTo>
                <a:cubicBezTo>
                  <a:pt x="10850370" y="129415"/>
                  <a:pt x="10807086" y="138624"/>
                  <a:pt x="10782732" y="135645"/>
                </a:cubicBezTo>
                <a:cubicBezTo>
                  <a:pt x="10869014" y="196205"/>
                  <a:pt x="10693356" y="147304"/>
                  <a:pt x="10660773" y="179312"/>
                </a:cubicBezTo>
                <a:cubicBezTo>
                  <a:pt x="10667385" y="121467"/>
                  <a:pt x="10595265" y="182241"/>
                  <a:pt x="10564442" y="160738"/>
                </a:cubicBezTo>
                <a:cubicBezTo>
                  <a:pt x="10544419" y="190949"/>
                  <a:pt x="10518436" y="167191"/>
                  <a:pt x="10490200" y="183533"/>
                </a:cubicBezTo>
                <a:cubicBezTo>
                  <a:pt x="10423905" y="202688"/>
                  <a:pt x="10362764" y="244779"/>
                  <a:pt x="10271351" y="243104"/>
                </a:cubicBezTo>
                <a:cubicBezTo>
                  <a:pt x="10247818" y="329775"/>
                  <a:pt x="10135674" y="303068"/>
                  <a:pt x="10061033" y="364937"/>
                </a:cubicBezTo>
                <a:cubicBezTo>
                  <a:pt x="10014289" y="383940"/>
                  <a:pt x="9930032" y="360289"/>
                  <a:pt x="9921770" y="406154"/>
                </a:cubicBezTo>
                <a:cubicBezTo>
                  <a:pt x="9894276" y="384665"/>
                  <a:pt x="9881945" y="430851"/>
                  <a:pt x="9858388" y="439489"/>
                </a:cubicBezTo>
                <a:cubicBezTo>
                  <a:pt x="9835642" y="426888"/>
                  <a:pt x="9828901" y="443125"/>
                  <a:pt x="9811914" y="449865"/>
                </a:cubicBezTo>
                <a:cubicBezTo>
                  <a:pt x="9801869" y="441287"/>
                  <a:pt x="9787055" y="444835"/>
                  <a:pt x="9784394" y="457816"/>
                </a:cubicBezTo>
                <a:cubicBezTo>
                  <a:pt x="9797169" y="483924"/>
                  <a:pt x="9656844" y="450179"/>
                  <a:pt x="9656836" y="469967"/>
                </a:cubicBezTo>
                <a:cubicBezTo>
                  <a:pt x="9589537" y="485301"/>
                  <a:pt x="9662097" y="527310"/>
                  <a:pt x="9561575" y="559978"/>
                </a:cubicBezTo>
                <a:cubicBezTo>
                  <a:pt x="9479149" y="599104"/>
                  <a:pt x="9215234" y="670585"/>
                  <a:pt x="9162278" y="704724"/>
                </a:cubicBezTo>
                <a:cubicBezTo>
                  <a:pt x="9173017" y="730567"/>
                  <a:pt x="9063215" y="727685"/>
                  <a:pt x="9062863" y="754656"/>
                </a:cubicBezTo>
                <a:cubicBezTo>
                  <a:pt x="9021608" y="774940"/>
                  <a:pt x="8924639" y="816390"/>
                  <a:pt x="8914746" y="826428"/>
                </a:cubicBezTo>
                <a:lnTo>
                  <a:pt x="8917778" y="835198"/>
                </a:lnTo>
                <a:lnTo>
                  <a:pt x="8905560" y="838358"/>
                </a:lnTo>
                <a:lnTo>
                  <a:pt x="8897564" y="834287"/>
                </a:lnTo>
                <a:lnTo>
                  <a:pt x="8878040" y="844150"/>
                </a:lnTo>
                <a:cubicBezTo>
                  <a:pt x="8861112" y="848992"/>
                  <a:pt x="8812843" y="856499"/>
                  <a:pt x="8795998" y="863337"/>
                </a:cubicBezTo>
                <a:cubicBezTo>
                  <a:pt x="8792888" y="873975"/>
                  <a:pt x="8786153" y="880792"/>
                  <a:pt x="8776970" y="885177"/>
                </a:cubicBezTo>
                <a:lnTo>
                  <a:pt x="8755719" y="889754"/>
                </a:lnTo>
                <a:lnTo>
                  <a:pt x="8743257" y="904723"/>
                </a:lnTo>
                <a:cubicBezTo>
                  <a:pt x="8737642" y="908108"/>
                  <a:pt x="8730651" y="908759"/>
                  <a:pt x="8721366" y="904711"/>
                </a:cubicBezTo>
                <a:cubicBezTo>
                  <a:pt x="8711895" y="915873"/>
                  <a:pt x="8676250" y="900745"/>
                  <a:pt x="8678353" y="926318"/>
                </a:cubicBezTo>
                <a:cubicBezTo>
                  <a:pt x="8658506" y="928813"/>
                  <a:pt x="8647569" y="933735"/>
                  <a:pt x="8636849" y="937900"/>
                </a:cubicBezTo>
                <a:lnTo>
                  <a:pt x="8620213" y="943068"/>
                </a:lnTo>
                <a:lnTo>
                  <a:pt x="8612581" y="952695"/>
                </a:lnTo>
                <a:cubicBezTo>
                  <a:pt x="8605836" y="959769"/>
                  <a:pt x="8598255" y="964412"/>
                  <a:pt x="8589038" y="963892"/>
                </a:cubicBezTo>
                <a:lnTo>
                  <a:pt x="8579950" y="960899"/>
                </a:lnTo>
                <a:cubicBezTo>
                  <a:pt x="8579740" y="962476"/>
                  <a:pt x="8579529" y="964053"/>
                  <a:pt x="8579319" y="965630"/>
                </a:cubicBezTo>
                <a:cubicBezTo>
                  <a:pt x="8579138" y="972972"/>
                  <a:pt x="8576531" y="980010"/>
                  <a:pt x="8547429" y="984506"/>
                </a:cubicBezTo>
                <a:cubicBezTo>
                  <a:pt x="8529238" y="1001725"/>
                  <a:pt x="8505565" y="1015840"/>
                  <a:pt x="8478704" y="1025490"/>
                </a:cubicBezTo>
                <a:cubicBezTo>
                  <a:pt x="8473109" y="1019545"/>
                  <a:pt x="8465819" y="1032194"/>
                  <a:pt x="8461421" y="1035512"/>
                </a:cubicBezTo>
                <a:cubicBezTo>
                  <a:pt x="8459739" y="1031087"/>
                  <a:pt x="8447663" y="1032074"/>
                  <a:pt x="8445003" y="1036851"/>
                </a:cubicBezTo>
                <a:cubicBezTo>
                  <a:pt x="8366593" y="1075951"/>
                  <a:pt x="8398773" y="1021402"/>
                  <a:pt x="8357350" y="1060213"/>
                </a:cubicBezTo>
                <a:cubicBezTo>
                  <a:pt x="8349366" y="1063843"/>
                  <a:pt x="8342208" y="1063367"/>
                  <a:pt x="8335565" y="1061151"/>
                </a:cubicBezTo>
                <a:lnTo>
                  <a:pt x="8325267" y="1055919"/>
                </a:lnTo>
                <a:lnTo>
                  <a:pt x="8293586" y="1076144"/>
                </a:lnTo>
                <a:cubicBezTo>
                  <a:pt x="8277595" y="1084193"/>
                  <a:pt x="8260401" y="1090863"/>
                  <a:pt x="8242405" y="1095960"/>
                </a:cubicBezTo>
                <a:cubicBezTo>
                  <a:pt x="8226373" y="1101227"/>
                  <a:pt x="8224213" y="1102052"/>
                  <a:pt x="8197391" y="1107746"/>
                </a:cubicBezTo>
                <a:cubicBezTo>
                  <a:pt x="8090266" y="1152133"/>
                  <a:pt x="8141491" y="1082372"/>
                  <a:pt x="8081474" y="1130125"/>
                </a:cubicBezTo>
                <a:cubicBezTo>
                  <a:pt x="8070634" y="1134173"/>
                  <a:pt x="8061619" y="1132810"/>
                  <a:pt x="8053585" y="1129169"/>
                </a:cubicBezTo>
                <a:lnTo>
                  <a:pt x="8038422" y="1119092"/>
                </a:lnTo>
                <a:lnTo>
                  <a:pt x="8029450" y="1125592"/>
                </a:lnTo>
                <a:cubicBezTo>
                  <a:pt x="7992226" y="1133484"/>
                  <a:pt x="7978616" y="1122765"/>
                  <a:pt x="7959552" y="1140188"/>
                </a:cubicBezTo>
                <a:cubicBezTo>
                  <a:pt x="7922008" y="1119572"/>
                  <a:pt x="7937737" y="1141786"/>
                  <a:pt x="7914188" y="1150862"/>
                </a:cubicBezTo>
                <a:cubicBezTo>
                  <a:pt x="7896037" y="1160155"/>
                  <a:pt x="7933463" y="1163411"/>
                  <a:pt x="7914918" y="1168758"/>
                </a:cubicBezTo>
                <a:cubicBezTo>
                  <a:pt x="7893102" y="1165887"/>
                  <a:pt x="7898453" y="1187420"/>
                  <a:pt x="7875510" y="1183153"/>
                </a:cubicBezTo>
                <a:cubicBezTo>
                  <a:pt x="7877354" y="1165743"/>
                  <a:pt x="7834286" y="1194789"/>
                  <a:pt x="7829932" y="1180782"/>
                </a:cubicBezTo>
                <a:cubicBezTo>
                  <a:pt x="7816047" y="1204874"/>
                  <a:pt x="7801901" y="1181513"/>
                  <a:pt x="7779182" y="1192665"/>
                </a:cubicBezTo>
                <a:cubicBezTo>
                  <a:pt x="7769446" y="1202686"/>
                  <a:pt x="7761564" y="1205661"/>
                  <a:pt x="7748774" y="1199586"/>
                </a:cubicBezTo>
                <a:cubicBezTo>
                  <a:pt x="7704339" y="1247771"/>
                  <a:pt x="7717626" y="1207638"/>
                  <a:pt x="7671846" y="1231966"/>
                </a:cubicBezTo>
                <a:cubicBezTo>
                  <a:pt x="7632956" y="1255682"/>
                  <a:pt x="7587383" y="1275180"/>
                  <a:pt x="7554146" y="1319748"/>
                </a:cubicBezTo>
                <a:cubicBezTo>
                  <a:pt x="7548775" y="1331557"/>
                  <a:pt x="7531272" y="1339155"/>
                  <a:pt x="7515052" y="1336718"/>
                </a:cubicBezTo>
                <a:cubicBezTo>
                  <a:pt x="7512260" y="1336298"/>
                  <a:pt x="7509613" y="1335590"/>
                  <a:pt x="7507193" y="1334617"/>
                </a:cubicBezTo>
                <a:cubicBezTo>
                  <a:pt x="7488273" y="1365207"/>
                  <a:pt x="7468925" y="1356298"/>
                  <a:pt x="7461694" y="1375866"/>
                </a:cubicBezTo>
                <a:cubicBezTo>
                  <a:pt x="7422434" y="1391917"/>
                  <a:pt x="7384603" y="1382819"/>
                  <a:pt x="7377571" y="1400128"/>
                </a:cubicBezTo>
                <a:cubicBezTo>
                  <a:pt x="7356236" y="1403926"/>
                  <a:pt x="7322509" y="1393138"/>
                  <a:pt x="7311261" y="1412652"/>
                </a:cubicBezTo>
                <a:cubicBezTo>
                  <a:pt x="7305349" y="1400071"/>
                  <a:pt x="7289966" y="1428039"/>
                  <a:pt x="7275307" y="1422171"/>
                </a:cubicBezTo>
                <a:cubicBezTo>
                  <a:pt x="7264529" y="1416601"/>
                  <a:pt x="7257348" y="1423786"/>
                  <a:pt x="7247783" y="1426330"/>
                </a:cubicBezTo>
                <a:cubicBezTo>
                  <a:pt x="7233839" y="1423056"/>
                  <a:pt x="7194363" y="1442037"/>
                  <a:pt x="7185047" y="1451812"/>
                </a:cubicBezTo>
                <a:cubicBezTo>
                  <a:pt x="7164447" y="1483396"/>
                  <a:pt x="7101577" y="1475742"/>
                  <a:pt x="7084117" y="1500281"/>
                </a:cubicBezTo>
                <a:cubicBezTo>
                  <a:pt x="7076899" y="1504821"/>
                  <a:pt x="7069494" y="1507565"/>
                  <a:pt x="7062011" y="1509183"/>
                </a:cubicBezTo>
                <a:lnTo>
                  <a:pt x="7040555" y="1511207"/>
                </a:lnTo>
                <a:lnTo>
                  <a:pt x="7033438" y="1506772"/>
                </a:lnTo>
                <a:lnTo>
                  <a:pt x="7020886" y="1510764"/>
                </a:lnTo>
                <a:lnTo>
                  <a:pt x="7017033" y="1510650"/>
                </a:lnTo>
                <a:lnTo>
                  <a:pt x="6995460" y="1511173"/>
                </a:lnTo>
                <a:cubicBezTo>
                  <a:pt x="7010208" y="1537643"/>
                  <a:pt x="6938512" y="1522467"/>
                  <a:pt x="6962144" y="1541508"/>
                </a:cubicBezTo>
                <a:cubicBezTo>
                  <a:pt x="6926351" y="1550586"/>
                  <a:pt x="6958236" y="1566326"/>
                  <a:pt x="6910674" y="1554793"/>
                </a:cubicBezTo>
                <a:cubicBezTo>
                  <a:pt x="6859225" y="1589274"/>
                  <a:pt x="6769015" y="1598548"/>
                  <a:pt x="6732152" y="1642538"/>
                </a:cubicBezTo>
                <a:cubicBezTo>
                  <a:pt x="6734901" y="1628031"/>
                  <a:pt x="6709146" y="1622413"/>
                  <a:pt x="6694106" y="1632377"/>
                </a:cubicBezTo>
                <a:cubicBezTo>
                  <a:pt x="6702628" y="1575914"/>
                  <a:pt x="6638899" y="1692862"/>
                  <a:pt x="6617223" y="1659889"/>
                </a:cubicBezTo>
                <a:cubicBezTo>
                  <a:pt x="6623246" y="1693349"/>
                  <a:pt x="6561228" y="1764690"/>
                  <a:pt x="6521138" y="1744340"/>
                </a:cubicBezTo>
                <a:cubicBezTo>
                  <a:pt x="6469831" y="1761656"/>
                  <a:pt x="6438109" y="1796731"/>
                  <a:pt x="6380677" y="1796883"/>
                </a:cubicBezTo>
                <a:cubicBezTo>
                  <a:pt x="6379865" y="1801686"/>
                  <a:pt x="6377810" y="1805986"/>
                  <a:pt x="6374897" y="1809910"/>
                </a:cubicBezTo>
                <a:lnTo>
                  <a:pt x="6364545" y="1820090"/>
                </a:lnTo>
                <a:lnTo>
                  <a:pt x="6362126" y="1819991"/>
                </a:lnTo>
                <a:cubicBezTo>
                  <a:pt x="6353055" y="1821720"/>
                  <a:pt x="6348796" y="1824537"/>
                  <a:pt x="6346673" y="1827824"/>
                </a:cubicBezTo>
                <a:lnTo>
                  <a:pt x="6345588" y="1832232"/>
                </a:lnTo>
                <a:lnTo>
                  <a:pt x="6335708" y="1838451"/>
                </a:lnTo>
                <a:lnTo>
                  <a:pt x="6318182" y="1852975"/>
                </a:lnTo>
                <a:lnTo>
                  <a:pt x="6313084" y="1853561"/>
                </a:lnTo>
                <a:lnTo>
                  <a:pt x="6283816" y="1872148"/>
                </a:lnTo>
                <a:lnTo>
                  <a:pt x="6282550" y="1871392"/>
                </a:lnTo>
                <a:cubicBezTo>
                  <a:pt x="6279041" y="1870121"/>
                  <a:pt x="6275192" y="1869982"/>
                  <a:pt x="6270527" y="1872208"/>
                </a:cubicBezTo>
                <a:cubicBezTo>
                  <a:pt x="6265029" y="1853962"/>
                  <a:pt x="6262790" y="1867903"/>
                  <a:pt x="6249518" y="1876079"/>
                </a:cubicBezTo>
                <a:cubicBezTo>
                  <a:pt x="6238019" y="1849564"/>
                  <a:pt x="6207959" y="1881750"/>
                  <a:pt x="6190386" y="1872478"/>
                </a:cubicBezTo>
                <a:cubicBezTo>
                  <a:pt x="6180893" y="1879083"/>
                  <a:pt x="6170646" y="1885584"/>
                  <a:pt x="6159777" y="1891745"/>
                </a:cubicBezTo>
                <a:lnTo>
                  <a:pt x="6153131" y="1895079"/>
                </a:lnTo>
                <a:lnTo>
                  <a:pt x="6152798" y="1894920"/>
                </a:lnTo>
                <a:cubicBezTo>
                  <a:pt x="6150925" y="1895166"/>
                  <a:pt x="6148578" y="1896082"/>
                  <a:pt x="6145388" y="1897990"/>
                </a:cubicBezTo>
                <a:lnTo>
                  <a:pt x="6141014" y="1901155"/>
                </a:lnTo>
                <a:lnTo>
                  <a:pt x="6128122" y="1907623"/>
                </a:lnTo>
                <a:lnTo>
                  <a:pt x="6122351" y="1908359"/>
                </a:lnTo>
                <a:cubicBezTo>
                  <a:pt x="6099508" y="1905910"/>
                  <a:pt x="6088334" y="1869006"/>
                  <a:pt x="6064750" y="1896394"/>
                </a:cubicBezTo>
                <a:cubicBezTo>
                  <a:pt x="6025977" y="1903785"/>
                  <a:pt x="5997095" y="1889190"/>
                  <a:pt x="5964230" y="1910038"/>
                </a:cubicBezTo>
                <a:cubicBezTo>
                  <a:pt x="5927910" y="1916874"/>
                  <a:pt x="5894873" y="1914928"/>
                  <a:pt x="5865399" y="1926966"/>
                </a:cubicBezTo>
                <a:cubicBezTo>
                  <a:pt x="5851644" y="1923038"/>
                  <a:pt x="5839380" y="1922808"/>
                  <a:pt x="5829951" y="1934755"/>
                </a:cubicBezTo>
                <a:cubicBezTo>
                  <a:pt x="5795498" y="1938369"/>
                  <a:pt x="5784532" y="1926246"/>
                  <a:pt x="5765285" y="1941322"/>
                </a:cubicBezTo>
                <a:cubicBezTo>
                  <a:pt x="5741789" y="1922874"/>
                  <a:pt x="5742385" y="1931607"/>
                  <a:pt x="5734750" y="1939793"/>
                </a:cubicBezTo>
                <a:lnTo>
                  <a:pt x="5733569" y="1940505"/>
                </a:lnTo>
                <a:lnTo>
                  <a:pt x="5730329" y="1937845"/>
                </a:lnTo>
                <a:lnTo>
                  <a:pt x="5724661" y="1937455"/>
                </a:lnTo>
                <a:lnTo>
                  <a:pt x="5710186" y="1941370"/>
                </a:lnTo>
                <a:lnTo>
                  <a:pt x="5704910" y="1943663"/>
                </a:lnTo>
                <a:cubicBezTo>
                  <a:pt x="5701213" y="1944937"/>
                  <a:pt x="5698678" y="1945391"/>
                  <a:pt x="5696836" y="1945271"/>
                </a:cubicBezTo>
                <a:lnTo>
                  <a:pt x="5696583" y="1945050"/>
                </a:lnTo>
                <a:lnTo>
                  <a:pt x="5689123" y="1947067"/>
                </a:lnTo>
                <a:cubicBezTo>
                  <a:pt x="5676655" y="1951072"/>
                  <a:pt x="5664639" y="1955533"/>
                  <a:pt x="5653291" y="1960245"/>
                </a:cubicBezTo>
                <a:cubicBezTo>
                  <a:pt x="5640346" y="1947636"/>
                  <a:pt x="5600180" y="1973739"/>
                  <a:pt x="5599385" y="1945198"/>
                </a:cubicBezTo>
                <a:cubicBezTo>
                  <a:pt x="5583913" y="1950736"/>
                  <a:pt x="5576590" y="1964134"/>
                  <a:pt x="5578300" y="1944963"/>
                </a:cubicBezTo>
                <a:cubicBezTo>
                  <a:pt x="5573104" y="1946266"/>
                  <a:pt x="5569560" y="1945382"/>
                  <a:pt x="5566758" y="1943441"/>
                </a:cubicBezTo>
                <a:lnTo>
                  <a:pt x="5565857" y="1942445"/>
                </a:lnTo>
                <a:lnTo>
                  <a:pt x="5531534" y="1955208"/>
                </a:lnTo>
                <a:lnTo>
                  <a:pt x="5526552" y="1954799"/>
                </a:lnTo>
                <a:lnTo>
                  <a:pt x="5504723" y="1965811"/>
                </a:lnTo>
                <a:lnTo>
                  <a:pt x="5493156" y="1970063"/>
                </a:lnTo>
                <a:lnTo>
                  <a:pt x="5490486" y="1974227"/>
                </a:lnTo>
                <a:cubicBezTo>
                  <a:pt x="5487271" y="1977077"/>
                  <a:pt x="5482233" y="1979045"/>
                  <a:pt x="5473107" y="1979001"/>
                </a:cubicBezTo>
                <a:lnTo>
                  <a:pt x="5470885" y="1978432"/>
                </a:lnTo>
                <a:lnTo>
                  <a:pt x="5457393" y="1986525"/>
                </a:lnTo>
                <a:cubicBezTo>
                  <a:pt x="5453194" y="1989853"/>
                  <a:pt x="5449663" y="1993721"/>
                  <a:pt x="5447102" y="1998329"/>
                </a:cubicBezTo>
                <a:cubicBezTo>
                  <a:pt x="5386283" y="2017364"/>
                  <a:pt x="5223545" y="2015483"/>
                  <a:pt x="5159151" y="2029640"/>
                </a:cubicBezTo>
                <a:cubicBezTo>
                  <a:pt x="5141359" y="2036610"/>
                  <a:pt x="5090827" y="2076822"/>
                  <a:pt x="5098838" y="2062961"/>
                </a:cubicBezTo>
                <a:cubicBezTo>
                  <a:pt x="5047883" y="2099457"/>
                  <a:pt x="4922007" y="2111466"/>
                  <a:pt x="4860988" y="2135698"/>
                </a:cubicBezTo>
                <a:cubicBezTo>
                  <a:pt x="4805413" y="2152292"/>
                  <a:pt x="4784714" y="2158665"/>
                  <a:pt x="4765388" y="2162525"/>
                </a:cubicBezTo>
                <a:cubicBezTo>
                  <a:pt x="4758560" y="2161978"/>
                  <a:pt x="4751823" y="2160531"/>
                  <a:pt x="4745033" y="2158859"/>
                </a:cubicBezTo>
                <a:lnTo>
                  <a:pt x="4741475" y="2157998"/>
                </a:lnTo>
                <a:lnTo>
                  <a:pt x="4728247" y="2159526"/>
                </a:lnTo>
                <a:lnTo>
                  <a:pt x="4723263" y="2153742"/>
                </a:lnTo>
                <a:lnTo>
                  <a:pt x="4593061" y="2171597"/>
                </a:lnTo>
                <a:lnTo>
                  <a:pt x="4405765" y="2199902"/>
                </a:lnTo>
                <a:cubicBezTo>
                  <a:pt x="4403942" y="2198353"/>
                  <a:pt x="4402457" y="2196614"/>
                  <a:pt x="4401354" y="2194745"/>
                </a:cubicBezTo>
                <a:lnTo>
                  <a:pt x="4366646" y="2198564"/>
                </a:lnTo>
                <a:lnTo>
                  <a:pt x="4354009" y="2204984"/>
                </a:lnTo>
                <a:lnTo>
                  <a:pt x="4348284" y="2205270"/>
                </a:lnTo>
                <a:lnTo>
                  <a:pt x="4333906" y="2205251"/>
                </a:lnTo>
                <a:cubicBezTo>
                  <a:pt x="4326429" y="2204713"/>
                  <a:pt x="4318024" y="2203940"/>
                  <a:pt x="4308819" y="2203822"/>
                </a:cubicBezTo>
                <a:lnTo>
                  <a:pt x="4301210" y="2204456"/>
                </a:lnTo>
                <a:lnTo>
                  <a:pt x="4283095" y="2198177"/>
                </a:lnTo>
                <a:cubicBezTo>
                  <a:pt x="4269863" y="2193337"/>
                  <a:pt x="4259612" y="2190345"/>
                  <a:pt x="4250119" y="2196342"/>
                </a:cubicBezTo>
                <a:cubicBezTo>
                  <a:pt x="4230702" y="2190559"/>
                  <a:pt x="4213171" y="2166890"/>
                  <a:pt x="4189203" y="2178994"/>
                </a:cubicBezTo>
                <a:cubicBezTo>
                  <a:pt x="4194512" y="2165594"/>
                  <a:pt x="4160734" y="2183257"/>
                  <a:pt x="4154035" y="2171950"/>
                </a:cubicBezTo>
                <a:cubicBezTo>
                  <a:pt x="4150098" y="2162547"/>
                  <a:pt x="4138934" y="2165714"/>
                  <a:pt x="4129569" y="2163850"/>
                </a:cubicBezTo>
                <a:cubicBezTo>
                  <a:pt x="4121391" y="2155090"/>
                  <a:pt x="4076089" y="2154737"/>
                  <a:pt x="4061250" y="2159236"/>
                </a:cubicBezTo>
                <a:cubicBezTo>
                  <a:pt x="4020618" y="2177811"/>
                  <a:pt x="3978175" y="2144465"/>
                  <a:pt x="3945480" y="2158279"/>
                </a:cubicBezTo>
                <a:cubicBezTo>
                  <a:pt x="3936362" y="2159139"/>
                  <a:pt x="3928502" y="2158369"/>
                  <a:pt x="3921468" y="2156588"/>
                </a:cubicBezTo>
                <a:lnTo>
                  <a:pt x="3903348" y="2149220"/>
                </a:lnTo>
                <a:lnTo>
                  <a:pt x="3901342" y="2142355"/>
                </a:lnTo>
                <a:lnTo>
                  <a:pt x="3888539" y="2140476"/>
                </a:lnTo>
                <a:lnTo>
                  <a:pt x="3885662" y="2138740"/>
                </a:lnTo>
                <a:cubicBezTo>
                  <a:pt x="3880178" y="2135398"/>
                  <a:pt x="3874645" y="2132286"/>
                  <a:pt x="3868627" y="2130023"/>
                </a:cubicBezTo>
                <a:cubicBezTo>
                  <a:pt x="3859240" y="2159198"/>
                  <a:pt x="3815892" y="2115590"/>
                  <a:pt x="3819177" y="2142111"/>
                </a:cubicBezTo>
                <a:cubicBezTo>
                  <a:pt x="3784478" y="2134756"/>
                  <a:pt x="3796708" y="2161930"/>
                  <a:pt x="3769100" y="2131731"/>
                </a:cubicBezTo>
                <a:cubicBezTo>
                  <a:pt x="3702423" y="2139704"/>
                  <a:pt x="3625642" y="2109386"/>
                  <a:pt x="3562752" y="2131785"/>
                </a:cubicBezTo>
                <a:cubicBezTo>
                  <a:pt x="3576244" y="2120400"/>
                  <a:pt x="3560801" y="2104591"/>
                  <a:pt x="3541402" y="2106821"/>
                </a:cubicBezTo>
                <a:cubicBezTo>
                  <a:pt x="3592232" y="2061584"/>
                  <a:pt x="3356194" y="2115384"/>
                  <a:pt x="3365341" y="2077638"/>
                </a:cubicBezTo>
                <a:cubicBezTo>
                  <a:pt x="3303594" y="2079161"/>
                  <a:pt x="3221644" y="2111487"/>
                  <a:pt x="3170922" y="2115957"/>
                </a:cubicBezTo>
                <a:cubicBezTo>
                  <a:pt x="3166532" y="2119769"/>
                  <a:pt x="3161579" y="2122617"/>
                  <a:pt x="3156256" y="2124773"/>
                </a:cubicBezTo>
                <a:lnTo>
                  <a:pt x="3140298" y="2129182"/>
                </a:lnTo>
                <a:lnTo>
                  <a:pt x="3138514" y="2128069"/>
                </a:lnTo>
                <a:cubicBezTo>
                  <a:pt x="3130169" y="2125710"/>
                  <a:pt x="3124679" y="2126336"/>
                  <a:pt x="3120467" y="2128281"/>
                </a:cubicBezTo>
                <a:lnTo>
                  <a:pt x="3116175" y="2131633"/>
                </a:lnTo>
                <a:lnTo>
                  <a:pt x="3103685" y="2132814"/>
                </a:lnTo>
                <a:lnTo>
                  <a:pt x="3078794" y="2137935"/>
                </a:lnTo>
                <a:lnTo>
                  <a:pt x="3074407" y="2136274"/>
                </a:lnTo>
                <a:lnTo>
                  <a:pt x="3037285" y="2139919"/>
                </a:lnTo>
                <a:lnTo>
                  <a:pt x="3036901" y="2138726"/>
                </a:lnTo>
                <a:cubicBezTo>
                  <a:pt x="3035193" y="2136135"/>
                  <a:pt x="3032337" y="2134379"/>
                  <a:pt x="3026996" y="2134322"/>
                </a:cubicBezTo>
                <a:cubicBezTo>
                  <a:pt x="3037063" y="2116196"/>
                  <a:pt x="3024412" y="2127308"/>
                  <a:pt x="3007772" y="2128742"/>
                </a:cubicBezTo>
                <a:cubicBezTo>
                  <a:pt x="3019697" y="2100910"/>
                  <a:pt x="2971305" y="2115987"/>
                  <a:pt x="2965030" y="2100494"/>
                </a:cubicBezTo>
                <a:cubicBezTo>
                  <a:pt x="2952539" y="2102174"/>
                  <a:pt x="2939545" y="2103445"/>
                  <a:pt x="2926342" y="2104155"/>
                </a:cubicBezTo>
                <a:lnTo>
                  <a:pt x="2918608" y="2104215"/>
                </a:lnTo>
                <a:cubicBezTo>
                  <a:pt x="2918564" y="2104122"/>
                  <a:pt x="2918519" y="2104030"/>
                  <a:pt x="2918475" y="2103937"/>
                </a:cubicBezTo>
                <a:cubicBezTo>
                  <a:pt x="2916840" y="2103354"/>
                  <a:pt x="2914314" y="2103149"/>
                  <a:pt x="2910360" y="2103444"/>
                </a:cubicBezTo>
                <a:lnTo>
                  <a:pt x="2904507" y="2104326"/>
                </a:lnTo>
                <a:lnTo>
                  <a:pt x="2889503" y="2104443"/>
                </a:lnTo>
                <a:lnTo>
                  <a:pt x="2884480" y="2102626"/>
                </a:lnTo>
                <a:lnTo>
                  <a:pt x="2882689" y="2099228"/>
                </a:lnTo>
                <a:lnTo>
                  <a:pt x="2881291" y="2099618"/>
                </a:lnTo>
                <a:cubicBezTo>
                  <a:pt x="2870663" y="2105606"/>
                  <a:pt x="2867338" y="2114210"/>
                  <a:pt x="2853979" y="2090388"/>
                </a:cubicBezTo>
                <a:cubicBezTo>
                  <a:pt x="2829652" y="2100099"/>
                  <a:pt x="2824975" y="2085577"/>
                  <a:pt x="2791790" y="2080332"/>
                </a:cubicBezTo>
                <a:cubicBezTo>
                  <a:pt x="2777850" y="2089504"/>
                  <a:pt x="2766709" y="2086170"/>
                  <a:pt x="2755844" y="2078874"/>
                </a:cubicBezTo>
                <a:cubicBezTo>
                  <a:pt x="2723488" y="2083049"/>
                  <a:pt x="2694065" y="2072780"/>
                  <a:pt x="2657742" y="2070179"/>
                </a:cubicBezTo>
                <a:cubicBezTo>
                  <a:pt x="2618372" y="2082020"/>
                  <a:pt x="2598368" y="2060559"/>
                  <a:pt x="2559549" y="2057873"/>
                </a:cubicBezTo>
                <a:cubicBezTo>
                  <a:pt x="2525789" y="2078403"/>
                  <a:pt x="2531908" y="2039838"/>
                  <a:pt x="2512054" y="2031671"/>
                </a:cubicBezTo>
                <a:lnTo>
                  <a:pt x="2506437" y="2030918"/>
                </a:lnTo>
                <a:lnTo>
                  <a:pt x="2491752" y="2033906"/>
                </a:lnTo>
                <a:lnTo>
                  <a:pt x="2486338" y="2035862"/>
                </a:lnTo>
                <a:cubicBezTo>
                  <a:pt x="2482568" y="2036899"/>
                  <a:pt x="2480011" y="2037191"/>
                  <a:pt x="2478186" y="2036953"/>
                </a:cubicBezTo>
                <a:lnTo>
                  <a:pt x="2477950" y="2036715"/>
                </a:lnTo>
                <a:lnTo>
                  <a:pt x="2470381" y="2038256"/>
                </a:lnTo>
                <a:cubicBezTo>
                  <a:pt x="2457686" y="2041461"/>
                  <a:pt x="2445410" y="2045155"/>
                  <a:pt x="2433781" y="2049140"/>
                </a:cubicBezTo>
                <a:cubicBezTo>
                  <a:pt x="2421781" y="2035703"/>
                  <a:pt x="2379959" y="2059234"/>
                  <a:pt x="2381172" y="2030645"/>
                </a:cubicBezTo>
                <a:cubicBezTo>
                  <a:pt x="2365380" y="2035192"/>
                  <a:pt x="2357148" y="2048120"/>
                  <a:pt x="2360198" y="2029059"/>
                </a:cubicBezTo>
                <a:cubicBezTo>
                  <a:pt x="2354933" y="2030031"/>
                  <a:pt x="2351467" y="2028919"/>
                  <a:pt x="2348815" y="2026798"/>
                </a:cubicBezTo>
                <a:lnTo>
                  <a:pt x="2347988" y="2025745"/>
                </a:lnTo>
                <a:lnTo>
                  <a:pt x="2312920" y="2036311"/>
                </a:lnTo>
                <a:lnTo>
                  <a:pt x="2307986" y="2035583"/>
                </a:lnTo>
                <a:lnTo>
                  <a:pt x="2285481" y="2045197"/>
                </a:lnTo>
                <a:lnTo>
                  <a:pt x="2273666" y="2048710"/>
                </a:lnTo>
                <a:lnTo>
                  <a:pt x="2270719" y="2052702"/>
                </a:lnTo>
                <a:cubicBezTo>
                  <a:pt x="2267315" y="2055347"/>
                  <a:pt x="2262161" y="2056992"/>
                  <a:pt x="2253080" y="2056363"/>
                </a:cubicBezTo>
                <a:lnTo>
                  <a:pt x="2250906" y="2055654"/>
                </a:lnTo>
                <a:lnTo>
                  <a:pt x="2236905" y="2062882"/>
                </a:lnTo>
                <a:cubicBezTo>
                  <a:pt x="2232493" y="2065942"/>
                  <a:pt x="2228705" y="2069583"/>
                  <a:pt x="2225830" y="2074027"/>
                </a:cubicBezTo>
                <a:cubicBezTo>
                  <a:pt x="2173117" y="2059597"/>
                  <a:pt x="2128486" y="2085502"/>
                  <a:pt x="2073776" y="2089244"/>
                </a:cubicBezTo>
                <a:cubicBezTo>
                  <a:pt x="2046050" y="2059365"/>
                  <a:pt x="1957570" y="2112693"/>
                  <a:pt x="1948256" y="2146616"/>
                </a:cubicBezTo>
                <a:cubicBezTo>
                  <a:pt x="1943005" y="2109192"/>
                  <a:pt x="1832736" y="2206239"/>
                  <a:pt x="1865582" y="2153738"/>
                </a:cubicBezTo>
                <a:cubicBezTo>
                  <a:pt x="1847376" y="2159567"/>
                  <a:pt x="1826258" y="2147592"/>
                  <a:pt x="1835210" y="2134244"/>
                </a:cubicBezTo>
                <a:cubicBezTo>
                  <a:pt x="1781916" y="2167476"/>
                  <a:pt x="1695112" y="2153556"/>
                  <a:pt x="1632661" y="2173882"/>
                </a:cubicBezTo>
                <a:cubicBezTo>
                  <a:pt x="1594177" y="2150642"/>
                  <a:pt x="1616426" y="2173975"/>
                  <a:pt x="1579590" y="2173680"/>
                </a:cubicBezTo>
                <a:cubicBezTo>
                  <a:pt x="1592812" y="2198112"/>
                  <a:pt x="1533818" y="2165220"/>
                  <a:pt x="1535601" y="2194590"/>
                </a:cubicBezTo>
                <a:cubicBezTo>
                  <a:pt x="1528840" y="2193608"/>
                  <a:pt x="1522236" y="2191728"/>
                  <a:pt x="1515594" y="2189622"/>
                </a:cubicBezTo>
                <a:lnTo>
                  <a:pt x="1512113" y="2188534"/>
                </a:lnTo>
                <a:lnTo>
                  <a:pt x="1498838" y="2189213"/>
                </a:lnTo>
                <a:lnTo>
                  <a:pt x="1494279" y="2183112"/>
                </a:lnTo>
                <a:lnTo>
                  <a:pt x="1473714" y="2179625"/>
                </a:lnTo>
                <a:cubicBezTo>
                  <a:pt x="1466138" y="2179292"/>
                  <a:pt x="1458132" y="2180071"/>
                  <a:pt x="1449503" y="2182633"/>
                </a:cubicBezTo>
                <a:lnTo>
                  <a:pt x="1266687" y="2212688"/>
                </a:lnTo>
                <a:cubicBezTo>
                  <a:pt x="1256792" y="2212722"/>
                  <a:pt x="1247024" y="2217857"/>
                  <a:pt x="1239614" y="2209727"/>
                </a:cubicBezTo>
                <a:cubicBezTo>
                  <a:pt x="1228778" y="2200326"/>
                  <a:pt x="1202276" y="2223497"/>
                  <a:pt x="1202436" y="2209817"/>
                </a:cubicBezTo>
                <a:cubicBezTo>
                  <a:pt x="1183471" y="2225854"/>
                  <a:pt x="1157340" y="2206849"/>
                  <a:pt x="1136097" y="2205112"/>
                </a:cubicBezTo>
                <a:cubicBezTo>
                  <a:pt x="1100396" y="2209415"/>
                  <a:pt x="1013922" y="2231219"/>
                  <a:pt x="988232" y="2235635"/>
                </a:cubicBezTo>
                <a:cubicBezTo>
                  <a:pt x="986445" y="2234079"/>
                  <a:pt x="984332" y="2232722"/>
                  <a:pt x="981959" y="2231607"/>
                </a:cubicBezTo>
                <a:cubicBezTo>
                  <a:pt x="968170" y="2225130"/>
                  <a:pt x="948759" y="2228043"/>
                  <a:pt x="938600" y="2238113"/>
                </a:cubicBezTo>
                <a:cubicBezTo>
                  <a:pt x="888371" y="2272824"/>
                  <a:pt x="837950" y="2280135"/>
                  <a:pt x="791788" y="2293224"/>
                </a:cubicBezTo>
                <a:cubicBezTo>
                  <a:pt x="739035" y="2305159"/>
                  <a:pt x="769009" y="2269676"/>
                  <a:pt x="706914" y="2305046"/>
                </a:cubicBezTo>
                <a:cubicBezTo>
                  <a:pt x="697882" y="2295919"/>
                  <a:pt x="689339" y="2296797"/>
                  <a:pt x="675971" y="2304030"/>
                </a:cubicBezTo>
                <a:cubicBezTo>
                  <a:pt x="650201" y="2309060"/>
                  <a:pt x="647591" y="2282853"/>
                  <a:pt x="624180" y="2302650"/>
                </a:cubicBezTo>
                <a:cubicBezTo>
                  <a:pt x="626400" y="2287987"/>
                  <a:pt x="574045" y="2305175"/>
                  <a:pt x="583453" y="2288788"/>
                </a:cubicBezTo>
                <a:cubicBezTo>
                  <a:pt x="564313" y="2278832"/>
                  <a:pt x="559671" y="2301039"/>
                  <a:pt x="540946" y="2292721"/>
                </a:cubicBezTo>
                <a:cubicBezTo>
                  <a:pt x="521576" y="2293191"/>
                  <a:pt x="554439" y="2305843"/>
                  <a:pt x="533680" y="2310233"/>
                </a:cubicBezTo>
                <a:cubicBezTo>
                  <a:pt x="508069" y="2313043"/>
                  <a:pt x="512638" y="2338541"/>
                  <a:pt x="487366" y="2309053"/>
                </a:cubicBezTo>
                <a:cubicBezTo>
                  <a:pt x="462164" y="2321083"/>
                  <a:pt x="454441" y="2307251"/>
                  <a:pt x="416820" y="2305443"/>
                </a:cubicBezTo>
                <a:cubicBezTo>
                  <a:pt x="403012" y="2315890"/>
                  <a:pt x="390105" y="2313733"/>
                  <a:pt x="376805" y="2307647"/>
                </a:cubicBezTo>
                <a:cubicBezTo>
                  <a:pt x="341751" y="2315035"/>
                  <a:pt x="307408" y="2307897"/>
                  <a:pt x="266777" y="2309012"/>
                </a:cubicBezTo>
                <a:cubicBezTo>
                  <a:pt x="225310" y="2324664"/>
                  <a:pt x="199419" y="2305548"/>
                  <a:pt x="156013" y="2306832"/>
                </a:cubicBezTo>
                <a:cubicBezTo>
                  <a:pt x="117457" y="2333851"/>
                  <a:pt x="122965" y="2279562"/>
                  <a:pt x="87258" y="2285511"/>
                </a:cubicBezTo>
                <a:cubicBezTo>
                  <a:pt x="38977" y="2309189"/>
                  <a:pt x="74043" y="2277969"/>
                  <a:pt x="23798" y="2281822"/>
                </a:cubicBezTo>
                <a:lnTo>
                  <a:pt x="0" y="2285369"/>
                </a:lnTo>
                <a:lnTo>
                  <a:pt x="0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bg2"/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DE5091-7F66-A796-90DB-51EBF24C5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7973" y="393380"/>
            <a:ext cx="7655427" cy="739881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/>
              <a:t>Примеры величальных песен: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317BF0E-8178-BEFA-0B3B-A37B39BA52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32945" y="1583908"/>
            <a:ext cx="3274143" cy="4880712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644EB99-00B9-E35C-5DFC-0679866AC1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0814" y="1374421"/>
            <a:ext cx="2714901" cy="1536736"/>
          </a:xfrm>
          <a:prstGeom prst="rect">
            <a:avLst/>
          </a:prstGeom>
        </p:spPr>
      </p:pic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CFDF195F-784B-4D00-8C92-6FC1B0499E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07088" y="6277971"/>
            <a:ext cx="6884912" cy="580030"/>
          </a:xfrm>
          <a:custGeom>
            <a:avLst/>
            <a:gdLst>
              <a:gd name="connsiteX0" fmla="*/ 6884912 w 6884912"/>
              <a:gd name="connsiteY0" fmla="*/ 0 h 1161397"/>
              <a:gd name="connsiteX1" fmla="*/ 6884912 w 6884912"/>
              <a:gd name="connsiteY1" fmla="*/ 1161397 h 1161397"/>
              <a:gd name="connsiteX2" fmla="*/ 0 w 6884912"/>
              <a:gd name="connsiteY2" fmla="*/ 1161397 h 1161397"/>
              <a:gd name="connsiteX3" fmla="*/ 27135 w 6884912"/>
              <a:gd name="connsiteY3" fmla="*/ 1147460 h 1161397"/>
              <a:gd name="connsiteX4" fmla="*/ 115388 w 6884912"/>
              <a:gd name="connsiteY4" fmla="*/ 1159043 h 1161397"/>
              <a:gd name="connsiteX5" fmla="*/ 119094 w 6884912"/>
              <a:gd name="connsiteY5" fmla="*/ 1148463 h 1161397"/>
              <a:gd name="connsiteX6" fmla="*/ 171824 w 6884912"/>
              <a:gd name="connsiteY6" fmla="*/ 1133224 h 1161397"/>
              <a:gd name="connsiteX7" fmla="*/ 376455 w 6884912"/>
              <a:gd name="connsiteY7" fmla="*/ 1137381 h 1161397"/>
              <a:gd name="connsiteX8" fmla="*/ 478946 w 6884912"/>
              <a:gd name="connsiteY8" fmla="*/ 1106011 h 1161397"/>
              <a:gd name="connsiteX9" fmla="*/ 512111 w 6884912"/>
              <a:gd name="connsiteY9" fmla="*/ 1085599 h 1161397"/>
              <a:gd name="connsiteX10" fmla="*/ 567875 w 6884912"/>
              <a:gd name="connsiteY10" fmla="*/ 1051976 h 1161397"/>
              <a:gd name="connsiteX11" fmla="*/ 601644 w 6884912"/>
              <a:gd name="connsiteY11" fmla="*/ 1003997 h 1161397"/>
              <a:gd name="connsiteX12" fmla="*/ 651408 w 6884912"/>
              <a:gd name="connsiteY12" fmla="*/ 984938 h 1161397"/>
              <a:gd name="connsiteX13" fmla="*/ 673197 w 6884912"/>
              <a:gd name="connsiteY13" fmla="*/ 1010060 h 1161397"/>
              <a:gd name="connsiteX14" fmla="*/ 723108 w 6884912"/>
              <a:gd name="connsiteY14" fmla="*/ 980081 h 1161397"/>
              <a:gd name="connsiteX15" fmla="*/ 797699 w 6884912"/>
              <a:gd name="connsiteY15" fmla="*/ 931362 h 1161397"/>
              <a:gd name="connsiteX16" fmla="*/ 843359 w 6884912"/>
              <a:gd name="connsiteY16" fmla="*/ 910894 h 1161397"/>
              <a:gd name="connsiteX17" fmla="*/ 965215 w 6884912"/>
              <a:gd name="connsiteY17" fmla="*/ 846701 h 1161397"/>
              <a:gd name="connsiteX18" fmla="*/ 1085080 w 6884912"/>
              <a:gd name="connsiteY18" fmla="*/ 776086 h 1161397"/>
              <a:gd name="connsiteX19" fmla="*/ 1131224 w 6884912"/>
              <a:gd name="connsiteY19" fmla="*/ 706160 h 1161397"/>
              <a:gd name="connsiteX20" fmla="*/ 1138051 w 6884912"/>
              <a:gd name="connsiteY20" fmla="*/ 702034 h 1161397"/>
              <a:gd name="connsiteX21" fmla="*/ 1158800 w 6884912"/>
              <a:gd name="connsiteY21" fmla="*/ 700004 h 1161397"/>
              <a:gd name="connsiteX22" fmla="*/ 1166947 w 6884912"/>
              <a:gd name="connsiteY22" fmla="*/ 700762 h 1161397"/>
              <a:gd name="connsiteX23" fmla="*/ 1178135 w 6884912"/>
              <a:gd name="connsiteY23" fmla="*/ 698631 h 1161397"/>
              <a:gd name="connsiteX24" fmla="*/ 1178301 w 6884912"/>
              <a:gd name="connsiteY24" fmla="*/ 698094 h 1161397"/>
              <a:gd name="connsiteX25" fmla="*/ 1188995 w 6884912"/>
              <a:gd name="connsiteY25" fmla="*/ 697048 h 1161397"/>
              <a:gd name="connsiteX26" fmla="*/ 1242716 w 6884912"/>
              <a:gd name="connsiteY26" fmla="*/ 698052 h 1161397"/>
              <a:gd name="connsiteX27" fmla="*/ 1299977 w 6884912"/>
              <a:gd name="connsiteY27" fmla="*/ 639196 h 1161397"/>
              <a:gd name="connsiteX28" fmla="*/ 1326190 w 6884912"/>
              <a:gd name="connsiteY28" fmla="*/ 625955 h 1161397"/>
              <a:gd name="connsiteX29" fmla="*/ 1339600 w 6884912"/>
              <a:gd name="connsiteY29" fmla="*/ 616295 h 1161397"/>
              <a:gd name="connsiteX30" fmla="*/ 1340054 w 6884912"/>
              <a:gd name="connsiteY30" fmla="*/ 614022 h 1161397"/>
              <a:gd name="connsiteX31" fmla="*/ 1391606 w 6884912"/>
              <a:gd name="connsiteY31" fmla="*/ 615229 h 1161397"/>
              <a:gd name="connsiteX32" fmla="*/ 1397565 w 6884912"/>
              <a:gd name="connsiteY32" fmla="*/ 611490 h 1161397"/>
              <a:gd name="connsiteX33" fmla="*/ 1432302 w 6884912"/>
              <a:gd name="connsiteY33" fmla="*/ 617267 h 1161397"/>
              <a:gd name="connsiteX34" fmla="*/ 1449644 w 6884912"/>
              <a:gd name="connsiteY34" fmla="*/ 617591 h 1161397"/>
              <a:gd name="connsiteX35" fmla="*/ 1455793 w 6884912"/>
              <a:gd name="connsiteY35" fmla="*/ 623174 h 1161397"/>
              <a:gd name="connsiteX36" fmla="*/ 1480758 w 6884912"/>
              <a:gd name="connsiteY36" fmla="*/ 620863 h 1161397"/>
              <a:gd name="connsiteX37" fmla="*/ 1483154 w 6884912"/>
              <a:gd name="connsiteY37" fmla="*/ 618527 h 1161397"/>
              <a:gd name="connsiteX38" fmla="*/ 1505495 w 6884912"/>
              <a:gd name="connsiteY38" fmla="*/ 624325 h 1161397"/>
              <a:gd name="connsiteX39" fmla="*/ 1526340 w 6884912"/>
              <a:gd name="connsiteY39" fmla="*/ 638496 h 1161397"/>
              <a:gd name="connsiteX40" fmla="*/ 1731986 w 6884912"/>
              <a:gd name="connsiteY40" fmla="*/ 589682 h 1161397"/>
              <a:gd name="connsiteX41" fmla="*/ 1927935 w 6884912"/>
              <a:gd name="connsiteY41" fmla="*/ 628540 h 1161397"/>
              <a:gd name="connsiteX42" fmla="*/ 2039075 w 6884912"/>
              <a:gd name="connsiteY42" fmla="*/ 599964 h 1161397"/>
              <a:gd name="connsiteX43" fmla="*/ 2066980 w 6884912"/>
              <a:gd name="connsiteY43" fmla="*/ 550413 h 1161397"/>
              <a:gd name="connsiteX44" fmla="*/ 2352236 w 6884912"/>
              <a:gd name="connsiteY44" fmla="*/ 519602 h 1161397"/>
              <a:gd name="connsiteX45" fmla="*/ 2420791 w 6884912"/>
              <a:gd name="connsiteY45" fmla="*/ 492826 h 1161397"/>
              <a:gd name="connsiteX46" fmla="*/ 2489932 w 6884912"/>
              <a:gd name="connsiteY46" fmla="*/ 507864 h 1161397"/>
              <a:gd name="connsiteX47" fmla="*/ 2512917 w 6884912"/>
              <a:gd name="connsiteY47" fmla="*/ 489127 h 1161397"/>
              <a:gd name="connsiteX48" fmla="*/ 2516783 w 6884912"/>
              <a:gd name="connsiteY48" fmla="*/ 485473 h 1161397"/>
              <a:gd name="connsiteX49" fmla="*/ 2534360 w 6884912"/>
              <a:gd name="connsiteY49" fmla="*/ 480064 h 1161397"/>
              <a:gd name="connsiteX50" fmla="*/ 2536691 w 6884912"/>
              <a:gd name="connsiteY50" fmla="*/ 467018 h 1161397"/>
              <a:gd name="connsiteX51" fmla="*/ 2561265 w 6884912"/>
              <a:gd name="connsiteY51" fmla="*/ 450623 h 1161397"/>
              <a:gd name="connsiteX52" fmla="*/ 2594349 w 6884912"/>
              <a:gd name="connsiteY52" fmla="*/ 443884 h 1161397"/>
              <a:gd name="connsiteX53" fmla="*/ 2754324 w 6884912"/>
              <a:gd name="connsiteY53" fmla="*/ 424766 h 1161397"/>
              <a:gd name="connsiteX54" fmla="*/ 2848470 w 6884912"/>
              <a:gd name="connsiteY54" fmla="*/ 405966 h 1161397"/>
              <a:gd name="connsiteX55" fmla="*/ 2881772 w 6884912"/>
              <a:gd name="connsiteY55" fmla="*/ 387260 h 1161397"/>
              <a:gd name="connsiteX56" fmla="*/ 2929932 w 6884912"/>
              <a:gd name="connsiteY56" fmla="*/ 368912 h 1161397"/>
              <a:gd name="connsiteX57" fmla="*/ 3013020 w 6884912"/>
              <a:gd name="connsiteY57" fmla="*/ 327578 h 1161397"/>
              <a:gd name="connsiteX58" fmla="*/ 3127968 w 6884912"/>
              <a:gd name="connsiteY58" fmla="*/ 287613 h 1161397"/>
              <a:gd name="connsiteX59" fmla="*/ 3222191 w 6884912"/>
              <a:gd name="connsiteY59" fmla="*/ 307887 h 1161397"/>
              <a:gd name="connsiteX60" fmla="*/ 3227953 w 6884912"/>
              <a:gd name="connsiteY60" fmla="*/ 297650 h 1161397"/>
              <a:gd name="connsiteX61" fmla="*/ 3287859 w 6884912"/>
              <a:gd name="connsiteY61" fmla="*/ 287558 h 1161397"/>
              <a:gd name="connsiteX62" fmla="*/ 3510042 w 6884912"/>
              <a:gd name="connsiteY62" fmla="*/ 311820 h 1161397"/>
              <a:gd name="connsiteX63" fmla="*/ 3626773 w 6884912"/>
              <a:gd name="connsiteY63" fmla="*/ 290452 h 1161397"/>
              <a:gd name="connsiteX64" fmla="*/ 3666217 w 6884912"/>
              <a:gd name="connsiteY64" fmla="*/ 273255 h 1161397"/>
              <a:gd name="connsiteX65" fmla="*/ 3732427 w 6884912"/>
              <a:gd name="connsiteY65" fmla="*/ 245039 h 1161397"/>
              <a:gd name="connsiteX66" fmla="*/ 3777022 w 6884912"/>
              <a:gd name="connsiteY66" fmla="*/ 200276 h 1161397"/>
              <a:gd name="connsiteX67" fmla="*/ 3791246 w 6884912"/>
              <a:gd name="connsiteY67" fmla="*/ 189996 h 1161397"/>
              <a:gd name="connsiteX68" fmla="*/ 3819864 w 6884912"/>
              <a:gd name="connsiteY68" fmla="*/ 194605 h 1161397"/>
              <a:gd name="connsiteX69" fmla="*/ 3830398 w 6884912"/>
              <a:gd name="connsiteY69" fmla="*/ 188383 h 1161397"/>
              <a:gd name="connsiteX70" fmla="*/ 3834360 w 6884912"/>
              <a:gd name="connsiteY70" fmla="*/ 188992 h 1161397"/>
              <a:gd name="connsiteX71" fmla="*/ 3843715 w 6884912"/>
              <a:gd name="connsiteY71" fmla="*/ 188752 h 1161397"/>
              <a:gd name="connsiteX72" fmla="*/ 3842609 w 6884912"/>
              <a:gd name="connsiteY72" fmla="*/ 197386 h 1161397"/>
              <a:gd name="connsiteX73" fmla="*/ 3853961 w 6884912"/>
              <a:gd name="connsiteY73" fmla="*/ 213380 h 1161397"/>
              <a:gd name="connsiteX74" fmla="*/ 3907640 w 6884912"/>
              <a:gd name="connsiteY74" fmla="*/ 207568 h 1161397"/>
              <a:gd name="connsiteX75" fmla="*/ 3910449 w 6884912"/>
              <a:gd name="connsiteY75" fmla="*/ 197808 h 1161397"/>
              <a:gd name="connsiteX76" fmla="*/ 3917197 w 6884912"/>
              <a:gd name="connsiteY76" fmla="*/ 196121 h 1161397"/>
              <a:gd name="connsiteX77" fmla="*/ 3922400 w 6884912"/>
              <a:gd name="connsiteY77" fmla="*/ 205056 h 1161397"/>
              <a:gd name="connsiteX78" fmla="*/ 4013061 w 6884912"/>
              <a:gd name="connsiteY78" fmla="*/ 224874 h 1161397"/>
              <a:gd name="connsiteX79" fmla="*/ 4134285 w 6884912"/>
              <a:gd name="connsiteY79" fmla="*/ 235592 h 1161397"/>
              <a:gd name="connsiteX80" fmla="*/ 4220717 w 6884912"/>
              <a:gd name="connsiteY80" fmla="*/ 192946 h 1161397"/>
              <a:gd name="connsiteX81" fmla="*/ 4228802 w 6884912"/>
              <a:gd name="connsiteY81" fmla="*/ 201468 h 1161397"/>
              <a:gd name="connsiteX82" fmla="*/ 4289361 w 6884912"/>
              <a:gd name="connsiteY82" fmla="*/ 196642 h 1161397"/>
              <a:gd name="connsiteX83" fmla="*/ 4498913 w 6884912"/>
              <a:gd name="connsiteY83" fmla="*/ 118915 h 1161397"/>
              <a:gd name="connsiteX84" fmla="*/ 4617330 w 6884912"/>
              <a:gd name="connsiteY84" fmla="*/ 111163 h 1161397"/>
              <a:gd name="connsiteX85" fmla="*/ 4659778 w 6884912"/>
              <a:gd name="connsiteY85" fmla="*/ 118219 h 1161397"/>
              <a:gd name="connsiteX86" fmla="*/ 4730870 w 6884912"/>
              <a:gd name="connsiteY86" fmla="*/ 129432 h 1161397"/>
              <a:gd name="connsiteX87" fmla="*/ 4785037 w 6884912"/>
              <a:gd name="connsiteY87" fmla="*/ 161964 h 1161397"/>
              <a:gd name="connsiteX88" fmla="*/ 4844073 w 6884912"/>
              <a:gd name="connsiteY88" fmla="*/ 161768 h 1161397"/>
              <a:gd name="connsiteX89" fmla="*/ 4856454 w 6884912"/>
              <a:gd name="connsiteY89" fmla="*/ 130488 h 1161397"/>
              <a:gd name="connsiteX90" fmla="*/ 4920038 w 6884912"/>
              <a:gd name="connsiteY90" fmla="*/ 140418 h 1161397"/>
              <a:gd name="connsiteX91" fmla="*/ 5016639 w 6884912"/>
              <a:gd name="connsiteY91" fmla="*/ 158905 h 1161397"/>
              <a:gd name="connsiteX92" fmla="*/ 5072009 w 6884912"/>
              <a:gd name="connsiteY92" fmla="*/ 161502 h 1161397"/>
              <a:gd name="connsiteX93" fmla="*/ 5223626 w 6884912"/>
              <a:gd name="connsiteY93" fmla="*/ 177356 h 1161397"/>
              <a:gd name="connsiteX94" fmla="*/ 5375773 w 6884912"/>
              <a:gd name="connsiteY94" fmla="*/ 199913 h 1161397"/>
              <a:gd name="connsiteX95" fmla="*/ 5467502 w 6884912"/>
              <a:gd name="connsiteY95" fmla="*/ 250963 h 1161397"/>
              <a:gd name="connsiteX96" fmla="*/ 5592395 w 6884912"/>
              <a:gd name="connsiteY96" fmla="*/ 265434 h 1161397"/>
              <a:gd name="connsiteX97" fmla="*/ 5613532 w 6884912"/>
              <a:gd name="connsiteY97" fmla="*/ 273379 h 1161397"/>
              <a:gd name="connsiteX98" fmla="*/ 5642173 w 6884912"/>
              <a:gd name="connsiteY98" fmla="*/ 266904 h 1161397"/>
              <a:gd name="connsiteX99" fmla="*/ 5756910 w 6884912"/>
              <a:gd name="connsiteY99" fmla="*/ 239211 h 1161397"/>
              <a:gd name="connsiteX100" fmla="*/ 5846667 w 6884912"/>
              <a:gd name="connsiteY100" fmla="*/ 201786 h 1161397"/>
              <a:gd name="connsiteX101" fmla="*/ 5960732 w 6884912"/>
              <a:gd name="connsiteY101" fmla="*/ 220708 h 1161397"/>
              <a:gd name="connsiteX102" fmla="*/ 6029542 w 6884912"/>
              <a:gd name="connsiteY102" fmla="*/ 210339 h 1161397"/>
              <a:gd name="connsiteX103" fmla="*/ 6141123 w 6884912"/>
              <a:gd name="connsiteY103" fmla="*/ 159923 h 1161397"/>
              <a:gd name="connsiteX104" fmla="*/ 6290640 w 6884912"/>
              <a:gd name="connsiteY104" fmla="*/ 167441 h 1161397"/>
              <a:gd name="connsiteX105" fmla="*/ 6322806 w 6884912"/>
              <a:gd name="connsiteY105" fmla="*/ 213293 h 1161397"/>
              <a:gd name="connsiteX106" fmla="*/ 6364914 w 6884912"/>
              <a:gd name="connsiteY106" fmla="*/ 240140 h 1161397"/>
              <a:gd name="connsiteX107" fmla="*/ 6380420 w 6884912"/>
              <a:gd name="connsiteY107" fmla="*/ 173195 h 1161397"/>
              <a:gd name="connsiteX108" fmla="*/ 6507891 w 6884912"/>
              <a:gd name="connsiteY108" fmla="*/ 118474 h 1161397"/>
              <a:gd name="connsiteX109" fmla="*/ 6571807 w 6884912"/>
              <a:gd name="connsiteY109" fmla="*/ 98636 h 1161397"/>
              <a:gd name="connsiteX110" fmla="*/ 6671880 w 6884912"/>
              <a:gd name="connsiteY110" fmla="*/ 82931 h 1161397"/>
              <a:gd name="connsiteX111" fmla="*/ 6702266 w 6884912"/>
              <a:gd name="connsiteY111" fmla="*/ 75470 h 1161397"/>
              <a:gd name="connsiteX112" fmla="*/ 6845802 w 6884912"/>
              <a:gd name="connsiteY112" fmla="*/ 24496 h 1161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6884912" h="1161397">
                <a:moveTo>
                  <a:pt x="6884912" y="0"/>
                </a:moveTo>
                <a:lnTo>
                  <a:pt x="6884912" y="1161397"/>
                </a:lnTo>
                <a:lnTo>
                  <a:pt x="0" y="1161397"/>
                </a:lnTo>
                <a:lnTo>
                  <a:pt x="27135" y="1147460"/>
                </a:lnTo>
                <a:cubicBezTo>
                  <a:pt x="57431" y="1167048"/>
                  <a:pt x="61886" y="1135904"/>
                  <a:pt x="115388" y="1159043"/>
                </a:cubicBezTo>
                <a:cubicBezTo>
                  <a:pt x="116121" y="1155340"/>
                  <a:pt x="117370" y="1151777"/>
                  <a:pt x="119094" y="1148463"/>
                </a:cubicBezTo>
                <a:cubicBezTo>
                  <a:pt x="129121" y="1129214"/>
                  <a:pt x="152727" y="1122391"/>
                  <a:pt x="171824" y="1133224"/>
                </a:cubicBezTo>
                <a:cubicBezTo>
                  <a:pt x="254344" y="1161369"/>
                  <a:pt x="315458" y="1143220"/>
                  <a:pt x="376455" y="1137381"/>
                </a:cubicBezTo>
                <a:cubicBezTo>
                  <a:pt x="443775" y="1125614"/>
                  <a:pt x="382885" y="1083927"/>
                  <a:pt x="478946" y="1106011"/>
                </a:cubicBezTo>
                <a:cubicBezTo>
                  <a:pt x="481662" y="1085172"/>
                  <a:pt x="491731" y="1081489"/>
                  <a:pt x="512111" y="1085599"/>
                </a:cubicBezTo>
                <a:cubicBezTo>
                  <a:pt x="544368" y="1078502"/>
                  <a:pt x="526559" y="1032754"/>
                  <a:pt x="567875" y="1051976"/>
                </a:cubicBezTo>
                <a:cubicBezTo>
                  <a:pt x="553871" y="1028602"/>
                  <a:pt x="624901" y="1025930"/>
                  <a:pt x="601644" y="1003997"/>
                </a:cubicBezTo>
                <a:cubicBezTo>
                  <a:pt x="614803" y="975652"/>
                  <a:pt x="637415" y="1010272"/>
                  <a:pt x="651408" y="984938"/>
                </a:cubicBezTo>
                <a:cubicBezTo>
                  <a:pt x="673042" y="974024"/>
                  <a:pt x="646948" y="1015207"/>
                  <a:pt x="673197" y="1010060"/>
                </a:cubicBezTo>
                <a:cubicBezTo>
                  <a:pt x="703527" y="999318"/>
                  <a:pt x="718626" y="1045053"/>
                  <a:pt x="723108" y="980081"/>
                </a:cubicBezTo>
                <a:cubicBezTo>
                  <a:pt x="760262" y="985126"/>
                  <a:pt x="757827" y="957145"/>
                  <a:pt x="797699" y="931362"/>
                </a:cubicBezTo>
                <a:cubicBezTo>
                  <a:pt x="821097" y="940623"/>
                  <a:pt x="833565" y="929189"/>
                  <a:pt x="843359" y="910894"/>
                </a:cubicBezTo>
                <a:cubicBezTo>
                  <a:pt x="887668" y="902160"/>
                  <a:pt x="919738" y="869376"/>
                  <a:pt x="965215" y="846701"/>
                </a:cubicBezTo>
                <a:cubicBezTo>
                  <a:pt x="1023081" y="848019"/>
                  <a:pt x="1036422" y="800154"/>
                  <a:pt x="1085080" y="776086"/>
                </a:cubicBezTo>
                <a:cubicBezTo>
                  <a:pt x="1140763" y="795544"/>
                  <a:pt x="1110309" y="730471"/>
                  <a:pt x="1131224" y="706160"/>
                </a:cubicBezTo>
                <a:lnTo>
                  <a:pt x="1138051" y="702034"/>
                </a:lnTo>
                <a:lnTo>
                  <a:pt x="1158800" y="700004"/>
                </a:lnTo>
                <a:lnTo>
                  <a:pt x="1166947" y="700762"/>
                </a:lnTo>
                <a:cubicBezTo>
                  <a:pt x="1172432" y="700717"/>
                  <a:pt x="1175913" y="699961"/>
                  <a:pt x="1178135" y="698631"/>
                </a:cubicBezTo>
                <a:lnTo>
                  <a:pt x="1178301" y="698094"/>
                </a:lnTo>
                <a:lnTo>
                  <a:pt x="1188995" y="697048"/>
                </a:lnTo>
                <a:cubicBezTo>
                  <a:pt x="1207294" y="696390"/>
                  <a:pt x="1225337" y="696802"/>
                  <a:pt x="1242716" y="698052"/>
                </a:cubicBezTo>
                <a:cubicBezTo>
                  <a:pt x="1250387" y="668345"/>
                  <a:pt x="1318259" y="689091"/>
                  <a:pt x="1299977" y="639196"/>
                </a:cubicBezTo>
                <a:cubicBezTo>
                  <a:pt x="1323072" y="639367"/>
                  <a:pt x="1341279" y="658105"/>
                  <a:pt x="1326190" y="625955"/>
                </a:cubicBezTo>
                <a:cubicBezTo>
                  <a:pt x="1333572" y="625050"/>
                  <a:pt x="1337406" y="621362"/>
                  <a:pt x="1339600" y="616295"/>
                </a:cubicBezTo>
                <a:lnTo>
                  <a:pt x="1340054" y="614022"/>
                </a:lnTo>
                <a:lnTo>
                  <a:pt x="1391606" y="615229"/>
                </a:lnTo>
                <a:lnTo>
                  <a:pt x="1397565" y="611490"/>
                </a:lnTo>
                <a:lnTo>
                  <a:pt x="1432302" y="617267"/>
                </a:lnTo>
                <a:lnTo>
                  <a:pt x="1449644" y="617591"/>
                </a:lnTo>
                <a:lnTo>
                  <a:pt x="1455793" y="623174"/>
                </a:lnTo>
                <a:cubicBezTo>
                  <a:pt x="1461744" y="626151"/>
                  <a:pt x="1469373" y="626493"/>
                  <a:pt x="1480758" y="620863"/>
                </a:cubicBezTo>
                <a:lnTo>
                  <a:pt x="1483154" y="618527"/>
                </a:lnTo>
                <a:lnTo>
                  <a:pt x="1505495" y="624325"/>
                </a:lnTo>
                <a:cubicBezTo>
                  <a:pt x="1512992" y="627532"/>
                  <a:pt x="1520025" y="632078"/>
                  <a:pt x="1526340" y="638496"/>
                </a:cubicBezTo>
                <a:cubicBezTo>
                  <a:pt x="1586113" y="586768"/>
                  <a:pt x="1659006" y="610309"/>
                  <a:pt x="1731986" y="589682"/>
                </a:cubicBezTo>
                <a:cubicBezTo>
                  <a:pt x="1750397" y="523106"/>
                  <a:pt x="1896056" y="573257"/>
                  <a:pt x="1927935" y="628540"/>
                </a:cubicBezTo>
                <a:cubicBezTo>
                  <a:pt x="1912854" y="559823"/>
                  <a:pt x="2112261" y="676347"/>
                  <a:pt x="2039075" y="599964"/>
                </a:cubicBezTo>
                <a:cubicBezTo>
                  <a:pt x="2066036" y="601198"/>
                  <a:pt x="2086366" y="569532"/>
                  <a:pt x="2066980" y="550413"/>
                </a:cubicBezTo>
                <a:cubicBezTo>
                  <a:pt x="2155364" y="582582"/>
                  <a:pt x="2259548" y="514786"/>
                  <a:pt x="2352236" y="519602"/>
                </a:cubicBezTo>
                <a:cubicBezTo>
                  <a:pt x="2388450" y="459394"/>
                  <a:pt x="2373298" y="511682"/>
                  <a:pt x="2420791" y="492826"/>
                </a:cubicBezTo>
                <a:cubicBezTo>
                  <a:pt x="2417962" y="542563"/>
                  <a:pt x="2475071" y="455098"/>
                  <a:pt x="2489932" y="507864"/>
                </a:cubicBezTo>
                <a:cubicBezTo>
                  <a:pt x="2498105" y="502761"/>
                  <a:pt x="2505553" y="496153"/>
                  <a:pt x="2512917" y="489127"/>
                </a:cubicBezTo>
                <a:lnTo>
                  <a:pt x="2516783" y="485473"/>
                </a:lnTo>
                <a:lnTo>
                  <a:pt x="2534360" y="480064"/>
                </a:lnTo>
                <a:lnTo>
                  <a:pt x="2536691" y="467018"/>
                </a:lnTo>
                <a:lnTo>
                  <a:pt x="2561265" y="450623"/>
                </a:lnTo>
                <a:cubicBezTo>
                  <a:pt x="2570872" y="446262"/>
                  <a:pt x="2581686" y="443655"/>
                  <a:pt x="2594349" y="443884"/>
                </a:cubicBezTo>
                <a:cubicBezTo>
                  <a:pt x="2640435" y="464638"/>
                  <a:pt x="2696955" y="396361"/>
                  <a:pt x="2754324" y="424766"/>
                </a:cubicBezTo>
                <a:cubicBezTo>
                  <a:pt x="2775130" y="430896"/>
                  <a:pt x="2837731" y="423458"/>
                  <a:pt x="2848470" y="405966"/>
                </a:cubicBezTo>
                <a:cubicBezTo>
                  <a:pt x="2861295" y="401100"/>
                  <a:pt x="2876936" y="405309"/>
                  <a:pt x="2881772" y="387260"/>
                </a:cubicBezTo>
                <a:cubicBezTo>
                  <a:pt x="2890299" y="365261"/>
                  <a:pt x="2938134" y="392997"/>
                  <a:pt x="2929932" y="368912"/>
                </a:cubicBezTo>
                <a:cubicBezTo>
                  <a:pt x="2963844" y="387799"/>
                  <a:pt x="2986550" y="341223"/>
                  <a:pt x="3013020" y="327578"/>
                </a:cubicBezTo>
                <a:cubicBezTo>
                  <a:pt x="3040041" y="346996"/>
                  <a:pt x="3068934" y="299222"/>
                  <a:pt x="3127968" y="287613"/>
                </a:cubicBezTo>
                <a:cubicBezTo>
                  <a:pt x="3157770" y="310215"/>
                  <a:pt x="3167695" y="279445"/>
                  <a:pt x="3222191" y="307887"/>
                </a:cubicBezTo>
                <a:cubicBezTo>
                  <a:pt x="3223593" y="304249"/>
                  <a:pt x="3225533" y="300801"/>
                  <a:pt x="3227953" y="297650"/>
                </a:cubicBezTo>
                <a:cubicBezTo>
                  <a:pt x="3242008" y="279345"/>
                  <a:pt x="3268831" y="274825"/>
                  <a:pt x="3287859" y="287558"/>
                </a:cubicBezTo>
                <a:cubicBezTo>
                  <a:pt x="3373144" y="323866"/>
                  <a:pt x="3442657" y="311681"/>
                  <a:pt x="3510042" y="311820"/>
                </a:cubicBezTo>
                <a:cubicBezTo>
                  <a:pt x="3585274" y="306641"/>
                  <a:pt x="3525753" y="258887"/>
                  <a:pt x="3626773" y="290452"/>
                </a:cubicBezTo>
                <a:cubicBezTo>
                  <a:pt x="3633124" y="269835"/>
                  <a:pt x="3644693" y="267134"/>
                  <a:pt x="3666217" y="273255"/>
                </a:cubicBezTo>
                <a:cubicBezTo>
                  <a:pt x="3702502" y="269310"/>
                  <a:pt x="3690563" y="221720"/>
                  <a:pt x="3732427" y="245039"/>
                </a:cubicBezTo>
                <a:cubicBezTo>
                  <a:pt x="3720985" y="220241"/>
                  <a:pt x="3798776" y="224539"/>
                  <a:pt x="3777022" y="200276"/>
                </a:cubicBezTo>
                <a:cubicBezTo>
                  <a:pt x="3781759" y="193499"/>
                  <a:pt x="3786499" y="190723"/>
                  <a:pt x="3791246" y="189996"/>
                </a:cubicBezTo>
                <a:cubicBezTo>
                  <a:pt x="3800740" y="188542"/>
                  <a:pt x="3810265" y="195284"/>
                  <a:pt x="3819864" y="194605"/>
                </a:cubicBezTo>
                <a:lnTo>
                  <a:pt x="3830398" y="188383"/>
                </a:lnTo>
                <a:lnTo>
                  <a:pt x="3834360" y="188992"/>
                </a:lnTo>
                <a:lnTo>
                  <a:pt x="3843715" y="188752"/>
                </a:lnTo>
                <a:lnTo>
                  <a:pt x="3842609" y="197386"/>
                </a:lnTo>
                <a:cubicBezTo>
                  <a:pt x="3840673" y="205638"/>
                  <a:pt x="3839248" y="214671"/>
                  <a:pt x="3853961" y="213380"/>
                </a:cubicBezTo>
                <a:cubicBezTo>
                  <a:pt x="3884396" y="206569"/>
                  <a:pt x="3895082" y="241941"/>
                  <a:pt x="3907640" y="207568"/>
                </a:cubicBezTo>
                <a:lnTo>
                  <a:pt x="3910449" y="197808"/>
                </a:lnTo>
                <a:lnTo>
                  <a:pt x="3917197" y="196121"/>
                </a:lnTo>
                <a:cubicBezTo>
                  <a:pt x="3920833" y="196372"/>
                  <a:pt x="3922919" y="198717"/>
                  <a:pt x="3922400" y="205056"/>
                </a:cubicBezTo>
                <a:cubicBezTo>
                  <a:pt x="3950680" y="178467"/>
                  <a:pt x="3984062" y="218098"/>
                  <a:pt x="4013061" y="224874"/>
                </a:cubicBezTo>
                <a:cubicBezTo>
                  <a:pt x="4034530" y="199451"/>
                  <a:pt x="4074202" y="238734"/>
                  <a:pt x="4134285" y="235592"/>
                </a:cubicBezTo>
                <a:cubicBezTo>
                  <a:pt x="4157674" y="206403"/>
                  <a:pt x="4174806" y="233822"/>
                  <a:pt x="4220717" y="192946"/>
                </a:cubicBezTo>
                <a:cubicBezTo>
                  <a:pt x="4222964" y="196132"/>
                  <a:pt x="4225687" y="199002"/>
                  <a:pt x="4228802" y="201468"/>
                </a:cubicBezTo>
                <a:cubicBezTo>
                  <a:pt x="4246898" y="215792"/>
                  <a:pt x="4274013" y="213632"/>
                  <a:pt x="4289361" y="196642"/>
                </a:cubicBezTo>
                <a:cubicBezTo>
                  <a:pt x="4363212" y="140627"/>
                  <a:pt x="4433598" y="135488"/>
                  <a:pt x="4498913" y="118915"/>
                </a:cubicBezTo>
                <a:cubicBezTo>
                  <a:pt x="4573135" y="105586"/>
                  <a:pt x="4527062" y="166416"/>
                  <a:pt x="4617330" y="111163"/>
                </a:cubicBezTo>
                <a:cubicBezTo>
                  <a:pt x="4628518" y="129608"/>
                  <a:pt x="4640397" y="129405"/>
                  <a:pt x="4659778" y="118219"/>
                </a:cubicBezTo>
                <a:cubicBezTo>
                  <a:pt x="4695929" y="113193"/>
                  <a:pt x="4695958" y="162259"/>
                  <a:pt x="4730870" y="129432"/>
                </a:cubicBezTo>
                <a:cubicBezTo>
                  <a:pt x="4725822" y="156271"/>
                  <a:pt x="4800214" y="133127"/>
                  <a:pt x="4785037" y="161964"/>
                </a:cubicBezTo>
                <a:cubicBezTo>
                  <a:pt x="4810025" y="183633"/>
                  <a:pt x="4819434" y="143205"/>
                  <a:pt x="4844073" y="161768"/>
                </a:cubicBezTo>
                <a:cubicBezTo>
                  <a:pt x="4870797" y="164132"/>
                  <a:pt x="4827288" y="135164"/>
                  <a:pt x="4856454" y="130488"/>
                </a:cubicBezTo>
                <a:cubicBezTo>
                  <a:pt x="4892086" y="129553"/>
                  <a:pt x="4889263" y="81477"/>
                  <a:pt x="4920038" y="140418"/>
                </a:cubicBezTo>
                <a:cubicBezTo>
                  <a:pt x="4956358" y="122308"/>
                  <a:pt x="4965108" y="149263"/>
                  <a:pt x="5016639" y="158905"/>
                </a:cubicBezTo>
                <a:cubicBezTo>
                  <a:pt x="5037063" y="141828"/>
                  <a:pt x="5054534" y="147986"/>
                  <a:pt x="5072009" y="161502"/>
                </a:cubicBezTo>
                <a:cubicBezTo>
                  <a:pt x="5121260" y="153653"/>
                  <a:pt x="5167555" y="172635"/>
                  <a:pt x="5223626" y="177356"/>
                </a:cubicBezTo>
                <a:cubicBezTo>
                  <a:pt x="5282824" y="155243"/>
                  <a:pt x="5315859" y="195041"/>
                  <a:pt x="5375773" y="199913"/>
                </a:cubicBezTo>
                <a:cubicBezTo>
                  <a:pt x="5432511" y="156218"/>
                  <a:pt x="5417550" y="256036"/>
                  <a:pt x="5467502" y="250963"/>
                </a:cubicBezTo>
                <a:cubicBezTo>
                  <a:pt x="5547124" y="209975"/>
                  <a:pt x="5467171" y="283839"/>
                  <a:pt x="5592395" y="265434"/>
                </a:cubicBezTo>
                <a:cubicBezTo>
                  <a:pt x="5599201" y="258867"/>
                  <a:pt x="5614752" y="264706"/>
                  <a:pt x="5613532" y="273379"/>
                </a:cubicBezTo>
                <a:cubicBezTo>
                  <a:pt x="5621390" y="270408"/>
                  <a:pt x="5639720" y="253173"/>
                  <a:pt x="5642173" y="266904"/>
                </a:cubicBezTo>
                <a:cubicBezTo>
                  <a:pt x="5682296" y="267049"/>
                  <a:pt x="5721812" y="257513"/>
                  <a:pt x="5756910" y="239211"/>
                </a:cubicBezTo>
                <a:cubicBezTo>
                  <a:pt x="5834998" y="260050"/>
                  <a:pt x="5790596" y="197229"/>
                  <a:pt x="5846667" y="201786"/>
                </a:cubicBezTo>
                <a:cubicBezTo>
                  <a:pt x="5892444" y="227312"/>
                  <a:pt x="5908324" y="204527"/>
                  <a:pt x="5960732" y="220708"/>
                </a:cubicBezTo>
                <a:cubicBezTo>
                  <a:pt x="5977124" y="175349"/>
                  <a:pt x="6009640" y="223654"/>
                  <a:pt x="6029542" y="210339"/>
                </a:cubicBezTo>
                <a:cubicBezTo>
                  <a:pt x="6063108" y="261420"/>
                  <a:pt x="6107411" y="160034"/>
                  <a:pt x="6141123" y="159923"/>
                </a:cubicBezTo>
                <a:cubicBezTo>
                  <a:pt x="6198068" y="167749"/>
                  <a:pt x="6260628" y="219715"/>
                  <a:pt x="6290640" y="167441"/>
                </a:cubicBezTo>
                <a:cubicBezTo>
                  <a:pt x="6295193" y="188689"/>
                  <a:pt x="6290494" y="217816"/>
                  <a:pt x="6322806" y="213293"/>
                </a:cubicBezTo>
                <a:cubicBezTo>
                  <a:pt x="6335911" y="223881"/>
                  <a:pt x="6338726" y="256581"/>
                  <a:pt x="6364914" y="240140"/>
                </a:cubicBezTo>
                <a:cubicBezTo>
                  <a:pt x="6331888" y="211628"/>
                  <a:pt x="6385856" y="207033"/>
                  <a:pt x="6380420" y="173195"/>
                </a:cubicBezTo>
                <a:cubicBezTo>
                  <a:pt x="6420580" y="151473"/>
                  <a:pt x="6513519" y="179296"/>
                  <a:pt x="6507891" y="118474"/>
                </a:cubicBezTo>
                <a:cubicBezTo>
                  <a:pt x="6519398" y="82452"/>
                  <a:pt x="6571830" y="137398"/>
                  <a:pt x="6571807" y="98636"/>
                </a:cubicBezTo>
                <a:cubicBezTo>
                  <a:pt x="6594702" y="123421"/>
                  <a:pt x="6634676" y="82071"/>
                  <a:pt x="6671880" y="82931"/>
                </a:cubicBezTo>
                <a:cubicBezTo>
                  <a:pt x="6678855" y="65407"/>
                  <a:pt x="6687415" y="66196"/>
                  <a:pt x="6702266" y="75470"/>
                </a:cubicBezTo>
                <a:cubicBezTo>
                  <a:pt x="6747004" y="78450"/>
                  <a:pt x="6798307" y="53072"/>
                  <a:pt x="6845802" y="24496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8DC1B157-08F1-76DD-073E-1CDDF779F23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00814" y="2986459"/>
            <a:ext cx="3228399" cy="34781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0299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5EF9A06-E26E-7FE7-2FEF-A02F492D8D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-apple-system"/>
              </a:rPr>
              <a:t>В старинной русской свадьбе соединились особенности архаических обрядов с обрядами христианскими.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-apple-system"/>
              </a:rPr>
              <a:t>По древним понятиям обряд должен был обезопасить молодых от воздействия невидимых враждебных сил и обеспечить их семейное благополучие.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-apple-system"/>
              </a:rPr>
              <a:t>Но «браки совершаются на небесах», и союз молодых благословляли иконой и закрепляли церковным венчанием. </a:t>
            </a:r>
          </a:p>
          <a:p>
            <a:pPr marL="0" indent="0">
              <a:buNone/>
            </a:pPr>
            <a:r>
              <a:rPr lang="ru-RU" b="0" i="0" dirty="0">
                <a:solidFill>
                  <a:srgbClr val="000000"/>
                </a:solidFill>
                <a:effectLst/>
                <a:highlight>
                  <a:srgbClr val="FFFFFF"/>
                </a:highlight>
                <a:latin typeface="-apple-system"/>
              </a:rPr>
              <a:t>В наши дни от древнего обряда сохранились лишь отдельные элементы, и свадьба превратилась в веселый праздник.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60467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303" name="Rectangle 12294">
            <a:extLst>
              <a:ext uri="{FF2B5EF4-FFF2-40B4-BE49-F238E27FC236}">
                <a16:creationId xmlns:a16="http://schemas.microsoft.com/office/drawing/2014/main" id="{B86AA2DA-281A-4806-8977-D617AEAC83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04" name="Freeform: Shape 12296">
            <a:extLst>
              <a:ext uri="{FF2B5EF4-FFF2-40B4-BE49-F238E27FC236}">
                <a16:creationId xmlns:a16="http://schemas.microsoft.com/office/drawing/2014/main" id="{64185774-6FC0-4B8D-A8DB-A885468896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707978" y="0"/>
            <a:ext cx="2484022" cy="6858000"/>
          </a:xfrm>
          <a:custGeom>
            <a:avLst/>
            <a:gdLst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57677 w 2632012"/>
              <a:gd name="connsiteY27" fmla="*/ 2548608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399465 w 2632012"/>
              <a:gd name="connsiteY28" fmla="*/ 2412506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46400 w 2632012"/>
              <a:gd name="connsiteY29" fmla="*/ 2252507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138134 w 2632012"/>
              <a:gd name="connsiteY24" fmla="*/ 5616065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183756 w 2632012"/>
              <a:gd name="connsiteY23" fmla="*/ 5808789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20409 w 2632012"/>
              <a:gd name="connsiteY22" fmla="*/ 6022287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  <a:gd name="connsiteX0" fmla="*/ 932173 w 2632012"/>
              <a:gd name="connsiteY0" fmla="*/ 1512545 h 6858000"/>
              <a:gd name="connsiteX1" fmla="*/ 932462 w 2632012"/>
              <a:gd name="connsiteY1" fmla="*/ 1512581 h 6858000"/>
              <a:gd name="connsiteX2" fmla="*/ 932378 w 2632012"/>
              <a:gd name="connsiteY2" fmla="*/ 1512599 h 6858000"/>
              <a:gd name="connsiteX3" fmla="*/ 932173 w 2632012"/>
              <a:gd name="connsiteY3" fmla="*/ 1512545 h 6858000"/>
              <a:gd name="connsiteX4" fmla="*/ 1207569 w 2632012"/>
              <a:gd name="connsiteY4" fmla="*/ 0 h 6858000"/>
              <a:gd name="connsiteX5" fmla="*/ 2632012 w 2632012"/>
              <a:gd name="connsiteY5" fmla="*/ 0 h 6858000"/>
              <a:gd name="connsiteX6" fmla="*/ 2632012 w 2632012"/>
              <a:gd name="connsiteY6" fmla="*/ 6858000 h 6858000"/>
              <a:gd name="connsiteX7" fmla="*/ 13514 w 2632012"/>
              <a:gd name="connsiteY7" fmla="*/ 6858000 h 6858000"/>
              <a:gd name="connsiteX8" fmla="*/ 13170 w 2632012"/>
              <a:gd name="connsiteY8" fmla="*/ 6812829 h 6858000"/>
              <a:gd name="connsiteX9" fmla="*/ 20332 w 2632012"/>
              <a:gd name="connsiteY9" fmla="*/ 6760689 h 6858000"/>
              <a:gd name="connsiteX10" fmla="*/ 25596 w 2632012"/>
              <a:gd name="connsiteY10" fmla="*/ 6721251 h 6858000"/>
              <a:gd name="connsiteX11" fmla="*/ 22507 w 2632012"/>
              <a:gd name="connsiteY11" fmla="*/ 6650499 h 6858000"/>
              <a:gd name="connsiteX12" fmla="*/ 22444 w 2632012"/>
              <a:gd name="connsiteY12" fmla="*/ 6604241 h 6858000"/>
              <a:gd name="connsiteX13" fmla="*/ 31867 w 2632012"/>
              <a:gd name="connsiteY13" fmla="*/ 6559984 h 6858000"/>
              <a:gd name="connsiteX14" fmla="*/ 38635 w 2632012"/>
              <a:gd name="connsiteY14" fmla="*/ 6515473 h 6858000"/>
              <a:gd name="connsiteX15" fmla="*/ 38467 w 2632012"/>
              <a:gd name="connsiteY15" fmla="*/ 6463736 h 6858000"/>
              <a:gd name="connsiteX16" fmla="*/ 38052 w 2632012"/>
              <a:gd name="connsiteY16" fmla="*/ 6432794 h 6858000"/>
              <a:gd name="connsiteX17" fmla="*/ 80445 w 2632012"/>
              <a:gd name="connsiteY17" fmla="*/ 6301309 h 6858000"/>
              <a:gd name="connsiteX18" fmla="*/ 138157 w 2632012"/>
              <a:gd name="connsiteY18" fmla="*/ 6257030 h 6858000"/>
              <a:gd name="connsiteX19" fmla="*/ 170419 w 2632012"/>
              <a:gd name="connsiteY19" fmla="*/ 6171255 h 6858000"/>
              <a:gd name="connsiteX20" fmla="*/ 164027 w 2632012"/>
              <a:gd name="connsiteY20" fmla="*/ 6164357 h 6858000"/>
              <a:gd name="connsiteX21" fmla="*/ 213309 w 2632012"/>
              <a:gd name="connsiteY21" fmla="*/ 6109331 h 6858000"/>
              <a:gd name="connsiteX22" fmla="*/ 208456 w 2632012"/>
              <a:gd name="connsiteY22" fmla="*/ 5878851 h 6858000"/>
              <a:gd name="connsiteX23" fmla="*/ 219615 w 2632012"/>
              <a:gd name="connsiteY23" fmla="*/ 5557777 h 6858000"/>
              <a:gd name="connsiteX24" fmla="*/ 245711 w 2632012"/>
              <a:gd name="connsiteY24" fmla="*/ 5066230 h 6858000"/>
              <a:gd name="connsiteX25" fmla="*/ 276721 w 2632012"/>
              <a:gd name="connsiteY25" fmla="*/ 4162848 h 6858000"/>
              <a:gd name="connsiteX26" fmla="*/ 343082 w 2632012"/>
              <a:gd name="connsiteY26" fmla="*/ 3059377 h 6858000"/>
              <a:gd name="connsiteX27" fmla="*/ 369630 w 2632012"/>
              <a:gd name="connsiteY27" fmla="*/ 2692043 h 6858000"/>
              <a:gd name="connsiteX28" fmla="*/ 435324 w 2632012"/>
              <a:gd name="connsiteY28" fmla="*/ 2520083 h 6858000"/>
              <a:gd name="connsiteX29" fmla="*/ 482259 w 2632012"/>
              <a:gd name="connsiteY29" fmla="*/ 2336178 h 6858000"/>
              <a:gd name="connsiteX30" fmla="*/ 569515 w 2632012"/>
              <a:gd name="connsiteY30" fmla="*/ 2091909 h 6858000"/>
              <a:gd name="connsiteX31" fmla="*/ 638163 w 2632012"/>
              <a:gd name="connsiteY31" fmla="*/ 1994147 h 6858000"/>
              <a:gd name="connsiteX32" fmla="*/ 737312 w 2632012"/>
              <a:gd name="connsiteY32" fmla="*/ 1871408 h 6858000"/>
              <a:gd name="connsiteX33" fmla="*/ 788501 w 2632012"/>
              <a:gd name="connsiteY33" fmla="*/ 1793826 h 6858000"/>
              <a:gd name="connsiteX34" fmla="*/ 819432 w 2632012"/>
              <a:gd name="connsiteY34" fmla="*/ 1746824 h 6858000"/>
              <a:gd name="connsiteX35" fmla="*/ 843936 w 2632012"/>
              <a:gd name="connsiteY35" fmla="*/ 1697348 h 6858000"/>
              <a:gd name="connsiteX36" fmla="*/ 846526 w 2632012"/>
              <a:gd name="connsiteY36" fmla="*/ 1659754 h 6858000"/>
              <a:gd name="connsiteX37" fmla="*/ 873830 w 2632012"/>
              <a:gd name="connsiteY37" fmla="*/ 1628041 h 6858000"/>
              <a:gd name="connsiteX38" fmla="*/ 890626 w 2632012"/>
              <a:gd name="connsiteY38" fmla="*/ 1599883 h 6858000"/>
              <a:gd name="connsiteX39" fmla="*/ 921288 w 2632012"/>
              <a:gd name="connsiteY39" fmla="*/ 1579569 h 6858000"/>
              <a:gd name="connsiteX40" fmla="*/ 920756 w 2632012"/>
              <a:gd name="connsiteY40" fmla="*/ 1537369 h 6858000"/>
              <a:gd name="connsiteX41" fmla="*/ 946290 w 2632012"/>
              <a:gd name="connsiteY41" fmla="*/ 1514308 h 6858000"/>
              <a:gd name="connsiteX42" fmla="*/ 932462 w 2632012"/>
              <a:gd name="connsiteY42" fmla="*/ 1512581 h 6858000"/>
              <a:gd name="connsiteX43" fmla="*/ 940652 w 2632012"/>
              <a:gd name="connsiteY43" fmla="*/ 1510839 h 6858000"/>
              <a:gd name="connsiteX44" fmla="*/ 950739 w 2632012"/>
              <a:gd name="connsiteY44" fmla="*/ 1503635 h 6858000"/>
              <a:gd name="connsiteX45" fmla="*/ 966405 w 2632012"/>
              <a:gd name="connsiteY45" fmla="*/ 1439967 h 6858000"/>
              <a:gd name="connsiteX46" fmla="*/ 973516 w 2632012"/>
              <a:gd name="connsiteY46" fmla="*/ 1389073 h 6858000"/>
              <a:gd name="connsiteX47" fmla="*/ 986960 w 2632012"/>
              <a:gd name="connsiteY47" fmla="*/ 1351857 h 6858000"/>
              <a:gd name="connsiteX48" fmla="*/ 987761 w 2632012"/>
              <a:gd name="connsiteY48" fmla="*/ 1363479 h 6858000"/>
              <a:gd name="connsiteX49" fmla="*/ 989043 w 2632012"/>
              <a:gd name="connsiteY49" fmla="*/ 1346093 h 6858000"/>
              <a:gd name="connsiteX50" fmla="*/ 986960 w 2632012"/>
              <a:gd name="connsiteY50" fmla="*/ 1351857 h 6858000"/>
              <a:gd name="connsiteX51" fmla="*/ 985769 w 2632012"/>
              <a:gd name="connsiteY51" fmla="*/ 1334556 h 6858000"/>
              <a:gd name="connsiteX52" fmla="*/ 982507 w 2632012"/>
              <a:gd name="connsiteY52" fmla="*/ 1216698 h 6858000"/>
              <a:gd name="connsiteX53" fmla="*/ 984836 w 2632012"/>
              <a:gd name="connsiteY53" fmla="*/ 1082381 h 6858000"/>
              <a:gd name="connsiteX54" fmla="*/ 993140 w 2632012"/>
              <a:gd name="connsiteY54" fmla="*/ 1043366 h 6858000"/>
              <a:gd name="connsiteX55" fmla="*/ 995544 w 2632012"/>
              <a:gd name="connsiteY55" fmla="*/ 972540 h 6858000"/>
              <a:gd name="connsiteX56" fmla="*/ 1028500 w 2632012"/>
              <a:gd name="connsiteY56" fmla="*/ 923945 h 6858000"/>
              <a:gd name="connsiteX57" fmla="*/ 1022082 w 2632012"/>
              <a:gd name="connsiteY57" fmla="*/ 838835 h 6858000"/>
              <a:gd name="connsiteX58" fmla="*/ 1025925 w 2632012"/>
              <a:gd name="connsiteY58" fmla="*/ 787183 h 6858000"/>
              <a:gd name="connsiteX59" fmla="*/ 1027904 w 2632012"/>
              <a:gd name="connsiteY59" fmla="*/ 756272 h 6858000"/>
              <a:gd name="connsiteX60" fmla="*/ 1088796 w 2632012"/>
              <a:gd name="connsiteY60" fmla="*/ 641639 h 6858000"/>
              <a:gd name="connsiteX61" fmla="*/ 1164389 w 2632012"/>
              <a:gd name="connsiteY61" fmla="*/ 545140 h 6858000"/>
              <a:gd name="connsiteX62" fmla="*/ 1225321 w 2632012"/>
              <a:gd name="connsiteY62" fmla="*/ 413843 h 6858000"/>
              <a:gd name="connsiteX63" fmla="*/ 1241477 w 2632012"/>
              <a:gd name="connsiteY63" fmla="*/ 358607 h 6858000"/>
              <a:gd name="connsiteX64" fmla="*/ 1246119 w 2632012"/>
              <a:gd name="connsiteY64" fmla="*/ 254866 h 6858000"/>
              <a:gd name="connsiteX65" fmla="*/ 1266837 w 2632012"/>
              <a:gd name="connsiteY65" fmla="*/ 161517 h 6858000"/>
              <a:gd name="connsiteX66" fmla="*/ 1315021 w 2632012"/>
              <a:gd name="connsiteY66" fmla="*/ 54455 h 6858000"/>
              <a:gd name="connsiteX67" fmla="*/ 1319335 w 2632012"/>
              <a:gd name="connsiteY67" fmla="*/ 8880 h 6858000"/>
              <a:gd name="connsiteX68" fmla="*/ 1316402 w 2632012"/>
              <a:gd name="connsiteY68" fmla="*/ 852 h 6858000"/>
              <a:gd name="connsiteX69" fmla="*/ 1207569 w 2632012"/>
              <a:gd name="connsiteY69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2632012" h="6858000">
                <a:moveTo>
                  <a:pt x="932173" y="1512545"/>
                </a:moveTo>
                <a:lnTo>
                  <a:pt x="932462" y="1512581"/>
                </a:lnTo>
                <a:lnTo>
                  <a:pt x="932378" y="1512599"/>
                </a:lnTo>
                <a:cubicBezTo>
                  <a:pt x="930618" y="1512681"/>
                  <a:pt x="930202" y="1512462"/>
                  <a:pt x="932173" y="1512545"/>
                </a:cubicBezTo>
                <a:close/>
                <a:moveTo>
                  <a:pt x="1207569" y="0"/>
                </a:moveTo>
                <a:lnTo>
                  <a:pt x="2632012" y="0"/>
                </a:lnTo>
                <a:lnTo>
                  <a:pt x="2632012" y="6858000"/>
                </a:lnTo>
                <a:lnTo>
                  <a:pt x="13514" y="6858000"/>
                </a:lnTo>
                <a:cubicBezTo>
                  <a:pt x="13399" y="6842943"/>
                  <a:pt x="13285" y="6827886"/>
                  <a:pt x="13170" y="6812829"/>
                </a:cubicBezTo>
                <a:cubicBezTo>
                  <a:pt x="12714" y="6794763"/>
                  <a:pt x="13524" y="6777517"/>
                  <a:pt x="20332" y="6760689"/>
                </a:cubicBezTo>
                <a:cubicBezTo>
                  <a:pt x="10828" y="6746468"/>
                  <a:pt x="7794" y="6733277"/>
                  <a:pt x="25596" y="6721251"/>
                </a:cubicBezTo>
                <a:cubicBezTo>
                  <a:pt x="24143" y="6683539"/>
                  <a:pt x="1631" y="6673595"/>
                  <a:pt x="22507" y="6650499"/>
                </a:cubicBezTo>
                <a:cubicBezTo>
                  <a:pt x="-25124" y="6620536"/>
                  <a:pt x="16765" y="6629253"/>
                  <a:pt x="22444" y="6604241"/>
                </a:cubicBezTo>
                <a:cubicBezTo>
                  <a:pt x="28668" y="6588866"/>
                  <a:pt x="29169" y="6574778"/>
                  <a:pt x="31867" y="6559984"/>
                </a:cubicBezTo>
                <a:cubicBezTo>
                  <a:pt x="4443" y="6566661"/>
                  <a:pt x="62924" y="6515664"/>
                  <a:pt x="38635" y="6515473"/>
                </a:cubicBezTo>
                <a:cubicBezTo>
                  <a:pt x="72259" y="6495428"/>
                  <a:pt x="29118" y="6488543"/>
                  <a:pt x="38467" y="6463736"/>
                </a:cubicBezTo>
                <a:cubicBezTo>
                  <a:pt x="50944" y="6451623"/>
                  <a:pt x="52742" y="6443270"/>
                  <a:pt x="38052" y="6432794"/>
                </a:cubicBezTo>
                <a:cubicBezTo>
                  <a:pt x="98939" y="6376824"/>
                  <a:pt x="58603" y="6351821"/>
                  <a:pt x="80445" y="6301309"/>
                </a:cubicBezTo>
                <a:cubicBezTo>
                  <a:pt x="103917" y="6257537"/>
                  <a:pt x="78836" y="6301310"/>
                  <a:pt x="138157" y="6257030"/>
                </a:cubicBezTo>
                <a:cubicBezTo>
                  <a:pt x="155187" y="6248574"/>
                  <a:pt x="166108" y="6186701"/>
                  <a:pt x="170419" y="6171255"/>
                </a:cubicBezTo>
                <a:cubicBezTo>
                  <a:pt x="174731" y="6155809"/>
                  <a:pt x="166522" y="6166390"/>
                  <a:pt x="164027" y="6164357"/>
                </a:cubicBezTo>
                <a:cubicBezTo>
                  <a:pt x="206228" y="6137678"/>
                  <a:pt x="184454" y="6121750"/>
                  <a:pt x="213309" y="6109331"/>
                </a:cubicBezTo>
                <a:cubicBezTo>
                  <a:pt x="224262" y="6067371"/>
                  <a:pt x="183175" y="5890445"/>
                  <a:pt x="208456" y="5878851"/>
                </a:cubicBezTo>
                <a:cubicBezTo>
                  <a:pt x="225886" y="5808435"/>
                  <a:pt x="192379" y="5574013"/>
                  <a:pt x="219615" y="5557777"/>
                </a:cubicBezTo>
                <a:lnTo>
                  <a:pt x="245711" y="5066230"/>
                </a:lnTo>
                <a:cubicBezTo>
                  <a:pt x="117719" y="4582016"/>
                  <a:pt x="230524" y="4647254"/>
                  <a:pt x="276721" y="4162848"/>
                </a:cubicBezTo>
                <a:lnTo>
                  <a:pt x="343082" y="3059377"/>
                </a:lnTo>
                <a:cubicBezTo>
                  <a:pt x="347947" y="2889121"/>
                  <a:pt x="364765" y="2862299"/>
                  <a:pt x="369630" y="2692043"/>
                </a:cubicBezTo>
                <a:cubicBezTo>
                  <a:pt x="369393" y="2690043"/>
                  <a:pt x="435560" y="2522082"/>
                  <a:pt x="435324" y="2520083"/>
                </a:cubicBezTo>
                <a:lnTo>
                  <a:pt x="482259" y="2336178"/>
                </a:lnTo>
                <a:cubicBezTo>
                  <a:pt x="516201" y="2267350"/>
                  <a:pt x="537443" y="2148254"/>
                  <a:pt x="569515" y="2091909"/>
                </a:cubicBezTo>
                <a:cubicBezTo>
                  <a:pt x="629286" y="2030534"/>
                  <a:pt x="622061" y="2045605"/>
                  <a:pt x="638163" y="1994147"/>
                </a:cubicBezTo>
                <a:cubicBezTo>
                  <a:pt x="633178" y="1967912"/>
                  <a:pt x="705417" y="1945185"/>
                  <a:pt x="737312" y="1871408"/>
                </a:cubicBezTo>
                <a:cubicBezTo>
                  <a:pt x="759407" y="1814663"/>
                  <a:pt x="795838" y="1856475"/>
                  <a:pt x="788501" y="1793826"/>
                </a:cubicBezTo>
                <a:cubicBezTo>
                  <a:pt x="796402" y="1792725"/>
                  <a:pt x="813276" y="1750182"/>
                  <a:pt x="819432" y="1746824"/>
                </a:cubicBezTo>
                <a:lnTo>
                  <a:pt x="843936" y="1697348"/>
                </a:lnTo>
                <a:cubicBezTo>
                  <a:pt x="847635" y="1681502"/>
                  <a:pt x="845709" y="1667584"/>
                  <a:pt x="846526" y="1659754"/>
                </a:cubicBezTo>
                <a:lnTo>
                  <a:pt x="873830" y="1628041"/>
                </a:lnTo>
                <a:lnTo>
                  <a:pt x="890626" y="1599883"/>
                </a:lnTo>
                <a:lnTo>
                  <a:pt x="921288" y="1579569"/>
                </a:lnTo>
                <a:cubicBezTo>
                  <a:pt x="921111" y="1565502"/>
                  <a:pt x="920933" y="1551436"/>
                  <a:pt x="920756" y="1537369"/>
                </a:cubicBezTo>
                <a:cubicBezTo>
                  <a:pt x="918173" y="1533598"/>
                  <a:pt x="943194" y="1519497"/>
                  <a:pt x="946290" y="1514308"/>
                </a:cubicBezTo>
                <a:lnTo>
                  <a:pt x="932462" y="1512581"/>
                </a:lnTo>
                <a:lnTo>
                  <a:pt x="940652" y="1510839"/>
                </a:lnTo>
                <a:cubicBezTo>
                  <a:pt x="944059" y="1509546"/>
                  <a:pt x="947769" y="1507347"/>
                  <a:pt x="950739" y="1503635"/>
                </a:cubicBezTo>
                <a:lnTo>
                  <a:pt x="966405" y="1439967"/>
                </a:lnTo>
                <a:cubicBezTo>
                  <a:pt x="966567" y="1437915"/>
                  <a:pt x="970755" y="1392639"/>
                  <a:pt x="973516" y="1389073"/>
                </a:cubicBezTo>
                <a:lnTo>
                  <a:pt x="986960" y="1351857"/>
                </a:lnTo>
                <a:lnTo>
                  <a:pt x="987761" y="1363479"/>
                </a:lnTo>
                <a:cubicBezTo>
                  <a:pt x="987046" y="1391389"/>
                  <a:pt x="991418" y="1341827"/>
                  <a:pt x="989043" y="1346093"/>
                </a:cubicBezTo>
                <a:lnTo>
                  <a:pt x="986960" y="1351857"/>
                </a:lnTo>
                <a:lnTo>
                  <a:pt x="985769" y="1334556"/>
                </a:lnTo>
                <a:cubicBezTo>
                  <a:pt x="983992" y="1300062"/>
                  <a:pt x="982872" y="1251835"/>
                  <a:pt x="982507" y="1216698"/>
                </a:cubicBezTo>
                <a:cubicBezTo>
                  <a:pt x="989105" y="1176777"/>
                  <a:pt x="968656" y="1115073"/>
                  <a:pt x="984836" y="1082381"/>
                </a:cubicBezTo>
                <a:cubicBezTo>
                  <a:pt x="976467" y="1067557"/>
                  <a:pt x="974466" y="1054191"/>
                  <a:pt x="993140" y="1043366"/>
                </a:cubicBezTo>
                <a:cubicBezTo>
                  <a:pt x="994613" y="1005627"/>
                  <a:pt x="972947" y="994211"/>
                  <a:pt x="995544" y="972540"/>
                </a:cubicBezTo>
                <a:cubicBezTo>
                  <a:pt x="1001437" y="952637"/>
                  <a:pt x="1021106" y="938879"/>
                  <a:pt x="1028500" y="923945"/>
                </a:cubicBezTo>
                <a:cubicBezTo>
                  <a:pt x="1032923" y="901661"/>
                  <a:pt x="1022511" y="861628"/>
                  <a:pt x="1022082" y="838835"/>
                </a:cubicBezTo>
                <a:cubicBezTo>
                  <a:pt x="1057150" y="821053"/>
                  <a:pt x="1014683" y="811325"/>
                  <a:pt x="1025925" y="787183"/>
                </a:cubicBezTo>
                <a:cubicBezTo>
                  <a:pt x="1039299" y="775919"/>
                  <a:pt x="1041738" y="767701"/>
                  <a:pt x="1027904" y="756272"/>
                </a:cubicBezTo>
                <a:cubicBezTo>
                  <a:pt x="1092931" y="704439"/>
                  <a:pt x="1063111" y="690611"/>
                  <a:pt x="1088796" y="641639"/>
                </a:cubicBezTo>
                <a:cubicBezTo>
                  <a:pt x="1115586" y="599503"/>
                  <a:pt x="1101832" y="585408"/>
                  <a:pt x="1164389" y="545140"/>
                </a:cubicBezTo>
                <a:cubicBezTo>
                  <a:pt x="1183904" y="515341"/>
                  <a:pt x="1212474" y="444932"/>
                  <a:pt x="1225321" y="413843"/>
                </a:cubicBezTo>
                <a:cubicBezTo>
                  <a:pt x="1235550" y="389613"/>
                  <a:pt x="1230254" y="392779"/>
                  <a:pt x="1241477" y="358607"/>
                </a:cubicBezTo>
                <a:cubicBezTo>
                  <a:pt x="1244505" y="325057"/>
                  <a:pt x="1241891" y="287714"/>
                  <a:pt x="1246119" y="254866"/>
                </a:cubicBezTo>
                <a:cubicBezTo>
                  <a:pt x="1250325" y="233178"/>
                  <a:pt x="1255354" y="194919"/>
                  <a:pt x="1266837" y="161517"/>
                </a:cubicBezTo>
                <a:cubicBezTo>
                  <a:pt x="1312077" y="135871"/>
                  <a:pt x="1280314" y="75805"/>
                  <a:pt x="1315021" y="54455"/>
                </a:cubicBezTo>
                <a:cubicBezTo>
                  <a:pt x="1325412" y="38765"/>
                  <a:pt x="1323873" y="23602"/>
                  <a:pt x="1319335" y="8880"/>
                </a:cubicBezTo>
                <a:lnTo>
                  <a:pt x="1316402" y="852"/>
                </a:lnTo>
                <a:lnTo>
                  <a:pt x="1207569" y="0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322EB4-8F87-6615-65D7-E37DFBF16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7038" y="609597"/>
            <a:ext cx="8903433" cy="1330841"/>
          </a:xfrm>
        </p:spPr>
        <p:txBody>
          <a:bodyPr>
            <a:normAutofit/>
          </a:bodyPr>
          <a:lstStyle/>
          <a:p>
            <a:r>
              <a:rPr lang="ru-RU"/>
              <a:t>Похороны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8AF07E-895C-3C0B-F535-615DA3123F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7343" y="1940438"/>
            <a:ext cx="5126303" cy="39085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Много обрядов было связано с проводами человека в последний путь.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С покойным прощались не только родные, но и все общество, к которому он принадлежал. </a:t>
            </a:r>
          </a:p>
          <a:p>
            <a:pPr marL="0" indent="0">
              <a:buNone/>
            </a:pPr>
            <a:r>
              <a:rPr lang="ru-RU" sz="2400" b="0" i="0" dirty="0">
                <a:effectLst/>
                <a:highlight>
                  <a:srgbClr val="FFFFFF"/>
                </a:highlight>
                <a:latin typeface="-apple-system"/>
              </a:rPr>
              <a:t>Поэтому похороны, как и свадьба, были социальным обрядом. Но, разумеется, здесь не было веселых песен — покойного провожали похоронными причитаниями.</a:t>
            </a:r>
            <a:endParaRPr lang="ru-RU" sz="2400" dirty="0"/>
          </a:p>
        </p:txBody>
      </p:sp>
      <p:sp>
        <p:nvSpPr>
          <p:cNvPr id="12299" name="Freeform: Shape 12298">
            <a:extLst>
              <a:ext uri="{FF2B5EF4-FFF2-40B4-BE49-F238E27FC236}">
                <a16:creationId xmlns:a16="http://schemas.microsoft.com/office/drawing/2014/main" id="{B7D3B4FC-79F4-47D2-9D79-DA876E6AD8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60988" y="2022496"/>
            <a:ext cx="4664547" cy="4043934"/>
          </a:xfrm>
          <a:custGeom>
            <a:avLst/>
            <a:gdLst>
              <a:gd name="connsiteX0" fmla="*/ 0 w 2400300"/>
              <a:gd name="connsiteY0" fmla="*/ 0 h 2400300"/>
              <a:gd name="connsiteX1" fmla="*/ 2400300 w 2400300"/>
              <a:gd name="connsiteY1" fmla="*/ 0 h 2400300"/>
              <a:gd name="connsiteX2" fmla="*/ 2400300 w 2400300"/>
              <a:gd name="connsiteY2" fmla="*/ 2400300 h 2400300"/>
              <a:gd name="connsiteX3" fmla="*/ 0 w 2400300"/>
              <a:gd name="connsiteY3" fmla="*/ 2400300 h 2400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00300" h="2400300">
                <a:moveTo>
                  <a:pt x="0" y="0"/>
                </a:moveTo>
                <a:lnTo>
                  <a:pt x="2400300" y="0"/>
                </a:lnTo>
                <a:lnTo>
                  <a:pt x="2400300" y="2400300"/>
                </a:lnTo>
                <a:lnTo>
                  <a:pt x="0" y="24003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  <a:effectLst>
            <a:outerShdw blurRad="25400" dist="12700" dir="30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pic>
        <p:nvPicPr>
          <p:cNvPr id="12290" name="Picture 2" descr="Picture background">
            <a:extLst>
              <a:ext uri="{FF2B5EF4-FFF2-40B4-BE49-F238E27FC236}">
                <a16:creationId xmlns:a16="http://schemas.microsoft.com/office/drawing/2014/main" id="{8194614F-2B08-AC08-CE00-4CA08D18F4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59" r="13822" b="1"/>
          <a:stretch/>
        </p:blipFill>
        <p:spPr bwMode="auto">
          <a:xfrm>
            <a:off x="7016376" y="2183362"/>
            <a:ext cx="4357896" cy="3732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5" name="Rectangle 6">
            <a:extLst>
              <a:ext uri="{FF2B5EF4-FFF2-40B4-BE49-F238E27FC236}">
                <a16:creationId xmlns:a16="http://schemas.microsoft.com/office/drawing/2014/main" id="{EFF9196C-3887-4B80-8671-3CA6705C18D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78543" y="5840356"/>
            <a:ext cx="1029435" cy="452147"/>
          </a:xfrm>
          <a:custGeom>
            <a:avLst/>
            <a:gdLst>
              <a:gd name="connsiteX0" fmla="*/ 0 w 2142503"/>
              <a:gd name="connsiteY0" fmla="*/ 0 h 571500"/>
              <a:gd name="connsiteX1" fmla="*/ 2142503 w 2142503"/>
              <a:gd name="connsiteY1" fmla="*/ 0 h 571500"/>
              <a:gd name="connsiteX2" fmla="*/ 2142503 w 2142503"/>
              <a:gd name="connsiteY2" fmla="*/ 571500 h 571500"/>
              <a:gd name="connsiteX3" fmla="*/ 0 w 2142503"/>
              <a:gd name="connsiteY3" fmla="*/ 571500 h 571500"/>
              <a:gd name="connsiteX4" fmla="*/ 0 w 2142503"/>
              <a:gd name="connsiteY4" fmla="*/ 0 h 571500"/>
              <a:gd name="connsiteX0" fmla="*/ 0 w 2142503"/>
              <a:gd name="connsiteY0" fmla="*/ 0 h 582145"/>
              <a:gd name="connsiteX1" fmla="*/ 2142503 w 2142503"/>
              <a:gd name="connsiteY1" fmla="*/ 0 h 582145"/>
              <a:gd name="connsiteX2" fmla="*/ 2142503 w 2142503"/>
              <a:gd name="connsiteY2" fmla="*/ 571500 h 582145"/>
              <a:gd name="connsiteX3" fmla="*/ 2050917 w 2142503"/>
              <a:gd name="connsiteY3" fmla="*/ 582088 h 582145"/>
              <a:gd name="connsiteX4" fmla="*/ 0 w 2142503"/>
              <a:gd name="connsiteY4" fmla="*/ 571500 h 582145"/>
              <a:gd name="connsiteX5" fmla="*/ 0 w 2142503"/>
              <a:gd name="connsiteY5" fmla="*/ 0 h 582145"/>
              <a:gd name="connsiteX0" fmla="*/ 0 w 2159832"/>
              <a:gd name="connsiteY0" fmla="*/ 0 h 582145"/>
              <a:gd name="connsiteX1" fmla="*/ 2142503 w 2159832"/>
              <a:gd name="connsiteY1" fmla="*/ 0 h 582145"/>
              <a:gd name="connsiteX2" fmla="*/ 2159829 w 2159832"/>
              <a:gd name="connsiteY2" fmla="*/ 96526 h 582145"/>
              <a:gd name="connsiteX3" fmla="*/ 2142503 w 2159832"/>
              <a:gd name="connsiteY3" fmla="*/ 571500 h 582145"/>
              <a:gd name="connsiteX4" fmla="*/ 2050917 w 2159832"/>
              <a:gd name="connsiteY4" fmla="*/ 582088 h 582145"/>
              <a:gd name="connsiteX5" fmla="*/ 0 w 2159832"/>
              <a:gd name="connsiteY5" fmla="*/ 571500 h 582145"/>
              <a:gd name="connsiteX6" fmla="*/ 0 w 2159832"/>
              <a:gd name="connsiteY6" fmla="*/ 0 h 582145"/>
              <a:gd name="connsiteX0" fmla="*/ 0 w 2159832"/>
              <a:gd name="connsiteY0" fmla="*/ 12386 h 594531"/>
              <a:gd name="connsiteX1" fmla="*/ 67826 w 2159832"/>
              <a:gd name="connsiteY1" fmla="*/ 0 h 594531"/>
              <a:gd name="connsiteX2" fmla="*/ 2142503 w 2159832"/>
              <a:gd name="connsiteY2" fmla="*/ 12386 h 594531"/>
              <a:gd name="connsiteX3" fmla="*/ 2159829 w 2159832"/>
              <a:gd name="connsiteY3" fmla="*/ 108912 h 594531"/>
              <a:gd name="connsiteX4" fmla="*/ 2142503 w 2159832"/>
              <a:gd name="connsiteY4" fmla="*/ 583886 h 594531"/>
              <a:gd name="connsiteX5" fmla="*/ 2050917 w 2159832"/>
              <a:gd name="connsiteY5" fmla="*/ 594474 h 594531"/>
              <a:gd name="connsiteX6" fmla="*/ 0 w 2159832"/>
              <a:gd name="connsiteY6" fmla="*/ 583886 h 594531"/>
              <a:gd name="connsiteX7" fmla="*/ 0 w 2159832"/>
              <a:gd name="connsiteY7" fmla="*/ 12386 h 594531"/>
              <a:gd name="connsiteX0" fmla="*/ 0 w 2168908"/>
              <a:gd name="connsiteY0" fmla="*/ 26000 h 594531"/>
              <a:gd name="connsiteX1" fmla="*/ 76902 w 2168908"/>
              <a:gd name="connsiteY1" fmla="*/ 0 h 594531"/>
              <a:gd name="connsiteX2" fmla="*/ 2151579 w 2168908"/>
              <a:gd name="connsiteY2" fmla="*/ 12386 h 594531"/>
              <a:gd name="connsiteX3" fmla="*/ 2168905 w 2168908"/>
              <a:gd name="connsiteY3" fmla="*/ 108912 h 594531"/>
              <a:gd name="connsiteX4" fmla="*/ 2151579 w 2168908"/>
              <a:gd name="connsiteY4" fmla="*/ 583886 h 594531"/>
              <a:gd name="connsiteX5" fmla="*/ 2059993 w 2168908"/>
              <a:gd name="connsiteY5" fmla="*/ 594474 h 594531"/>
              <a:gd name="connsiteX6" fmla="*/ 9076 w 2168908"/>
              <a:gd name="connsiteY6" fmla="*/ 583886 h 594531"/>
              <a:gd name="connsiteX7" fmla="*/ 0 w 2168908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5393 w 2174301"/>
              <a:gd name="connsiteY0" fmla="*/ 26000 h 594531"/>
              <a:gd name="connsiteX1" fmla="*/ 82295 w 2174301"/>
              <a:gd name="connsiteY1" fmla="*/ 0 h 594531"/>
              <a:gd name="connsiteX2" fmla="*/ 2156972 w 2174301"/>
              <a:gd name="connsiteY2" fmla="*/ 12386 h 594531"/>
              <a:gd name="connsiteX3" fmla="*/ 2174298 w 2174301"/>
              <a:gd name="connsiteY3" fmla="*/ 108912 h 594531"/>
              <a:gd name="connsiteX4" fmla="*/ 2156972 w 2174301"/>
              <a:gd name="connsiteY4" fmla="*/ 583886 h 594531"/>
              <a:gd name="connsiteX5" fmla="*/ 2065386 w 2174301"/>
              <a:gd name="connsiteY5" fmla="*/ 594474 h 594531"/>
              <a:gd name="connsiteX6" fmla="*/ 14469 w 2174301"/>
              <a:gd name="connsiteY6" fmla="*/ 583886 h 594531"/>
              <a:gd name="connsiteX7" fmla="*/ 5393 w 2174301"/>
              <a:gd name="connsiteY7" fmla="*/ 26000 h 594531"/>
              <a:gd name="connsiteX0" fmla="*/ 147197 w 2316105"/>
              <a:gd name="connsiteY0" fmla="*/ 26000 h 594531"/>
              <a:gd name="connsiteX1" fmla="*/ 224099 w 2316105"/>
              <a:gd name="connsiteY1" fmla="*/ 0 h 594531"/>
              <a:gd name="connsiteX2" fmla="*/ 2298776 w 2316105"/>
              <a:gd name="connsiteY2" fmla="*/ 12386 h 594531"/>
              <a:gd name="connsiteX3" fmla="*/ 2316102 w 2316105"/>
              <a:gd name="connsiteY3" fmla="*/ 108912 h 594531"/>
              <a:gd name="connsiteX4" fmla="*/ 2298776 w 2316105"/>
              <a:gd name="connsiteY4" fmla="*/ 583886 h 594531"/>
              <a:gd name="connsiteX5" fmla="*/ 2207190 w 2316105"/>
              <a:gd name="connsiteY5" fmla="*/ 594474 h 594531"/>
              <a:gd name="connsiteX6" fmla="*/ 156273 w 2316105"/>
              <a:gd name="connsiteY6" fmla="*/ 583886 h 594531"/>
              <a:gd name="connsiteX7" fmla="*/ 142416 w 2316105"/>
              <a:gd name="connsiteY7" fmla="*/ 235975 h 594531"/>
              <a:gd name="connsiteX8" fmla="*/ 147197 w 2316105"/>
              <a:gd name="connsiteY8" fmla="*/ 26000 h 594531"/>
              <a:gd name="connsiteX0" fmla="*/ 154684 w 2323592"/>
              <a:gd name="connsiteY0" fmla="*/ 26000 h 594531"/>
              <a:gd name="connsiteX1" fmla="*/ 231586 w 2323592"/>
              <a:gd name="connsiteY1" fmla="*/ 0 h 594531"/>
              <a:gd name="connsiteX2" fmla="*/ 2306263 w 2323592"/>
              <a:gd name="connsiteY2" fmla="*/ 12386 h 594531"/>
              <a:gd name="connsiteX3" fmla="*/ 2323589 w 2323592"/>
              <a:gd name="connsiteY3" fmla="*/ 108912 h 594531"/>
              <a:gd name="connsiteX4" fmla="*/ 2306263 w 2323592"/>
              <a:gd name="connsiteY4" fmla="*/ 583886 h 594531"/>
              <a:gd name="connsiteX5" fmla="*/ 2214677 w 2323592"/>
              <a:gd name="connsiteY5" fmla="*/ 594474 h 594531"/>
              <a:gd name="connsiteX6" fmla="*/ 163760 w 2323592"/>
              <a:gd name="connsiteY6" fmla="*/ 583886 h 594531"/>
              <a:gd name="connsiteX7" fmla="*/ 158979 w 2323592"/>
              <a:gd name="connsiteY7" fmla="*/ 403879 h 594531"/>
              <a:gd name="connsiteX8" fmla="*/ 149903 w 2323592"/>
              <a:gd name="connsiteY8" fmla="*/ 235975 h 594531"/>
              <a:gd name="connsiteX9" fmla="*/ 154684 w 2323592"/>
              <a:gd name="connsiteY9" fmla="*/ 26000 h 594531"/>
              <a:gd name="connsiteX0" fmla="*/ 13665 w 2182573"/>
              <a:gd name="connsiteY0" fmla="*/ 26000 h 594531"/>
              <a:gd name="connsiteX1" fmla="*/ 90567 w 2182573"/>
              <a:gd name="connsiteY1" fmla="*/ 0 h 594531"/>
              <a:gd name="connsiteX2" fmla="*/ 2165244 w 2182573"/>
              <a:gd name="connsiteY2" fmla="*/ 12386 h 594531"/>
              <a:gd name="connsiteX3" fmla="*/ 2182570 w 2182573"/>
              <a:gd name="connsiteY3" fmla="*/ 108912 h 594531"/>
              <a:gd name="connsiteX4" fmla="*/ 2165244 w 2182573"/>
              <a:gd name="connsiteY4" fmla="*/ 583886 h 594531"/>
              <a:gd name="connsiteX5" fmla="*/ 2073658 w 2182573"/>
              <a:gd name="connsiteY5" fmla="*/ 594474 h 594531"/>
              <a:gd name="connsiteX6" fmla="*/ 22741 w 2182573"/>
              <a:gd name="connsiteY6" fmla="*/ 583886 h 594531"/>
              <a:gd name="connsiteX7" fmla="*/ 17960 w 2182573"/>
              <a:gd name="connsiteY7" fmla="*/ 403879 h 594531"/>
              <a:gd name="connsiteX8" fmla="*/ 8884 w 2182573"/>
              <a:gd name="connsiteY8" fmla="*/ 235975 h 594531"/>
              <a:gd name="connsiteX9" fmla="*/ 13665 w 2182573"/>
              <a:gd name="connsiteY9" fmla="*/ 26000 h 594531"/>
              <a:gd name="connsiteX0" fmla="*/ 13665 w 2202120"/>
              <a:gd name="connsiteY0" fmla="*/ 26000 h 594531"/>
              <a:gd name="connsiteX1" fmla="*/ 90567 w 2202120"/>
              <a:gd name="connsiteY1" fmla="*/ 0 h 594531"/>
              <a:gd name="connsiteX2" fmla="*/ 2165244 w 2202120"/>
              <a:gd name="connsiteY2" fmla="*/ 12386 h 594531"/>
              <a:gd name="connsiteX3" fmla="*/ 2182570 w 2202120"/>
              <a:gd name="connsiteY3" fmla="*/ 108912 h 594531"/>
              <a:gd name="connsiteX4" fmla="*/ 2192471 w 2202120"/>
              <a:gd name="connsiteY4" fmla="*/ 583886 h 594531"/>
              <a:gd name="connsiteX5" fmla="*/ 2073658 w 2202120"/>
              <a:gd name="connsiteY5" fmla="*/ 594474 h 594531"/>
              <a:gd name="connsiteX6" fmla="*/ 22741 w 2202120"/>
              <a:gd name="connsiteY6" fmla="*/ 583886 h 594531"/>
              <a:gd name="connsiteX7" fmla="*/ 17960 w 2202120"/>
              <a:gd name="connsiteY7" fmla="*/ 403879 h 594531"/>
              <a:gd name="connsiteX8" fmla="*/ 8884 w 2202120"/>
              <a:gd name="connsiteY8" fmla="*/ 235975 h 594531"/>
              <a:gd name="connsiteX9" fmla="*/ 13665 w 2202120"/>
              <a:gd name="connsiteY9" fmla="*/ 26000 h 594531"/>
              <a:gd name="connsiteX0" fmla="*/ 13665 w 2202036"/>
              <a:gd name="connsiteY0" fmla="*/ 26000 h 594531"/>
              <a:gd name="connsiteX1" fmla="*/ 90567 w 2202036"/>
              <a:gd name="connsiteY1" fmla="*/ 0 h 594531"/>
              <a:gd name="connsiteX2" fmla="*/ 2165244 w 2202036"/>
              <a:gd name="connsiteY2" fmla="*/ 12386 h 594531"/>
              <a:gd name="connsiteX3" fmla="*/ 2182570 w 2202036"/>
              <a:gd name="connsiteY3" fmla="*/ 108912 h 594531"/>
              <a:gd name="connsiteX4" fmla="*/ 2191645 w 2202036"/>
              <a:gd name="connsiteY4" fmla="*/ 422031 h 594531"/>
              <a:gd name="connsiteX5" fmla="*/ 2192471 w 2202036"/>
              <a:gd name="connsiteY5" fmla="*/ 583886 h 594531"/>
              <a:gd name="connsiteX6" fmla="*/ 2073658 w 2202036"/>
              <a:gd name="connsiteY6" fmla="*/ 594474 h 594531"/>
              <a:gd name="connsiteX7" fmla="*/ 22741 w 2202036"/>
              <a:gd name="connsiteY7" fmla="*/ 583886 h 594531"/>
              <a:gd name="connsiteX8" fmla="*/ 17960 w 2202036"/>
              <a:gd name="connsiteY8" fmla="*/ 403879 h 594531"/>
              <a:gd name="connsiteX9" fmla="*/ 8884 w 2202036"/>
              <a:gd name="connsiteY9" fmla="*/ 235975 h 594531"/>
              <a:gd name="connsiteX10" fmla="*/ 13665 w 2202036"/>
              <a:gd name="connsiteY10" fmla="*/ 26000 h 594531"/>
              <a:gd name="connsiteX0" fmla="*/ 142254 w 2330625"/>
              <a:gd name="connsiteY0" fmla="*/ 26000 h 594531"/>
              <a:gd name="connsiteX1" fmla="*/ 219156 w 2330625"/>
              <a:gd name="connsiteY1" fmla="*/ 0 h 594531"/>
              <a:gd name="connsiteX2" fmla="*/ 2293833 w 2330625"/>
              <a:gd name="connsiteY2" fmla="*/ 12386 h 594531"/>
              <a:gd name="connsiteX3" fmla="*/ 2311159 w 2330625"/>
              <a:gd name="connsiteY3" fmla="*/ 108912 h 594531"/>
              <a:gd name="connsiteX4" fmla="*/ 2320234 w 2330625"/>
              <a:gd name="connsiteY4" fmla="*/ 422031 h 594531"/>
              <a:gd name="connsiteX5" fmla="*/ 2321060 w 2330625"/>
              <a:gd name="connsiteY5" fmla="*/ 583886 h 594531"/>
              <a:gd name="connsiteX6" fmla="*/ 2202247 w 2330625"/>
              <a:gd name="connsiteY6" fmla="*/ 594474 h 594531"/>
              <a:gd name="connsiteX7" fmla="*/ 151330 w 2330625"/>
              <a:gd name="connsiteY7" fmla="*/ 583886 h 594531"/>
              <a:gd name="connsiteX8" fmla="*/ 155624 w 2330625"/>
              <a:gd name="connsiteY8" fmla="*/ 512790 h 594531"/>
              <a:gd name="connsiteX9" fmla="*/ 146549 w 2330625"/>
              <a:gd name="connsiteY9" fmla="*/ 403879 h 594531"/>
              <a:gd name="connsiteX10" fmla="*/ 137473 w 2330625"/>
              <a:gd name="connsiteY10" fmla="*/ 235975 h 594531"/>
              <a:gd name="connsiteX11" fmla="*/ 142254 w 2330625"/>
              <a:gd name="connsiteY11" fmla="*/ 26000 h 594531"/>
              <a:gd name="connsiteX0" fmla="*/ 13413 w 2201784"/>
              <a:gd name="connsiteY0" fmla="*/ 26000 h 594531"/>
              <a:gd name="connsiteX1" fmla="*/ 90315 w 2201784"/>
              <a:gd name="connsiteY1" fmla="*/ 0 h 594531"/>
              <a:gd name="connsiteX2" fmla="*/ 2164992 w 2201784"/>
              <a:gd name="connsiteY2" fmla="*/ 12386 h 594531"/>
              <a:gd name="connsiteX3" fmla="*/ 2182318 w 2201784"/>
              <a:gd name="connsiteY3" fmla="*/ 108912 h 594531"/>
              <a:gd name="connsiteX4" fmla="*/ 2191393 w 2201784"/>
              <a:gd name="connsiteY4" fmla="*/ 422031 h 594531"/>
              <a:gd name="connsiteX5" fmla="*/ 2192219 w 2201784"/>
              <a:gd name="connsiteY5" fmla="*/ 583886 h 594531"/>
              <a:gd name="connsiteX6" fmla="*/ 2073406 w 2201784"/>
              <a:gd name="connsiteY6" fmla="*/ 594474 h 594531"/>
              <a:gd name="connsiteX7" fmla="*/ 22489 w 2201784"/>
              <a:gd name="connsiteY7" fmla="*/ 583886 h 594531"/>
              <a:gd name="connsiteX8" fmla="*/ 26783 w 2201784"/>
              <a:gd name="connsiteY8" fmla="*/ 512790 h 594531"/>
              <a:gd name="connsiteX9" fmla="*/ 17708 w 2201784"/>
              <a:gd name="connsiteY9" fmla="*/ 403879 h 594531"/>
              <a:gd name="connsiteX10" fmla="*/ 8632 w 2201784"/>
              <a:gd name="connsiteY10" fmla="*/ 235975 h 594531"/>
              <a:gd name="connsiteX11" fmla="*/ 13413 w 2201784"/>
              <a:gd name="connsiteY11" fmla="*/ 26000 h 5945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01784" h="594531">
                <a:moveTo>
                  <a:pt x="13413" y="26000"/>
                </a:moveTo>
                <a:cubicBezTo>
                  <a:pt x="37534" y="24897"/>
                  <a:pt x="66194" y="1103"/>
                  <a:pt x="90315" y="0"/>
                </a:cubicBezTo>
                <a:lnTo>
                  <a:pt x="2164992" y="12386"/>
                </a:lnTo>
                <a:cubicBezTo>
                  <a:pt x="2164717" y="43049"/>
                  <a:pt x="2182593" y="78249"/>
                  <a:pt x="2182318" y="108912"/>
                </a:cubicBezTo>
                <a:cubicBezTo>
                  <a:pt x="2188231" y="177186"/>
                  <a:pt x="2189743" y="342869"/>
                  <a:pt x="2191393" y="422031"/>
                </a:cubicBezTo>
                <a:cubicBezTo>
                  <a:pt x="2193043" y="501193"/>
                  <a:pt x="2213396" y="555146"/>
                  <a:pt x="2192219" y="583886"/>
                </a:cubicBezTo>
                <a:cubicBezTo>
                  <a:pt x="2172279" y="582877"/>
                  <a:pt x="2093346" y="595483"/>
                  <a:pt x="2073406" y="594474"/>
                </a:cubicBezTo>
                <a:lnTo>
                  <a:pt x="22489" y="583886"/>
                </a:lnTo>
                <a:cubicBezTo>
                  <a:pt x="5849" y="592962"/>
                  <a:pt x="27580" y="542791"/>
                  <a:pt x="26783" y="512790"/>
                </a:cubicBezTo>
                <a:cubicBezTo>
                  <a:pt x="25986" y="482789"/>
                  <a:pt x="18464" y="450015"/>
                  <a:pt x="17708" y="403879"/>
                </a:cubicBezTo>
                <a:cubicBezTo>
                  <a:pt x="16952" y="357743"/>
                  <a:pt x="-14855" y="308787"/>
                  <a:pt x="8632" y="235975"/>
                </a:cubicBezTo>
                <a:cubicBezTo>
                  <a:pt x="7119" y="142994"/>
                  <a:pt x="-201" y="65329"/>
                  <a:pt x="13413" y="26000"/>
                </a:cubicBezTo>
                <a:close/>
              </a:path>
            </a:pathLst>
          </a:custGeom>
          <a:solidFill>
            <a:srgbClr val="D9D4D0">
              <a:alpha val="50000"/>
            </a:srgbClr>
          </a:solidFill>
          <a:ln>
            <a:noFill/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7408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0DCC097-1DB8-4B6D-85D0-6FBA0E1C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E0B58608-23C8-4441-994D-C6823EEE1D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12191999" cy="2083506"/>
          </a:xfrm>
          <a:custGeom>
            <a:avLst/>
            <a:gdLst>
              <a:gd name="connsiteX0" fmla="*/ 0 w 12191999"/>
              <a:gd name="connsiteY0" fmla="*/ 0 h 2083506"/>
              <a:gd name="connsiteX1" fmla="*/ 9429748 w 12191999"/>
              <a:gd name="connsiteY1" fmla="*/ 0 h 2083506"/>
              <a:gd name="connsiteX2" fmla="*/ 9429748 w 12191999"/>
              <a:gd name="connsiteY2" fmla="*/ 1 h 2083506"/>
              <a:gd name="connsiteX3" fmla="*/ 12191999 w 12191999"/>
              <a:gd name="connsiteY3" fmla="*/ 1 h 2083506"/>
              <a:gd name="connsiteX4" fmla="*/ 12191999 w 12191999"/>
              <a:gd name="connsiteY4" fmla="*/ 1164372 h 2083506"/>
              <a:gd name="connsiteX5" fmla="*/ 12147852 w 12191999"/>
              <a:gd name="connsiteY5" fmla="*/ 1163783 h 2083506"/>
              <a:gd name="connsiteX6" fmla="*/ 11993604 w 12191999"/>
              <a:gd name="connsiteY6" fmla="*/ 1153496 h 2083506"/>
              <a:gd name="connsiteX7" fmla="*/ 11865319 w 12191999"/>
              <a:gd name="connsiteY7" fmla="*/ 1176624 h 2083506"/>
              <a:gd name="connsiteX8" fmla="*/ 11718353 w 12191999"/>
              <a:gd name="connsiteY8" fmla="*/ 1209136 h 2083506"/>
              <a:gd name="connsiteX9" fmla="*/ 11609067 w 12191999"/>
              <a:gd name="connsiteY9" fmla="*/ 1218512 h 2083506"/>
              <a:gd name="connsiteX10" fmla="*/ 11545958 w 12191999"/>
              <a:gd name="connsiteY10" fmla="*/ 1240430 h 2083506"/>
              <a:gd name="connsiteX11" fmla="*/ 11445770 w 12191999"/>
              <a:gd name="connsiteY11" fmla="*/ 1225780 h 2083506"/>
              <a:gd name="connsiteX12" fmla="*/ 11398842 w 12191999"/>
              <a:gd name="connsiteY12" fmla="*/ 1227250 h 2083506"/>
              <a:gd name="connsiteX13" fmla="*/ 11240093 w 12191999"/>
              <a:gd name="connsiteY13" fmla="*/ 1266797 h 2083506"/>
              <a:gd name="connsiteX14" fmla="*/ 11141364 w 12191999"/>
              <a:gd name="connsiteY14" fmla="*/ 1288059 h 2083506"/>
              <a:gd name="connsiteX15" fmla="*/ 11015396 w 12191999"/>
              <a:gd name="connsiteY15" fmla="*/ 1353104 h 2083506"/>
              <a:gd name="connsiteX16" fmla="*/ 10973905 w 12191999"/>
              <a:gd name="connsiteY16" fmla="*/ 1365109 h 2083506"/>
              <a:gd name="connsiteX17" fmla="*/ 10904858 w 12191999"/>
              <a:gd name="connsiteY17" fmla="*/ 1371966 h 2083506"/>
              <a:gd name="connsiteX18" fmla="*/ 10827883 w 12191999"/>
              <a:gd name="connsiteY18" fmla="*/ 1410270 h 2083506"/>
              <a:gd name="connsiteX19" fmla="*/ 10690996 w 12191999"/>
              <a:gd name="connsiteY19" fmla="*/ 1426394 h 2083506"/>
              <a:gd name="connsiteX20" fmla="*/ 10624461 w 12191999"/>
              <a:gd name="connsiteY20" fmla="*/ 1444283 h 2083506"/>
              <a:gd name="connsiteX21" fmla="*/ 10517208 w 12191999"/>
              <a:gd name="connsiteY21" fmla="*/ 1478947 h 2083506"/>
              <a:gd name="connsiteX22" fmla="*/ 10497937 w 12191999"/>
              <a:gd name="connsiteY22" fmla="*/ 1469831 h 2083506"/>
              <a:gd name="connsiteX23" fmla="*/ 10471201 w 12191999"/>
              <a:gd name="connsiteY23" fmla="*/ 1486037 h 2083506"/>
              <a:gd name="connsiteX24" fmla="*/ 10448263 w 12191999"/>
              <a:gd name="connsiteY24" fmla="*/ 1478223 h 2083506"/>
              <a:gd name="connsiteX25" fmla="*/ 10388089 w 12191999"/>
              <a:gd name="connsiteY25" fmla="*/ 1507175 h 2083506"/>
              <a:gd name="connsiteX26" fmla="*/ 10333720 w 12191999"/>
              <a:gd name="connsiteY26" fmla="*/ 1515848 h 2083506"/>
              <a:gd name="connsiteX27" fmla="*/ 10104338 w 12191999"/>
              <a:gd name="connsiteY27" fmla="*/ 1569424 h 2083506"/>
              <a:gd name="connsiteX28" fmla="*/ 9910445 w 12191999"/>
              <a:gd name="connsiteY28" fmla="*/ 1632275 h 2083506"/>
              <a:gd name="connsiteX29" fmla="*/ 9770872 w 12191999"/>
              <a:gd name="connsiteY29" fmla="*/ 1688088 h 2083506"/>
              <a:gd name="connsiteX30" fmla="*/ 9733849 w 12191999"/>
              <a:gd name="connsiteY30" fmla="*/ 1700034 h 2083506"/>
              <a:gd name="connsiteX31" fmla="*/ 9703714 w 12191999"/>
              <a:gd name="connsiteY31" fmla="*/ 1730093 h 2083506"/>
              <a:gd name="connsiteX32" fmla="*/ 9698351 w 12191999"/>
              <a:gd name="connsiteY32" fmla="*/ 1730377 h 2083506"/>
              <a:gd name="connsiteX33" fmla="*/ 9632895 w 12191999"/>
              <a:gd name="connsiteY33" fmla="*/ 1736363 h 2083506"/>
              <a:gd name="connsiteX34" fmla="*/ 9569107 w 12191999"/>
              <a:gd name="connsiteY34" fmla="*/ 1741010 h 2083506"/>
              <a:gd name="connsiteX35" fmla="*/ 9536451 w 12191999"/>
              <a:gd name="connsiteY35" fmla="*/ 1755120 h 2083506"/>
              <a:gd name="connsiteX36" fmla="*/ 9529385 w 12191999"/>
              <a:gd name="connsiteY36" fmla="*/ 1757515 h 2083506"/>
              <a:gd name="connsiteX37" fmla="*/ 9498527 w 12191999"/>
              <a:gd name="connsiteY37" fmla="*/ 1753117 h 2083506"/>
              <a:gd name="connsiteX38" fmla="*/ 9436642 w 12191999"/>
              <a:gd name="connsiteY38" fmla="*/ 1755478 h 2083506"/>
              <a:gd name="connsiteX39" fmla="*/ 9429748 w 12191999"/>
              <a:gd name="connsiteY39" fmla="*/ 1756317 h 2083506"/>
              <a:gd name="connsiteX40" fmla="*/ 9429748 w 12191999"/>
              <a:gd name="connsiteY40" fmla="*/ 1768745 h 2083506"/>
              <a:gd name="connsiteX41" fmla="*/ 9425802 w 12191999"/>
              <a:gd name="connsiteY41" fmla="*/ 1769273 h 2083506"/>
              <a:gd name="connsiteX42" fmla="*/ 9349763 w 12191999"/>
              <a:gd name="connsiteY42" fmla="*/ 1776107 h 2083506"/>
              <a:gd name="connsiteX43" fmla="*/ 9256503 w 12191999"/>
              <a:gd name="connsiteY43" fmla="*/ 1800699 h 2083506"/>
              <a:gd name="connsiteX44" fmla="*/ 9222873 w 12191999"/>
              <a:gd name="connsiteY44" fmla="*/ 1803003 h 2083506"/>
              <a:gd name="connsiteX45" fmla="*/ 9224095 w 12191999"/>
              <a:gd name="connsiteY45" fmla="*/ 1807355 h 2083506"/>
              <a:gd name="connsiteX46" fmla="*/ 9211603 w 12191999"/>
              <a:gd name="connsiteY46" fmla="*/ 1807675 h 2083506"/>
              <a:gd name="connsiteX47" fmla="*/ 9183719 w 12191999"/>
              <a:gd name="connsiteY47" fmla="*/ 1807781 h 2083506"/>
              <a:gd name="connsiteX48" fmla="*/ 9100221 w 12191999"/>
              <a:gd name="connsiteY48" fmla="*/ 1808989 h 2083506"/>
              <a:gd name="connsiteX49" fmla="*/ 9077439 w 12191999"/>
              <a:gd name="connsiteY49" fmla="*/ 1817333 h 2083506"/>
              <a:gd name="connsiteX50" fmla="*/ 9055889 w 12191999"/>
              <a:gd name="connsiteY50" fmla="*/ 1817464 h 2083506"/>
              <a:gd name="connsiteX51" fmla="*/ 8930912 w 12191999"/>
              <a:gd name="connsiteY51" fmla="*/ 1828648 h 2083506"/>
              <a:gd name="connsiteX52" fmla="*/ 8913729 w 12191999"/>
              <a:gd name="connsiteY52" fmla="*/ 1829483 h 2083506"/>
              <a:gd name="connsiteX53" fmla="*/ 8904423 w 12191999"/>
              <a:gd name="connsiteY53" fmla="*/ 1833234 h 2083506"/>
              <a:gd name="connsiteX54" fmla="*/ 8871099 w 12191999"/>
              <a:gd name="connsiteY54" fmla="*/ 1833979 h 2083506"/>
              <a:gd name="connsiteX55" fmla="*/ 8869557 w 12191999"/>
              <a:gd name="connsiteY55" fmla="*/ 1836113 h 2083506"/>
              <a:gd name="connsiteX56" fmla="*/ 8760021 w 12191999"/>
              <a:gd name="connsiteY56" fmla="*/ 1854442 h 2083506"/>
              <a:gd name="connsiteX57" fmla="*/ 8741254 w 12191999"/>
              <a:gd name="connsiteY57" fmla="*/ 1857469 h 2083506"/>
              <a:gd name="connsiteX58" fmla="*/ 8725039 w 12191999"/>
              <a:gd name="connsiteY58" fmla="*/ 1856552 h 2083506"/>
              <a:gd name="connsiteX59" fmla="*/ 8635265 w 12191999"/>
              <a:gd name="connsiteY59" fmla="*/ 1859168 h 2083506"/>
              <a:gd name="connsiteX60" fmla="*/ 8613911 w 12191999"/>
              <a:gd name="connsiteY60" fmla="*/ 1857561 h 2083506"/>
              <a:gd name="connsiteX61" fmla="*/ 8604931 w 12191999"/>
              <a:gd name="connsiteY61" fmla="*/ 1854170 h 2083506"/>
              <a:gd name="connsiteX62" fmla="*/ 8570171 w 12191999"/>
              <a:gd name="connsiteY62" fmla="*/ 1860579 h 2083506"/>
              <a:gd name="connsiteX63" fmla="*/ 8516537 w 12191999"/>
              <a:gd name="connsiteY63" fmla="*/ 1864971 h 2083506"/>
              <a:gd name="connsiteX64" fmla="*/ 8491046 w 12191999"/>
              <a:gd name="connsiteY64" fmla="*/ 1868141 h 2083506"/>
              <a:gd name="connsiteX65" fmla="*/ 8470478 w 12191999"/>
              <a:gd name="connsiteY65" fmla="*/ 1866216 h 2083506"/>
              <a:gd name="connsiteX66" fmla="*/ 8353433 w 12191999"/>
              <a:gd name="connsiteY66" fmla="*/ 1865729 h 2083506"/>
              <a:gd name="connsiteX67" fmla="*/ 8347675 w 12191999"/>
              <a:gd name="connsiteY67" fmla="*/ 1865075 h 2083506"/>
              <a:gd name="connsiteX68" fmla="*/ 8343939 w 12191999"/>
              <a:gd name="connsiteY68" fmla="*/ 1865677 h 2083506"/>
              <a:gd name="connsiteX69" fmla="*/ 8221566 w 12191999"/>
              <a:gd name="connsiteY69" fmla="*/ 1881148 h 2083506"/>
              <a:gd name="connsiteX70" fmla="*/ 8066095 w 12191999"/>
              <a:gd name="connsiteY70" fmla="*/ 1919902 h 2083506"/>
              <a:gd name="connsiteX71" fmla="*/ 8044849 w 12191999"/>
              <a:gd name="connsiteY71" fmla="*/ 1916308 h 2083506"/>
              <a:gd name="connsiteX72" fmla="*/ 8041142 w 12191999"/>
              <a:gd name="connsiteY72" fmla="*/ 1915506 h 2083506"/>
              <a:gd name="connsiteX73" fmla="*/ 8022159 w 12191999"/>
              <a:gd name="connsiteY73" fmla="*/ 1911521 h 2083506"/>
              <a:gd name="connsiteX74" fmla="*/ 7944932 w 12191999"/>
              <a:gd name="connsiteY74" fmla="*/ 1917265 h 2083506"/>
              <a:gd name="connsiteX75" fmla="*/ 7879011 w 12191999"/>
              <a:gd name="connsiteY75" fmla="*/ 1928570 h 2083506"/>
              <a:gd name="connsiteX76" fmla="*/ 7865529 w 12191999"/>
              <a:gd name="connsiteY76" fmla="*/ 1934399 h 2083506"/>
              <a:gd name="connsiteX77" fmla="*/ 7774801 w 12191999"/>
              <a:gd name="connsiteY77" fmla="*/ 1947969 h 2083506"/>
              <a:gd name="connsiteX78" fmla="*/ 7748398 w 12191999"/>
              <a:gd name="connsiteY78" fmla="*/ 1955982 h 2083506"/>
              <a:gd name="connsiteX79" fmla="*/ 7740684 w 12191999"/>
              <a:gd name="connsiteY79" fmla="*/ 1955717 h 2083506"/>
              <a:gd name="connsiteX80" fmla="*/ 7712976 w 12191999"/>
              <a:gd name="connsiteY80" fmla="*/ 1960442 h 2083506"/>
              <a:gd name="connsiteX81" fmla="*/ 7699956 w 12191999"/>
              <a:gd name="connsiteY81" fmla="*/ 1966104 h 2083506"/>
              <a:gd name="connsiteX82" fmla="*/ 7684158 w 12191999"/>
              <a:gd name="connsiteY82" fmla="*/ 1962927 h 2083506"/>
              <a:gd name="connsiteX83" fmla="*/ 7643109 w 12191999"/>
              <a:gd name="connsiteY83" fmla="*/ 1964400 h 2083506"/>
              <a:gd name="connsiteX84" fmla="*/ 7630180 w 12191999"/>
              <a:gd name="connsiteY84" fmla="*/ 1970266 h 2083506"/>
              <a:gd name="connsiteX85" fmla="*/ 7609131 w 12191999"/>
              <a:gd name="connsiteY85" fmla="*/ 1971774 h 2083506"/>
              <a:gd name="connsiteX86" fmla="*/ 7555555 w 12191999"/>
              <a:gd name="connsiteY86" fmla="*/ 1969491 h 2083506"/>
              <a:gd name="connsiteX87" fmla="*/ 7520919 w 12191999"/>
              <a:gd name="connsiteY87" fmla="*/ 1970177 h 2083506"/>
              <a:gd name="connsiteX88" fmla="*/ 7456258 w 12191999"/>
              <a:gd name="connsiteY88" fmla="*/ 1960468 h 2083506"/>
              <a:gd name="connsiteX89" fmla="*/ 7393047 w 12191999"/>
              <a:gd name="connsiteY89" fmla="*/ 1952408 h 2083506"/>
              <a:gd name="connsiteX90" fmla="*/ 7199912 w 12191999"/>
              <a:gd name="connsiteY90" fmla="*/ 1959913 h 2083506"/>
              <a:gd name="connsiteX91" fmla="*/ 7146774 w 12191999"/>
              <a:gd name="connsiteY91" fmla="*/ 1956641 h 2083506"/>
              <a:gd name="connsiteX92" fmla="*/ 7122244 w 12191999"/>
              <a:gd name="connsiteY92" fmla="*/ 1953891 h 2083506"/>
              <a:gd name="connsiteX93" fmla="*/ 7032241 w 12191999"/>
              <a:gd name="connsiteY93" fmla="*/ 1962723 h 2083506"/>
              <a:gd name="connsiteX94" fmla="*/ 6941492 w 12191999"/>
              <a:gd name="connsiteY94" fmla="*/ 1976868 h 2083506"/>
              <a:gd name="connsiteX95" fmla="*/ 6906514 w 12191999"/>
              <a:gd name="connsiteY95" fmla="*/ 1968589 h 2083506"/>
              <a:gd name="connsiteX96" fmla="*/ 6826395 w 12191999"/>
              <a:gd name="connsiteY96" fmla="*/ 1974141 h 2083506"/>
              <a:gd name="connsiteX97" fmla="*/ 6716431 w 12191999"/>
              <a:gd name="connsiteY97" fmla="*/ 2004297 h 2083506"/>
              <a:gd name="connsiteX98" fmla="*/ 6569607 w 12191999"/>
              <a:gd name="connsiteY98" fmla="*/ 2015496 h 2083506"/>
              <a:gd name="connsiteX99" fmla="*/ 6561430 w 12191999"/>
              <a:gd name="connsiteY99" fmla="*/ 2020996 h 2083506"/>
              <a:gd name="connsiteX100" fmla="*/ 6549371 w 12191999"/>
              <a:gd name="connsiteY100" fmla="*/ 2024747 h 2083506"/>
              <a:gd name="connsiteX101" fmla="*/ 6547040 w 12191999"/>
              <a:gd name="connsiteY101" fmla="*/ 2024474 h 2083506"/>
              <a:gd name="connsiteX102" fmla="*/ 6530482 w 12191999"/>
              <a:gd name="connsiteY102" fmla="*/ 2026659 h 2083506"/>
              <a:gd name="connsiteX103" fmla="*/ 6528565 w 12191999"/>
              <a:gd name="connsiteY103" fmla="*/ 2028600 h 2083506"/>
              <a:gd name="connsiteX104" fmla="*/ 6517741 w 12191999"/>
              <a:gd name="connsiteY104" fmla="*/ 2030558 h 2083506"/>
              <a:gd name="connsiteX105" fmla="*/ 6497855 w 12191999"/>
              <a:gd name="connsiteY105" fmla="*/ 2035650 h 2083506"/>
              <a:gd name="connsiteX106" fmla="*/ 6492785 w 12191999"/>
              <a:gd name="connsiteY106" fmla="*/ 2035444 h 2083506"/>
              <a:gd name="connsiteX107" fmla="*/ 6460692 w 12191999"/>
              <a:gd name="connsiteY107" fmla="*/ 2041321 h 2083506"/>
              <a:gd name="connsiteX108" fmla="*/ 6459609 w 12191999"/>
              <a:gd name="connsiteY108" fmla="*/ 2040851 h 2083506"/>
              <a:gd name="connsiteX109" fmla="*/ 6447765 w 12191999"/>
              <a:gd name="connsiteY109" fmla="*/ 2040102 h 2083506"/>
              <a:gd name="connsiteX110" fmla="*/ 6426590 w 12191999"/>
              <a:gd name="connsiteY110" fmla="*/ 2039928 h 2083506"/>
              <a:gd name="connsiteX111" fmla="*/ 6401693 w 12191999"/>
              <a:gd name="connsiteY111" fmla="*/ 2033537 h 2083506"/>
              <a:gd name="connsiteX112" fmla="*/ 6387141 w 12191999"/>
              <a:gd name="connsiteY112" fmla="*/ 2033161 h 2083506"/>
              <a:gd name="connsiteX113" fmla="*/ 6357846 w 12191999"/>
              <a:gd name="connsiteY113" fmla="*/ 2036782 h 2083506"/>
              <a:gd name="connsiteX114" fmla="*/ 6342914 w 12191999"/>
              <a:gd name="connsiteY114" fmla="*/ 2037585 h 2083506"/>
              <a:gd name="connsiteX115" fmla="*/ 6336300 w 12191999"/>
              <a:gd name="connsiteY115" fmla="*/ 2038781 h 2083506"/>
              <a:gd name="connsiteX116" fmla="*/ 6317178 w 12191999"/>
              <a:gd name="connsiteY116" fmla="*/ 2038968 h 2083506"/>
              <a:gd name="connsiteX117" fmla="*/ 6161427 w 12191999"/>
              <a:gd name="connsiteY117" fmla="*/ 2047338 h 2083506"/>
              <a:gd name="connsiteX118" fmla="*/ 6097339 w 12191999"/>
              <a:gd name="connsiteY118" fmla="*/ 2082438 h 2083506"/>
              <a:gd name="connsiteX119" fmla="*/ 6079059 w 12191999"/>
              <a:gd name="connsiteY119" fmla="*/ 2081299 h 2083506"/>
              <a:gd name="connsiteX120" fmla="*/ 5998439 w 12191999"/>
              <a:gd name="connsiteY120" fmla="*/ 2070958 h 2083506"/>
              <a:gd name="connsiteX121" fmla="*/ 5904290 w 12191999"/>
              <a:gd name="connsiteY121" fmla="*/ 2070255 h 2083506"/>
              <a:gd name="connsiteX122" fmla="*/ 5814867 w 12191999"/>
              <a:gd name="connsiteY122" fmla="*/ 2079032 h 2083506"/>
              <a:gd name="connsiteX123" fmla="*/ 5725743 w 12191999"/>
              <a:gd name="connsiteY123" fmla="*/ 2070558 h 2083506"/>
              <a:gd name="connsiteX124" fmla="*/ 5650546 w 12191999"/>
              <a:gd name="connsiteY124" fmla="*/ 2052412 h 2083506"/>
              <a:gd name="connsiteX125" fmla="*/ 5581284 w 12191999"/>
              <a:gd name="connsiteY125" fmla="*/ 2023175 h 2083506"/>
              <a:gd name="connsiteX126" fmla="*/ 5572593 w 12191999"/>
              <a:gd name="connsiteY126" fmla="*/ 2018391 h 2083506"/>
              <a:gd name="connsiteX127" fmla="*/ 5548580 w 12191999"/>
              <a:gd name="connsiteY127" fmla="*/ 2016951 h 2083506"/>
              <a:gd name="connsiteX128" fmla="*/ 5471173 w 12191999"/>
              <a:gd name="connsiteY128" fmla="*/ 2018786 h 2083506"/>
              <a:gd name="connsiteX129" fmla="*/ 5340320 w 12191999"/>
              <a:gd name="connsiteY129" fmla="*/ 2037611 h 2083506"/>
              <a:gd name="connsiteX130" fmla="*/ 5254376 w 12191999"/>
              <a:gd name="connsiteY130" fmla="*/ 2042928 h 2083506"/>
              <a:gd name="connsiteX131" fmla="*/ 5258035 w 12191999"/>
              <a:gd name="connsiteY131" fmla="*/ 2035649 h 2083506"/>
              <a:gd name="connsiteX132" fmla="*/ 5230622 w 12191999"/>
              <a:gd name="connsiteY132" fmla="*/ 2024576 h 2083506"/>
              <a:gd name="connsiteX133" fmla="*/ 5026203 w 12191999"/>
              <a:gd name="connsiteY133" fmla="*/ 2030162 h 2083506"/>
              <a:gd name="connsiteX134" fmla="*/ 4973988 w 12191999"/>
              <a:gd name="connsiteY134" fmla="*/ 2026668 h 2083506"/>
              <a:gd name="connsiteX135" fmla="*/ 4928030 w 12191999"/>
              <a:gd name="connsiteY135" fmla="*/ 2033642 h 2083506"/>
              <a:gd name="connsiteX136" fmla="*/ 4908970 w 12191999"/>
              <a:gd name="connsiteY136" fmla="*/ 2030033 h 2083506"/>
              <a:gd name="connsiteX137" fmla="*/ 4905679 w 12191999"/>
              <a:gd name="connsiteY137" fmla="*/ 2029300 h 2083506"/>
              <a:gd name="connsiteX138" fmla="*/ 4892525 w 12191999"/>
              <a:gd name="connsiteY138" fmla="*/ 2028768 h 2083506"/>
              <a:gd name="connsiteX139" fmla="*/ 4888818 w 12191999"/>
              <a:gd name="connsiteY139" fmla="*/ 2025619 h 2083506"/>
              <a:gd name="connsiteX140" fmla="*/ 4869018 w 12191999"/>
              <a:gd name="connsiteY140" fmla="*/ 2022668 h 2083506"/>
              <a:gd name="connsiteX141" fmla="*/ 4844804 w 12191999"/>
              <a:gd name="connsiteY141" fmla="*/ 2022527 h 2083506"/>
              <a:gd name="connsiteX142" fmla="*/ 4758778 w 12191999"/>
              <a:gd name="connsiteY142" fmla="*/ 2021694 h 2083506"/>
              <a:gd name="connsiteX143" fmla="*/ 4744748 w 12191999"/>
              <a:gd name="connsiteY143" fmla="*/ 2023396 h 2083506"/>
              <a:gd name="connsiteX144" fmla="*/ 4698956 w 12191999"/>
              <a:gd name="connsiteY144" fmla="*/ 2020558 h 2083506"/>
              <a:gd name="connsiteX145" fmla="*/ 4658147 w 12191999"/>
              <a:gd name="connsiteY145" fmla="*/ 2019920 h 2083506"/>
              <a:gd name="connsiteX146" fmla="*/ 4631706 w 12191999"/>
              <a:gd name="connsiteY146" fmla="*/ 2021274 h 2083506"/>
              <a:gd name="connsiteX147" fmla="*/ 4624776 w 12191999"/>
              <a:gd name="connsiteY147" fmla="*/ 2020152 h 2083506"/>
              <a:gd name="connsiteX148" fmla="*/ 4598150 w 12191999"/>
              <a:gd name="connsiteY148" fmla="*/ 2019429 h 2083506"/>
              <a:gd name="connsiteX149" fmla="*/ 4584588 w 12191999"/>
              <a:gd name="connsiteY149" fmla="*/ 2021092 h 2083506"/>
              <a:gd name="connsiteX150" fmla="*/ 4571203 w 12191999"/>
              <a:gd name="connsiteY150" fmla="*/ 2017263 h 2083506"/>
              <a:gd name="connsiteX151" fmla="*/ 4567930 w 12191999"/>
              <a:gd name="connsiteY151" fmla="*/ 2014458 h 2083506"/>
              <a:gd name="connsiteX152" fmla="*/ 4548984 w 12191999"/>
              <a:gd name="connsiteY152" fmla="*/ 2015717 h 2083506"/>
              <a:gd name="connsiteX153" fmla="*/ 4533451 w 12191999"/>
              <a:gd name="connsiteY153" fmla="*/ 2012976 h 2083506"/>
              <a:gd name="connsiteX154" fmla="*/ 4519910 w 12191999"/>
              <a:gd name="connsiteY154" fmla="*/ 2014768 h 2083506"/>
              <a:gd name="connsiteX155" fmla="*/ 4514290 w 12191999"/>
              <a:gd name="connsiteY155" fmla="*/ 2014364 h 2083506"/>
              <a:gd name="connsiteX156" fmla="*/ 4500320 w 12191999"/>
              <a:gd name="connsiteY156" fmla="*/ 2013007 h 2083506"/>
              <a:gd name="connsiteX157" fmla="*/ 4476219 w 12191999"/>
              <a:gd name="connsiteY157" fmla="*/ 2009993 h 2083506"/>
              <a:gd name="connsiteX158" fmla="*/ 4468701 w 12191999"/>
              <a:gd name="connsiteY158" fmla="*/ 2009574 h 2083506"/>
              <a:gd name="connsiteX159" fmla="*/ 4452333 w 12191999"/>
              <a:gd name="connsiteY159" fmla="*/ 2004964 h 2083506"/>
              <a:gd name="connsiteX160" fmla="*/ 4420644 w 12191999"/>
              <a:gd name="connsiteY160" fmla="*/ 2001021 h 2083506"/>
              <a:gd name="connsiteX161" fmla="*/ 4364856 w 12191999"/>
              <a:gd name="connsiteY161" fmla="*/ 1987267 h 2083506"/>
              <a:gd name="connsiteX162" fmla="*/ 4332062 w 12191999"/>
              <a:gd name="connsiteY162" fmla="*/ 1980703 h 2083506"/>
              <a:gd name="connsiteX163" fmla="*/ 4309876 w 12191999"/>
              <a:gd name="connsiteY163" fmla="*/ 1974653 h 2083506"/>
              <a:gd name="connsiteX164" fmla="*/ 4244391 w 12191999"/>
              <a:gd name="connsiteY164" fmla="*/ 1966109 h 2083506"/>
              <a:gd name="connsiteX165" fmla="*/ 4132071 w 12191999"/>
              <a:gd name="connsiteY165" fmla="*/ 1954813 h 2083506"/>
              <a:gd name="connsiteX166" fmla="*/ 4109069 w 12191999"/>
              <a:gd name="connsiteY166" fmla="*/ 1951778 h 2083506"/>
              <a:gd name="connsiteX167" fmla="*/ 4092908 w 12191999"/>
              <a:gd name="connsiteY167" fmla="*/ 1946662 h 2083506"/>
              <a:gd name="connsiteX168" fmla="*/ 4092306 w 12191999"/>
              <a:gd name="connsiteY168" fmla="*/ 1943291 h 2083506"/>
              <a:gd name="connsiteX169" fmla="*/ 4080234 w 12191999"/>
              <a:gd name="connsiteY169" fmla="*/ 1941219 h 2083506"/>
              <a:gd name="connsiteX170" fmla="*/ 4077778 w 12191999"/>
              <a:gd name="connsiteY170" fmla="*/ 1940145 h 2083506"/>
              <a:gd name="connsiteX171" fmla="*/ 4062936 w 12191999"/>
              <a:gd name="connsiteY171" fmla="*/ 1934506 h 2083506"/>
              <a:gd name="connsiteX172" fmla="*/ 4012506 w 12191999"/>
              <a:gd name="connsiteY172" fmla="*/ 1935475 h 2083506"/>
              <a:gd name="connsiteX173" fmla="*/ 3965880 w 12191999"/>
              <a:gd name="connsiteY173" fmla="*/ 1925968 h 2083506"/>
              <a:gd name="connsiteX174" fmla="*/ 3765338 w 12191999"/>
              <a:gd name="connsiteY174" fmla="*/ 1906649 h 2083506"/>
              <a:gd name="connsiteX175" fmla="*/ 3749493 w 12191999"/>
              <a:gd name="connsiteY175" fmla="*/ 1893071 h 2083506"/>
              <a:gd name="connsiteX176" fmla="*/ 3672704 w 12191999"/>
              <a:gd name="connsiteY176" fmla="*/ 1881383 h 2083506"/>
              <a:gd name="connsiteX177" fmla="*/ 3530082 w 12191999"/>
              <a:gd name="connsiteY177" fmla="*/ 1883187 h 2083506"/>
              <a:gd name="connsiteX178" fmla="*/ 3387664 w 12191999"/>
              <a:gd name="connsiteY178" fmla="*/ 1862579 h 2083506"/>
              <a:gd name="connsiteX179" fmla="*/ 3371681 w 12191999"/>
              <a:gd name="connsiteY179" fmla="*/ 1865293 h 2083506"/>
              <a:gd name="connsiteX180" fmla="*/ 3355305 w 12191999"/>
              <a:gd name="connsiteY180" fmla="*/ 1865842 h 2083506"/>
              <a:gd name="connsiteX181" fmla="*/ 3353790 w 12191999"/>
              <a:gd name="connsiteY181" fmla="*/ 1865158 h 2083506"/>
              <a:gd name="connsiteX182" fmla="*/ 3336210 w 12191999"/>
              <a:gd name="connsiteY182" fmla="*/ 1863564 h 2083506"/>
              <a:gd name="connsiteX183" fmla="*/ 3331381 w 12191999"/>
              <a:gd name="connsiteY183" fmla="*/ 1864716 h 2083506"/>
              <a:gd name="connsiteX184" fmla="*/ 3319012 w 12191999"/>
              <a:gd name="connsiteY184" fmla="*/ 1864093 h 2083506"/>
              <a:gd name="connsiteX185" fmla="*/ 3293818 w 12191999"/>
              <a:gd name="connsiteY185" fmla="*/ 1864135 h 2083506"/>
              <a:gd name="connsiteX186" fmla="*/ 3289881 w 12191999"/>
              <a:gd name="connsiteY186" fmla="*/ 1862954 h 2083506"/>
              <a:gd name="connsiteX187" fmla="*/ 3253090 w 12191999"/>
              <a:gd name="connsiteY187" fmla="*/ 1861164 h 2083506"/>
              <a:gd name="connsiteX188" fmla="*/ 3252949 w 12191999"/>
              <a:gd name="connsiteY188" fmla="*/ 1860574 h 2083506"/>
              <a:gd name="connsiteX189" fmla="*/ 3244187 w 12191999"/>
              <a:gd name="connsiteY189" fmla="*/ 1857604 h 2083506"/>
              <a:gd name="connsiteX190" fmla="*/ 3246570 w 12191999"/>
              <a:gd name="connsiteY190" fmla="*/ 1852946 h 2083506"/>
              <a:gd name="connsiteX191" fmla="*/ 3237810 w 12191999"/>
              <a:gd name="connsiteY191" fmla="*/ 1853064 h 2083506"/>
              <a:gd name="connsiteX192" fmla="*/ 3230822 w 12191999"/>
              <a:gd name="connsiteY192" fmla="*/ 1855474 h 2083506"/>
              <a:gd name="connsiteX193" fmla="*/ 3136549 w 12191999"/>
              <a:gd name="connsiteY193" fmla="*/ 1874037 h 2083506"/>
              <a:gd name="connsiteX194" fmla="*/ 2845754 w 12191999"/>
              <a:gd name="connsiteY194" fmla="*/ 1910932 h 2083506"/>
              <a:gd name="connsiteX195" fmla="*/ 2786878 w 12191999"/>
              <a:gd name="connsiteY195" fmla="*/ 1917162 h 2083506"/>
              <a:gd name="connsiteX196" fmla="*/ 2725298 w 12191999"/>
              <a:gd name="connsiteY196" fmla="*/ 1912340 h 2083506"/>
              <a:gd name="connsiteX197" fmla="*/ 2697754 w 12191999"/>
              <a:gd name="connsiteY197" fmla="*/ 1914863 h 2083506"/>
              <a:gd name="connsiteX198" fmla="*/ 2568063 w 12191999"/>
              <a:gd name="connsiteY198" fmla="*/ 1936283 h 2083506"/>
              <a:gd name="connsiteX199" fmla="*/ 2489784 w 12191999"/>
              <a:gd name="connsiteY199" fmla="*/ 1943720 h 2083506"/>
              <a:gd name="connsiteX200" fmla="*/ 2458978 w 12191999"/>
              <a:gd name="connsiteY200" fmla="*/ 1938095 h 2083506"/>
              <a:gd name="connsiteX201" fmla="*/ 2318712 w 12191999"/>
              <a:gd name="connsiteY201" fmla="*/ 1934474 h 2083506"/>
              <a:gd name="connsiteX202" fmla="*/ 2268709 w 12191999"/>
              <a:gd name="connsiteY202" fmla="*/ 1940521 h 2083506"/>
              <a:gd name="connsiteX203" fmla="*/ 2264080 w 12191999"/>
              <a:gd name="connsiteY203" fmla="*/ 1941232 h 2083506"/>
              <a:gd name="connsiteX204" fmla="*/ 2254684 w 12191999"/>
              <a:gd name="connsiteY204" fmla="*/ 1943524 h 2083506"/>
              <a:gd name="connsiteX205" fmla="*/ 2252523 w 12191999"/>
              <a:gd name="connsiteY205" fmla="*/ 1943004 h 2083506"/>
              <a:gd name="connsiteX206" fmla="*/ 2173350 w 12191999"/>
              <a:gd name="connsiteY206" fmla="*/ 1929202 h 2083506"/>
              <a:gd name="connsiteX207" fmla="*/ 2155266 w 12191999"/>
              <a:gd name="connsiteY207" fmla="*/ 1920267 h 2083506"/>
              <a:gd name="connsiteX208" fmla="*/ 2091013 w 12191999"/>
              <a:gd name="connsiteY208" fmla="*/ 1914631 h 2083506"/>
              <a:gd name="connsiteX209" fmla="*/ 2030712 w 12191999"/>
              <a:gd name="connsiteY209" fmla="*/ 1897690 h 2083506"/>
              <a:gd name="connsiteX210" fmla="*/ 1908838 w 12191999"/>
              <a:gd name="connsiteY210" fmla="*/ 1892222 h 2083506"/>
              <a:gd name="connsiteX211" fmla="*/ 1877796 w 12191999"/>
              <a:gd name="connsiteY211" fmla="*/ 1883887 h 2083506"/>
              <a:gd name="connsiteX212" fmla="*/ 1875824 w 12191999"/>
              <a:gd name="connsiteY212" fmla="*/ 1879265 h 2083506"/>
              <a:gd name="connsiteX213" fmla="*/ 1823048 w 12191999"/>
              <a:gd name="connsiteY213" fmla="*/ 1881064 h 2083506"/>
              <a:gd name="connsiteX214" fmla="*/ 1765736 w 12191999"/>
              <a:gd name="connsiteY214" fmla="*/ 1856578 h 2083506"/>
              <a:gd name="connsiteX215" fmla="*/ 1725669 w 12191999"/>
              <a:gd name="connsiteY215" fmla="*/ 1833744 h 2083506"/>
              <a:gd name="connsiteX216" fmla="*/ 1725216 w 12191999"/>
              <a:gd name="connsiteY216" fmla="*/ 1829447 h 2083506"/>
              <a:gd name="connsiteX217" fmla="*/ 1721485 w 12191999"/>
              <a:gd name="connsiteY217" fmla="*/ 1828960 h 2083506"/>
              <a:gd name="connsiteX218" fmla="*/ 1717786 w 12191999"/>
              <a:gd name="connsiteY218" fmla="*/ 1832224 h 2083506"/>
              <a:gd name="connsiteX219" fmla="*/ 1689907 w 12191999"/>
              <a:gd name="connsiteY219" fmla="*/ 1825425 h 2083506"/>
              <a:gd name="connsiteX220" fmla="*/ 1688093 w 12191999"/>
              <a:gd name="connsiteY220" fmla="*/ 1817391 h 2083506"/>
              <a:gd name="connsiteX221" fmla="*/ 1496789 w 12191999"/>
              <a:gd name="connsiteY221" fmla="*/ 1805297 h 2083506"/>
              <a:gd name="connsiteX222" fmla="*/ 1392839 w 12191999"/>
              <a:gd name="connsiteY222" fmla="*/ 1758649 h 2083506"/>
              <a:gd name="connsiteX223" fmla="*/ 1360872 w 12191999"/>
              <a:gd name="connsiteY223" fmla="*/ 1752441 h 2083506"/>
              <a:gd name="connsiteX224" fmla="*/ 1313885 w 12191999"/>
              <a:gd name="connsiteY224" fmla="*/ 1731785 h 2083506"/>
              <a:gd name="connsiteX225" fmla="*/ 1247665 w 12191999"/>
              <a:gd name="connsiteY225" fmla="*/ 1727765 h 2083506"/>
              <a:gd name="connsiteX226" fmla="*/ 1196850 w 12191999"/>
              <a:gd name="connsiteY226" fmla="*/ 1729622 h 2083506"/>
              <a:gd name="connsiteX227" fmla="*/ 1168728 w 12191999"/>
              <a:gd name="connsiteY227" fmla="*/ 1728550 h 2083506"/>
              <a:gd name="connsiteX228" fmla="*/ 1096918 w 12191999"/>
              <a:gd name="connsiteY228" fmla="*/ 1721485 h 2083506"/>
              <a:gd name="connsiteX229" fmla="*/ 1094082 w 12191999"/>
              <a:gd name="connsiteY229" fmla="*/ 1720113 h 2083506"/>
              <a:gd name="connsiteX230" fmla="*/ 1040782 w 12191999"/>
              <a:gd name="connsiteY230" fmla="*/ 1721762 h 2083506"/>
              <a:gd name="connsiteX231" fmla="*/ 955980 w 12191999"/>
              <a:gd name="connsiteY231" fmla="*/ 1719289 h 2083506"/>
              <a:gd name="connsiteX232" fmla="*/ 926108 w 12191999"/>
              <a:gd name="connsiteY232" fmla="*/ 1715917 h 2083506"/>
              <a:gd name="connsiteX233" fmla="*/ 876049 w 12191999"/>
              <a:gd name="connsiteY233" fmla="*/ 1710422 h 2083506"/>
              <a:gd name="connsiteX234" fmla="*/ 839194 w 12191999"/>
              <a:gd name="connsiteY234" fmla="*/ 1700176 h 2083506"/>
              <a:gd name="connsiteX235" fmla="*/ 797112 w 12191999"/>
              <a:gd name="connsiteY235" fmla="*/ 1698014 h 2083506"/>
              <a:gd name="connsiteX236" fmla="*/ 786610 w 12191999"/>
              <a:gd name="connsiteY236" fmla="*/ 1705455 h 2083506"/>
              <a:gd name="connsiteX237" fmla="*/ 741833 w 12191999"/>
              <a:gd name="connsiteY237" fmla="*/ 1700566 h 2083506"/>
              <a:gd name="connsiteX238" fmla="*/ 673985 w 12191999"/>
              <a:gd name="connsiteY238" fmla="*/ 1692278 h 2083506"/>
              <a:gd name="connsiteX239" fmla="*/ 634665 w 12191999"/>
              <a:gd name="connsiteY239" fmla="*/ 1689550 h 2083506"/>
              <a:gd name="connsiteX240" fmla="*/ 527471 w 12191999"/>
              <a:gd name="connsiteY240" fmla="*/ 1679869 h 2083506"/>
              <a:gd name="connsiteX241" fmla="*/ 420260 w 12191999"/>
              <a:gd name="connsiteY241" fmla="*/ 1668475 h 2083506"/>
              <a:gd name="connsiteX242" fmla="*/ 357630 w 12191999"/>
              <a:gd name="connsiteY242" fmla="*/ 1652142 h 2083506"/>
              <a:gd name="connsiteX243" fmla="*/ 269407 w 12191999"/>
              <a:gd name="connsiteY243" fmla="*/ 1643812 h 2083506"/>
              <a:gd name="connsiteX244" fmla="*/ 254769 w 12191999"/>
              <a:gd name="connsiteY244" fmla="*/ 1641013 h 2083506"/>
              <a:gd name="connsiteX245" fmla="*/ 150763 w 12191999"/>
              <a:gd name="connsiteY245" fmla="*/ 1628143 h 2083506"/>
              <a:gd name="connsiteX246" fmla="*/ 29133 w 12191999"/>
              <a:gd name="connsiteY246" fmla="*/ 1626172 h 2083506"/>
              <a:gd name="connsiteX247" fmla="*/ 0 w 12191999"/>
              <a:gd name="connsiteY247" fmla="*/ 1619589 h 2083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  <a:cxn ang="0">
                <a:pos x="connsiteX215" y="connsiteY215"/>
              </a:cxn>
              <a:cxn ang="0">
                <a:pos x="connsiteX216" y="connsiteY216"/>
              </a:cxn>
              <a:cxn ang="0">
                <a:pos x="connsiteX217" y="connsiteY217"/>
              </a:cxn>
              <a:cxn ang="0">
                <a:pos x="connsiteX218" y="connsiteY218"/>
              </a:cxn>
              <a:cxn ang="0">
                <a:pos x="connsiteX219" y="connsiteY219"/>
              </a:cxn>
              <a:cxn ang="0">
                <a:pos x="connsiteX220" y="connsiteY220"/>
              </a:cxn>
              <a:cxn ang="0">
                <a:pos x="connsiteX221" y="connsiteY221"/>
              </a:cxn>
              <a:cxn ang="0">
                <a:pos x="connsiteX222" y="connsiteY222"/>
              </a:cxn>
              <a:cxn ang="0">
                <a:pos x="connsiteX223" y="connsiteY223"/>
              </a:cxn>
              <a:cxn ang="0">
                <a:pos x="connsiteX224" y="connsiteY224"/>
              </a:cxn>
              <a:cxn ang="0">
                <a:pos x="connsiteX225" y="connsiteY225"/>
              </a:cxn>
              <a:cxn ang="0">
                <a:pos x="connsiteX226" y="connsiteY226"/>
              </a:cxn>
              <a:cxn ang="0">
                <a:pos x="connsiteX227" y="connsiteY227"/>
              </a:cxn>
              <a:cxn ang="0">
                <a:pos x="connsiteX228" y="connsiteY228"/>
              </a:cxn>
              <a:cxn ang="0">
                <a:pos x="connsiteX229" y="connsiteY229"/>
              </a:cxn>
              <a:cxn ang="0">
                <a:pos x="connsiteX230" y="connsiteY230"/>
              </a:cxn>
              <a:cxn ang="0">
                <a:pos x="connsiteX231" y="connsiteY231"/>
              </a:cxn>
              <a:cxn ang="0">
                <a:pos x="connsiteX232" y="connsiteY232"/>
              </a:cxn>
              <a:cxn ang="0">
                <a:pos x="connsiteX233" y="connsiteY233"/>
              </a:cxn>
              <a:cxn ang="0">
                <a:pos x="connsiteX234" y="connsiteY234"/>
              </a:cxn>
              <a:cxn ang="0">
                <a:pos x="connsiteX235" y="connsiteY235"/>
              </a:cxn>
              <a:cxn ang="0">
                <a:pos x="connsiteX236" y="connsiteY236"/>
              </a:cxn>
              <a:cxn ang="0">
                <a:pos x="connsiteX237" y="connsiteY237"/>
              </a:cxn>
              <a:cxn ang="0">
                <a:pos x="connsiteX238" y="connsiteY238"/>
              </a:cxn>
              <a:cxn ang="0">
                <a:pos x="connsiteX239" y="connsiteY239"/>
              </a:cxn>
              <a:cxn ang="0">
                <a:pos x="connsiteX240" y="connsiteY240"/>
              </a:cxn>
              <a:cxn ang="0">
                <a:pos x="connsiteX241" y="connsiteY241"/>
              </a:cxn>
              <a:cxn ang="0">
                <a:pos x="connsiteX242" y="connsiteY242"/>
              </a:cxn>
              <a:cxn ang="0">
                <a:pos x="connsiteX243" y="connsiteY243"/>
              </a:cxn>
              <a:cxn ang="0">
                <a:pos x="connsiteX244" y="connsiteY244"/>
              </a:cxn>
              <a:cxn ang="0">
                <a:pos x="connsiteX245" y="connsiteY245"/>
              </a:cxn>
              <a:cxn ang="0">
                <a:pos x="connsiteX246" y="connsiteY246"/>
              </a:cxn>
              <a:cxn ang="0">
                <a:pos x="connsiteX247" y="connsiteY247"/>
              </a:cxn>
            </a:cxnLst>
            <a:rect l="l" t="t" r="r" b="b"/>
            <a:pathLst>
              <a:path w="12191999" h="2083506">
                <a:moveTo>
                  <a:pt x="0" y="0"/>
                </a:moveTo>
                <a:lnTo>
                  <a:pt x="9429748" y="0"/>
                </a:lnTo>
                <a:lnTo>
                  <a:pt x="9429748" y="1"/>
                </a:lnTo>
                <a:lnTo>
                  <a:pt x="12191999" y="1"/>
                </a:lnTo>
                <a:lnTo>
                  <a:pt x="12191999" y="1164372"/>
                </a:lnTo>
                <a:lnTo>
                  <a:pt x="12147852" y="1163783"/>
                </a:lnTo>
                <a:cubicBezTo>
                  <a:pt x="12063101" y="1189107"/>
                  <a:pt x="12045020" y="1156925"/>
                  <a:pt x="11993604" y="1153496"/>
                </a:cubicBezTo>
                <a:cubicBezTo>
                  <a:pt x="11954216" y="1165241"/>
                  <a:pt x="11911195" y="1167350"/>
                  <a:pt x="11865319" y="1176624"/>
                </a:cubicBezTo>
                <a:cubicBezTo>
                  <a:pt x="11822513" y="1184682"/>
                  <a:pt x="11766915" y="1201558"/>
                  <a:pt x="11718353" y="1209136"/>
                </a:cubicBezTo>
                <a:cubicBezTo>
                  <a:pt x="11675379" y="1217463"/>
                  <a:pt x="11638007" y="1216639"/>
                  <a:pt x="11609067" y="1218512"/>
                </a:cubicBezTo>
                <a:cubicBezTo>
                  <a:pt x="11597582" y="1221322"/>
                  <a:pt x="11554280" y="1243577"/>
                  <a:pt x="11545958" y="1240430"/>
                </a:cubicBezTo>
                <a:lnTo>
                  <a:pt x="11445770" y="1225780"/>
                </a:lnTo>
                <a:cubicBezTo>
                  <a:pt x="11425543" y="1230782"/>
                  <a:pt x="11413740" y="1222096"/>
                  <a:pt x="11398842" y="1227250"/>
                </a:cubicBezTo>
                <a:cubicBezTo>
                  <a:pt x="11367060" y="1233093"/>
                  <a:pt x="11269285" y="1263712"/>
                  <a:pt x="11240093" y="1266797"/>
                </a:cubicBezTo>
                <a:cubicBezTo>
                  <a:pt x="11197297" y="1273685"/>
                  <a:pt x="11181311" y="1272682"/>
                  <a:pt x="11141364" y="1288059"/>
                </a:cubicBezTo>
                <a:cubicBezTo>
                  <a:pt x="11099891" y="1305386"/>
                  <a:pt x="11051533" y="1319157"/>
                  <a:pt x="11015396" y="1353104"/>
                </a:cubicBezTo>
                <a:cubicBezTo>
                  <a:pt x="11009424" y="1362217"/>
                  <a:pt x="10992328" y="1361966"/>
                  <a:pt x="10973905" y="1365109"/>
                </a:cubicBezTo>
                <a:cubicBezTo>
                  <a:pt x="10955482" y="1368254"/>
                  <a:pt x="10907369" y="1372817"/>
                  <a:pt x="10904858" y="1371966"/>
                </a:cubicBezTo>
                <a:cubicBezTo>
                  <a:pt x="10880521" y="1379494"/>
                  <a:pt x="10873670" y="1399734"/>
                  <a:pt x="10827883" y="1410270"/>
                </a:cubicBezTo>
                <a:cubicBezTo>
                  <a:pt x="10790248" y="1415655"/>
                  <a:pt x="10724899" y="1420726"/>
                  <a:pt x="10690996" y="1426394"/>
                </a:cubicBezTo>
                <a:cubicBezTo>
                  <a:pt x="10676463" y="1423331"/>
                  <a:pt x="10634514" y="1436908"/>
                  <a:pt x="10624461" y="1444283"/>
                </a:cubicBezTo>
                <a:cubicBezTo>
                  <a:pt x="10601952" y="1468442"/>
                  <a:pt x="10536224" y="1460228"/>
                  <a:pt x="10517208" y="1478947"/>
                </a:cubicBezTo>
                <a:cubicBezTo>
                  <a:pt x="10509508" y="1482271"/>
                  <a:pt x="10505833" y="1468818"/>
                  <a:pt x="10497937" y="1469831"/>
                </a:cubicBezTo>
                <a:lnTo>
                  <a:pt x="10471201" y="1486037"/>
                </a:lnTo>
                <a:lnTo>
                  <a:pt x="10448263" y="1478223"/>
                </a:lnTo>
                <a:lnTo>
                  <a:pt x="10388089" y="1507175"/>
                </a:lnTo>
                <a:cubicBezTo>
                  <a:pt x="10350285" y="1513081"/>
                  <a:pt x="10383281" y="1526586"/>
                  <a:pt x="10333720" y="1515848"/>
                </a:cubicBezTo>
                <a:cubicBezTo>
                  <a:pt x="10286428" y="1526223"/>
                  <a:pt x="10174884" y="1550019"/>
                  <a:pt x="10104338" y="1569424"/>
                </a:cubicBezTo>
                <a:cubicBezTo>
                  <a:pt x="10066963" y="1581564"/>
                  <a:pt x="9967395" y="1605712"/>
                  <a:pt x="9910445" y="1632275"/>
                </a:cubicBezTo>
                <a:cubicBezTo>
                  <a:pt x="9856131" y="1644130"/>
                  <a:pt x="9831118" y="1689967"/>
                  <a:pt x="9770872" y="1688088"/>
                </a:cubicBezTo>
                <a:cubicBezTo>
                  <a:pt x="9769882" y="1691843"/>
                  <a:pt x="9737016" y="1697044"/>
                  <a:pt x="9733849" y="1700034"/>
                </a:cubicBezTo>
                <a:lnTo>
                  <a:pt x="9703714" y="1730093"/>
                </a:lnTo>
                <a:lnTo>
                  <a:pt x="9698351" y="1730377"/>
                </a:lnTo>
                <a:lnTo>
                  <a:pt x="9632895" y="1736363"/>
                </a:lnTo>
                <a:lnTo>
                  <a:pt x="9569107" y="1741010"/>
                </a:lnTo>
                <a:cubicBezTo>
                  <a:pt x="9558961" y="1745882"/>
                  <a:pt x="9548028" y="1750646"/>
                  <a:pt x="9536451" y="1755120"/>
                </a:cubicBezTo>
                <a:lnTo>
                  <a:pt x="9529385" y="1757515"/>
                </a:lnTo>
                <a:lnTo>
                  <a:pt x="9498527" y="1753117"/>
                </a:lnTo>
                <a:lnTo>
                  <a:pt x="9436642" y="1755478"/>
                </a:lnTo>
                <a:lnTo>
                  <a:pt x="9429748" y="1756317"/>
                </a:lnTo>
                <a:lnTo>
                  <a:pt x="9429748" y="1768745"/>
                </a:lnTo>
                <a:lnTo>
                  <a:pt x="9425802" y="1769273"/>
                </a:lnTo>
                <a:cubicBezTo>
                  <a:pt x="9390751" y="1773262"/>
                  <a:pt x="9371406" y="1773457"/>
                  <a:pt x="9349763" y="1776107"/>
                </a:cubicBezTo>
                <a:cubicBezTo>
                  <a:pt x="9314721" y="1782260"/>
                  <a:pt x="9277650" y="1796217"/>
                  <a:pt x="9256503" y="1800699"/>
                </a:cubicBezTo>
                <a:lnTo>
                  <a:pt x="9222873" y="1803003"/>
                </a:lnTo>
                <a:lnTo>
                  <a:pt x="9224095" y="1807355"/>
                </a:lnTo>
                <a:lnTo>
                  <a:pt x="9211603" y="1807675"/>
                </a:lnTo>
                <a:lnTo>
                  <a:pt x="9183719" y="1807781"/>
                </a:lnTo>
                <a:cubicBezTo>
                  <a:pt x="9166319" y="1808439"/>
                  <a:pt x="9117935" y="1807396"/>
                  <a:pt x="9100221" y="1808989"/>
                </a:cubicBezTo>
                <a:cubicBezTo>
                  <a:pt x="9095111" y="1813630"/>
                  <a:pt x="9087224" y="1816160"/>
                  <a:pt x="9077439" y="1817333"/>
                </a:cubicBezTo>
                <a:lnTo>
                  <a:pt x="9055889" y="1817464"/>
                </a:lnTo>
                <a:lnTo>
                  <a:pt x="8930912" y="1828648"/>
                </a:lnTo>
                <a:lnTo>
                  <a:pt x="8913729" y="1829483"/>
                </a:lnTo>
                <a:lnTo>
                  <a:pt x="8904423" y="1833234"/>
                </a:lnTo>
                <a:cubicBezTo>
                  <a:pt x="8897319" y="1833982"/>
                  <a:pt x="8876911" y="1833498"/>
                  <a:pt x="8871099" y="1833979"/>
                </a:cubicBezTo>
                <a:lnTo>
                  <a:pt x="8869557" y="1836113"/>
                </a:lnTo>
                <a:cubicBezTo>
                  <a:pt x="8851043" y="1839524"/>
                  <a:pt x="8781405" y="1850882"/>
                  <a:pt x="8760021" y="1854442"/>
                </a:cubicBezTo>
                <a:cubicBezTo>
                  <a:pt x="8755749" y="1851161"/>
                  <a:pt x="8746183" y="1856343"/>
                  <a:pt x="8741254" y="1857469"/>
                </a:cubicBezTo>
                <a:cubicBezTo>
                  <a:pt x="8740491" y="1855259"/>
                  <a:pt x="8728559" y="1854585"/>
                  <a:pt x="8725039" y="1856552"/>
                </a:cubicBezTo>
                <a:cubicBezTo>
                  <a:pt x="8641157" y="1867333"/>
                  <a:pt x="8683145" y="1845054"/>
                  <a:pt x="8635265" y="1859168"/>
                </a:cubicBezTo>
                <a:cubicBezTo>
                  <a:pt x="8626795" y="1860103"/>
                  <a:pt x="8619931" y="1859212"/>
                  <a:pt x="8613911" y="1857561"/>
                </a:cubicBezTo>
                <a:lnTo>
                  <a:pt x="8604931" y="1854170"/>
                </a:lnTo>
                <a:lnTo>
                  <a:pt x="8570171" y="1860579"/>
                </a:lnTo>
                <a:cubicBezTo>
                  <a:pt x="8553049" y="1862813"/>
                  <a:pt x="8535028" y="1864294"/>
                  <a:pt x="8516537" y="1864971"/>
                </a:cubicBezTo>
                <a:cubicBezTo>
                  <a:pt x="8512388" y="1860455"/>
                  <a:pt x="8497874" y="1866870"/>
                  <a:pt x="8491046" y="1868141"/>
                </a:cubicBezTo>
                <a:cubicBezTo>
                  <a:pt x="8490975" y="1865191"/>
                  <a:pt x="8475847" y="1863778"/>
                  <a:pt x="8470478" y="1866216"/>
                </a:cubicBezTo>
                <a:cubicBezTo>
                  <a:pt x="8357654" y="1876758"/>
                  <a:pt x="8421139" y="1849210"/>
                  <a:pt x="8353433" y="1865729"/>
                </a:cubicBezTo>
                <a:lnTo>
                  <a:pt x="8347675" y="1865075"/>
                </a:lnTo>
                <a:lnTo>
                  <a:pt x="8343939" y="1865677"/>
                </a:lnTo>
                <a:cubicBezTo>
                  <a:pt x="8309852" y="1870841"/>
                  <a:pt x="8272587" y="1875809"/>
                  <a:pt x="8221566" y="1881148"/>
                </a:cubicBezTo>
                <a:cubicBezTo>
                  <a:pt x="8158043" y="1892960"/>
                  <a:pt x="8095547" y="1914042"/>
                  <a:pt x="8066095" y="1919902"/>
                </a:cubicBezTo>
                <a:cubicBezTo>
                  <a:pt x="8058949" y="1919234"/>
                  <a:pt x="8051921" y="1917862"/>
                  <a:pt x="8044849" y="1916308"/>
                </a:cubicBezTo>
                <a:lnTo>
                  <a:pt x="8041142" y="1915506"/>
                </a:lnTo>
                <a:lnTo>
                  <a:pt x="8022159" y="1911521"/>
                </a:lnTo>
                <a:lnTo>
                  <a:pt x="7944932" y="1917265"/>
                </a:lnTo>
                <a:lnTo>
                  <a:pt x="7879011" y="1928570"/>
                </a:lnTo>
                <a:lnTo>
                  <a:pt x="7865529" y="1934399"/>
                </a:lnTo>
                <a:lnTo>
                  <a:pt x="7774801" y="1947969"/>
                </a:lnTo>
                <a:lnTo>
                  <a:pt x="7748398" y="1955982"/>
                </a:lnTo>
                <a:lnTo>
                  <a:pt x="7740684" y="1955717"/>
                </a:lnTo>
                <a:cubicBezTo>
                  <a:pt x="7728362" y="1958584"/>
                  <a:pt x="7714099" y="1968442"/>
                  <a:pt x="7712976" y="1960442"/>
                </a:cubicBezTo>
                <a:lnTo>
                  <a:pt x="7699956" y="1966104"/>
                </a:lnTo>
                <a:lnTo>
                  <a:pt x="7684158" y="1962927"/>
                </a:lnTo>
                <a:cubicBezTo>
                  <a:pt x="7674684" y="1962643"/>
                  <a:pt x="7652105" y="1963177"/>
                  <a:pt x="7643109" y="1964400"/>
                </a:cubicBezTo>
                <a:lnTo>
                  <a:pt x="7630180" y="1970266"/>
                </a:lnTo>
                <a:lnTo>
                  <a:pt x="7609131" y="1971774"/>
                </a:lnTo>
                <a:cubicBezTo>
                  <a:pt x="7596694" y="1971644"/>
                  <a:pt x="7570258" y="1969757"/>
                  <a:pt x="7555555" y="1969491"/>
                </a:cubicBezTo>
                <a:cubicBezTo>
                  <a:pt x="7541460" y="1966540"/>
                  <a:pt x="7530571" y="1964848"/>
                  <a:pt x="7520919" y="1970177"/>
                </a:cubicBezTo>
                <a:cubicBezTo>
                  <a:pt x="7500295" y="1966884"/>
                  <a:pt x="7480780" y="1949401"/>
                  <a:pt x="7456258" y="1960468"/>
                </a:cubicBezTo>
                <a:cubicBezTo>
                  <a:pt x="7434946" y="1957506"/>
                  <a:pt x="7435772" y="1952500"/>
                  <a:pt x="7393047" y="1952408"/>
                </a:cubicBezTo>
                <a:cubicBezTo>
                  <a:pt x="7356520" y="1952860"/>
                  <a:pt x="7236307" y="1958626"/>
                  <a:pt x="7199912" y="1959913"/>
                </a:cubicBezTo>
                <a:cubicBezTo>
                  <a:pt x="7176501" y="1959942"/>
                  <a:pt x="7160098" y="1958343"/>
                  <a:pt x="7146774" y="1956641"/>
                </a:cubicBezTo>
                <a:lnTo>
                  <a:pt x="7122244" y="1953891"/>
                </a:lnTo>
                <a:lnTo>
                  <a:pt x="7032241" y="1962723"/>
                </a:lnTo>
                <a:cubicBezTo>
                  <a:pt x="6997214" y="1965198"/>
                  <a:pt x="6963725" y="1968396"/>
                  <a:pt x="6941492" y="1976868"/>
                </a:cubicBezTo>
                <a:cubicBezTo>
                  <a:pt x="6947015" y="1970398"/>
                  <a:pt x="6923088" y="1965379"/>
                  <a:pt x="6906514" y="1968589"/>
                </a:cubicBezTo>
                <a:cubicBezTo>
                  <a:pt x="6925890" y="1943204"/>
                  <a:pt x="6840983" y="1991464"/>
                  <a:pt x="6826395" y="1974141"/>
                </a:cubicBezTo>
                <a:cubicBezTo>
                  <a:pt x="6825676" y="1990223"/>
                  <a:pt x="6751393" y="2017492"/>
                  <a:pt x="6716431" y="2004297"/>
                </a:cubicBezTo>
                <a:cubicBezTo>
                  <a:pt x="6663167" y="2007518"/>
                  <a:pt x="6625450" y="2020811"/>
                  <a:pt x="6569607" y="2015496"/>
                </a:cubicBezTo>
                <a:cubicBezTo>
                  <a:pt x="6567874" y="2017648"/>
                  <a:pt x="6565034" y="2019449"/>
                  <a:pt x="6561430" y="2020996"/>
                </a:cubicBezTo>
                <a:lnTo>
                  <a:pt x="6549371" y="2024747"/>
                </a:lnTo>
                <a:lnTo>
                  <a:pt x="6547040" y="2024474"/>
                </a:lnTo>
                <a:cubicBezTo>
                  <a:pt x="6537882" y="2024425"/>
                  <a:pt x="6533193" y="2025332"/>
                  <a:pt x="6530482" y="2026659"/>
                </a:cubicBezTo>
                <a:lnTo>
                  <a:pt x="6528565" y="2028600"/>
                </a:lnTo>
                <a:lnTo>
                  <a:pt x="6517741" y="2030558"/>
                </a:lnTo>
                <a:lnTo>
                  <a:pt x="6497855" y="2035650"/>
                </a:lnTo>
                <a:lnTo>
                  <a:pt x="6492785" y="2035444"/>
                </a:lnTo>
                <a:lnTo>
                  <a:pt x="6460692" y="2041321"/>
                </a:lnTo>
                <a:lnTo>
                  <a:pt x="6459609" y="2040851"/>
                </a:lnTo>
                <a:cubicBezTo>
                  <a:pt x="6456451" y="2039933"/>
                  <a:pt x="6452734" y="2039508"/>
                  <a:pt x="6447765" y="2040102"/>
                </a:cubicBezTo>
                <a:cubicBezTo>
                  <a:pt x="6446007" y="2031126"/>
                  <a:pt x="6441093" y="2037380"/>
                  <a:pt x="6426590" y="2039928"/>
                </a:cubicBezTo>
                <a:cubicBezTo>
                  <a:pt x="6423606" y="2033241"/>
                  <a:pt x="6413230" y="2032925"/>
                  <a:pt x="6401693" y="2033537"/>
                </a:cubicBezTo>
                <a:lnTo>
                  <a:pt x="6387141" y="2033161"/>
                </a:lnTo>
                <a:lnTo>
                  <a:pt x="6357846" y="2036782"/>
                </a:lnTo>
                <a:lnTo>
                  <a:pt x="6342914" y="2037585"/>
                </a:lnTo>
                <a:lnTo>
                  <a:pt x="6336300" y="2038781"/>
                </a:lnTo>
                <a:lnTo>
                  <a:pt x="6317178" y="2038968"/>
                </a:lnTo>
                <a:lnTo>
                  <a:pt x="6161427" y="2047338"/>
                </a:lnTo>
                <a:cubicBezTo>
                  <a:pt x="6147824" y="2057658"/>
                  <a:pt x="6118908" y="2077615"/>
                  <a:pt x="6097339" y="2082438"/>
                </a:cubicBezTo>
                <a:cubicBezTo>
                  <a:pt x="6090149" y="2084046"/>
                  <a:pt x="6083776" y="2083972"/>
                  <a:pt x="6079059" y="2081299"/>
                </a:cubicBezTo>
                <a:cubicBezTo>
                  <a:pt x="6063900" y="2082334"/>
                  <a:pt x="6011621" y="2084537"/>
                  <a:pt x="5998439" y="2070958"/>
                </a:cubicBezTo>
                <a:cubicBezTo>
                  <a:pt x="5976443" y="2071759"/>
                  <a:pt x="5925514" y="2069780"/>
                  <a:pt x="5904290" y="2070255"/>
                </a:cubicBezTo>
                <a:cubicBezTo>
                  <a:pt x="5871515" y="2066244"/>
                  <a:pt x="5843986" y="2088249"/>
                  <a:pt x="5814867" y="2079032"/>
                </a:cubicBezTo>
                <a:cubicBezTo>
                  <a:pt x="5792003" y="2070559"/>
                  <a:pt x="5750009" y="2076273"/>
                  <a:pt x="5725743" y="2070558"/>
                </a:cubicBezTo>
                <a:cubicBezTo>
                  <a:pt x="5716432" y="2058355"/>
                  <a:pt x="5667424" y="2047322"/>
                  <a:pt x="5650546" y="2052412"/>
                </a:cubicBezTo>
                <a:cubicBezTo>
                  <a:pt x="5614627" y="2046084"/>
                  <a:pt x="5608108" y="2028306"/>
                  <a:pt x="5581284" y="2023175"/>
                </a:cubicBezTo>
                <a:lnTo>
                  <a:pt x="5572593" y="2018391"/>
                </a:lnTo>
                <a:lnTo>
                  <a:pt x="5548580" y="2016951"/>
                </a:lnTo>
                <a:cubicBezTo>
                  <a:pt x="5523726" y="2017783"/>
                  <a:pt x="5498337" y="2019663"/>
                  <a:pt x="5471173" y="2018786"/>
                </a:cubicBezTo>
                <a:cubicBezTo>
                  <a:pt x="5447687" y="2003020"/>
                  <a:pt x="5353807" y="2022324"/>
                  <a:pt x="5340320" y="2037611"/>
                </a:cubicBezTo>
                <a:cubicBezTo>
                  <a:pt x="5340015" y="2024215"/>
                  <a:pt x="5271937" y="2042455"/>
                  <a:pt x="5254376" y="2042928"/>
                </a:cubicBezTo>
                <a:cubicBezTo>
                  <a:pt x="5248522" y="2043086"/>
                  <a:pt x="5248281" y="2041270"/>
                  <a:pt x="5258035" y="2035649"/>
                </a:cubicBezTo>
                <a:cubicBezTo>
                  <a:pt x="5239374" y="2037214"/>
                  <a:pt x="5220112" y="2030252"/>
                  <a:pt x="5230622" y="2024576"/>
                </a:cubicBezTo>
                <a:cubicBezTo>
                  <a:pt x="5173932" y="2036724"/>
                  <a:pt x="5090262" y="2024645"/>
                  <a:pt x="5026203" y="2030162"/>
                </a:cubicBezTo>
                <a:cubicBezTo>
                  <a:pt x="4991280" y="2016814"/>
                  <a:pt x="5010212" y="2029164"/>
                  <a:pt x="4973988" y="2026668"/>
                </a:cubicBezTo>
                <a:cubicBezTo>
                  <a:pt x="4983896" y="2038955"/>
                  <a:pt x="4930012" y="2019774"/>
                  <a:pt x="4928030" y="2033642"/>
                </a:cubicBezTo>
                <a:cubicBezTo>
                  <a:pt x="4921501" y="2032748"/>
                  <a:pt x="4915238" y="2031445"/>
                  <a:pt x="4908970" y="2030033"/>
                </a:cubicBezTo>
                <a:lnTo>
                  <a:pt x="4905679" y="2029300"/>
                </a:lnTo>
                <a:lnTo>
                  <a:pt x="4892525" y="2028768"/>
                </a:lnTo>
                <a:lnTo>
                  <a:pt x="4888818" y="2025619"/>
                </a:lnTo>
                <a:lnTo>
                  <a:pt x="4869018" y="2022668"/>
                </a:lnTo>
                <a:cubicBezTo>
                  <a:pt x="4861602" y="2022028"/>
                  <a:pt x="4853622" y="2021880"/>
                  <a:pt x="4844804" y="2022527"/>
                </a:cubicBezTo>
                <a:cubicBezTo>
                  <a:pt x="4823110" y="2028022"/>
                  <a:pt x="4789330" y="2021287"/>
                  <a:pt x="4758778" y="2021694"/>
                </a:cubicBezTo>
                <a:lnTo>
                  <a:pt x="4744748" y="2023396"/>
                </a:lnTo>
                <a:lnTo>
                  <a:pt x="4698956" y="2020558"/>
                </a:lnTo>
                <a:cubicBezTo>
                  <a:pt x="4685921" y="2020008"/>
                  <a:pt x="4672392" y="2019718"/>
                  <a:pt x="4658147" y="2019920"/>
                </a:cubicBezTo>
                <a:lnTo>
                  <a:pt x="4631706" y="2021274"/>
                </a:lnTo>
                <a:lnTo>
                  <a:pt x="4624776" y="2020152"/>
                </a:lnTo>
                <a:cubicBezTo>
                  <a:pt x="4612703" y="2020277"/>
                  <a:pt x="4596727" y="2024226"/>
                  <a:pt x="4598150" y="2019429"/>
                </a:cubicBezTo>
                <a:lnTo>
                  <a:pt x="4584588" y="2021092"/>
                </a:lnTo>
                <a:lnTo>
                  <a:pt x="4571203" y="2017263"/>
                </a:lnTo>
                <a:cubicBezTo>
                  <a:pt x="4569736" y="2016374"/>
                  <a:pt x="4568633" y="2015427"/>
                  <a:pt x="4567930" y="2014458"/>
                </a:cubicBezTo>
                <a:lnTo>
                  <a:pt x="4548984" y="2015717"/>
                </a:lnTo>
                <a:lnTo>
                  <a:pt x="4533451" y="2012976"/>
                </a:lnTo>
                <a:lnTo>
                  <a:pt x="4519910" y="2014768"/>
                </a:lnTo>
                <a:lnTo>
                  <a:pt x="4514290" y="2014364"/>
                </a:lnTo>
                <a:lnTo>
                  <a:pt x="4500320" y="2013007"/>
                </a:lnTo>
                <a:cubicBezTo>
                  <a:pt x="4493159" y="2012056"/>
                  <a:pt x="4485144" y="2010910"/>
                  <a:pt x="4476219" y="2009993"/>
                </a:cubicBezTo>
                <a:lnTo>
                  <a:pt x="4468701" y="2009574"/>
                </a:lnTo>
                <a:lnTo>
                  <a:pt x="4452333" y="2004964"/>
                </a:lnTo>
                <a:cubicBezTo>
                  <a:pt x="4440422" y="2001479"/>
                  <a:pt x="4431048" y="1999130"/>
                  <a:pt x="4420644" y="2001021"/>
                </a:cubicBezTo>
                <a:cubicBezTo>
                  <a:pt x="4402911" y="1996519"/>
                  <a:pt x="4390524" y="1983900"/>
                  <a:pt x="4364856" y="1987267"/>
                </a:cubicBezTo>
                <a:cubicBezTo>
                  <a:pt x="4372645" y="1981550"/>
                  <a:pt x="4336350" y="1986575"/>
                  <a:pt x="4332062" y="1980703"/>
                </a:cubicBezTo>
                <a:cubicBezTo>
                  <a:pt x="4330083" y="1975974"/>
                  <a:pt x="4318612" y="1976397"/>
                  <a:pt x="4309876" y="1974653"/>
                </a:cubicBezTo>
                <a:cubicBezTo>
                  <a:pt x="4303650" y="1969824"/>
                  <a:pt x="4259693" y="1965414"/>
                  <a:pt x="4244391" y="1966109"/>
                </a:cubicBezTo>
                <a:cubicBezTo>
                  <a:pt x="4201255" y="1970914"/>
                  <a:pt x="4166558" y="1951471"/>
                  <a:pt x="4132071" y="1954813"/>
                </a:cubicBezTo>
                <a:cubicBezTo>
                  <a:pt x="4123041" y="1954358"/>
                  <a:pt x="4115554" y="1953263"/>
                  <a:pt x="4109069" y="1951778"/>
                </a:cubicBezTo>
                <a:lnTo>
                  <a:pt x="4092908" y="1946662"/>
                </a:lnTo>
                <a:cubicBezTo>
                  <a:pt x="4092707" y="1945539"/>
                  <a:pt x="4092506" y="1944415"/>
                  <a:pt x="4092306" y="1943291"/>
                </a:cubicBezTo>
                <a:lnTo>
                  <a:pt x="4080234" y="1941219"/>
                </a:lnTo>
                <a:lnTo>
                  <a:pt x="4077778" y="1940145"/>
                </a:lnTo>
                <a:cubicBezTo>
                  <a:pt x="4073105" y="1938081"/>
                  <a:pt x="4068339" y="1936119"/>
                  <a:pt x="4062936" y="1934506"/>
                </a:cubicBezTo>
                <a:cubicBezTo>
                  <a:pt x="4048082" y="1947155"/>
                  <a:pt x="4014523" y="1922869"/>
                  <a:pt x="4012506" y="1935475"/>
                </a:cubicBezTo>
                <a:cubicBezTo>
                  <a:pt x="3980228" y="1928812"/>
                  <a:pt x="3986775" y="1942559"/>
                  <a:pt x="3965880" y="1925968"/>
                </a:cubicBezTo>
                <a:cubicBezTo>
                  <a:pt x="3899515" y="1923414"/>
                  <a:pt x="3830855" y="1902158"/>
                  <a:pt x="3765338" y="1906649"/>
                </a:cubicBezTo>
                <a:cubicBezTo>
                  <a:pt x="3780686" y="1902635"/>
                  <a:pt x="3768784" y="1893856"/>
                  <a:pt x="3749493" y="1893071"/>
                </a:cubicBezTo>
                <a:cubicBezTo>
                  <a:pt x="3807776" y="1876857"/>
                  <a:pt x="3656400" y="1898030"/>
                  <a:pt x="3672704" y="1881383"/>
                </a:cubicBezTo>
                <a:cubicBezTo>
                  <a:pt x="3645532" y="1893973"/>
                  <a:pt x="3537791" y="1900656"/>
                  <a:pt x="3530082" y="1883187"/>
                </a:cubicBezTo>
                <a:cubicBezTo>
                  <a:pt x="3479808" y="1875044"/>
                  <a:pt x="3426017" y="1877998"/>
                  <a:pt x="3387664" y="1862579"/>
                </a:cubicBezTo>
                <a:cubicBezTo>
                  <a:pt x="3382649" y="1863935"/>
                  <a:pt x="3377277" y="1864791"/>
                  <a:pt x="3371681" y="1865293"/>
                </a:cubicBezTo>
                <a:lnTo>
                  <a:pt x="3355305" y="1865842"/>
                </a:lnTo>
                <a:lnTo>
                  <a:pt x="3353790" y="1865158"/>
                </a:lnTo>
                <a:cubicBezTo>
                  <a:pt x="3346144" y="1863282"/>
                  <a:pt x="3340687" y="1863057"/>
                  <a:pt x="3336210" y="1863564"/>
                </a:cubicBezTo>
                <a:lnTo>
                  <a:pt x="3331381" y="1864716"/>
                </a:lnTo>
                <a:lnTo>
                  <a:pt x="3319012" y="1864093"/>
                </a:lnTo>
                <a:lnTo>
                  <a:pt x="3293818" y="1864135"/>
                </a:lnTo>
                <a:lnTo>
                  <a:pt x="3289881" y="1862954"/>
                </a:lnTo>
                <a:lnTo>
                  <a:pt x="3253090" y="1861164"/>
                </a:lnTo>
                <a:cubicBezTo>
                  <a:pt x="3253042" y="1860968"/>
                  <a:pt x="3252996" y="1860771"/>
                  <a:pt x="3252949" y="1860574"/>
                </a:cubicBezTo>
                <a:cubicBezTo>
                  <a:pt x="3251799" y="1859213"/>
                  <a:pt x="3249368" y="1858131"/>
                  <a:pt x="3244187" y="1857604"/>
                </a:cubicBezTo>
                <a:cubicBezTo>
                  <a:pt x="3250860" y="1853873"/>
                  <a:pt x="3250577" y="1852999"/>
                  <a:pt x="3246570" y="1852946"/>
                </a:cubicBezTo>
                <a:lnTo>
                  <a:pt x="3237810" y="1853064"/>
                </a:lnTo>
                <a:lnTo>
                  <a:pt x="3230822" y="1855474"/>
                </a:lnTo>
                <a:cubicBezTo>
                  <a:pt x="3206812" y="1862286"/>
                  <a:pt x="3176733" y="1868865"/>
                  <a:pt x="3136549" y="1874037"/>
                </a:cubicBezTo>
                <a:cubicBezTo>
                  <a:pt x="3081163" y="1880168"/>
                  <a:pt x="2902557" y="1900580"/>
                  <a:pt x="2845754" y="1910932"/>
                </a:cubicBezTo>
                <a:cubicBezTo>
                  <a:pt x="2860822" y="1944376"/>
                  <a:pt x="2813389" y="1905358"/>
                  <a:pt x="2786878" y="1917162"/>
                </a:cubicBezTo>
                <a:cubicBezTo>
                  <a:pt x="2766803" y="1917398"/>
                  <a:pt x="2741628" y="1915886"/>
                  <a:pt x="2725298" y="1912340"/>
                </a:cubicBezTo>
                <a:cubicBezTo>
                  <a:pt x="2716680" y="1911427"/>
                  <a:pt x="2707572" y="1911972"/>
                  <a:pt x="2697754" y="1914863"/>
                </a:cubicBezTo>
                <a:cubicBezTo>
                  <a:pt x="2667185" y="1939014"/>
                  <a:pt x="2622149" y="1926211"/>
                  <a:pt x="2568063" y="1936283"/>
                </a:cubicBezTo>
                <a:cubicBezTo>
                  <a:pt x="2552625" y="1932001"/>
                  <a:pt x="2502682" y="1953378"/>
                  <a:pt x="2489784" y="1943720"/>
                </a:cubicBezTo>
                <a:cubicBezTo>
                  <a:pt x="2478524" y="1943155"/>
                  <a:pt x="2467418" y="1949411"/>
                  <a:pt x="2458978" y="1938095"/>
                </a:cubicBezTo>
                <a:cubicBezTo>
                  <a:pt x="2417552" y="1934639"/>
                  <a:pt x="2366376" y="1931293"/>
                  <a:pt x="2318712" y="1934474"/>
                </a:cubicBezTo>
                <a:cubicBezTo>
                  <a:pt x="2296029" y="1936526"/>
                  <a:pt x="2282069" y="1938434"/>
                  <a:pt x="2268709" y="1940521"/>
                </a:cubicBezTo>
                <a:lnTo>
                  <a:pt x="2264080" y="1941232"/>
                </a:lnTo>
                <a:lnTo>
                  <a:pt x="2254684" y="1943524"/>
                </a:lnTo>
                <a:lnTo>
                  <a:pt x="2252523" y="1943004"/>
                </a:lnTo>
                <a:lnTo>
                  <a:pt x="2173350" y="1929202"/>
                </a:lnTo>
                <a:lnTo>
                  <a:pt x="2155266" y="1920267"/>
                </a:lnTo>
                <a:lnTo>
                  <a:pt x="2091013" y="1914631"/>
                </a:lnTo>
                <a:cubicBezTo>
                  <a:pt x="2033357" y="1920614"/>
                  <a:pt x="2070513" y="1905065"/>
                  <a:pt x="2030712" y="1897690"/>
                </a:cubicBezTo>
                <a:cubicBezTo>
                  <a:pt x="1994539" y="1893055"/>
                  <a:pt x="1958569" y="1883188"/>
                  <a:pt x="1908838" y="1892222"/>
                </a:cubicBezTo>
                <a:cubicBezTo>
                  <a:pt x="1897236" y="1896147"/>
                  <a:pt x="1883338" y="1892415"/>
                  <a:pt x="1877796" y="1883887"/>
                </a:cubicBezTo>
                <a:cubicBezTo>
                  <a:pt x="1876842" y="1882419"/>
                  <a:pt x="1876177" y="1880863"/>
                  <a:pt x="1875824" y="1879265"/>
                </a:cubicBezTo>
                <a:cubicBezTo>
                  <a:pt x="1843474" y="1887199"/>
                  <a:pt x="1841511" y="1873818"/>
                  <a:pt x="1823048" y="1881064"/>
                </a:cubicBezTo>
                <a:cubicBezTo>
                  <a:pt x="1792640" y="1872164"/>
                  <a:pt x="1782358" y="1850450"/>
                  <a:pt x="1765736" y="1856578"/>
                </a:cubicBezTo>
                <a:cubicBezTo>
                  <a:pt x="1753024" y="1849107"/>
                  <a:pt x="1745932" y="1828316"/>
                  <a:pt x="1725669" y="1833744"/>
                </a:cubicBezTo>
                <a:cubicBezTo>
                  <a:pt x="1727428" y="1831405"/>
                  <a:pt x="1726953" y="1830157"/>
                  <a:pt x="1725216" y="1829447"/>
                </a:cubicBezTo>
                <a:lnTo>
                  <a:pt x="1721485" y="1828960"/>
                </a:lnTo>
                <a:lnTo>
                  <a:pt x="1717786" y="1832224"/>
                </a:lnTo>
                <a:cubicBezTo>
                  <a:pt x="1703445" y="1843277"/>
                  <a:pt x="1706547" y="1827935"/>
                  <a:pt x="1689907" y="1825425"/>
                </a:cubicBezTo>
                <a:cubicBezTo>
                  <a:pt x="1682338" y="1823445"/>
                  <a:pt x="1685181" y="1820226"/>
                  <a:pt x="1688093" y="1817391"/>
                </a:cubicBezTo>
                <a:lnTo>
                  <a:pt x="1496789" y="1805297"/>
                </a:lnTo>
                <a:cubicBezTo>
                  <a:pt x="1463551" y="1793913"/>
                  <a:pt x="1426345" y="1786892"/>
                  <a:pt x="1392839" y="1758649"/>
                </a:cubicBezTo>
                <a:cubicBezTo>
                  <a:pt x="1386461" y="1750573"/>
                  <a:pt x="1374031" y="1756918"/>
                  <a:pt x="1360872" y="1752441"/>
                </a:cubicBezTo>
                <a:cubicBezTo>
                  <a:pt x="1347711" y="1747963"/>
                  <a:pt x="1332751" y="1735898"/>
                  <a:pt x="1313885" y="1731785"/>
                </a:cubicBezTo>
                <a:cubicBezTo>
                  <a:pt x="1281989" y="1726305"/>
                  <a:pt x="1256405" y="1739744"/>
                  <a:pt x="1247665" y="1727765"/>
                </a:cubicBezTo>
                <a:cubicBezTo>
                  <a:pt x="1231363" y="1728538"/>
                  <a:pt x="1209120" y="1742556"/>
                  <a:pt x="1196850" y="1729622"/>
                </a:cubicBezTo>
                <a:cubicBezTo>
                  <a:pt x="1195195" y="1740224"/>
                  <a:pt x="1178147" y="1721561"/>
                  <a:pt x="1168728" y="1728550"/>
                </a:cubicBezTo>
                <a:cubicBezTo>
                  <a:pt x="1152073" y="1727193"/>
                  <a:pt x="1122804" y="1725926"/>
                  <a:pt x="1096918" y="1721485"/>
                </a:cubicBezTo>
                <a:lnTo>
                  <a:pt x="1094082" y="1720113"/>
                </a:lnTo>
                <a:lnTo>
                  <a:pt x="1040782" y="1721762"/>
                </a:lnTo>
                <a:cubicBezTo>
                  <a:pt x="987172" y="1722352"/>
                  <a:pt x="1023272" y="1708707"/>
                  <a:pt x="955980" y="1719289"/>
                </a:cubicBezTo>
                <a:cubicBezTo>
                  <a:pt x="948995" y="1714208"/>
                  <a:pt x="940521" y="1713816"/>
                  <a:pt x="926108" y="1715917"/>
                </a:cubicBezTo>
                <a:cubicBezTo>
                  <a:pt x="900077" y="1715834"/>
                  <a:pt x="902688" y="1703436"/>
                  <a:pt x="876049" y="1710422"/>
                </a:cubicBezTo>
                <a:cubicBezTo>
                  <a:pt x="881084" y="1703830"/>
                  <a:pt x="826830" y="1706893"/>
                  <a:pt x="839194" y="1700176"/>
                </a:cubicBezTo>
                <a:cubicBezTo>
                  <a:pt x="822548" y="1693764"/>
                  <a:pt x="813674" y="1703628"/>
                  <a:pt x="797112" y="1698014"/>
                </a:cubicBezTo>
                <a:cubicBezTo>
                  <a:pt x="778195" y="1696418"/>
                  <a:pt x="807647" y="1705364"/>
                  <a:pt x="786610" y="1705455"/>
                </a:cubicBezTo>
                <a:cubicBezTo>
                  <a:pt x="761170" y="1704357"/>
                  <a:pt x="760599" y="1716610"/>
                  <a:pt x="741833" y="1700566"/>
                </a:cubicBezTo>
                <a:lnTo>
                  <a:pt x="673985" y="1692278"/>
                </a:lnTo>
                <a:cubicBezTo>
                  <a:pt x="658515" y="1695829"/>
                  <a:pt x="646395" y="1693620"/>
                  <a:pt x="634665" y="1689550"/>
                </a:cubicBezTo>
                <a:cubicBezTo>
                  <a:pt x="599149" y="1689690"/>
                  <a:pt x="567176" y="1683160"/>
                  <a:pt x="527471" y="1679869"/>
                </a:cubicBezTo>
                <a:cubicBezTo>
                  <a:pt x="484099" y="1683240"/>
                  <a:pt x="462693" y="1671949"/>
                  <a:pt x="420260" y="1668475"/>
                </a:cubicBezTo>
                <a:cubicBezTo>
                  <a:pt x="377482" y="1677390"/>
                  <a:pt x="393500" y="1652730"/>
                  <a:pt x="357630" y="1652142"/>
                </a:cubicBezTo>
                <a:cubicBezTo>
                  <a:pt x="298692" y="1659518"/>
                  <a:pt x="359631" y="1643849"/>
                  <a:pt x="269407" y="1643812"/>
                </a:cubicBezTo>
                <a:cubicBezTo>
                  <a:pt x="264204" y="1645215"/>
                  <a:pt x="253436" y="1643159"/>
                  <a:pt x="254769" y="1641013"/>
                </a:cubicBezTo>
                <a:cubicBezTo>
                  <a:pt x="234996" y="1641090"/>
                  <a:pt x="179093" y="1626583"/>
                  <a:pt x="150763" y="1628143"/>
                </a:cubicBezTo>
                <a:cubicBezTo>
                  <a:pt x="96232" y="1619954"/>
                  <a:pt x="68845" y="1629422"/>
                  <a:pt x="29133" y="1626172"/>
                </a:cubicBezTo>
                <a:lnTo>
                  <a:pt x="0" y="1619589"/>
                </a:ln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4C4E80-FD2F-6282-7BED-BA5159862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8675" y="494414"/>
            <a:ext cx="10534650" cy="817403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3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Примеры</a:t>
            </a:r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похоронных</a:t>
            </a:r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3600" kern="1200" dirty="0" err="1">
                <a:solidFill>
                  <a:schemeClr val="tx1"/>
                </a:solidFill>
                <a:latin typeface="+mj-lt"/>
                <a:ea typeface="+mj-ea"/>
                <a:cs typeface="+mj-cs"/>
              </a:rPr>
              <a:t>причитаний</a:t>
            </a:r>
            <a:r>
              <a:rPr lang="en-US" sz="36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529F60F-149B-15D0-8FAF-70AD91F87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352" y="2281699"/>
            <a:ext cx="5088535" cy="3208221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9959EE3-A8C9-C784-1DE9-520419F55FD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523"/>
          <a:stretch/>
        </p:blipFill>
        <p:spPr>
          <a:xfrm>
            <a:off x="4932942" y="2028568"/>
            <a:ext cx="7150904" cy="112729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D24C0D-8623-732D-9D83-56DF5EDB22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1887" y="3127791"/>
            <a:ext cx="3983425" cy="3614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20264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A73F900-1476-2DB6-45BF-40CC1716E9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/>
              <a:t>Обрядовая поэзия при всех неизбежных эволюционных изменениях относится к тому пласту народного творчества, который отличается устойчивостью содержания и формы, о чём свидетельствует сопоставление записей, сделанных на протяжении двух столетий</a:t>
            </a:r>
          </a:p>
        </p:txBody>
      </p:sp>
    </p:spTree>
    <p:extLst>
      <p:ext uri="{BB962C8B-B14F-4D97-AF65-F5344CB8AC3E}">
        <p14:creationId xmlns:p14="http://schemas.microsoft.com/office/powerpoint/2010/main" val="342485661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Стандартная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1276</Words>
  <Application>Microsoft Office PowerPoint</Application>
  <PresentationFormat>Широкоэкранный</PresentationFormat>
  <Paragraphs>80</Paragraphs>
  <Slides>29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6" baseType="lpstr">
      <vt:lpstr>-apple-system</vt:lpstr>
      <vt:lpstr>robotoregular</vt:lpstr>
      <vt:lpstr>Aptos</vt:lpstr>
      <vt:lpstr>Aptos Display</vt:lpstr>
      <vt:lpstr>Arial</vt:lpstr>
      <vt:lpstr>Calibri</vt:lpstr>
      <vt:lpstr>Тема Office</vt:lpstr>
      <vt:lpstr>Обрядовый фольклор</vt:lpstr>
      <vt:lpstr>Презентация PowerPoint</vt:lpstr>
      <vt:lpstr>Возникновение обрядового фольклора</vt:lpstr>
      <vt:lpstr>Виды обрядового фольклора</vt:lpstr>
      <vt:lpstr>Календарные обряды</vt:lpstr>
      <vt:lpstr>Встреча Нового года</vt:lpstr>
      <vt:lpstr>Колядование</vt:lpstr>
      <vt:lpstr>Презентация PowerPoint</vt:lpstr>
      <vt:lpstr>Примеры колядок:</vt:lpstr>
      <vt:lpstr>Святочные игрища</vt:lpstr>
      <vt:lpstr>Гадания</vt:lpstr>
      <vt:lpstr>Презентация PowerPoint</vt:lpstr>
      <vt:lpstr>Примеры подблюдных песен</vt:lpstr>
      <vt:lpstr>Проводы зимы</vt:lpstr>
      <vt:lpstr>Презентация PowerPoint</vt:lpstr>
      <vt:lpstr>Примеры масленичных песен:</vt:lpstr>
      <vt:lpstr>Троицкая неделя</vt:lpstr>
      <vt:lpstr>Летнее солнцестояние</vt:lpstr>
      <vt:lpstr>Пример песни на Ивана Купалу:</vt:lpstr>
      <vt:lpstr>Сбор урожая</vt:lpstr>
      <vt:lpstr>Семейные обряды</vt:lpstr>
      <vt:lpstr>Свадьба</vt:lpstr>
      <vt:lpstr>Презентация PowerPoint</vt:lpstr>
      <vt:lpstr>Примеры свадебных причитаний:</vt:lpstr>
      <vt:lpstr>Примеры величальных песен:</vt:lpstr>
      <vt:lpstr>Презентация PowerPoint</vt:lpstr>
      <vt:lpstr>Похороны</vt:lpstr>
      <vt:lpstr>Примеры похоронных причитаний: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Обрядовый фольклор</dc:title>
  <dc:creator>Арина Кротова</dc:creator>
  <cp:lastModifiedBy>Арина Кротова</cp:lastModifiedBy>
  <cp:revision>1</cp:revision>
  <dcterms:created xsi:type="dcterms:W3CDTF">2024-06-02T10:31:30Z</dcterms:created>
  <dcterms:modified xsi:type="dcterms:W3CDTF">2024-06-02T13:36:16Z</dcterms:modified>
</cp:coreProperties>
</file>