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00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573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477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577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953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081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073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375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271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41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454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540814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79104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487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30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091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22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57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4000"/>
                </a:schemeClr>
              </a:gs>
              <a:gs pos="73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0000"/>
                </a:schemeClr>
              </a:gs>
              <a:gs pos="66000">
                <a:schemeClr val="accent1">
                  <a:lumMod val="60000"/>
                  <a:lumOff val="40000"/>
                  <a:alpha val="0"/>
                </a:schemeClr>
              </a:gs>
              <a:gs pos="31000">
                <a:schemeClr val="accent1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1000"/>
                </a:schemeClr>
              </a:gs>
              <a:gs pos="75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8000"/>
                </a:schemeClr>
              </a:gs>
              <a:gs pos="72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3208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0" y="304800"/>
            <a:ext cx="8839200" cy="3886199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планирования логопедической работы в различных типах учреждений для детей с речевой патологией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7400" y="4648200"/>
            <a:ext cx="6400800" cy="1752600"/>
          </a:xfrm>
        </p:spPr>
        <p:txBody>
          <a:bodyPr/>
          <a:lstStyle/>
          <a:p>
            <a:pPr algn="r"/>
            <a:r>
              <a:rPr lang="ru-RU" b="1" dirty="0" smtClean="0"/>
              <a:t>Выполнила:</a:t>
            </a:r>
          </a:p>
          <a:p>
            <a:pPr algn="r"/>
            <a:r>
              <a:rPr lang="ru-RU" dirty="0" smtClean="0"/>
              <a:t>Студентка СКП-ЛПБ</a:t>
            </a:r>
            <a:r>
              <a:rPr lang="en-US" dirty="0" smtClean="0"/>
              <a:t>Z</a:t>
            </a:r>
            <a:r>
              <a:rPr lang="ru-RU" dirty="0" smtClean="0"/>
              <a:t>-22</a:t>
            </a:r>
          </a:p>
          <a:p>
            <a:pPr algn="r"/>
            <a:r>
              <a:rPr lang="ru-RU" dirty="0" smtClean="0"/>
              <a:t>Осипова К.С.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9200"/>
            <a:ext cx="8839200" cy="6096000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Сущность логопедического воздействия заключается в воспитании правильных и затормаживании неправильных навыков овладения речью, с помощью специальной системы педагогического воздействия. Формирование навыков правильного произношения осуществляется логопедом на специально организованных индивидуальных занятиях.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их подготовке и проведении логопед должен: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сформулировать тему и цель занятия;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этапы занятия, их взаимозависимость и последовательность;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постепенно усложнять лексический и грамматический материал, предъявляемый детям;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разнообразить занятие при помощи игр и игровых приемов;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учитывать зону ближайшего развития ребенка;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осуществлять дифференцированный подход к каждому ребенку с учетом структуры речевого дефекта, возрастных и индивидуальных особенностей;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 и четко формулировать инструкции, даваемые детям;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разнообразный и красочный наглядный материал;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3400" y="3048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 smtClean="0"/>
              <a:t>ДОШКОЛЬНЫЕ УЧРЕЖДЕНИЯ ДЛЯ ДЕТЕЙ С НАРУШЕНИЯМИ РЕЧИ</a:t>
            </a:r>
            <a:endParaRPr lang="ru-RU" sz="2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533400" y="1524000"/>
            <a:ext cx="8001000" cy="44958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сады, ясли-сады для детей с нарушениями речи и соответствующие дошкольные группы при детских садах и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ясли-садах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общего типа комплектуются непосредственно теми отделами народного образования, в ведении которых находятся указанные дошкольные учреждения.</a:t>
            </a:r>
          </a:p>
          <a:p>
            <a:pPr algn="just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Дети, овладевшие нормальной речью, успешно закончившие обучение и не достигшие 7-летнего возраста, переводятся в дошкольные учреждения общего типа.</a:t>
            </a:r>
          </a:p>
          <a:p>
            <a:pPr algn="just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логопедического обучения детей с различными видами речевых аномалий в условиях специальных дошкольных учреждений включают в себя не только коррекцию ведущего дефекта, но и подготовку к овладению грамотой.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ДОШКОЛЬНЫЕ УЧРЕЖДЕНИЯ ДЛЯ ДЕТЕЙ С НАРУШЕНИЯМИ ОПОРНО-ДВИГАТЕЛЬНОГО АППАРАТА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3400" y="1447800"/>
            <a:ext cx="8305800" cy="4572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 проводит всю учебно-коррекционную работу по умственному развитию детей, по обучению правильной речи, правильному произношению. Он работает в тесном контакте с врачом-психоневрологом, воспитателями групп, проводит с детьми фронтальные, подгрупповые и индивидуальные занятия, ведет соответствующую документацию.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ДОШКОЛЬНЫЕ УЧРЕЖДЕНИЯ ДЛЯ УМСТВЕННО ОТСТАЛЫХ ДЕТЕЙ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8534400" cy="4191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типом дошкольных учреждений для умственно отсталых детей является детский сад (детский дом).</a:t>
            </a:r>
          </a:p>
          <a:p>
            <a:pPr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Значительное количество умственно отсталых дошкольников имеет выраженные речевые расстройства, поэтому в общей системе коррекционного обучения предусматривается систематическая логопедическая работа. Индивидуальные логопедические занятия с каждым ребенком организуются не менее 3 раз в неделю.</a:t>
            </a:r>
          </a:p>
          <a:p>
            <a:pPr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содержание коррекционного обучения включается постановка и автоматизация звуков родного языка, работа над плавностью речи, дыханием, ударением, над уточнением и расширением словаря, практическим употреблением грамматических конструкций, формированием связной речи. Ежедневная работа по развитию речи детей ведется всем коллективом специального дошкольного учреждения.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120" y="3810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ДОШКОЛЬНЫЕ УЧРЕЖДЕНИЯ (ГРУППЫ) ДЛЯ ДЕТЕЙ С НАРУШЕНИЯМИ ЗРЕНИЯ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799" y="1447800"/>
            <a:ext cx="8552597" cy="483017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систематической логопедической работы с данной категорией детей обусловлена наличием выраженных нарушений устной речи. Первоначальное знакомство с детьми начинается с подробного обследования и оценки речевых и неречевых процессов (состояния связной речи,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грамматического строя, словаря, фонетики, восприятия; проводится исследование общей и речевой моторики и т.д.). 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дифференцированного обучения предусматривает разные уровни. В группах с первым уровнем речевого развития основное внимание уделяется формированию звукопроизношения. В группах для детей со вторым-третьим речевым уровнем логопедическая работа предусматривает ликвидацию пробелов в формировании фонетико-фонематического и лексико-грамматического строя языка. С детьми ведутся логопедические занятия по формированию связной речи, коррекции всех компонентов речевой системы. По форме логопедические занятия могут быть индивидуальными и подгрупповыми.</a:t>
            </a:r>
          </a:p>
          <a:p>
            <a:pPr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СПЕЦИФИКА РАБОТЫ ЛОГОПЕДА В ПОЛИКЛИНИКЕ 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8869680" cy="4419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звеном логопедической помощи служат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логопункты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детских поликлиниках. Основными задачами поликлинического логопеда являются: первичный прием населения; консультативная помощь родственникам детей с речевыми нарушениями; проведение индивидуальных и групповых занятий с детьми; диспансеризация детского населения; участие в комплектовании специализированных детских садов, школ; направление детей на лечение в специализированные стационары, санатории, ЦВЛ.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477962"/>
          </a:xfrm>
        </p:spPr>
        <p:txBody>
          <a:bodyPr>
            <a:no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СПЕЦИФИКА ЛОГОПЕДИЧЕСКОЙ РАБОТЫ В ЦЕНТРЕ СОЦИАЛЬНОЙ РЕАБИЛИТАЦИИ ДЕТЕЙ С ОГРАНИЧЕННЫМИ ВОЗМОЖНОСТЯМИ ЗДОРОВЬЯ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81000" y="2133600"/>
            <a:ext cx="8534400" cy="39624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логопеда в учреждении, оказывающем такие услуги ориентирована на оказание комплекса услуг, которые в большинстве своем направлены на формирование предпосылок речи и коррекцию речевых навыков у детей. Самая главная задача логопеда в данном случае – повышение коммуникативных навыков. Средства коммуникации могут быть разнообразными – эмоциональные, жестовые, предметные и, конечно же, речевые. Еще одна важная задача работы логопеда – это развитие у ребенка способности к понимаю речи. И, когда описанные выше задачи выполнены, то в работу включаются другие задачи: коррекция звукопроизношения, развитие фонематического слуха, формирование навыков связной речи, формирование предпосылок к обучению грамоте.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066800"/>
            <a:ext cx="8183880" cy="418795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методики коррекционно-логопедического воздействия ведется с учетом последовательности появления форм и функций речи, а также видов деятельности ребенка в онтогенезе (онтогенетический принцип).</a:t>
            </a:r>
          </a:p>
          <a:p>
            <a:pPr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компенсации нарушенных речевых и неречевых функций, перестройки деятельности функциональных систем используется принцип обходного пути, т. е. формирования новой функциональной системы в обход пострадавшего звена.</a:t>
            </a:r>
          </a:p>
          <a:p>
            <a:pPr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 учетом ведущей деятельности ребенка в процессе логопедической работы моделируются различные ситуации речевого общения. Для закрепления правильных речевых навыков в условиях естественного речевого общения необходима тесная связь в работе логопеда, учителя, воспитателя, семьи. Логопед информирует педагогов, родителей о характере речевого нарушения у ребенка, о задачах, методах и приемах работы на данном этапе коррекции, добивается закрепления правильных речевых навыков не только в логопедическом кабинете, но и на уроках, во внеклассное время под контролем педагогов и родителей.</a:t>
            </a:r>
          </a:p>
          <a:p>
            <a:pPr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устранении речевых нарушений ведущим является логопедическое воздействие,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формами которого являются воспитание, обучение, коррекция, компенсация, адаптация, реабилитация.</a:t>
            </a:r>
          </a:p>
          <a:p>
            <a:pPr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tint val="100000"/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28</TotalTime>
  <Words>727</Words>
  <Application>Microsoft Office PowerPoint</Application>
  <PresentationFormat>Экран (4:3)</PresentationFormat>
  <Paragraphs>35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Times New Roman</vt:lpstr>
      <vt:lpstr>Wingdings 3</vt:lpstr>
      <vt:lpstr>Ион</vt:lpstr>
      <vt:lpstr>Система планирования логопедической работы в различных типах учреждений для детей с речевой патологией</vt:lpstr>
      <vt:lpstr>Презентация PowerPoint</vt:lpstr>
      <vt:lpstr>ДОШКОЛЬНЫЕ УЧРЕЖДЕНИЯ ДЛЯ ДЕТЕЙ С НАРУШЕНИЯМИ РЕЧИ</vt:lpstr>
      <vt:lpstr>ДЕТСКИЕ ДОШКОЛЬНЫЕ УЧРЕЖДЕНИЯ ДЛЯ ДЕТЕЙ С НАРУШЕНИЯМИ ОПОРНО-ДВИГАТЕЛЬНОГО АППАРАТА</vt:lpstr>
      <vt:lpstr>ДЕТСКИЕ ДОШКОЛЬНЫЕ УЧРЕЖДЕНИЯ ДЛЯ УМСТВЕННО ОТСТАЛЫХ ДЕТЕЙ</vt:lpstr>
      <vt:lpstr>ДОШКОЛЬНЫЕ УЧРЕЖДЕНИЯ (ГРУППЫ) ДЛЯ ДЕТЕЙ С НАРУШЕНИЯМИ ЗРЕНИЯ</vt:lpstr>
      <vt:lpstr>СПЕЦИФИКА РАБОТЫ ЛОГОПЕДА В ПОЛИКЛИНИКЕ </vt:lpstr>
      <vt:lpstr>СПЕЦИФИКА ЛОГОПЕДИЧЕСКОЙ РАБОТЫ В ЦЕНТРЕ СОЦИАЛЬНОЙ РЕАБИЛИТАЦИИ ДЕТЕЙ С ОГРАНИЧЕННЫМИ ВОЗМОЖНОСТЯМИ ЗДОРОВЬЯ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планирования логопедической работы в различных типах учреждений для детей с речевой патологией</dc:title>
  <dc:creator>user</dc:creator>
  <cp:lastModifiedBy>ЭДУАРД</cp:lastModifiedBy>
  <cp:revision>5</cp:revision>
  <dcterms:created xsi:type="dcterms:W3CDTF">2022-04-05T09:35:04Z</dcterms:created>
  <dcterms:modified xsi:type="dcterms:W3CDTF">2022-04-12T20:54:45Z</dcterms:modified>
</cp:coreProperties>
</file>