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69B156-3312-4F7D-9AB2-8A3A5D3DB86F}" type="doc">
      <dgm:prSet loTypeId="urn:microsoft.com/office/officeart/2005/8/layout/list1" loCatId="list" qsTypeId="urn:microsoft.com/office/officeart/2005/8/quickstyle/simple3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94FC5F-F29A-4D7B-B1E2-05910D4CA155}">
      <dgm:prSet custT="1"/>
      <dgm:spPr/>
      <dgm:t>
        <a:bodyPr/>
        <a:lstStyle/>
        <a:p>
          <a:pPr rtl="0"/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Упомянем лишь некоторые, наиболее важные с этой точки зрения научно- технические достижения: 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FE71E7A-E5B0-4F5F-8D7B-D32C0705CC12}" type="parTrans" cxnId="{9E560F46-D067-40FB-BE48-31EFB5EBEFB2}">
      <dgm:prSet/>
      <dgm:spPr/>
      <dgm:t>
        <a:bodyPr/>
        <a:lstStyle/>
        <a:p>
          <a:endParaRPr lang="ru-RU"/>
        </a:p>
      </dgm:t>
    </dgm:pt>
    <dgm:pt modelId="{9A4F165A-C1B0-4BD9-9E6A-7569589F6984}" type="sibTrans" cxnId="{9E560F46-D067-40FB-BE48-31EFB5EBEFB2}">
      <dgm:prSet/>
      <dgm:spPr/>
      <dgm:t>
        <a:bodyPr/>
        <a:lstStyle/>
        <a:p>
          <a:endParaRPr lang="ru-RU"/>
        </a:p>
      </dgm:t>
    </dgm:pt>
    <dgm:pt modelId="{B9072F54-BE38-4097-8D69-DB8EB9FECFB1}">
      <dgm:prSet custT="1"/>
      <dgm:spPr/>
      <dgm:t>
        <a:bodyPr/>
        <a:lstStyle/>
        <a:p>
          <a:pPr rtl="0"/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новые технологии пересадки органов;  новые технологии создания искусственных органов; 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2CC6B88-1996-43DE-BC5D-9BC60F8B9BB2}" type="parTrans" cxnId="{A0413AE7-32A3-45E7-93D0-7D7465AB8843}">
      <dgm:prSet/>
      <dgm:spPr/>
      <dgm:t>
        <a:bodyPr/>
        <a:lstStyle/>
        <a:p>
          <a:endParaRPr lang="ru-RU"/>
        </a:p>
      </dgm:t>
    </dgm:pt>
    <dgm:pt modelId="{57A3ACC5-47A3-4CE0-9F59-8C0BC5B61E05}" type="sibTrans" cxnId="{A0413AE7-32A3-45E7-93D0-7D7465AB8843}">
      <dgm:prSet/>
      <dgm:spPr/>
      <dgm:t>
        <a:bodyPr/>
        <a:lstStyle/>
        <a:p>
          <a:endParaRPr lang="ru-RU"/>
        </a:p>
      </dgm:t>
    </dgm:pt>
    <dgm:pt modelId="{2AFD59E0-89C0-441C-8ED2-1175FAC33360}">
      <dgm:prSet custT="1"/>
      <dgm:spPr/>
      <dgm:t>
        <a:bodyPr/>
        <a:lstStyle/>
        <a:p>
          <a:pPr rtl="0"/>
          <a:r>
            <a:rPr lang="ru-RU" sz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новые технологии протезирования и имплантации;  </a:t>
          </a:r>
          <a:endParaRPr lang="ru-RU" sz="12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9E42D0D-8F4A-453A-BF2A-F37A2963AAD9}" type="parTrans" cxnId="{46673F79-94F2-4FB2-BD33-2A931FB8DA44}">
      <dgm:prSet/>
      <dgm:spPr/>
      <dgm:t>
        <a:bodyPr/>
        <a:lstStyle/>
        <a:p>
          <a:endParaRPr lang="ru-RU"/>
        </a:p>
      </dgm:t>
    </dgm:pt>
    <dgm:pt modelId="{CAB88075-02A4-4F7C-9998-4F0C2B31FD0F}" type="sibTrans" cxnId="{46673F79-94F2-4FB2-BD33-2A931FB8DA44}">
      <dgm:prSet/>
      <dgm:spPr/>
      <dgm:t>
        <a:bodyPr/>
        <a:lstStyle/>
        <a:p>
          <a:endParaRPr lang="ru-RU"/>
        </a:p>
      </dgm:t>
    </dgm:pt>
    <dgm:pt modelId="{9B2B9F66-98AF-4801-B950-BA27B327A219}">
      <dgm:prSet custT="1"/>
      <dgm:spPr/>
      <dgm:t>
        <a:bodyPr/>
        <a:lstStyle/>
        <a:p>
          <a:pPr rtl="0"/>
          <a:r>
            <a:rPr lang="ru-RU" sz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создание вакцин и препаратов, уменьшающих риск неблагоприятного течения беременности и усиливающих витальные возможности организма;</a:t>
          </a:r>
          <a:endParaRPr lang="ru-RU" sz="12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ED0DA6-B982-4533-9CCF-17F83AC1249A}" type="parTrans" cxnId="{75D7FAF9-C9EB-4C95-829F-D26C279ED263}">
      <dgm:prSet/>
      <dgm:spPr/>
      <dgm:t>
        <a:bodyPr/>
        <a:lstStyle/>
        <a:p>
          <a:endParaRPr lang="ru-RU"/>
        </a:p>
      </dgm:t>
    </dgm:pt>
    <dgm:pt modelId="{F54BD6CD-F098-48F3-B0C0-3ECFD4AFDF0E}" type="sibTrans" cxnId="{75D7FAF9-C9EB-4C95-829F-D26C279ED263}">
      <dgm:prSet/>
      <dgm:spPr/>
      <dgm:t>
        <a:bodyPr/>
        <a:lstStyle/>
        <a:p>
          <a:endParaRPr lang="ru-RU"/>
        </a:p>
      </dgm:t>
    </dgm:pt>
    <dgm:pt modelId="{F12A78C4-7548-41B2-A898-4ADC5FC202E1}">
      <dgm:prSet custT="1"/>
      <dgm:spPr/>
      <dgm:t>
        <a:bodyPr/>
        <a:lstStyle/>
        <a:p>
          <a:pPr rtl="0"/>
          <a:r>
            <a:rPr lang="ru-RU" sz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новые технологии родовспоможения и выхаживания новорожденного; </a:t>
          </a:r>
          <a:endParaRPr lang="ru-RU" sz="12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4FC0B3-9AE4-4988-8EBC-384B849897E7}" type="parTrans" cxnId="{8354621F-E8A3-4AC4-8A23-A27D53CC234F}">
      <dgm:prSet/>
      <dgm:spPr/>
      <dgm:t>
        <a:bodyPr/>
        <a:lstStyle/>
        <a:p>
          <a:endParaRPr lang="ru-RU"/>
        </a:p>
      </dgm:t>
    </dgm:pt>
    <dgm:pt modelId="{F22361DF-A5D0-4E47-A174-6710B98EBD18}" type="sibTrans" cxnId="{8354621F-E8A3-4AC4-8A23-A27D53CC234F}">
      <dgm:prSet/>
      <dgm:spPr/>
      <dgm:t>
        <a:bodyPr/>
        <a:lstStyle/>
        <a:p>
          <a:endParaRPr lang="ru-RU"/>
        </a:p>
      </dgm:t>
    </dgm:pt>
    <dgm:pt modelId="{87F41E7C-FC5C-458C-85AC-0CEC92F8E5B2}">
      <dgm:prSet custT="1"/>
      <dgm:spPr/>
      <dgm:t>
        <a:bodyPr/>
        <a:lstStyle/>
        <a:p>
          <a:pPr rtl="0"/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производство экологически чистых продуктов питания и витаминизированных добавок в рацион детей первых лет жизни, влияющих на   состояние организма в целом или отдельных его органов; 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02ADAD2-3910-47A7-AF20-1344003E3CCB}" type="parTrans" cxnId="{904589BC-E4B0-4EE7-A59F-EAA843C8AC43}">
      <dgm:prSet/>
      <dgm:spPr/>
      <dgm:t>
        <a:bodyPr/>
        <a:lstStyle/>
        <a:p>
          <a:endParaRPr lang="ru-RU"/>
        </a:p>
      </dgm:t>
    </dgm:pt>
    <dgm:pt modelId="{F717AEC3-47D5-4DE0-8641-0044A5A6D2B4}" type="sibTrans" cxnId="{904589BC-E4B0-4EE7-A59F-EAA843C8AC43}">
      <dgm:prSet/>
      <dgm:spPr/>
      <dgm:t>
        <a:bodyPr/>
        <a:lstStyle/>
        <a:p>
          <a:endParaRPr lang="ru-RU"/>
        </a:p>
      </dgm:t>
    </dgm:pt>
    <dgm:pt modelId="{C3CF88CA-B05D-412D-81C5-4549FBB334AE}">
      <dgm:prSet custT="1"/>
      <dgm:spPr/>
      <dgm:t>
        <a:bodyPr/>
        <a:lstStyle/>
        <a:p>
          <a:pPr rtl="0"/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совершенствование </a:t>
          </a:r>
          <a:r>
            <a:rPr lang="ru-RU" sz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пренатальной</a:t>
          </a:r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диагностики, появление возможности предотвратить рождение ребенка с выраженными отклонениями в развитии;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BA31793-EFCE-4E6C-AB25-FF8B7B36EADB}" type="parTrans" cxnId="{0A6BA577-F5CC-42FE-8517-DFDFD828C16D}">
      <dgm:prSet/>
      <dgm:spPr/>
      <dgm:t>
        <a:bodyPr/>
        <a:lstStyle/>
        <a:p>
          <a:endParaRPr lang="ru-RU"/>
        </a:p>
      </dgm:t>
    </dgm:pt>
    <dgm:pt modelId="{22C3AE9F-AD78-4848-A103-349FC11998A3}" type="sibTrans" cxnId="{0A6BA577-F5CC-42FE-8517-DFDFD828C16D}">
      <dgm:prSet/>
      <dgm:spPr/>
      <dgm:t>
        <a:bodyPr/>
        <a:lstStyle/>
        <a:p>
          <a:endParaRPr lang="ru-RU"/>
        </a:p>
      </dgm:t>
    </dgm:pt>
    <dgm:pt modelId="{5BE404C7-216D-4863-9F2F-EF1575BD54D0}">
      <dgm:prSet custT="1"/>
      <dgm:spPr/>
      <dgm:t>
        <a:bodyPr/>
        <a:lstStyle/>
        <a:p>
          <a:pPr rtl="0"/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развитие и распространение ранней, с первых дней жизни, диагностики нарушений в развитии и программ раннего вмешательства; 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24DD951-D0FE-4197-B679-D7C54B4E87F6}" type="parTrans" cxnId="{7EC6313E-0B3C-4599-95D0-637E05FDADAE}">
      <dgm:prSet/>
      <dgm:spPr/>
      <dgm:t>
        <a:bodyPr/>
        <a:lstStyle/>
        <a:p>
          <a:endParaRPr lang="ru-RU"/>
        </a:p>
      </dgm:t>
    </dgm:pt>
    <dgm:pt modelId="{C97827BE-51A2-44BF-B5AF-AAA983D932E4}" type="sibTrans" cxnId="{7EC6313E-0B3C-4599-95D0-637E05FDADAE}">
      <dgm:prSet/>
      <dgm:spPr/>
      <dgm:t>
        <a:bodyPr/>
        <a:lstStyle/>
        <a:p>
          <a:endParaRPr lang="ru-RU"/>
        </a:p>
      </dgm:t>
    </dgm:pt>
    <dgm:pt modelId="{DF4309E6-EA46-4954-B58A-B515EC2A53E6}">
      <dgm:prSet custT="1"/>
      <dgm:spPr/>
      <dgm:t>
        <a:bodyPr/>
        <a:lstStyle/>
        <a:p>
          <a:pPr rtl="0"/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эксперименты в области искусственного оплодотворения матери-донора в надежде рождения ребенка с заданными качествами; 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DB6B280-ECD8-4D56-B393-5F94100CB2FC}" type="parTrans" cxnId="{A1D8BD94-222A-4D41-AD49-E9566C72681A}">
      <dgm:prSet/>
      <dgm:spPr/>
      <dgm:t>
        <a:bodyPr/>
        <a:lstStyle/>
        <a:p>
          <a:endParaRPr lang="ru-RU"/>
        </a:p>
      </dgm:t>
    </dgm:pt>
    <dgm:pt modelId="{DD9A0E71-A917-4238-8ACF-8C0A6CC4AF6A}" type="sibTrans" cxnId="{A1D8BD94-222A-4D41-AD49-E9566C72681A}">
      <dgm:prSet/>
      <dgm:spPr/>
      <dgm:t>
        <a:bodyPr/>
        <a:lstStyle/>
        <a:p>
          <a:endParaRPr lang="ru-RU"/>
        </a:p>
      </dgm:t>
    </dgm:pt>
    <dgm:pt modelId="{F685FAFC-A23B-4410-8EE5-3C39E3EBD63B}">
      <dgm:prSet custT="1"/>
      <dgm:spPr/>
      <dgm:t>
        <a:bodyPr/>
        <a:lstStyle/>
        <a:p>
          <a:pPr algn="just" rtl="0"/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удачные эксперименты в области клонирования животных, открывающие новые перспективы клонирования живых существ, человека.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E6B808F-DBB6-4E66-932F-AA8DE89CD205}" type="parTrans" cxnId="{FFAE5750-E5B8-445E-AF64-5278AD15B56C}">
      <dgm:prSet/>
      <dgm:spPr/>
      <dgm:t>
        <a:bodyPr/>
        <a:lstStyle/>
        <a:p>
          <a:endParaRPr lang="ru-RU"/>
        </a:p>
      </dgm:t>
    </dgm:pt>
    <dgm:pt modelId="{C6B745C9-5874-4AF7-94E6-A54D6D1BE224}" type="sibTrans" cxnId="{FFAE5750-E5B8-445E-AF64-5278AD15B56C}">
      <dgm:prSet/>
      <dgm:spPr/>
      <dgm:t>
        <a:bodyPr/>
        <a:lstStyle/>
        <a:p>
          <a:endParaRPr lang="ru-RU"/>
        </a:p>
      </dgm:t>
    </dgm:pt>
    <dgm:pt modelId="{0B07239E-0E5A-4A55-AC0F-464739A1354D}" type="pres">
      <dgm:prSet presAssocID="{0469B156-3312-4F7D-9AB2-8A3A5D3DB86F}" presName="linear" presStyleCnt="0">
        <dgm:presLayoutVars>
          <dgm:dir/>
          <dgm:animLvl val="lvl"/>
          <dgm:resizeHandles val="exact"/>
        </dgm:presLayoutVars>
      </dgm:prSet>
      <dgm:spPr/>
    </dgm:pt>
    <dgm:pt modelId="{5CCDC96E-51FD-4C62-AF26-E67A8C9EBC66}" type="pres">
      <dgm:prSet presAssocID="{9D94FC5F-F29A-4D7B-B1E2-05910D4CA155}" presName="parentLin" presStyleCnt="0"/>
      <dgm:spPr/>
    </dgm:pt>
    <dgm:pt modelId="{BA2A27B0-18CB-4B55-A02A-5E4FFA88A082}" type="pres">
      <dgm:prSet presAssocID="{9D94FC5F-F29A-4D7B-B1E2-05910D4CA155}" presName="parentLeftMargin" presStyleLbl="node1" presStyleIdx="0" presStyleCnt="10"/>
      <dgm:spPr/>
    </dgm:pt>
    <dgm:pt modelId="{4DE845FA-DA1E-40A3-BB42-96104354A269}" type="pres">
      <dgm:prSet presAssocID="{9D94FC5F-F29A-4D7B-B1E2-05910D4CA155}" presName="parentText" presStyleLbl="node1" presStyleIdx="0" presStyleCnt="10" custScaleX="138462">
        <dgm:presLayoutVars>
          <dgm:chMax val="0"/>
          <dgm:bulletEnabled val="1"/>
        </dgm:presLayoutVars>
      </dgm:prSet>
      <dgm:spPr/>
    </dgm:pt>
    <dgm:pt modelId="{64CBF883-6576-4EB6-84D8-9DAB890E2726}" type="pres">
      <dgm:prSet presAssocID="{9D94FC5F-F29A-4D7B-B1E2-05910D4CA155}" presName="negativeSpace" presStyleCnt="0"/>
      <dgm:spPr/>
    </dgm:pt>
    <dgm:pt modelId="{A3409803-89D1-42A9-98E1-7A0F024E101B}" type="pres">
      <dgm:prSet presAssocID="{9D94FC5F-F29A-4D7B-B1E2-05910D4CA155}" presName="childText" presStyleLbl="conFgAcc1" presStyleIdx="0" presStyleCnt="10">
        <dgm:presLayoutVars>
          <dgm:bulletEnabled val="1"/>
        </dgm:presLayoutVars>
      </dgm:prSet>
      <dgm:spPr/>
    </dgm:pt>
    <dgm:pt modelId="{D62373E5-FB9E-41FD-9CE7-1D1208F1CF94}" type="pres">
      <dgm:prSet presAssocID="{9A4F165A-C1B0-4BD9-9E6A-7569589F6984}" presName="spaceBetweenRectangles" presStyleCnt="0"/>
      <dgm:spPr/>
    </dgm:pt>
    <dgm:pt modelId="{A7500F3A-9EC4-4487-8AF8-51A4A4C6DE5F}" type="pres">
      <dgm:prSet presAssocID="{B9072F54-BE38-4097-8D69-DB8EB9FECFB1}" presName="parentLin" presStyleCnt="0"/>
      <dgm:spPr/>
    </dgm:pt>
    <dgm:pt modelId="{96E2243E-59B2-47E3-9C81-C01F52BD37E3}" type="pres">
      <dgm:prSet presAssocID="{B9072F54-BE38-4097-8D69-DB8EB9FECFB1}" presName="parentLeftMargin" presStyleLbl="node1" presStyleIdx="0" presStyleCnt="10"/>
      <dgm:spPr/>
    </dgm:pt>
    <dgm:pt modelId="{ECE27E14-940F-4625-9BDD-41C391CF995C}" type="pres">
      <dgm:prSet presAssocID="{B9072F54-BE38-4097-8D69-DB8EB9FECFB1}" presName="parentText" presStyleLbl="node1" presStyleIdx="1" presStyleCnt="10" custScaleX="142857">
        <dgm:presLayoutVars>
          <dgm:chMax val="0"/>
          <dgm:bulletEnabled val="1"/>
        </dgm:presLayoutVars>
      </dgm:prSet>
      <dgm:spPr/>
    </dgm:pt>
    <dgm:pt modelId="{0F410133-645D-4DC1-9B72-0E26401F40D4}" type="pres">
      <dgm:prSet presAssocID="{B9072F54-BE38-4097-8D69-DB8EB9FECFB1}" presName="negativeSpace" presStyleCnt="0"/>
      <dgm:spPr/>
    </dgm:pt>
    <dgm:pt modelId="{0CF49548-4C9C-4575-AD09-2DCB770A1D88}" type="pres">
      <dgm:prSet presAssocID="{B9072F54-BE38-4097-8D69-DB8EB9FECFB1}" presName="childText" presStyleLbl="conFgAcc1" presStyleIdx="1" presStyleCnt="10">
        <dgm:presLayoutVars>
          <dgm:bulletEnabled val="1"/>
        </dgm:presLayoutVars>
      </dgm:prSet>
      <dgm:spPr/>
    </dgm:pt>
    <dgm:pt modelId="{5536BDEA-81E7-409C-AF1E-1758F5380149}" type="pres">
      <dgm:prSet presAssocID="{57A3ACC5-47A3-4CE0-9F59-8C0BC5B61E05}" presName="spaceBetweenRectangles" presStyleCnt="0"/>
      <dgm:spPr/>
    </dgm:pt>
    <dgm:pt modelId="{DADB02CA-4B01-44A5-9421-E66700C879BE}" type="pres">
      <dgm:prSet presAssocID="{2AFD59E0-89C0-441C-8ED2-1175FAC33360}" presName="parentLin" presStyleCnt="0"/>
      <dgm:spPr/>
    </dgm:pt>
    <dgm:pt modelId="{D6C7EFF8-503C-4359-9F3C-CB1AB2526893}" type="pres">
      <dgm:prSet presAssocID="{2AFD59E0-89C0-441C-8ED2-1175FAC33360}" presName="parentLeftMargin" presStyleLbl="node1" presStyleIdx="1" presStyleCnt="10"/>
      <dgm:spPr/>
    </dgm:pt>
    <dgm:pt modelId="{DF4D120A-17D4-413D-8B76-2AE6F091A4B9}" type="pres">
      <dgm:prSet presAssocID="{2AFD59E0-89C0-441C-8ED2-1175FAC33360}" presName="parentText" presStyleLbl="node1" presStyleIdx="2" presStyleCnt="10" custScaleX="142857">
        <dgm:presLayoutVars>
          <dgm:chMax val="0"/>
          <dgm:bulletEnabled val="1"/>
        </dgm:presLayoutVars>
      </dgm:prSet>
      <dgm:spPr/>
    </dgm:pt>
    <dgm:pt modelId="{8CE10B8F-BC5C-4C45-A814-9C515ED1F602}" type="pres">
      <dgm:prSet presAssocID="{2AFD59E0-89C0-441C-8ED2-1175FAC33360}" presName="negativeSpace" presStyleCnt="0"/>
      <dgm:spPr/>
    </dgm:pt>
    <dgm:pt modelId="{DC4E05F0-7697-4CAF-B2F7-14EECF353703}" type="pres">
      <dgm:prSet presAssocID="{2AFD59E0-89C0-441C-8ED2-1175FAC33360}" presName="childText" presStyleLbl="conFgAcc1" presStyleIdx="2" presStyleCnt="10">
        <dgm:presLayoutVars>
          <dgm:bulletEnabled val="1"/>
        </dgm:presLayoutVars>
      </dgm:prSet>
      <dgm:spPr/>
    </dgm:pt>
    <dgm:pt modelId="{1D9B2379-EB46-4A29-9D67-7B4C5FC86D13}" type="pres">
      <dgm:prSet presAssocID="{CAB88075-02A4-4F7C-9998-4F0C2B31FD0F}" presName="spaceBetweenRectangles" presStyleCnt="0"/>
      <dgm:spPr/>
    </dgm:pt>
    <dgm:pt modelId="{0634CBFE-814C-4ACE-80FD-A83A8AF6A047}" type="pres">
      <dgm:prSet presAssocID="{9B2B9F66-98AF-4801-B950-BA27B327A219}" presName="parentLin" presStyleCnt="0"/>
      <dgm:spPr/>
    </dgm:pt>
    <dgm:pt modelId="{D86986CC-C820-4050-B190-F15232FCA440}" type="pres">
      <dgm:prSet presAssocID="{9B2B9F66-98AF-4801-B950-BA27B327A219}" presName="parentLeftMargin" presStyleLbl="node1" presStyleIdx="2" presStyleCnt="10"/>
      <dgm:spPr/>
    </dgm:pt>
    <dgm:pt modelId="{7FB0EB5C-4533-4B53-AD73-8774E14C9FDE}" type="pres">
      <dgm:prSet presAssocID="{9B2B9F66-98AF-4801-B950-BA27B327A219}" presName="parentText" presStyleLbl="node1" presStyleIdx="3" presStyleCnt="10" custScaleX="135714">
        <dgm:presLayoutVars>
          <dgm:chMax val="0"/>
          <dgm:bulletEnabled val="1"/>
        </dgm:presLayoutVars>
      </dgm:prSet>
      <dgm:spPr/>
    </dgm:pt>
    <dgm:pt modelId="{B3067988-CA98-4FF1-A499-DDCB03C03472}" type="pres">
      <dgm:prSet presAssocID="{9B2B9F66-98AF-4801-B950-BA27B327A219}" presName="negativeSpace" presStyleCnt="0"/>
      <dgm:spPr/>
    </dgm:pt>
    <dgm:pt modelId="{9FBA7B59-4920-4EA9-82D0-B10B59E3E8B7}" type="pres">
      <dgm:prSet presAssocID="{9B2B9F66-98AF-4801-B950-BA27B327A219}" presName="childText" presStyleLbl="conFgAcc1" presStyleIdx="3" presStyleCnt="10">
        <dgm:presLayoutVars>
          <dgm:bulletEnabled val="1"/>
        </dgm:presLayoutVars>
      </dgm:prSet>
      <dgm:spPr/>
    </dgm:pt>
    <dgm:pt modelId="{D3CC7DFD-99E5-4507-9614-CDC65A1361AA}" type="pres">
      <dgm:prSet presAssocID="{F54BD6CD-F098-48F3-B0C0-3ECFD4AFDF0E}" presName="spaceBetweenRectangles" presStyleCnt="0"/>
      <dgm:spPr/>
    </dgm:pt>
    <dgm:pt modelId="{AA3EFD10-61F0-4085-98B3-9D3E99BD47E3}" type="pres">
      <dgm:prSet presAssocID="{F12A78C4-7548-41B2-A898-4ADC5FC202E1}" presName="parentLin" presStyleCnt="0"/>
      <dgm:spPr/>
    </dgm:pt>
    <dgm:pt modelId="{51AA8985-8B6C-4B08-9F04-1F40E5AF21F9}" type="pres">
      <dgm:prSet presAssocID="{F12A78C4-7548-41B2-A898-4ADC5FC202E1}" presName="parentLeftMargin" presStyleLbl="node1" presStyleIdx="3" presStyleCnt="10"/>
      <dgm:spPr/>
    </dgm:pt>
    <dgm:pt modelId="{2D8C2032-3DAE-4775-A5D2-43D2E0894749}" type="pres">
      <dgm:prSet presAssocID="{F12A78C4-7548-41B2-A898-4ADC5FC202E1}" presName="parentText" presStyleLbl="node1" presStyleIdx="4" presStyleCnt="10" custScaleX="135714">
        <dgm:presLayoutVars>
          <dgm:chMax val="0"/>
          <dgm:bulletEnabled val="1"/>
        </dgm:presLayoutVars>
      </dgm:prSet>
      <dgm:spPr/>
    </dgm:pt>
    <dgm:pt modelId="{07C286A9-7721-43AA-AE49-54BE96E3FDE4}" type="pres">
      <dgm:prSet presAssocID="{F12A78C4-7548-41B2-A898-4ADC5FC202E1}" presName="negativeSpace" presStyleCnt="0"/>
      <dgm:spPr/>
    </dgm:pt>
    <dgm:pt modelId="{5FE32206-308C-4027-BFE0-3E3FCFDFCBBC}" type="pres">
      <dgm:prSet presAssocID="{F12A78C4-7548-41B2-A898-4ADC5FC202E1}" presName="childText" presStyleLbl="conFgAcc1" presStyleIdx="4" presStyleCnt="10">
        <dgm:presLayoutVars>
          <dgm:bulletEnabled val="1"/>
        </dgm:presLayoutVars>
      </dgm:prSet>
      <dgm:spPr/>
    </dgm:pt>
    <dgm:pt modelId="{08106EF8-2549-4705-B767-231ED67B407A}" type="pres">
      <dgm:prSet presAssocID="{F22361DF-A5D0-4E47-A174-6710B98EBD18}" presName="spaceBetweenRectangles" presStyleCnt="0"/>
      <dgm:spPr/>
    </dgm:pt>
    <dgm:pt modelId="{CA41892C-D79F-4FC2-A68D-2F7A1EC2A92F}" type="pres">
      <dgm:prSet presAssocID="{87F41E7C-FC5C-458C-85AC-0CEC92F8E5B2}" presName="parentLin" presStyleCnt="0"/>
      <dgm:spPr/>
    </dgm:pt>
    <dgm:pt modelId="{BB8A2DD1-D2DB-46C7-AAE7-42CB3B2AEAD3}" type="pres">
      <dgm:prSet presAssocID="{87F41E7C-FC5C-458C-85AC-0CEC92F8E5B2}" presName="parentLeftMargin" presStyleLbl="node1" presStyleIdx="4" presStyleCnt="10"/>
      <dgm:spPr/>
    </dgm:pt>
    <dgm:pt modelId="{328BE2EB-72B9-40C7-A94D-C2E9E10A0DDC}" type="pres">
      <dgm:prSet presAssocID="{87F41E7C-FC5C-458C-85AC-0CEC92F8E5B2}" presName="parentText" presStyleLbl="node1" presStyleIdx="5" presStyleCnt="10" custScaleX="142857">
        <dgm:presLayoutVars>
          <dgm:chMax val="0"/>
          <dgm:bulletEnabled val="1"/>
        </dgm:presLayoutVars>
      </dgm:prSet>
      <dgm:spPr/>
    </dgm:pt>
    <dgm:pt modelId="{69BC7149-7823-4285-A04D-A606C71D9A87}" type="pres">
      <dgm:prSet presAssocID="{87F41E7C-FC5C-458C-85AC-0CEC92F8E5B2}" presName="negativeSpace" presStyleCnt="0"/>
      <dgm:spPr/>
    </dgm:pt>
    <dgm:pt modelId="{32F88EB3-9BB6-4E5D-9EA4-98C95370449C}" type="pres">
      <dgm:prSet presAssocID="{87F41E7C-FC5C-458C-85AC-0CEC92F8E5B2}" presName="childText" presStyleLbl="conFgAcc1" presStyleIdx="5" presStyleCnt="10">
        <dgm:presLayoutVars>
          <dgm:bulletEnabled val="1"/>
        </dgm:presLayoutVars>
      </dgm:prSet>
      <dgm:spPr/>
    </dgm:pt>
    <dgm:pt modelId="{4CF5F51E-5A7F-446A-AD6C-276031E4437A}" type="pres">
      <dgm:prSet presAssocID="{F717AEC3-47D5-4DE0-8641-0044A5A6D2B4}" presName="spaceBetweenRectangles" presStyleCnt="0"/>
      <dgm:spPr/>
    </dgm:pt>
    <dgm:pt modelId="{E490F64D-24DE-4E92-94C3-37B8D1DD1674}" type="pres">
      <dgm:prSet presAssocID="{C3CF88CA-B05D-412D-81C5-4549FBB334AE}" presName="parentLin" presStyleCnt="0"/>
      <dgm:spPr/>
    </dgm:pt>
    <dgm:pt modelId="{233D4F16-24A2-4D33-AD0A-B18C818D62F5}" type="pres">
      <dgm:prSet presAssocID="{C3CF88CA-B05D-412D-81C5-4549FBB334AE}" presName="parentLeftMargin" presStyleLbl="node1" presStyleIdx="5" presStyleCnt="10"/>
      <dgm:spPr/>
    </dgm:pt>
    <dgm:pt modelId="{6D105407-BDAB-44BB-A574-FB35EEE9A04E}" type="pres">
      <dgm:prSet presAssocID="{C3CF88CA-B05D-412D-81C5-4549FBB334AE}" presName="parentText" presStyleLbl="node1" presStyleIdx="6" presStyleCnt="10" custScaleX="140278">
        <dgm:presLayoutVars>
          <dgm:chMax val="0"/>
          <dgm:bulletEnabled val="1"/>
        </dgm:presLayoutVars>
      </dgm:prSet>
      <dgm:spPr/>
    </dgm:pt>
    <dgm:pt modelId="{83DA5B05-81B3-415F-972F-B55CCDD7720D}" type="pres">
      <dgm:prSet presAssocID="{C3CF88CA-B05D-412D-81C5-4549FBB334AE}" presName="negativeSpace" presStyleCnt="0"/>
      <dgm:spPr/>
    </dgm:pt>
    <dgm:pt modelId="{5B7DE464-57DC-4FA1-9588-CFE14E5DC05B}" type="pres">
      <dgm:prSet presAssocID="{C3CF88CA-B05D-412D-81C5-4549FBB334AE}" presName="childText" presStyleLbl="conFgAcc1" presStyleIdx="6" presStyleCnt="10">
        <dgm:presLayoutVars>
          <dgm:bulletEnabled val="1"/>
        </dgm:presLayoutVars>
      </dgm:prSet>
      <dgm:spPr/>
    </dgm:pt>
    <dgm:pt modelId="{C592674D-14EA-4B11-878E-D1C6085EE617}" type="pres">
      <dgm:prSet presAssocID="{22C3AE9F-AD78-4848-A103-349FC11998A3}" presName="spaceBetweenRectangles" presStyleCnt="0"/>
      <dgm:spPr/>
    </dgm:pt>
    <dgm:pt modelId="{6DC64D50-E2E0-4EB0-84E3-7421DF6F668B}" type="pres">
      <dgm:prSet presAssocID="{5BE404C7-216D-4863-9F2F-EF1575BD54D0}" presName="parentLin" presStyleCnt="0"/>
      <dgm:spPr/>
    </dgm:pt>
    <dgm:pt modelId="{956838A4-DD4E-4922-AE78-F54F1D3D690E}" type="pres">
      <dgm:prSet presAssocID="{5BE404C7-216D-4863-9F2F-EF1575BD54D0}" presName="parentLeftMargin" presStyleLbl="node1" presStyleIdx="6" presStyleCnt="10"/>
      <dgm:spPr/>
    </dgm:pt>
    <dgm:pt modelId="{DADF9F47-4265-46F1-97CC-DF45CCF33E5C}" type="pres">
      <dgm:prSet presAssocID="{5BE404C7-216D-4863-9F2F-EF1575BD54D0}" presName="parentText" presStyleLbl="node1" presStyleIdx="7" presStyleCnt="10" custScaleX="135714">
        <dgm:presLayoutVars>
          <dgm:chMax val="0"/>
          <dgm:bulletEnabled val="1"/>
        </dgm:presLayoutVars>
      </dgm:prSet>
      <dgm:spPr/>
    </dgm:pt>
    <dgm:pt modelId="{1F6BF8ED-6F3B-47F2-BB7B-5DF65CDDB7AB}" type="pres">
      <dgm:prSet presAssocID="{5BE404C7-216D-4863-9F2F-EF1575BD54D0}" presName="negativeSpace" presStyleCnt="0"/>
      <dgm:spPr/>
    </dgm:pt>
    <dgm:pt modelId="{41C0E801-420E-4678-9BC7-D8E8BDDFBFEE}" type="pres">
      <dgm:prSet presAssocID="{5BE404C7-216D-4863-9F2F-EF1575BD54D0}" presName="childText" presStyleLbl="conFgAcc1" presStyleIdx="7" presStyleCnt="10">
        <dgm:presLayoutVars>
          <dgm:bulletEnabled val="1"/>
        </dgm:presLayoutVars>
      </dgm:prSet>
      <dgm:spPr/>
    </dgm:pt>
    <dgm:pt modelId="{1CAEA0DF-53A5-45FD-BB4A-6A6F8E433725}" type="pres">
      <dgm:prSet presAssocID="{C97827BE-51A2-44BF-B5AF-AAA983D932E4}" presName="spaceBetweenRectangles" presStyleCnt="0"/>
      <dgm:spPr/>
    </dgm:pt>
    <dgm:pt modelId="{4C96CF92-EEB5-4180-9066-4C72957F3B4E}" type="pres">
      <dgm:prSet presAssocID="{DF4309E6-EA46-4954-B58A-B515EC2A53E6}" presName="parentLin" presStyleCnt="0"/>
      <dgm:spPr/>
    </dgm:pt>
    <dgm:pt modelId="{301A4411-F919-453D-A078-57AA6CC7C853}" type="pres">
      <dgm:prSet presAssocID="{DF4309E6-EA46-4954-B58A-B515EC2A53E6}" presName="parentLeftMargin" presStyleLbl="node1" presStyleIdx="7" presStyleCnt="10"/>
      <dgm:spPr/>
    </dgm:pt>
    <dgm:pt modelId="{1D946D0E-9D5B-449F-BD13-CCF92A0C6854}" type="pres">
      <dgm:prSet presAssocID="{DF4309E6-EA46-4954-B58A-B515EC2A53E6}" presName="parentText" presStyleLbl="node1" presStyleIdx="8" presStyleCnt="10" custScaleX="142857">
        <dgm:presLayoutVars>
          <dgm:chMax val="0"/>
          <dgm:bulletEnabled val="1"/>
        </dgm:presLayoutVars>
      </dgm:prSet>
      <dgm:spPr/>
    </dgm:pt>
    <dgm:pt modelId="{DA524732-00C6-44B4-A0B6-3172312D66E1}" type="pres">
      <dgm:prSet presAssocID="{DF4309E6-EA46-4954-B58A-B515EC2A53E6}" presName="negativeSpace" presStyleCnt="0"/>
      <dgm:spPr/>
    </dgm:pt>
    <dgm:pt modelId="{8E4F7929-47B1-4479-BB0A-3B448E20B83B}" type="pres">
      <dgm:prSet presAssocID="{DF4309E6-EA46-4954-B58A-B515EC2A53E6}" presName="childText" presStyleLbl="conFgAcc1" presStyleIdx="8" presStyleCnt="10">
        <dgm:presLayoutVars>
          <dgm:bulletEnabled val="1"/>
        </dgm:presLayoutVars>
      </dgm:prSet>
      <dgm:spPr/>
    </dgm:pt>
    <dgm:pt modelId="{BE9ECD79-0676-41C6-9926-FCCAB3709939}" type="pres">
      <dgm:prSet presAssocID="{DD9A0E71-A917-4238-8ACF-8C0A6CC4AF6A}" presName="spaceBetweenRectangles" presStyleCnt="0"/>
      <dgm:spPr/>
    </dgm:pt>
    <dgm:pt modelId="{E9AFF04E-90E1-4408-8AF8-B215C020ED26}" type="pres">
      <dgm:prSet presAssocID="{F685FAFC-A23B-4410-8EE5-3C39E3EBD63B}" presName="parentLin" presStyleCnt="0"/>
      <dgm:spPr/>
    </dgm:pt>
    <dgm:pt modelId="{337A04E9-ED0D-49FD-A86E-5AF5CF53456D}" type="pres">
      <dgm:prSet presAssocID="{F685FAFC-A23B-4410-8EE5-3C39E3EBD63B}" presName="parentLeftMargin" presStyleLbl="node1" presStyleIdx="8" presStyleCnt="10"/>
      <dgm:spPr/>
    </dgm:pt>
    <dgm:pt modelId="{7CF9CCF8-6418-467A-B2B3-21CF621CD0C1}" type="pres">
      <dgm:prSet presAssocID="{F685FAFC-A23B-4410-8EE5-3C39E3EBD63B}" presName="parentText" presStyleLbl="node1" presStyleIdx="9" presStyleCnt="10" custScaleX="141209">
        <dgm:presLayoutVars>
          <dgm:chMax val="0"/>
          <dgm:bulletEnabled val="1"/>
        </dgm:presLayoutVars>
      </dgm:prSet>
      <dgm:spPr/>
    </dgm:pt>
    <dgm:pt modelId="{3968C0F7-E191-460A-AAAC-A044609C6DB6}" type="pres">
      <dgm:prSet presAssocID="{F685FAFC-A23B-4410-8EE5-3C39E3EBD63B}" presName="negativeSpace" presStyleCnt="0"/>
      <dgm:spPr/>
    </dgm:pt>
    <dgm:pt modelId="{88D025CA-8A2C-484B-B9A0-6AE89762CDDA}" type="pres">
      <dgm:prSet presAssocID="{F685FAFC-A23B-4410-8EE5-3C39E3EBD63B}" presName="childText" presStyleLbl="conFgAcc1" presStyleIdx="9" presStyleCnt="10">
        <dgm:presLayoutVars>
          <dgm:bulletEnabled val="1"/>
        </dgm:presLayoutVars>
      </dgm:prSet>
      <dgm:spPr/>
    </dgm:pt>
  </dgm:ptLst>
  <dgm:cxnLst>
    <dgm:cxn modelId="{B1207A9C-2A2D-46B8-B6DA-229F7AA97CDF}" type="presOf" srcId="{87F41E7C-FC5C-458C-85AC-0CEC92F8E5B2}" destId="{BB8A2DD1-D2DB-46C7-AAE7-42CB3B2AEAD3}" srcOrd="0" destOrd="0" presId="urn:microsoft.com/office/officeart/2005/8/layout/list1"/>
    <dgm:cxn modelId="{8B2640EE-1C25-429D-A001-C279E57D0317}" type="presOf" srcId="{0469B156-3312-4F7D-9AB2-8A3A5D3DB86F}" destId="{0B07239E-0E5A-4A55-AC0F-464739A1354D}" srcOrd="0" destOrd="0" presId="urn:microsoft.com/office/officeart/2005/8/layout/list1"/>
    <dgm:cxn modelId="{62BC0FB1-0139-4577-891B-02A295CDEFF8}" type="presOf" srcId="{B9072F54-BE38-4097-8D69-DB8EB9FECFB1}" destId="{96E2243E-59B2-47E3-9C81-C01F52BD37E3}" srcOrd="0" destOrd="0" presId="urn:microsoft.com/office/officeart/2005/8/layout/list1"/>
    <dgm:cxn modelId="{A693E8CB-CF95-4B2D-A333-833AB9523247}" type="presOf" srcId="{DF4309E6-EA46-4954-B58A-B515EC2A53E6}" destId="{1D946D0E-9D5B-449F-BD13-CCF92A0C6854}" srcOrd="1" destOrd="0" presId="urn:microsoft.com/office/officeart/2005/8/layout/list1"/>
    <dgm:cxn modelId="{04C8A2F9-202E-4F9E-8A0B-88F778033997}" type="presOf" srcId="{5BE404C7-216D-4863-9F2F-EF1575BD54D0}" destId="{DADF9F47-4265-46F1-97CC-DF45CCF33E5C}" srcOrd="1" destOrd="0" presId="urn:microsoft.com/office/officeart/2005/8/layout/list1"/>
    <dgm:cxn modelId="{79A6E08A-9F8F-445D-BFAC-B1EA3D5EF19E}" type="presOf" srcId="{F685FAFC-A23B-4410-8EE5-3C39E3EBD63B}" destId="{7CF9CCF8-6418-467A-B2B3-21CF621CD0C1}" srcOrd="1" destOrd="0" presId="urn:microsoft.com/office/officeart/2005/8/layout/list1"/>
    <dgm:cxn modelId="{AF2D81C4-752F-4C73-83C2-C6286DF67CAC}" type="presOf" srcId="{F685FAFC-A23B-4410-8EE5-3C39E3EBD63B}" destId="{337A04E9-ED0D-49FD-A86E-5AF5CF53456D}" srcOrd="0" destOrd="0" presId="urn:microsoft.com/office/officeart/2005/8/layout/list1"/>
    <dgm:cxn modelId="{669EA6D1-3D0C-46E3-A56D-6485E5E5F1AA}" type="presOf" srcId="{9D94FC5F-F29A-4D7B-B1E2-05910D4CA155}" destId="{4DE845FA-DA1E-40A3-BB42-96104354A269}" srcOrd="1" destOrd="0" presId="urn:microsoft.com/office/officeart/2005/8/layout/list1"/>
    <dgm:cxn modelId="{9907F1D4-9945-4D86-8CAD-E400B1C63117}" type="presOf" srcId="{87F41E7C-FC5C-458C-85AC-0CEC92F8E5B2}" destId="{328BE2EB-72B9-40C7-A94D-C2E9E10A0DDC}" srcOrd="1" destOrd="0" presId="urn:microsoft.com/office/officeart/2005/8/layout/list1"/>
    <dgm:cxn modelId="{EC537706-03CC-43A6-B7C1-3C3809CBFDF1}" type="presOf" srcId="{5BE404C7-216D-4863-9F2F-EF1575BD54D0}" destId="{956838A4-DD4E-4922-AE78-F54F1D3D690E}" srcOrd="0" destOrd="0" presId="urn:microsoft.com/office/officeart/2005/8/layout/list1"/>
    <dgm:cxn modelId="{46673F79-94F2-4FB2-BD33-2A931FB8DA44}" srcId="{0469B156-3312-4F7D-9AB2-8A3A5D3DB86F}" destId="{2AFD59E0-89C0-441C-8ED2-1175FAC33360}" srcOrd="2" destOrd="0" parTransId="{39E42D0D-8F4A-453A-BF2A-F37A2963AAD9}" sibTransId="{CAB88075-02A4-4F7C-9998-4F0C2B31FD0F}"/>
    <dgm:cxn modelId="{A1D8BD94-222A-4D41-AD49-E9566C72681A}" srcId="{0469B156-3312-4F7D-9AB2-8A3A5D3DB86F}" destId="{DF4309E6-EA46-4954-B58A-B515EC2A53E6}" srcOrd="8" destOrd="0" parTransId="{FDB6B280-ECD8-4D56-B393-5F94100CB2FC}" sibTransId="{DD9A0E71-A917-4238-8ACF-8C0A6CC4AF6A}"/>
    <dgm:cxn modelId="{8C390BF2-34DA-4876-AACE-2D5CF36E9B7F}" type="presOf" srcId="{9B2B9F66-98AF-4801-B950-BA27B327A219}" destId="{7FB0EB5C-4533-4B53-AD73-8774E14C9FDE}" srcOrd="1" destOrd="0" presId="urn:microsoft.com/office/officeart/2005/8/layout/list1"/>
    <dgm:cxn modelId="{8354621F-E8A3-4AC4-8A23-A27D53CC234F}" srcId="{0469B156-3312-4F7D-9AB2-8A3A5D3DB86F}" destId="{F12A78C4-7548-41B2-A898-4ADC5FC202E1}" srcOrd="4" destOrd="0" parTransId="{1D4FC0B3-9AE4-4988-8EBC-384B849897E7}" sibTransId="{F22361DF-A5D0-4E47-A174-6710B98EBD18}"/>
    <dgm:cxn modelId="{82FDE26E-5DFF-489D-B796-C1A130CF432F}" type="presOf" srcId="{C3CF88CA-B05D-412D-81C5-4549FBB334AE}" destId="{6D105407-BDAB-44BB-A574-FB35EEE9A04E}" srcOrd="1" destOrd="0" presId="urn:microsoft.com/office/officeart/2005/8/layout/list1"/>
    <dgm:cxn modelId="{F497F762-C1F8-46D9-BEC2-4D34AAB4AA4D}" type="presOf" srcId="{F12A78C4-7548-41B2-A898-4ADC5FC202E1}" destId="{2D8C2032-3DAE-4775-A5D2-43D2E0894749}" srcOrd="1" destOrd="0" presId="urn:microsoft.com/office/officeart/2005/8/layout/list1"/>
    <dgm:cxn modelId="{FFAE5750-E5B8-445E-AF64-5278AD15B56C}" srcId="{0469B156-3312-4F7D-9AB2-8A3A5D3DB86F}" destId="{F685FAFC-A23B-4410-8EE5-3C39E3EBD63B}" srcOrd="9" destOrd="0" parTransId="{EE6B808F-DBB6-4E66-932F-AA8DE89CD205}" sibTransId="{C6B745C9-5874-4AF7-94E6-A54D6D1BE224}"/>
    <dgm:cxn modelId="{942D6775-C765-4201-B646-CB714FE6E2D2}" type="presOf" srcId="{B9072F54-BE38-4097-8D69-DB8EB9FECFB1}" destId="{ECE27E14-940F-4625-9BDD-41C391CF995C}" srcOrd="1" destOrd="0" presId="urn:microsoft.com/office/officeart/2005/8/layout/list1"/>
    <dgm:cxn modelId="{7EC6313E-0B3C-4599-95D0-637E05FDADAE}" srcId="{0469B156-3312-4F7D-9AB2-8A3A5D3DB86F}" destId="{5BE404C7-216D-4863-9F2F-EF1575BD54D0}" srcOrd="7" destOrd="0" parTransId="{F24DD951-D0FE-4197-B679-D7C54B4E87F6}" sibTransId="{C97827BE-51A2-44BF-B5AF-AAA983D932E4}"/>
    <dgm:cxn modelId="{0A6BA577-F5CC-42FE-8517-DFDFD828C16D}" srcId="{0469B156-3312-4F7D-9AB2-8A3A5D3DB86F}" destId="{C3CF88CA-B05D-412D-81C5-4549FBB334AE}" srcOrd="6" destOrd="0" parTransId="{ABA31793-EFCE-4E6C-AB25-FF8B7B36EADB}" sibTransId="{22C3AE9F-AD78-4848-A103-349FC11998A3}"/>
    <dgm:cxn modelId="{904589BC-E4B0-4EE7-A59F-EAA843C8AC43}" srcId="{0469B156-3312-4F7D-9AB2-8A3A5D3DB86F}" destId="{87F41E7C-FC5C-458C-85AC-0CEC92F8E5B2}" srcOrd="5" destOrd="0" parTransId="{802ADAD2-3910-47A7-AF20-1344003E3CCB}" sibTransId="{F717AEC3-47D5-4DE0-8641-0044A5A6D2B4}"/>
    <dgm:cxn modelId="{9B506715-E397-4570-AECA-FAC61AFBAE98}" type="presOf" srcId="{2AFD59E0-89C0-441C-8ED2-1175FAC33360}" destId="{D6C7EFF8-503C-4359-9F3C-CB1AB2526893}" srcOrd="0" destOrd="0" presId="urn:microsoft.com/office/officeart/2005/8/layout/list1"/>
    <dgm:cxn modelId="{7230302A-3ABE-48DC-979C-D9B69A058128}" type="presOf" srcId="{2AFD59E0-89C0-441C-8ED2-1175FAC33360}" destId="{DF4D120A-17D4-413D-8B76-2AE6F091A4B9}" srcOrd="1" destOrd="0" presId="urn:microsoft.com/office/officeart/2005/8/layout/list1"/>
    <dgm:cxn modelId="{E59CF974-62BB-4654-8E17-09A85ECF2DB0}" type="presOf" srcId="{F12A78C4-7548-41B2-A898-4ADC5FC202E1}" destId="{51AA8985-8B6C-4B08-9F04-1F40E5AF21F9}" srcOrd="0" destOrd="0" presId="urn:microsoft.com/office/officeart/2005/8/layout/list1"/>
    <dgm:cxn modelId="{A0413AE7-32A3-45E7-93D0-7D7465AB8843}" srcId="{0469B156-3312-4F7D-9AB2-8A3A5D3DB86F}" destId="{B9072F54-BE38-4097-8D69-DB8EB9FECFB1}" srcOrd="1" destOrd="0" parTransId="{C2CC6B88-1996-43DE-BC5D-9BC60F8B9BB2}" sibTransId="{57A3ACC5-47A3-4CE0-9F59-8C0BC5B61E05}"/>
    <dgm:cxn modelId="{77B880A4-1AA0-4585-8FF4-4C3747E63C53}" type="presOf" srcId="{DF4309E6-EA46-4954-B58A-B515EC2A53E6}" destId="{301A4411-F919-453D-A078-57AA6CC7C853}" srcOrd="0" destOrd="0" presId="urn:microsoft.com/office/officeart/2005/8/layout/list1"/>
    <dgm:cxn modelId="{75D7FAF9-C9EB-4C95-829F-D26C279ED263}" srcId="{0469B156-3312-4F7D-9AB2-8A3A5D3DB86F}" destId="{9B2B9F66-98AF-4801-B950-BA27B327A219}" srcOrd="3" destOrd="0" parTransId="{18ED0DA6-B982-4533-9CCF-17F83AC1249A}" sibTransId="{F54BD6CD-F098-48F3-B0C0-3ECFD4AFDF0E}"/>
    <dgm:cxn modelId="{04E4F157-4573-40B9-9522-32D63B49E715}" type="presOf" srcId="{9B2B9F66-98AF-4801-B950-BA27B327A219}" destId="{D86986CC-C820-4050-B190-F15232FCA440}" srcOrd="0" destOrd="0" presId="urn:microsoft.com/office/officeart/2005/8/layout/list1"/>
    <dgm:cxn modelId="{1668D8FE-4A02-4F41-B885-6ED385848251}" type="presOf" srcId="{9D94FC5F-F29A-4D7B-B1E2-05910D4CA155}" destId="{BA2A27B0-18CB-4B55-A02A-5E4FFA88A082}" srcOrd="0" destOrd="0" presId="urn:microsoft.com/office/officeart/2005/8/layout/list1"/>
    <dgm:cxn modelId="{9E560F46-D067-40FB-BE48-31EFB5EBEFB2}" srcId="{0469B156-3312-4F7D-9AB2-8A3A5D3DB86F}" destId="{9D94FC5F-F29A-4D7B-B1E2-05910D4CA155}" srcOrd="0" destOrd="0" parTransId="{6FE71E7A-E5B0-4F5F-8D7B-D32C0705CC12}" sibTransId="{9A4F165A-C1B0-4BD9-9E6A-7569589F6984}"/>
    <dgm:cxn modelId="{09C9EF9D-9521-4613-9293-F3F138CE5699}" type="presOf" srcId="{C3CF88CA-B05D-412D-81C5-4549FBB334AE}" destId="{233D4F16-24A2-4D33-AD0A-B18C818D62F5}" srcOrd="0" destOrd="0" presId="urn:microsoft.com/office/officeart/2005/8/layout/list1"/>
    <dgm:cxn modelId="{2067074F-9A1D-4DA2-AA1E-4624B9947D11}" type="presParOf" srcId="{0B07239E-0E5A-4A55-AC0F-464739A1354D}" destId="{5CCDC96E-51FD-4C62-AF26-E67A8C9EBC66}" srcOrd="0" destOrd="0" presId="urn:microsoft.com/office/officeart/2005/8/layout/list1"/>
    <dgm:cxn modelId="{9F09BD44-86C1-4472-8225-609EAA826F4C}" type="presParOf" srcId="{5CCDC96E-51FD-4C62-AF26-E67A8C9EBC66}" destId="{BA2A27B0-18CB-4B55-A02A-5E4FFA88A082}" srcOrd="0" destOrd="0" presId="urn:microsoft.com/office/officeart/2005/8/layout/list1"/>
    <dgm:cxn modelId="{2D4DC10C-5C7B-405F-849F-6A108E8A8A76}" type="presParOf" srcId="{5CCDC96E-51FD-4C62-AF26-E67A8C9EBC66}" destId="{4DE845FA-DA1E-40A3-BB42-96104354A269}" srcOrd="1" destOrd="0" presId="urn:microsoft.com/office/officeart/2005/8/layout/list1"/>
    <dgm:cxn modelId="{A7968528-56BA-4592-97CC-A32A1C30693B}" type="presParOf" srcId="{0B07239E-0E5A-4A55-AC0F-464739A1354D}" destId="{64CBF883-6576-4EB6-84D8-9DAB890E2726}" srcOrd="1" destOrd="0" presId="urn:microsoft.com/office/officeart/2005/8/layout/list1"/>
    <dgm:cxn modelId="{77ACC299-ECE7-4C8E-99EA-BAF856E06536}" type="presParOf" srcId="{0B07239E-0E5A-4A55-AC0F-464739A1354D}" destId="{A3409803-89D1-42A9-98E1-7A0F024E101B}" srcOrd="2" destOrd="0" presId="urn:microsoft.com/office/officeart/2005/8/layout/list1"/>
    <dgm:cxn modelId="{CA34913E-D91A-44AE-8B59-487995973E9D}" type="presParOf" srcId="{0B07239E-0E5A-4A55-AC0F-464739A1354D}" destId="{D62373E5-FB9E-41FD-9CE7-1D1208F1CF94}" srcOrd="3" destOrd="0" presId="urn:microsoft.com/office/officeart/2005/8/layout/list1"/>
    <dgm:cxn modelId="{CA9E6AA0-EE29-4BA9-A08A-46B06F878863}" type="presParOf" srcId="{0B07239E-0E5A-4A55-AC0F-464739A1354D}" destId="{A7500F3A-9EC4-4487-8AF8-51A4A4C6DE5F}" srcOrd="4" destOrd="0" presId="urn:microsoft.com/office/officeart/2005/8/layout/list1"/>
    <dgm:cxn modelId="{ACF22ABF-D86D-45EE-9D14-CAA3EACBD4EA}" type="presParOf" srcId="{A7500F3A-9EC4-4487-8AF8-51A4A4C6DE5F}" destId="{96E2243E-59B2-47E3-9C81-C01F52BD37E3}" srcOrd="0" destOrd="0" presId="urn:microsoft.com/office/officeart/2005/8/layout/list1"/>
    <dgm:cxn modelId="{1A771237-5E1B-4034-8F4D-464993D739A8}" type="presParOf" srcId="{A7500F3A-9EC4-4487-8AF8-51A4A4C6DE5F}" destId="{ECE27E14-940F-4625-9BDD-41C391CF995C}" srcOrd="1" destOrd="0" presId="urn:microsoft.com/office/officeart/2005/8/layout/list1"/>
    <dgm:cxn modelId="{3275BC2D-D6F8-4015-8DCF-FFFDC7723975}" type="presParOf" srcId="{0B07239E-0E5A-4A55-AC0F-464739A1354D}" destId="{0F410133-645D-4DC1-9B72-0E26401F40D4}" srcOrd="5" destOrd="0" presId="urn:microsoft.com/office/officeart/2005/8/layout/list1"/>
    <dgm:cxn modelId="{F7FDA368-CA2C-48CA-9121-5A194282D8C6}" type="presParOf" srcId="{0B07239E-0E5A-4A55-AC0F-464739A1354D}" destId="{0CF49548-4C9C-4575-AD09-2DCB770A1D88}" srcOrd="6" destOrd="0" presId="urn:microsoft.com/office/officeart/2005/8/layout/list1"/>
    <dgm:cxn modelId="{F3FF2DE2-9EB5-42B0-94C1-1955AD651316}" type="presParOf" srcId="{0B07239E-0E5A-4A55-AC0F-464739A1354D}" destId="{5536BDEA-81E7-409C-AF1E-1758F5380149}" srcOrd="7" destOrd="0" presId="urn:microsoft.com/office/officeart/2005/8/layout/list1"/>
    <dgm:cxn modelId="{49B751B5-E01D-4E3E-AE23-FD9F59042B82}" type="presParOf" srcId="{0B07239E-0E5A-4A55-AC0F-464739A1354D}" destId="{DADB02CA-4B01-44A5-9421-E66700C879BE}" srcOrd="8" destOrd="0" presId="urn:microsoft.com/office/officeart/2005/8/layout/list1"/>
    <dgm:cxn modelId="{5973C5D5-31F7-4578-B8E3-047FBD795E50}" type="presParOf" srcId="{DADB02CA-4B01-44A5-9421-E66700C879BE}" destId="{D6C7EFF8-503C-4359-9F3C-CB1AB2526893}" srcOrd="0" destOrd="0" presId="urn:microsoft.com/office/officeart/2005/8/layout/list1"/>
    <dgm:cxn modelId="{1D767B53-9635-49B5-85A8-50F67ED9AB74}" type="presParOf" srcId="{DADB02CA-4B01-44A5-9421-E66700C879BE}" destId="{DF4D120A-17D4-413D-8B76-2AE6F091A4B9}" srcOrd="1" destOrd="0" presId="urn:microsoft.com/office/officeart/2005/8/layout/list1"/>
    <dgm:cxn modelId="{66922A48-7E65-47E1-A230-F0F393DD9A34}" type="presParOf" srcId="{0B07239E-0E5A-4A55-AC0F-464739A1354D}" destId="{8CE10B8F-BC5C-4C45-A814-9C515ED1F602}" srcOrd="9" destOrd="0" presId="urn:microsoft.com/office/officeart/2005/8/layout/list1"/>
    <dgm:cxn modelId="{84F114CA-F081-407F-A970-C05AD2704D00}" type="presParOf" srcId="{0B07239E-0E5A-4A55-AC0F-464739A1354D}" destId="{DC4E05F0-7697-4CAF-B2F7-14EECF353703}" srcOrd="10" destOrd="0" presId="urn:microsoft.com/office/officeart/2005/8/layout/list1"/>
    <dgm:cxn modelId="{B72C6E67-99F3-4C50-AD44-6A706B337535}" type="presParOf" srcId="{0B07239E-0E5A-4A55-AC0F-464739A1354D}" destId="{1D9B2379-EB46-4A29-9D67-7B4C5FC86D13}" srcOrd="11" destOrd="0" presId="urn:microsoft.com/office/officeart/2005/8/layout/list1"/>
    <dgm:cxn modelId="{98D36E8D-0BAE-4D9E-8AE9-BA3E244CB8C5}" type="presParOf" srcId="{0B07239E-0E5A-4A55-AC0F-464739A1354D}" destId="{0634CBFE-814C-4ACE-80FD-A83A8AF6A047}" srcOrd="12" destOrd="0" presId="urn:microsoft.com/office/officeart/2005/8/layout/list1"/>
    <dgm:cxn modelId="{49057C7C-B51A-4D54-BF03-3CE83314CB54}" type="presParOf" srcId="{0634CBFE-814C-4ACE-80FD-A83A8AF6A047}" destId="{D86986CC-C820-4050-B190-F15232FCA440}" srcOrd="0" destOrd="0" presId="urn:microsoft.com/office/officeart/2005/8/layout/list1"/>
    <dgm:cxn modelId="{DD2E87D9-DB7C-44A9-911A-835806E3BE1E}" type="presParOf" srcId="{0634CBFE-814C-4ACE-80FD-A83A8AF6A047}" destId="{7FB0EB5C-4533-4B53-AD73-8774E14C9FDE}" srcOrd="1" destOrd="0" presId="urn:microsoft.com/office/officeart/2005/8/layout/list1"/>
    <dgm:cxn modelId="{FEC5E813-EC3D-44C2-A49F-3CE134013A88}" type="presParOf" srcId="{0B07239E-0E5A-4A55-AC0F-464739A1354D}" destId="{B3067988-CA98-4FF1-A499-DDCB03C03472}" srcOrd="13" destOrd="0" presId="urn:microsoft.com/office/officeart/2005/8/layout/list1"/>
    <dgm:cxn modelId="{35CAB756-C830-428A-B4B0-904D25B850A6}" type="presParOf" srcId="{0B07239E-0E5A-4A55-AC0F-464739A1354D}" destId="{9FBA7B59-4920-4EA9-82D0-B10B59E3E8B7}" srcOrd="14" destOrd="0" presId="urn:microsoft.com/office/officeart/2005/8/layout/list1"/>
    <dgm:cxn modelId="{183647B3-47F0-4235-9279-2A35F2A515E7}" type="presParOf" srcId="{0B07239E-0E5A-4A55-AC0F-464739A1354D}" destId="{D3CC7DFD-99E5-4507-9614-CDC65A1361AA}" srcOrd="15" destOrd="0" presId="urn:microsoft.com/office/officeart/2005/8/layout/list1"/>
    <dgm:cxn modelId="{8B285504-71CE-4CF6-8F69-3EA683F16DD3}" type="presParOf" srcId="{0B07239E-0E5A-4A55-AC0F-464739A1354D}" destId="{AA3EFD10-61F0-4085-98B3-9D3E99BD47E3}" srcOrd="16" destOrd="0" presId="urn:microsoft.com/office/officeart/2005/8/layout/list1"/>
    <dgm:cxn modelId="{866BE859-7C45-472E-BD31-CAA9E49E611D}" type="presParOf" srcId="{AA3EFD10-61F0-4085-98B3-9D3E99BD47E3}" destId="{51AA8985-8B6C-4B08-9F04-1F40E5AF21F9}" srcOrd="0" destOrd="0" presId="urn:microsoft.com/office/officeart/2005/8/layout/list1"/>
    <dgm:cxn modelId="{6C32294B-14C0-4A6B-9D07-CDBD5B8EBB6E}" type="presParOf" srcId="{AA3EFD10-61F0-4085-98B3-9D3E99BD47E3}" destId="{2D8C2032-3DAE-4775-A5D2-43D2E0894749}" srcOrd="1" destOrd="0" presId="urn:microsoft.com/office/officeart/2005/8/layout/list1"/>
    <dgm:cxn modelId="{0B2268A3-F688-4945-8918-8FB3EA1D5524}" type="presParOf" srcId="{0B07239E-0E5A-4A55-AC0F-464739A1354D}" destId="{07C286A9-7721-43AA-AE49-54BE96E3FDE4}" srcOrd="17" destOrd="0" presId="urn:microsoft.com/office/officeart/2005/8/layout/list1"/>
    <dgm:cxn modelId="{6CE72EB8-1E30-4ED7-887E-4FA9456EB8F8}" type="presParOf" srcId="{0B07239E-0E5A-4A55-AC0F-464739A1354D}" destId="{5FE32206-308C-4027-BFE0-3E3FCFDFCBBC}" srcOrd="18" destOrd="0" presId="urn:microsoft.com/office/officeart/2005/8/layout/list1"/>
    <dgm:cxn modelId="{F4E104B5-68E0-4C7F-82E4-1BE4C1BED855}" type="presParOf" srcId="{0B07239E-0E5A-4A55-AC0F-464739A1354D}" destId="{08106EF8-2549-4705-B767-231ED67B407A}" srcOrd="19" destOrd="0" presId="urn:microsoft.com/office/officeart/2005/8/layout/list1"/>
    <dgm:cxn modelId="{1602F743-1800-41AB-80B7-BC6486CC61FF}" type="presParOf" srcId="{0B07239E-0E5A-4A55-AC0F-464739A1354D}" destId="{CA41892C-D79F-4FC2-A68D-2F7A1EC2A92F}" srcOrd="20" destOrd="0" presId="urn:microsoft.com/office/officeart/2005/8/layout/list1"/>
    <dgm:cxn modelId="{9D8276EC-7D59-4A8D-B198-FD97531DE3A1}" type="presParOf" srcId="{CA41892C-D79F-4FC2-A68D-2F7A1EC2A92F}" destId="{BB8A2DD1-D2DB-46C7-AAE7-42CB3B2AEAD3}" srcOrd="0" destOrd="0" presId="urn:microsoft.com/office/officeart/2005/8/layout/list1"/>
    <dgm:cxn modelId="{31773EE3-4B35-4845-8182-D19DE04F2979}" type="presParOf" srcId="{CA41892C-D79F-4FC2-A68D-2F7A1EC2A92F}" destId="{328BE2EB-72B9-40C7-A94D-C2E9E10A0DDC}" srcOrd="1" destOrd="0" presId="urn:microsoft.com/office/officeart/2005/8/layout/list1"/>
    <dgm:cxn modelId="{B0B8D322-EB2C-4180-A172-A71B554956BD}" type="presParOf" srcId="{0B07239E-0E5A-4A55-AC0F-464739A1354D}" destId="{69BC7149-7823-4285-A04D-A606C71D9A87}" srcOrd="21" destOrd="0" presId="urn:microsoft.com/office/officeart/2005/8/layout/list1"/>
    <dgm:cxn modelId="{292E298B-CC76-47FD-958E-A430669ACF61}" type="presParOf" srcId="{0B07239E-0E5A-4A55-AC0F-464739A1354D}" destId="{32F88EB3-9BB6-4E5D-9EA4-98C95370449C}" srcOrd="22" destOrd="0" presId="urn:microsoft.com/office/officeart/2005/8/layout/list1"/>
    <dgm:cxn modelId="{4AE7D70B-2B76-4A98-8773-BD8FDB9E9BD8}" type="presParOf" srcId="{0B07239E-0E5A-4A55-AC0F-464739A1354D}" destId="{4CF5F51E-5A7F-446A-AD6C-276031E4437A}" srcOrd="23" destOrd="0" presId="urn:microsoft.com/office/officeart/2005/8/layout/list1"/>
    <dgm:cxn modelId="{D650B3B1-CB12-4A9B-9B80-FFAF8BC7E59F}" type="presParOf" srcId="{0B07239E-0E5A-4A55-AC0F-464739A1354D}" destId="{E490F64D-24DE-4E92-94C3-37B8D1DD1674}" srcOrd="24" destOrd="0" presId="urn:microsoft.com/office/officeart/2005/8/layout/list1"/>
    <dgm:cxn modelId="{911DF82B-0FAC-40BA-B9F3-CC9696A56ADB}" type="presParOf" srcId="{E490F64D-24DE-4E92-94C3-37B8D1DD1674}" destId="{233D4F16-24A2-4D33-AD0A-B18C818D62F5}" srcOrd="0" destOrd="0" presId="urn:microsoft.com/office/officeart/2005/8/layout/list1"/>
    <dgm:cxn modelId="{548B3D19-FF86-40DB-9448-37455F62953A}" type="presParOf" srcId="{E490F64D-24DE-4E92-94C3-37B8D1DD1674}" destId="{6D105407-BDAB-44BB-A574-FB35EEE9A04E}" srcOrd="1" destOrd="0" presId="urn:microsoft.com/office/officeart/2005/8/layout/list1"/>
    <dgm:cxn modelId="{02E4202F-76E7-43F0-B2F2-835F912FBFD2}" type="presParOf" srcId="{0B07239E-0E5A-4A55-AC0F-464739A1354D}" destId="{83DA5B05-81B3-415F-972F-B55CCDD7720D}" srcOrd="25" destOrd="0" presId="urn:microsoft.com/office/officeart/2005/8/layout/list1"/>
    <dgm:cxn modelId="{2893BC06-4C20-43B7-A0D6-02092A534820}" type="presParOf" srcId="{0B07239E-0E5A-4A55-AC0F-464739A1354D}" destId="{5B7DE464-57DC-4FA1-9588-CFE14E5DC05B}" srcOrd="26" destOrd="0" presId="urn:microsoft.com/office/officeart/2005/8/layout/list1"/>
    <dgm:cxn modelId="{F8B221D6-F113-4887-AE58-779EB9EA2773}" type="presParOf" srcId="{0B07239E-0E5A-4A55-AC0F-464739A1354D}" destId="{C592674D-14EA-4B11-878E-D1C6085EE617}" srcOrd="27" destOrd="0" presId="urn:microsoft.com/office/officeart/2005/8/layout/list1"/>
    <dgm:cxn modelId="{682ACBCA-2685-4DA0-B445-005659986A7B}" type="presParOf" srcId="{0B07239E-0E5A-4A55-AC0F-464739A1354D}" destId="{6DC64D50-E2E0-4EB0-84E3-7421DF6F668B}" srcOrd="28" destOrd="0" presId="urn:microsoft.com/office/officeart/2005/8/layout/list1"/>
    <dgm:cxn modelId="{87639BF8-9720-4461-801D-31D4CCE2FDDD}" type="presParOf" srcId="{6DC64D50-E2E0-4EB0-84E3-7421DF6F668B}" destId="{956838A4-DD4E-4922-AE78-F54F1D3D690E}" srcOrd="0" destOrd="0" presId="urn:microsoft.com/office/officeart/2005/8/layout/list1"/>
    <dgm:cxn modelId="{C3F287C5-9E59-429B-88A7-F876ED09CB22}" type="presParOf" srcId="{6DC64D50-E2E0-4EB0-84E3-7421DF6F668B}" destId="{DADF9F47-4265-46F1-97CC-DF45CCF33E5C}" srcOrd="1" destOrd="0" presId="urn:microsoft.com/office/officeart/2005/8/layout/list1"/>
    <dgm:cxn modelId="{16C6E79A-F8A2-4428-B58E-54E8F9779BCC}" type="presParOf" srcId="{0B07239E-0E5A-4A55-AC0F-464739A1354D}" destId="{1F6BF8ED-6F3B-47F2-BB7B-5DF65CDDB7AB}" srcOrd="29" destOrd="0" presId="urn:microsoft.com/office/officeart/2005/8/layout/list1"/>
    <dgm:cxn modelId="{2106CD18-A192-4637-A9FD-EB01ABDF57F6}" type="presParOf" srcId="{0B07239E-0E5A-4A55-AC0F-464739A1354D}" destId="{41C0E801-420E-4678-9BC7-D8E8BDDFBFEE}" srcOrd="30" destOrd="0" presId="urn:microsoft.com/office/officeart/2005/8/layout/list1"/>
    <dgm:cxn modelId="{F7E00B50-6AB2-413D-8307-92C988B712A0}" type="presParOf" srcId="{0B07239E-0E5A-4A55-AC0F-464739A1354D}" destId="{1CAEA0DF-53A5-45FD-BB4A-6A6F8E433725}" srcOrd="31" destOrd="0" presId="urn:microsoft.com/office/officeart/2005/8/layout/list1"/>
    <dgm:cxn modelId="{2EA978FE-8823-4DC0-9D10-C55E0CF2C409}" type="presParOf" srcId="{0B07239E-0E5A-4A55-AC0F-464739A1354D}" destId="{4C96CF92-EEB5-4180-9066-4C72957F3B4E}" srcOrd="32" destOrd="0" presId="urn:microsoft.com/office/officeart/2005/8/layout/list1"/>
    <dgm:cxn modelId="{166C9DC3-0D49-40DA-86C9-E1CD01675638}" type="presParOf" srcId="{4C96CF92-EEB5-4180-9066-4C72957F3B4E}" destId="{301A4411-F919-453D-A078-57AA6CC7C853}" srcOrd="0" destOrd="0" presId="urn:microsoft.com/office/officeart/2005/8/layout/list1"/>
    <dgm:cxn modelId="{8949615B-CD05-4342-A2F5-3F3430B59993}" type="presParOf" srcId="{4C96CF92-EEB5-4180-9066-4C72957F3B4E}" destId="{1D946D0E-9D5B-449F-BD13-CCF92A0C6854}" srcOrd="1" destOrd="0" presId="urn:microsoft.com/office/officeart/2005/8/layout/list1"/>
    <dgm:cxn modelId="{A781DEC3-07AD-4DD0-80DC-8AF1380B9CD0}" type="presParOf" srcId="{0B07239E-0E5A-4A55-AC0F-464739A1354D}" destId="{DA524732-00C6-44B4-A0B6-3172312D66E1}" srcOrd="33" destOrd="0" presId="urn:microsoft.com/office/officeart/2005/8/layout/list1"/>
    <dgm:cxn modelId="{2030F0DA-C937-4651-AFD1-D1ADE5602FF5}" type="presParOf" srcId="{0B07239E-0E5A-4A55-AC0F-464739A1354D}" destId="{8E4F7929-47B1-4479-BB0A-3B448E20B83B}" srcOrd="34" destOrd="0" presId="urn:microsoft.com/office/officeart/2005/8/layout/list1"/>
    <dgm:cxn modelId="{52BBEDC6-183E-44CB-BF0B-3614CAA74D8A}" type="presParOf" srcId="{0B07239E-0E5A-4A55-AC0F-464739A1354D}" destId="{BE9ECD79-0676-41C6-9926-FCCAB3709939}" srcOrd="35" destOrd="0" presId="urn:microsoft.com/office/officeart/2005/8/layout/list1"/>
    <dgm:cxn modelId="{A0F1FBF9-DA84-4EF3-9450-C41304634276}" type="presParOf" srcId="{0B07239E-0E5A-4A55-AC0F-464739A1354D}" destId="{E9AFF04E-90E1-4408-8AF8-B215C020ED26}" srcOrd="36" destOrd="0" presId="urn:microsoft.com/office/officeart/2005/8/layout/list1"/>
    <dgm:cxn modelId="{44E2A1BC-5622-44B1-904D-32C38F564361}" type="presParOf" srcId="{E9AFF04E-90E1-4408-8AF8-B215C020ED26}" destId="{337A04E9-ED0D-49FD-A86E-5AF5CF53456D}" srcOrd="0" destOrd="0" presId="urn:microsoft.com/office/officeart/2005/8/layout/list1"/>
    <dgm:cxn modelId="{4959EB0A-249A-4C06-8165-065C4A11FF5D}" type="presParOf" srcId="{E9AFF04E-90E1-4408-8AF8-B215C020ED26}" destId="{7CF9CCF8-6418-467A-B2B3-21CF621CD0C1}" srcOrd="1" destOrd="0" presId="urn:microsoft.com/office/officeart/2005/8/layout/list1"/>
    <dgm:cxn modelId="{F0CBBA07-A3BB-4B0D-A497-F8E7199C0D22}" type="presParOf" srcId="{0B07239E-0E5A-4A55-AC0F-464739A1354D}" destId="{3968C0F7-E191-460A-AAAC-A044609C6DB6}" srcOrd="37" destOrd="0" presId="urn:microsoft.com/office/officeart/2005/8/layout/list1"/>
    <dgm:cxn modelId="{FF2EE780-A6B2-4FDE-A4F0-82BF875668EB}" type="presParOf" srcId="{0B07239E-0E5A-4A55-AC0F-464739A1354D}" destId="{88D025CA-8A2C-484B-B9A0-6AE89762CDDA}" srcOrd="3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409803-89D1-42A9-98E1-7A0F024E101B}">
      <dsp:nvSpPr>
        <dsp:cNvPr id="0" name=""/>
        <dsp:cNvSpPr/>
      </dsp:nvSpPr>
      <dsp:spPr>
        <a:xfrm>
          <a:off x="0" y="168168"/>
          <a:ext cx="7488832" cy="226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E845FA-DA1E-40A3-BB42-96104354A269}">
      <dsp:nvSpPr>
        <dsp:cNvPr id="0" name=""/>
        <dsp:cNvSpPr/>
      </dsp:nvSpPr>
      <dsp:spPr>
        <a:xfrm>
          <a:off x="367128" y="35328"/>
          <a:ext cx="7116664" cy="265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180000"/>
                <a:lumMod val="10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tint val="60000"/>
                <a:satMod val="13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6000"/>
                <a:lumMod val="10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42" tIns="0" rIns="198142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Упомянем лишь некоторые, наиболее важные с этой точки зрения научно- технические достижения: 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0097" y="48297"/>
        <a:ext cx="7090726" cy="239742"/>
      </dsp:txXfrm>
    </dsp:sp>
    <dsp:sp modelId="{0CF49548-4C9C-4575-AD09-2DCB770A1D88}">
      <dsp:nvSpPr>
        <dsp:cNvPr id="0" name=""/>
        <dsp:cNvSpPr/>
      </dsp:nvSpPr>
      <dsp:spPr>
        <a:xfrm>
          <a:off x="0" y="576408"/>
          <a:ext cx="7488832" cy="226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E27E14-940F-4625-9BDD-41C391CF995C}">
      <dsp:nvSpPr>
        <dsp:cNvPr id="0" name=""/>
        <dsp:cNvSpPr/>
      </dsp:nvSpPr>
      <dsp:spPr>
        <a:xfrm>
          <a:off x="356523" y="443568"/>
          <a:ext cx="7130472" cy="265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180000"/>
                <a:lumMod val="10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tint val="60000"/>
                <a:satMod val="13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6000"/>
                <a:lumMod val="10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42" tIns="0" rIns="198142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новые технологии пересадки органов;  новые технологии создания искусственных органов; 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9492" y="456537"/>
        <a:ext cx="7104534" cy="239742"/>
      </dsp:txXfrm>
    </dsp:sp>
    <dsp:sp modelId="{DC4E05F0-7697-4CAF-B2F7-14EECF353703}">
      <dsp:nvSpPr>
        <dsp:cNvPr id="0" name=""/>
        <dsp:cNvSpPr/>
      </dsp:nvSpPr>
      <dsp:spPr>
        <a:xfrm>
          <a:off x="0" y="984648"/>
          <a:ext cx="7488832" cy="226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4D120A-17D4-413D-8B76-2AE6F091A4B9}">
      <dsp:nvSpPr>
        <dsp:cNvPr id="0" name=""/>
        <dsp:cNvSpPr/>
      </dsp:nvSpPr>
      <dsp:spPr>
        <a:xfrm>
          <a:off x="356523" y="851808"/>
          <a:ext cx="7130472" cy="265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180000"/>
                <a:lumMod val="10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tint val="60000"/>
                <a:satMod val="13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6000"/>
                <a:lumMod val="10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42" tIns="0" rIns="198142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новые технологии протезирования и имплантации;  </a:t>
          </a:r>
          <a:endParaRPr lang="ru-RU" sz="1200" kern="12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9492" y="864777"/>
        <a:ext cx="7104534" cy="239742"/>
      </dsp:txXfrm>
    </dsp:sp>
    <dsp:sp modelId="{9FBA7B59-4920-4EA9-82D0-B10B59E3E8B7}">
      <dsp:nvSpPr>
        <dsp:cNvPr id="0" name=""/>
        <dsp:cNvSpPr/>
      </dsp:nvSpPr>
      <dsp:spPr>
        <a:xfrm>
          <a:off x="0" y="1392888"/>
          <a:ext cx="7488832" cy="226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B0EB5C-4533-4B53-AD73-8774E14C9FDE}">
      <dsp:nvSpPr>
        <dsp:cNvPr id="0" name=""/>
        <dsp:cNvSpPr/>
      </dsp:nvSpPr>
      <dsp:spPr>
        <a:xfrm>
          <a:off x="374441" y="1260048"/>
          <a:ext cx="7114375" cy="265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180000"/>
                <a:lumMod val="10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tint val="60000"/>
                <a:satMod val="13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6000"/>
                <a:lumMod val="10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42" tIns="0" rIns="198142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создание вакцин и препаратов, уменьшающих риск неблагоприятного течения беременности и усиливающих витальные возможности организма;</a:t>
          </a:r>
          <a:endParaRPr lang="ru-RU" sz="1200" kern="12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7410" y="1273017"/>
        <a:ext cx="7088437" cy="239742"/>
      </dsp:txXfrm>
    </dsp:sp>
    <dsp:sp modelId="{5FE32206-308C-4027-BFE0-3E3FCFDFCBBC}">
      <dsp:nvSpPr>
        <dsp:cNvPr id="0" name=""/>
        <dsp:cNvSpPr/>
      </dsp:nvSpPr>
      <dsp:spPr>
        <a:xfrm>
          <a:off x="0" y="1801128"/>
          <a:ext cx="7488832" cy="226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8C2032-3DAE-4775-A5D2-43D2E0894749}">
      <dsp:nvSpPr>
        <dsp:cNvPr id="0" name=""/>
        <dsp:cNvSpPr/>
      </dsp:nvSpPr>
      <dsp:spPr>
        <a:xfrm>
          <a:off x="374441" y="1668288"/>
          <a:ext cx="7114375" cy="265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180000"/>
                <a:lumMod val="10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tint val="60000"/>
                <a:satMod val="13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6000"/>
                <a:lumMod val="10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42" tIns="0" rIns="198142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новые технологии родовспоможения и выхаживания новорожденного; </a:t>
          </a:r>
          <a:endParaRPr lang="ru-RU" sz="1200" kern="12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7410" y="1681257"/>
        <a:ext cx="7088437" cy="239742"/>
      </dsp:txXfrm>
    </dsp:sp>
    <dsp:sp modelId="{32F88EB3-9BB6-4E5D-9EA4-98C95370449C}">
      <dsp:nvSpPr>
        <dsp:cNvPr id="0" name=""/>
        <dsp:cNvSpPr/>
      </dsp:nvSpPr>
      <dsp:spPr>
        <a:xfrm>
          <a:off x="0" y="2209368"/>
          <a:ext cx="7488832" cy="226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8BE2EB-72B9-40C7-A94D-C2E9E10A0DDC}">
      <dsp:nvSpPr>
        <dsp:cNvPr id="0" name=""/>
        <dsp:cNvSpPr/>
      </dsp:nvSpPr>
      <dsp:spPr>
        <a:xfrm>
          <a:off x="356523" y="2076528"/>
          <a:ext cx="7130472" cy="265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180000"/>
                <a:lumMod val="10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tint val="60000"/>
                <a:satMod val="13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6000"/>
                <a:lumMod val="10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42" tIns="0" rIns="198142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производство экологически чистых продуктов питания и витаминизированных добавок в рацион детей первых лет жизни, влияющих на   состояние организма в целом или отдельных его органов; 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9492" y="2089497"/>
        <a:ext cx="7104534" cy="239742"/>
      </dsp:txXfrm>
    </dsp:sp>
    <dsp:sp modelId="{5B7DE464-57DC-4FA1-9588-CFE14E5DC05B}">
      <dsp:nvSpPr>
        <dsp:cNvPr id="0" name=""/>
        <dsp:cNvSpPr/>
      </dsp:nvSpPr>
      <dsp:spPr>
        <a:xfrm>
          <a:off x="0" y="2617608"/>
          <a:ext cx="7488832" cy="226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105407-BDAB-44BB-A574-FB35EEE9A04E}">
      <dsp:nvSpPr>
        <dsp:cNvPr id="0" name=""/>
        <dsp:cNvSpPr/>
      </dsp:nvSpPr>
      <dsp:spPr>
        <a:xfrm>
          <a:off x="362740" y="2484768"/>
          <a:ext cx="7123827" cy="265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180000"/>
                <a:lumMod val="10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tint val="60000"/>
                <a:satMod val="13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6000"/>
                <a:lumMod val="10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42" tIns="0" rIns="198142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совершенствование </a:t>
          </a:r>
          <a:r>
            <a:rPr lang="ru-RU" sz="1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пренатальной</a:t>
          </a: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диагностики, появление возможности предотвратить рождение ребенка с выраженными отклонениями в развитии;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75709" y="2497737"/>
        <a:ext cx="7097889" cy="239742"/>
      </dsp:txXfrm>
    </dsp:sp>
    <dsp:sp modelId="{41C0E801-420E-4678-9BC7-D8E8BDDFBFEE}">
      <dsp:nvSpPr>
        <dsp:cNvPr id="0" name=""/>
        <dsp:cNvSpPr/>
      </dsp:nvSpPr>
      <dsp:spPr>
        <a:xfrm>
          <a:off x="0" y="3025848"/>
          <a:ext cx="7488832" cy="226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DF9F47-4265-46F1-97CC-DF45CCF33E5C}">
      <dsp:nvSpPr>
        <dsp:cNvPr id="0" name=""/>
        <dsp:cNvSpPr/>
      </dsp:nvSpPr>
      <dsp:spPr>
        <a:xfrm>
          <a:off x="374441" y="2893008"/>
          <a:ext cx="7114375" cy="265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180000"/>
                <a:lumMod val="10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tint val="60000"/>
                <a:satMod val="13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6000"/>
                <a:lumMod val="10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42" tIns="0" rIns="198142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развитие и распространение ранней, с первых дней жизни, диагностики нарушений в развитии и программ раннего вмешательства; 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7410" y="2905977"/>
        <a:ext cx="7088437" cy="239742"/>
      </dsp:txXfrm>
    </dsp:sp>
    <dsp:sp modelId="{8E4F7929-47B1-4479-BB0A-3B448E20B83B}">
      <dsp:nvSpPr>
        <dsp:cNvPr id="0" name=""/>
        <dsp:cNvSpPr/>
      </dsp:nvSpPr>
      <dsp:spPr>
        <a:xfrm>
          <a:off x="0" y="3434088"/>
          <a:ext cx="7488832" cy="226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946D0E-9D5B-449F-BD13-CCF92A0C6854}">
      <dsp:nvSpPr>
        <dsp:cNvPr id="0" name=""/>
        <dsp:cNvSpPr/>
      </dsp:nvSpPr>
      <dsp:spPr>
        <a:xfrm>
          <a:off x="356523" y="3301248"/>
          <a:ext cx="7130472" cy="265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180000"/>
                <a:lumMod val="10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tint val="60000"/>
                <a:satMod val="13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6000"/>
                <a:lumMod val="10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42" tIns="0" rIns="198142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эксперименты в области искусственного оплодотворения матери-донора в надежде рождения ребенка с заданными качествами; 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9492" y="3314217"/>
        <a:ext cx="7104534" cy="239742"/>
      </dsp:txXfrm>
    </dsp:sp>
    <dsp:sp modelId="{88D025CA-8A2C-484B-B9A0-6AE89762CDDA}">
      <dsp:nvSpPr>
        <dsp:cNvPr id="0" name=""/>
        <dsp:cNvSpPr/>
      </dsp:nvSpPr>
      <dsp:spPr>
        <a:xfrm>
          <a:off x="0" y="3842327"/>
          <a:ext cx="7488832" cy="226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F9CCF8-6418-467A-B2B3-21CF621CD0C1}">
      <dsp:nvSpPr>
        <dsp:cNvPr id="0" name=""/>
        <dsp:cNvSpPr/>
      </dsp:nvSpPr>
      <dsp:spPr>
        <a:xfrm>
          <a:off x="360546" y="3709487"/>
          <a:ext cx="7127733" cy="265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180000"/>
                <a:lumMod val="10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tint val="60000"/>
                <a:satMod val="13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6000"/>
                <a:lumMod val="10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42" tIns="0" rIns="198142" bIns="0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удачные эксперименты в области клонирования животных, открывающие новые перспективы клонирования живых существ, человека.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73515" y="3722456"/>
        <a:ext cx="7101795" cy="2397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F384DF-3224-4EA0-953F-6BC7EFAC1A8C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B3B3D5-1EA4-40CA-9305-ED9E79740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42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3B3D5-1EA4-40CA-9305-ED9E797405F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078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D2EB875-ACC6-490C-92D8-A1F4BB49C4A5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2F71711-B421-4E78-AA97-E12B25ED9F9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madk.mskobr.ru/images/SPS_page-0001-mi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445099"/>
            <a:ext cx="2322140" cy="2254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www.oktschool.kz/wp-content/uploads/2019/11/hello_ad515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45100"/>
            <a:ext cx="2394148" cy="22547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196752"/>
            <a:ext cx="6768751" cy="2664296"/>
          </a:xfrm>
        </p:spPr>
        <p:txBody>
          <a:bodyPr>
            <a:noAutofit/>
          </a:bodyPr>
          <a:lstStyle/>
          <a:p>
            <a:r>
              <a:rPr lang="ru-RU" sz="3600" b="1" dirty="0"/>
              <a:t>Пятый период эволюции: от равных прав к равным </a:t>
            </a:r>
            <a:br>
              <a:rPr lang="ru-RU" sz="3600" b="1" dirty="0"/>
            </a:br>
            <a:r>
              <a:rPr lang="ru-RU" sz="3600" b="1" dirty="0"/>
              <a:t>возможностям; от «</a:t>
            </a:r>
            <a:r>
              <a:rPr lang="ru-RU" sz="3600" b="1" dirty="0" err="1"/>
              <a:t>институциализации</a:t>
            </a:r>
            <a:r>
              <a:rPr lang="ru-RU" sz="3600" b="1" dirty="0"/>
              <a:t>» к интеграции 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4948327"/>
            <a:ext cx="5243643" cy="75150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Подготовила</a:t>
            </a:r>
          </a:p>
          <a:p>
            <a:r>
              <a:rPr lang="ru-RU" dirty="0" smtClean="0"/>
              <a:t>Студ.гр.Д-ПБ-31</a:t>
            </a:r>
          </a:p>
          <a:p>
            <a:r>
              <a:rPr lang="ru-RU" dirty="0" smtClean="0"/>
              <a:t>Короткова Евгения</a:t>
            </a:r>
          </a:p>
        </p:txBody>
      </p:sp>
    </p:spTree>
    <p:extLst>
      <p:ext uri="{BB962C8B-B14F-4D97-AF65-F5344CB8AC3E}">
        <p14:creationId xmlns:p14="http://schemas.microsoft.com/office/powerpoint/2010/main" val="1350952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836712"/>
            <a:ext cx="7128792" cy="4886357"/>
          </a:xfrm>
        </p:spPr>
        <p:txBody>
          <a:bodyPr>
            <a:normAutofit fontScale="92500"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начале 70-х гг. европейцам удалось окончательно разрушить законодательный фундамент неравенства лиц с отклонениями в развитии, заложенный в античные времена. Впервые в истории цивилизации признается не только равенство людей вне зависимости от состояния здоровья и наличия особенностей развития, но и их право на самоопределение. 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Формируется новое понимание мира как сообщества, включающего различные микросоциумы, от равноправного взаимодействия которых зависит прогресс человечества. При таком понимании социальное маркирование национальных, этнических, политических, религиозных, сексуальных, аномальных меньшинств становится недопустимым.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2478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124744"/>
            <a:ext cx="6984776" cy="482453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Идеи социальной и педагогической интеграции инвалидов в 70-е гг. возникают и реализуются в контексте развития открытого гражданского общества, либерально-демократических реформ, общественного противостояния идеям дискриминации людей по расовому, половому, возрастному, национальному, политическому, религиозному, этническому и другим признакам. Борьба против дискриминации способствует формированию новой культурной нормы — уважения к различиям между людьми. Пятый период эволюции отношения закономерно соотносится с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этапом развития национальных систем специального образования. 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9130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-60000">
            <a:off x="931627" y="736160"/>
            <a:ext cx="3238921" cy="3699496"/>
          </a:xfrm>
        </p:spPr>
        <p:txBody>
          <a:bodyPr>
            <a:noAutofit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Началом пятого периода считается время принятия деклараций ООН «О правах умственно отсталых», «О правах инвалидов» и последовавших за ними национальных антидискриминационных законов об инвалидах и о специальном образовании.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        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Эксперты ООН указали на основные нарушения прав инвалидов в России —  категория &quot;Общество&quot;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180794">
            <a:off x="4644008" y="2204864"/>
            <a:ext cx="3492811" cy="19647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7373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963346"/>
          </a:xfrm>
        </p:spPr>
        <p:txBody>
          <a:bodyPr>
            <a:normAutofit fontScale="90000"/>
          </a:bodyPr>
          <a:lstStyle/>
          <a:p>
            <a:r>
              <a:rPr lang="ru-RU" sz="2800" dirty="0"/>
              <a:t>Ведущей тенденцией развития системы образования детей с особыми потребностями, начиная с 70-х гг., становится «включение в общий поток» или интеграция.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4" name="Объект 3" descr="https://adpo.edu.ru/upload_2/Korrektsionnaya-pedagogika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708920"/>
            <a:ext cx="4519734" cy="30146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8673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476672"/>
            <a:ext cx="6965245" cy="1800200"/>
          </a:xfrm>
        </p:spPr>
        <p:txBody>
          <a:bodyPr>
            <a:normAutofit fontScale="90000"/>
          </a:bodyPr>
          <a:lstStyle/>
          <a:p>
            <a:r>
              <a:rPr lang="ru-RU" sz="2000" dirty="0"/>
              <a:t>Находясь на пике гуманистических устремлений в деле поддержки детей с особыми потребностями, заявив глобальные проекты создания равных условий для лиц с разными возможностями, европейцы в это же время получили благодаря научно- техническому прогрессу новые мощные инструменты вмешательства в человеческую </a:t>
            </a:r>
            <a:r>
              <a:rPr lang="ru-RU" sz="2000" dirty="0" smtClean="0"/>
              <a:t>природу.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7883995"/>
              </p:ext>
            </p:extLst>
          </p:nvPr>
        </p:nvGraphicFramePr>
        <p:xfrm>
          <a:off x="827584" y="2132856"/>
          <a:ext cx="748883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48975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3259490"/>
          </a:xfrm>
        </p:spPr>
        <p:txBody>
          <a:bodyPr>
            <a:normAutofit fontScale="90000"/>
          </a:bodyPr>
          <a:lstStyle/>
          <a:p>
            <a:r>
              <a:rPr lang="ru-RU" sz="2700" b="1" i="1" dirty="0"/>
              <a:t>На шкале периодизации эволюции отношения </a:t>
            </a:r>
            <a:r>
              <a:rPr lang="ru-RU" sz="2700" b="1" dirty="0"/>
              <a:t>Россия находится в 90-е гг. на фазе перехода </a:t>
            </a:r>
            <a:r>
              <a:rPr lang="ru-RU" sz="2700" b="1" i="1" dirty="0"/>
              <a:t>от четвертого к пятому периоду. </a:t>
            </a:r>
            <a:r>
              <a:rPr lang="ru-RU" sz="2700" b="1" dirty="0"/>
              <a:t>Об этом свидетельствует ратификация РФ в</a:t>
            </a:r>
            <a:r>
              <a:rPr lang="ru-RU" sz="2700" dirty="0"/>
              <a:t> 1991 г. соответствующих конвенций и деклараций ООН (1971, </a:t>
            </a:r>
            <a:r>
              <a:rPr lang="ru-RU" sz="2700" i="1" dirty="0"/>
              <a:t>1975). </a:t>
            </a:r>
            <a:r>
              <a:rPr lang="ru-RU" sz="2700" dirty="0"/>
              <a:t>Однако в России названный переход не был подготовлен, как в Западной Европе, всем ходом предшествующего эволюционного развития общества</a:t>
            </a:r>
            <a:r>
              <a:rPr lang="ru-RU" sz="1600" dirty="0"/>
              <a:t>. </a:t>
            </a:r>
            <a:endParaRPr lang="ru-RU" dirty="0"/>
          </a:p>
        </p:txBody>
      </p:sp>
      <p:pic>
        <p:nvPicPr>
          <p:cNvPr id="4" name="Объект 3" descr="https://pbs.twimg.com/profile_banners/1070335909575450624/1544034469/1500x500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24" y="4292600"/>
            <a:ext cx="4291014" cy="1430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61644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2611418"/>
          </a:xfrm>
        </p:spPr>
        <p:txBody>
          <a:bodyPr>
            <a:noAutofit/>
          </a:bodyPr>
          <a:lstStyle/>
          <a:p>
            <a:r>
              <a:rPr lang="ru-RU" sz="1800" dirty="0"/>
              <a:t>К началу 90-х годов структура специального образования оказывается окончательно сформированной. Этому способствуют принятые в 1992 году Закон Российской Федерации «Об образовании» и в 1995 Федеральный закон «О внесении изменений и дополнений в Закон Российской Федерации», которые вводят новые принципы организации образования в России, новую типологию образовательных учреждений, вносят изменения в ряд организационно-правовых аспектов специального образования.</a:t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4" name="Объект 3" descr="https://tuvobrnadzor.rtyva.ru/images/news/fz_27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56992"/>
            <a:ext cx="1906904" cy="25819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90865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819330"/>
          </a:xfrm>
        </p:spPr>
        <p:txBody>
          <a:bodyPr>
            <a:noAutofit/>
          </a:bodyPr>
          <a:lstStyle/>
          <a:p>
            <a:r>
              <a:rPr lang="ru-RU" sz="2000" dirty="0"/>
              <a:t>Специализированная помощь оказывается детям и подросткам с различными нарушениями тремя Министерствами РФ (Министерством здравоохранения, Министерством просвещения, Министерством социального обеспечения) на разных возрастных этапах развития детей и подростков</a:t>
            </a:r>
            <a:r>
              <a:rPr lang="ru-RU" sz="2000" dirty="0" smtClean="0"/>
              <a:t>: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1" y="2780927"/>
            <a:ext cx="5184576" cy="2942141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раннем младенчестве (0—3 года);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дошкольном детстве (3—7 лет),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период школьного обучения (7—16);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профессиональной подготовке (15—18 до 21 года) для лиц с нарушением зрения, слуха, опорно-двигательного аппарата;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кроме того, выделяется период обучения взрослых (инвалидов).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crazyideas.appspot.com/kak-sdelat-obrazovanie-dostupnym-dlia-vsekh/img_2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068960"/>
            <a:ext cx="1962100" cy="20755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3508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3741" y="1150752"/>
            <a:ext cx="3020792" cy="4625489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В раннем младенческом возрасте дети воспитываются дома, в детских яслях, дети-сироты — в домах ребенка;</a:t>
            </a:r>
          </a:p>
          <a:p>
            <a:r>
              <a:rPr lang="ru-RU" dirty="0"/>
              <a:t>Для детей дошкольного возраста существуют: специализированные дошкольные образовательные учреждения компенсирующего вида (с дневным пребыванием, круглосуточные); коррекционные детские дома; специализированные группы при массовых детских садах (в основном, для детей с нарушениями зрения и речи); группы кратковременного пребывания (не более 5 часов в неделю) при обычных дошкольных образовательных учреждений (ДОУ); дошкольные группы при специализированных школах (диагностические).</a:t>
            </a:r>
          </a:p>
          <a:p>
            <a:endParaRPr lang="ru-RU" dirty="0"/>
          </a:p>
        </p:txBody>
      </p:sp>
      <p:pic>
        <p:nvPicPr>
          <p:cNvPr id="6" name="Рисунок 5" descr="http://sosh47.citycheb.ru/images/february_19/mart_19/invalid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111">
            <a:off x="5108163" y="1952029"/>
            <a:ext cx="2722503" cy="26501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232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 rot="-60000">
            <a:off x="1126327" y="1125950"/>
            <a:ext cx="3048891" cy="4598388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Дети и подростки школьного возраста с особыми образовательными потребностями получают образование в соответствии со специальными образовательными стандартами в различных образовательных учреждениях или на дому.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Для школьников существуют: специальные коррекционные школы, а также школы-интернаты; детские дома для детей-сирот и оставшихся без попечения родителей; для детей с нарушениями зрения, слуха, опорно-двигательного аппарата, тяжелыми нарушениями речи, интеллектуальными недостатками, задержкой психического развития, соматически ослабленных детей — лесные школы. В них проводится профессиональная подготовка учащихся, решаются оздоровительные, воспитательные, коррекционные задачи; подростки готовятся к самостоятельной жизни в обществе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 descr="https://social.lenobl.ru/media/news/images/2020/02/14/5-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411">
            <a:off x="4980321" y="2425552"/>
            <a:ext cx="2777539" cy="17953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05842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До 2016 года </a:t>
            </a:r>
            <a:r>
              <a:rPr lang="ru-RU" sz="3200" dirty="0" err="1"/>
              <a:t>существовалало</a:t>
            </a:r>
            <a:r>
              <a:rPr lang="ru-RU" sz="3200" dirty="0"/>
              <a:t> восемь видов коррекционных школ для различных категорий детей с отклонениями в развитии</a:t>
            </a:r>
            <a:r>
              <a:rPr lang="ru-RU" sz="3200" dirty="0" smtClean="0"/>
              <a:t>:</a:t>
            </a:r>
            <a:endParaRPr lang="ru-RU" sz="32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971600" y="2420888"/>
            <a:ext cx="7128792" cy="3672407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Специальное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(коррекционное) образовательное учреждение I	вида (школа-интернат) для глухих детей;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II вида (школа-интернат) для слабослышащих детей;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III вида (школа-интернат) для слепых детей;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IV вида (школа-интернат) для слабовидящих детей;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V вида (школа-интернат) для детей с тяжелыми нарушениями речи;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VI вида (школа-интернат) для детей с нарушениями опорно-двигательного аппарата;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VII вида (школа-интернат) для детей с задержкой психического развития;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VIII вида (школа-интернат) для умственно отсталых детей и подростков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522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1196752"/>
            <a:ext cx="6196405" cy="4526317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/>
              <a:t>Кроме того, достаточно распространенными формами образования в последние годы являются: индивидуальное/надомное обучение; обучение в условиях стационара (лечебных учреждениях); экстернат; обучение в условиях санатория, школы-профилактория.</a:t>
            </a:r>
          </a:p>
          <a:p>
            <a:pPr algn="just"/>
            <a:r>
              <a:rPr lang="ru-RU" dirty="0"/>
              <a:t>Получение среднего профессионального образования возможно в специальных профессиональных училищах, лечебных мастерских, центрах социально-трудовой реабилитации.</a:t>
            </a:r>
          </a:p>
          <a:p>
            <a:pPr algn="just"/>
            <a:r>
              <a:rPr lang="ru-RU" dirty="0"/>
              <a:t>Взрослые лица с различными нарушениями могут получить профессиональное образование в вечерних школах, специальных техникумах, учебных и производственных мастерских.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15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2971458"/>
          </a:xfrm>
        </p:spPr>
        <p:txBody>
          <a:bodyPr>
            <a:noAutofit/>
          </a:bodyPr>
          <a:lstStyle/>
          <a:p>
            <a:r>
              <a:rPr lang="ru-RU" sz="3200" dirty="0"/>
              <a:t>В современной России система специального образования является институтом государства; она возникла и развивается как особая форма реализации ценностных ориентаций и культурных норм общества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pic>
        <p:nvPicPr>
          <p:cNvPr id="4" name="Объект 3" descr="https://2019.kirovipk.ru/sites/default/files/novost/1inkkon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05064"/>
            <a:ext cx="2808312" cy="19342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01801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39</TotalTime>
  <Words>933</Words>
  <Application>Microsoft Office PowerPoint</Application>
  <PresentationFormat>Экран (4:3)</PresentationFormat>
  <Paragraphs>46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Кнопка</vt:lpstr>
      <vt:lpstr>Пятый период эволюции: от равных прав к равным  возможностям; от «институциализации» к интеграции </vt:lpstr>
      <vt:lpstr>Презентация PowerPoint</vt:lpstr>
      <vt:lpstr>Презентация PowerPoint</vt:lpstr>
      <vt:lpstr>Началом пятого периода считается время принятия деклараций ООН «О правах умственно отсталых», «О правах инвалидов» и последовавших за ними национальных антидискриминационных законов об инвалидах и о специальном образовании.         </vt:lpstr>
      <vt:lpstr>Ведущей тенденцией развития системы образования детей с особыми потребностями, начиная с 70-х гг., становится «включение в общий поток» или интеграция. </vt:lpstr>
      <vt:lpstr>Находясь на пике гуманистических устремлений в деле поддержки детей с особыми потребностями, заявив глобальные проекты создания равных условий для лиц с разными возможностями, европейцы в это же время получили благодаря научно- техническому прогрессу новые мощные инструменты вмешательства в человеческую природу.</vt:lpstr>
      <vt:lpstr>На шкале периодизации эволюции отношения Россия находится в 90-е гг. на фазе перехода от четвертого к пятому периоду. Об этом свидетельствует ратификация РФ в 1991 г. соответствующих конвенций и деклараций ООН (1971, 1975). Однако в России названный переход не был подготовлен, как в Западной Европе, всем ходом предшествующего эволюционного развития общества. </vt:lpstr>
      <vt:lpstr>К началу 90-х годов структура специального образования оказывается окончательно сформированной. Этому способствуют принятые в 1992 году Закон Российской Федерации «Об образовании» и в 1995 Федеральный закон «О внесении изменений и дополнений в Закон Российской Федерации», которые вводят новые принципы организации образования в России, новую типологию образовательных учреждений, вносят изменения в ряд организационно-правовых аспектов специального образования. </vt:lpstr>
      <vt:lpstr>Специализированная помощь оказывается детям и подросткам с различными нарушениями тремя Министерствами РФ (Министерством здравоохранения, Министерством просвещения, Министерством социального обеспечения) на разных возрастных этапах развития детей и подростков:</vt:lpstr>
      <vt:lpstr>Презентация PowerPoint</vt:lpstr>
      <vt:lpstr>Презентация PowerPoint</vt:lpstr>
      <vt:lpstr>До 2016 года существовалало восемь видов коррекционных школ для различных категорий детей с отклонениями в развитии:</vt:lpstr>
      <vt:lpstr>Презентация PowerPoint</vt:lpstr>
      <vt:lpstr>В современной России система специального образования является институтом государства; она возникла и развивается как особая форма реализации ценностных ориентаций и культурных норм общества.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Пятый период эволюции: от равных прав к равным  возможностям; от «институциализации» к интеграции</dc:title>
  <dc:creator>Сергей</dc:creator>
  <cp:lastModifiedBy>Сергей</cp:lastModifiedBy>
  <cp:revision>5</cp:revision>
  <dcterms:created xsi:type="dcterms:W3CDTF">2020-10-04T15:10:53Z</dcterms:created>
  <dcterms:modified xsi:type="dcterms:W3CDTF">2020-10-04T15:50:05Z</dcterms:modified>
</cp:coreProperties>
</file>