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456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370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847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10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918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2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79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13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896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89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728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39028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790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3143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8734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2503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669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3231213-F49C-4410-A95C-C2F8323FE01A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F042296-044E-47BB-8F45-4B16BF988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9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.kolomeskaja@mail.ru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Изображение выглядит как внешний, здание, трава, женщина&#10;&#10;Автоматически созданное описание">
            <a:extLst>
              <a:ext uri="{FF2B5EF4-FFF2-40B4-BE49-F238E27FC236}">
                <a16:creationId xmlns:a16="http://schemas.microsoft.com/office/drawing/2014/main" id="{0E662DC0-BAB5-42AD-9F59-61D3ACC537C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9" r="9899"/>
          <a:stretch>
            <a:fillRect/>
          </a:stretch>
        </p:blipFill>
        <p:spPr>
          <a:xfrm>
            <a:off x="7469946" y="745588"/>
            <a:ext cx="3364676" cy="512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Текст 5">
            <a:extLst>
              <a:ext uri="{FF2B5EF4-FFF2-40B4-BE49-F238E27FC236}">
                <a16:creationId xmlns:a16="http://schemas.microsoft.com/office/drawing/2014/main" id="{B3C9B842-6E75-431F-A5AD-A243CB9094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8623" y="1041400"/>
            <a:ext cx="6241816" cy="4248052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ru-RU" sz="8000" b="1" dirty="0"/>
              <a:t>ФИО:</a:t>
            </a:r>
            <a:r>
              <a:rPr lang="ru-RU" sz="8000" dirty="0"/>
              <a:t> Коломенская Анастасия Владимировна</a:t>
            </a:r>
          </a:p>
          <a:p>
            <a:pPr algn="l"/>
            <a:r>
              <a:rPr lang="ru-RU" sz="8000" b="1" dirty="0"/>
              <a:t>Дата рождения</a:t>
            </a:r>
            <a:r>
              <a:rPr lang="ru-RU" sz="8000" dirty="0"/>
              <a:t>:20.10.2001г.</a:t>
            </a:r>
          </a:p>
          <a:p>
            <a:pPr algn="l"/>
            <a:r>
              <a:rPr lang="ru-RU" sz="8000" b="1" dirty="0"/>
              <a:t>Место рождения</a:t>
            </a:r>
            <a:r>
              <a:rPr lang="ru-RU" sz="8000" dirty="0"/>
              <a:t>: Ростовская область </a:t>
            </a:r>
            <a:r>
              <a:rPr lang="ru-RU" sz="8000" dirty="0" err="1"/>
              <a:t>Обливский</a:t>
            </a:r>
            <a:r>
              <a:rPr lang="ru-RU" sz="8000" dirty="0"/>
              <a:t> р-н хутор Алексеевский</a:t>
            </a:r>
          </a:p>
          <a:p>
            <a:pPr algn="l"/>
            <a:r>
              <a:rPr lang="ru-RU" sz="8000" b="1" dirty="0"/>
              <a:t>Контактные данные:</a:t>
            </a:r>
          </a:p>
          <a:p>
            <a:pPr algn="l"/>
            <a:r>
              <a:rPr lang="ru-RU" sz="8000" dirty="0"/>
              <a:t>телефон: 89185438417</a:t>
            </a:r>
            <a:endParaRPr lang="en-US" sz="8000" dirty="0"/>
          </a:p>
          <a:p>
            <a:pPr algn="l"/>
            <a:r>
              <a:rPr lang="en-US" sz="8000" dirty="0"/>
              <a:t>e-mail</a:t>
            </a:r>
            <a:r>
              <a:rPr lang="ru-RU" sz="8000" dirty="0"/>
              <a:t>: </a:t>
            </a:r>
            <a:r>
              <a:rPr lang="en-US" sz="8000" dirty="0">
                <a:hlinkClick r:id="rId3"/>
              </a:rPr>
              <a:t>a.kolomeskaja@mail.ru</a:t>
            </a:r>
            <a:endParaRPr lang="ru-RU" sz="8000" dirty="0"/>
          </a:p>
          <a:p>
            <a:pPr algn="l"/>
            <a:r>
              <a:rPr lang="ru-RU" sz="8000" b="1" dirty="0"/>
              <a:t>Место обучения: </a:t>
            </a:r>
            <a:r>
              <a:rPr lang="ru-RU" sz="8000" dirty="0"/>
              <a:t>Волгоградский государственный социально-педагогический университет</a:t>
            </a:r>
          </a:p>
          <a:p>
            <a:pPr algn="l"/>
            <a:r>
              <a:rPr lang="ru-RU" sz="8000" b="1" dirty="0"/>
              <a:t>Образование:</a:t>
            </a:r>
            <a:r>
              <a:rPr lang="ru-RU" sz="8000" dirty="0"/>
              <a:t> психолого-педагогическое образование</a:t>
            </a:r>
            <a:endParaRPr lang="en-US" sz="8000" dirty="0"/>
          </a:p>
          <a:p>
            <a:endParaRPr lang="en-US" sz="8000" dirty="0"/>
          </a:p>
          <a:p>
            <a:endParaRPr lang="en-US" sz="8000" dirty="0"/>
          </a:p>
          <a:p>
            <a:endParaRPr lang="ru-RU" sz="8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2961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окно, внутренний, человек, здание&#10;&#10;Автоматически созданное описание">
            <a:extLst>
              <a:ext uri="{FF2B5EF4-FFF2-40B4-BE49-F238E27FC236}">
                <a16:creationId xmlns:a16="http://schemas.microsoft.com/office/drawing/2014/main" id="{96991ADE-F345-4B5D-87E5-6CCBE87DF31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89" t="4705" r="24367" b="9862"/>
          <a:stretch/>
        </p:blipFill>
        <p:spPr>
          <a:xfrm>
            <a:off x="7287066" y="1114864"/>
            <a:ext cx="2954215" cy="462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AAA7FC0A-ABDD-460B-8A94-614C912441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2863" y="906128"/>
            <a:ext cx="6241816" cy="5044506"/>
          </a:xfrm>
        </p:spPr>
        <p:txBody>
          <a:bodyPr>
            <a:noAutofit/>
          </a:bodyPr>
          <a:lstStyle/>
          <a:p>
            <a:r>
              <a:rPr lang="ru-RU" sz="2000" b="1" dirty="0"/>
              <a:t>Факты обо мне:</a:t>
            </a:r>
          </a:p>
          <a:p>
            <a:r>
              <a:rPr lang="ru-RU" sz="2000" dirty="0"/>
              <a:t>1.Всегда готова прийти на помощь и поддержать в трудной ситуации</a:t>
            </a:r>
          </a:p>
          <a:p>
            <a:r>
              <a:rPr lang="ru-RU" sz="2000" dirty="0"/>
              <a:t>2.Я умею замечать в людях положительное и не фиксировать внимание на их недостатках</a:t>
            </a:r>
          </a:p>
          <a:p>
            <a:r>
              <a:rPr lang="ru-RU" sz="2000" dirty="0"/>
              <a:t>3.Люблю детей и животных</a:t>
            </a:r>
          </a:p>
          <a:p>
            <a:r>
              <a:rPr lang="ru-RU" sz="2000" b="1" dirty="0"/>
              <a:t>Личностные качества:</a:t>
            </a:r>
          </a:p>
          <a:p>
            <a:r>
              <a:rPr lang="ru-RU" sz="2000" dirty="0"/>
              <a:t>1.Ответственность</a:t>
            </a:r>
          </a:p>
          <a:p>
            <a:r>
              <a:rPr lang="ru-RU" sz="2000" dirty="0"/>
              <a:t>2.Открытость</a:t>
            </a:r>
          </a:p>
          <a:p>
            <a:r>
              <a:rPr lang="ru-RU" sz="2000" dirty="0"/>
              <a:t>3.Доброжелательность</a:t>
            </a:r>
          </a:p>
          <a:p>
            <a:r>
              <a:rPr lang="ru-RU" sz="2000" dirty="0"/>
              <a:t>4.Общительность</a:t>
            </a:r>
          </a:p>
          <a:p>
            <a:r>
              <a:rPr lang="ru-RU" sz="2000" dirty="0"/>
              <a:t>5.Отзывчивость</a:t>
            </a:r>
          </a:p>
        </p:txBody>
      </p:sp>
    </p:spTree>
    <p:extLst>
      <p:ext uri="{BB962C8B-B14F-4D97-AF65-F5344CB8AC3E}">
        <p14:creationId xmlns:p14="http://schemas.microsoft.com/office/powerpoint/2010/main" val="2019992743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106</TotalTime>
  <Words>100</Words>
  <Application>Microsoft Office PowerPoint</Application>
  <PresentationFormat>Широкоэкранный</PresentationFormat>
  <Paragraphs>20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5" baseType="lpstr">
      <vt:lpstr>Arial</vt:lpstr>
      <vt:lpstr>Tw Cen MT</vt:lpstr>
      <vt:lpstr>Капля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Коломенская</dc:creator>
  <cp:lastModifiedBy>Елена Коломенская</cp:lastModifiedBy>
  <cp:revision>9</cp:revision>
  <dcterms:created xsi:type="dcterms:W3CDTF">2019-11-04T14:33:59Z</dcterms:created>
  <dcterms:modified xsi:type="dcterms:W3CDTF">2019-11-04T16:20:14Z</dcterms:modified>
</cp:coreProperties>
</file>