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29.06.2021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874639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FFFF00"/>
                </a:solidFill>
              </a:rPr>
              <a:t>ПУТЕШЕСТВИЕ ПО РЕБУСАМ</a:t>
            </a:r>
            <a:endParaRPr lang="ru-RU" sz="4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75360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96752"/>
            <a:ext cx="7848872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8809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b="1" dirty="0" smtClean="0"/>
              <a:t>Байкал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/>
              <a:t>Озеро Байкал является одним из самых популярных туристических мест в России. Ежегодно сюда приезжают десятки тысяч туристов из различных уголков, не только РФ, но и всего мира. Регион богат на достопримечательности, флору, фауну и загадки. С озером Байкал связаны многие интересные факты, а также оно включено в список Чудес России</a:t>
            </a:r>
            <a:r>
              <a:rPr lang="ru-RU" sz="2000" dirty="0" smtClean="0"/>
              <a:t>.</a:t>
            </a:r>
          </a:p>
          <a:p>
            <a:pPr marL="0" indent="0" algn="just">
              <a:buNone/>
            </a:pPr>
            <a:endParaRPr lang="ru-RU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212976"/>
            <a:ext cx="8136904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49010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556792"/>
            <a:ext cx="7344816" cy="338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0021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Экватор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5"/>
            <a:ext cx="7715200" cy="2664296"/>
          </a:xfrm>
        </p:spPr>
        <p:txBody>
          <a:bodyPr>
            <a:normAutofit fontScale="47500" lnSpcReduction="20000"/>
          </a:bodyPr>
          <a:lstStyle/>
          <a:p>
            <a:pPr marL="0" indent="0" algn="just">
              <a:buNone/>
            </a:pPr>
            <a:r>
              <a:rPr lang="ru-RU" dirty="0"/>
              <a:t>Экватор — это воображаемая линия на поверхности Земли, которая проходит с востока на запад, и перпендикулярно пересекает центр оси между Северным и Южным полюсами (самая северная и самая южная точки планеты). Экватор также делит Землю на Северное и Южное полушария, являясь важной линией для навигационных целей, так как его широта равна 0°, и все остальные измерения параллелей на север или юг к полюсам, осуществляются от него</a:t>
            </a:r>
            <a:r>
              <a:rPr lang="ru-RU" dirty="0" smtClean="0"/>
              <a:t>. Поскольку </a:t>
            </a:r>
            <a:r>
              <a:rPr lang="ru-RU" dirty="0"/>
              <a:t>широта экватора Земли равна 0°, это важная черта на поверхности Земле для географии, а также навигации и разведки, поскольку служит отправной точкой для изучения особенностей нашей планеты на основе широты. Для справки, соответствующей экватору линией долготы является Гринвичский (нулевой) </a:t>
            </a:r>
            <a:r>
              <a:rPr lang="ru-RU" dirty="0" smtClean="0"/>
              <a:t>меридиан.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7" y="2996952"/>
            <a:ext cx="5472608" cy="3861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53998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84784"/>
            <a:ext cx="7920880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08820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b="1" dirty="0" smtClean="0"/>
              <a:t>Глобус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980728"/>
            <a:ext cx="5616624" cy="5472608"/>
          </a:xfrm>
        </p:spPr>
        <p:txBody>
          <a:bodyPr>
            <a:normAutofit fontScale="55000" lnSpcReduction="20000"/>
          </a:bodyPr>
          <a:lstStyle/>
          <a:p>
            <a:pPr marL="0" indent="0" algn="just">
              <a:buNone/>
            </a:pPr>
            <a:r>
              <a:rPr lang="ru-RU" dirty="0" err="1"/>
              <a:t>Гло́бус</a:t>
            </a:r>
            <a:r>
              <a:rPr lang="ru-RU" dirty="0"/>
              <a:t> (от лат. </a:t>
            </a:r>
            <a:r>
              <a:rPr lang="ru-RU" dirty="0" err="1"/>
              <a:t>globus</a:t>
            </a:r>
            <a:r>
              <a:rPr lang="ru-RU" dirty="0"/>
              <a:t>, «шар») — трёхмерная модель Земли или другой планеты, а также модель небесной сферы (небесный глобус).</a:t>
            </a:r>
          </a:p>
          <a:p>
            <a:pPr marL="0" indent="0" algn="just">
              <a:buNone/>
            </a:pPr>
            <a:r>
              <a:rPr lang="ru-RU" dirty="0" smtClean="0"/>
              <a:t>Глобус </a:t>
            </a:r>
            <a:r>
              <a:rPr lang="ru-RU" dirty="0"/>
              <a:t>— это обобщенная модель Земли или другой планеты, приведенная из ее реальной формы к упрощенной форме сферы. Искажения глобуса являются не критичными при изображении поверхностей в мелком масштабе. Также эта форма предоставления географической информации является наиболее распространенной для рядового потребителя.</a:t>
            </a:r>
          </a:p>
          <a:p>
            <a:pPr marL="0" indent="0" algn="just">
              <a:buNone/>
            </a:pPr>
            <a:r>
              <a:rPr lang="ru-RU" dirty="0" smtClean="0"/>
              <a:t>В </a:t>
            </a:r>
            <a:r>
              <a:rPr lang="ru-RU" dirty="0"/>
              <a:t>отличие от карт, на глобусе нет разрывов, как на карте, поэтому он удобен для получения общего представления о расположении материков и океанов. В то же время глобус (обычных размеров) имеет довольно мелкий масштаб и не может показать какую-либо местность подробно. При измерении географическая карта удобнее глобуса, поскольку последний требует использования при измерении расстояний гибкой линейки. Некоторые глобусы изначально оборудованы линейками, изогнутыми в виде дуги.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628800"/>
            <a:ext cx="3419872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22530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340768"/>
            <a:ext cx="7056784" cy="3888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45056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Карта 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980728"/>
            <a:ext cx="5544616" cy="5688632"/>
          </a:xfrm>
        </p:spPr>
        <p:txBody>
          <a:bodyPr>
            <a:normAutofit fontScale="55000" lnSpcReduction="20000"/>
          </a:bodyPr>
          <a:lstStyle/>
          <a:p>
            <a:pPr marL="0" indent="0" algn="just">
              <a:buNone/>
            </a:pPr>
            <a:r>
              <a:rPr lang="ru-RU" dirty="0"/>
              <a:t>Карта – это отображение земной поверхности в уменьшенном виде, нанесенное на какую-нибудь плоскость с последующим соблюдением специальных математических закономерностей, и отображением расположения, а так же совмещения и объединения разнообразных явлений природы и общества.</a:t>
            </a:r>
          </a:p>
          <a:p>
            <a:pPr marL="0" indent="0" algn="just">
              <a:buNone/>
            </a:pPr>
            <a:endParaRPr lang="ru-RU" dirty="0"/>
          </a:p>
          <a:p>
            <a:pPr marL="0" indent="0" algn="just">
              <a:buNone/>
            </a:pPr>
            <a:r>
              <a:rPr lang="ru-RU" dirty="0"/>
              <a:t>Содержание карты — это наличие на ней объектов и информации описывающей их. Принципиальное отличие карты от фотографий и рисунков — это наличие на ней особых математических законов построения. Этот закон проявляет себя в использовании масштаба, картографической проекции, а так же отображает переход от физической к математической поверхности. Эта  процедура происходит путем отбора и обобщения отображаемого содержания, и этот процесс носит название – генерализация. Процесс генерализации в первую очередь обусловлен назначением карты, а в частности: масштабом, особенностями изображенной на карте территории, количество отображенных на карте объектов. Главными особенностями карты являются такие признаки как:  наглядность, измеримость и высокая информативность.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772816"/>
            <a:ext cx="3419872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20027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052736"/>
            <a:ext cx="7416824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75031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Куба 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908720"/>
            <a:ext cx="5760640" cy="568863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/>
              <a:t>Куба, официальное название — Республика Куба , неофициальное с 1959 года — Остров Свободы) — островное государство в северной части Карибского моря. Страна занимает территорию острова Куба в составе Больших Антильских островов, острова </a:t>
            </a:r>
            <a:r>
              <a:rPr lang="ru-RU" dirty="0" err="1"/>
              <a:t>Хувентуд</a:t>
            </a:r>
            <a:r>
              <a:rPr lang="ru-RU" dirty="0"/>
              <a:t> и множества более мелких островов. От Северной Америки Куба отделена </a:t>
            </a:r>
            <a:r>
              <a:rPr lang="ru-RU" dirty="0" err="1"/>
              <a:t>Флоридским</a:t>
            </a:r>
            <a:r>
              <a:rPr lang="ru-RU" dirty="0"/>
              <a:t> проливом на севере и Юкатанским проливом на западе. Столица и крупнейший город — Гавана. 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7268" y="2636912"/>
            <a:ext cx="3347864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66306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80728"/>
            <a:ext cx="8208912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68007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Ландшафт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908720"/>
            <a:ext cx="8136904" cy="417646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/>
              <a:t>Ландшафт - это конкретный природно-территориальный комплекс, являющийся неповторимым и имеющим свое точное расположение на карте и географическое название</a:t>
            </a:r>
            <a:r>
              <a:rPr lang="ru-RU" sz="2400" dirty="0" smtClean="0"/>
              <a:t>.</a:t>
            </a:r>
          </a:p>
          <a:p>
            <a:pPr marL="0" indent="0" algn="just">
              <a:buNone/>
            </a:pPr>
            <a:r>
              <a:rPr lang="ru-RU" sz="2400" dirty="0"/>
              <a:t>Он характеризуется территориальной целостностью, генетическим единством, однородностью геологического строения, рельефа, климата, единообразным сочетанием гидротермических условий, почв, биоценозов.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645024"/>
            <a:ext cx="6624736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68265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083602"/>
            <a:ext cx="6768752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76601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Столица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052737"/>
            <a:ext cx="4536504" cy="4176464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 smtClean="0"/>
              <a:t>Столица </a:t>
            </a:r>
            <a:r>
              <a:rPr lang="ru-RU" dirty="0"/>
              <a:t>— главный город независимого государства или государственного образования в составе федеративной страны, в котором обычно размещаются высшие органы государственной власти — правительство, глава государства и органы верховной судебной власти.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484784"/>
            <a:ext cx="4193704" cy="2795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12855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196752"/>
            <a:ext cx="7056784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56614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Деревня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052736"/>
            <a:ext cx="5184576" cy="42484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Деревня </a:t>
            </a:r>
            <a:r>
              <a:rPr lang="ru-RU" sz="2400" dirty="0"/>
              <a:t>— небольшое крестьянское селение, один из видов населённых пунктов и адресных объектов. На начало XX века основным отличием деревни от села являлись отсутствие церкви в деревне и размеры поселения.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314648"/>
            <a:ext cx="5148064" cy="345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70704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80728"/>
            <a:ext cx="6912768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28097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b="1" dirty="0" smtClean="0"/>
              <a:t>Лондон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268761"/>
            <a:ext cx="8064896" cy="2376264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ru-RU" dirty="0"/>
              <a:t>Лондон - столица Великобритании и один из крупнейших городов Европы, который является мировым центром культуры, музыки, образования, моды, политики, финансов и торговли. Это яркий и шумный мегаполис с динамичной жизнью и замечательной космополитической атмосферой. 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645024"/>
            <a:ext cx="6502400" cy="3049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02114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80728"/>
            <a:ext cx="6768752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26724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Прага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7"/>
            <a:ext cx="8435280" cy="2448272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dirty="0"/>
              <a:t>Прага - столица Чехии и крупнейший город страны, расположенный в самом сердце Европы на берегах реки Влтавы в исторической области Богемия. Прага - один из красивейших городов континента с богатейшим архитектурным, культурным и историческим наследием, охватывающим период более 10 веков. Исторический центр столицы Чехии включен в список объектов Всемирного наследия и сохранился в удивительном состоянии.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068960"/>
            <a:ext cx="6040821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24857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836712"/>
            <a:ext cx="6840760" cy="4824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80114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Токио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268760"/>
            <a:ext cx="5544616" cy="28803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Токио </a:t>
            </a:r>
            <a:r>
              <a:rPr lang="ru-RU" sz="2400" dirty="0"/>
              <a:t>— столица Японии, её административный, финансовый, промышленный и политический центр. Крупнейшая городская экономика мира.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924944"/>
            <a:ext cx="7133183" cy="3677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9558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36912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FFFF00"/>
                </a:solidFill>
              </a:rPr>
              <a:t>СПАСИБО ЗА УЧАСТИЕ!</a:t>
            </a:r>
            <a:endParaRPr lang="ru-RU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989894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AC08F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36</TotalTime>
  <Words>798</Words>
  <Application>Microsoft Office PowerPoint</Application>
  <PresentationFormat>Экран (4:3)</PresentationFormat>
  <Paragraphs>29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ПУТЕШЕСТВИЕ ПО РЕБУСАМ</vt:lpstr>
      <vt:lpstr>Презентация PowerPoint</vt:lpstr>
      <vt:lpstr>Байкал</vt:lpstr>
      <vt:lpstr>Презентация PowerPoint</vt:lpstr>
      <vt:lpstr>Экватор</vt:lpstr>
      <vt:lpstr>Презентация PowerPoint</vt:lpstr>
      <vt:lpstr>Глобус</vt:lpstr>
      <vt:lpstr>Презентация PowerPoint</vt:lpstr>
      <vt:lpstr>Карта </vt:lpstr>
      <vt:lpstr>Презентация PowerPoint</vt:lpstr>
      <vt:lpstr>Куба </vt:lpstr>
      <vt:lpstr>Презентация PowerPoint</vt:lpstr>
      <vt:lpstr>Ландшафт</vt:lpstr>
      <vt:lpstr>Презентация PowerPoint</vt:lpstr>
      <vt:lpstr>Столица</vt:lpstr>
      <vt:lpstr>Презентация PowerPoint</vt:lpstr>
      <vt:lpstr>Деревня</vt:lpstr>
      <vt:lpstr>Презентация PowerPoint</vt:lpstr>
      <vt:lpstr>Лондон</vt:lpstr>
      <vt:lpstr>Презентация PowerPoint</vt:lpstr>
      <vt:lpstr>Прага</vt:lpstr>
      <vt:lpstr>Презентация PowerPoint</vt:lpstr>
      <vt:lpstr>Токио</vt:lpstr>
      <vt:lpstr>СПАСИБО ЗА УЧАСТИЕ!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Путешествие по ребусам</dc:title>
  <dc:creator>User1</dc:creator>
  <cp:lastModifiedBy>User1</cp:lastModifiedBy>
  <cp:revision>5</cp:revision>
  <dcterms:created xsi:type="dcterms:W3CDTF">2021-06-29T15:53:18Z</dcterms:created>
  <dcterms:modified xsi:type="dcterms:W3CDTF">2021-06-29T16:39:57Z</dcterms:modified>
</cp:coreProperties>
</file>