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74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83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3F4B85-8445-48CC-B8EB-A4B7427BCE33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5AAE8-64F4-4CE8-8F3A-27A3F3774F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F0CD462-804C-4F74-8560-E7CB92B12309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40DDB7D-8197-41CD-9A47-B691A2BC876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928670"/>
            <a:ext cx="8229600" cy="371477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Кто хочет стать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огородником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Три подсказки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785926"/>
            <a:ext cx="264320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857364"/>
            <a:ext cx="228601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Овал 5"/>
          <p:cNvSpPr/>
          <p:nvPr/>
        </p:nvSpPr>
        <p:spPr>
          <a:xfrm>
            <a:off x="3000364" y="4786322"/>
            <a:ext cx="3000396" cy="1357322"/>
          </a:xfrm>
          <a:prstGeom prst="ellipse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50/50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 посадил дед?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РОЗУ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РЕПКУ</a:t>
            </a:r>
            <a:endParaRPr lang="ru-RU" sz="3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РЕДИСКУ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БАБКУ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Чтобы семечко проросло ты его поливаешь из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ЛАДОШЕК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ЛЕЙКИ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КРАНА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ДУША</a:t>
            </a:r>
            <a:endParaRPr lang="ru-RU" sz="3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Чтобы посадить семечко надо ямку выкопать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ТОПОРОМ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ВИЛКОЙ</a:t>
            </a:r>
            <a:endParaRPr lang="ru-RU" sz="3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ЛОПАТОЙ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ЛОЖКОЙ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с начала появляется на поверхности земли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КУСТ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ПЛОД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2 ЛИСТОЧКА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ЦВЕТОК</a:t>
            </a:r>
            <a:endParaRPr lang="ru-RU" sz="3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Какой цветок носит имя девушки?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РОЗА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КАКТУС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ГВОЗДИКА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ТЮЛЬПАН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Какие плоды вырастают на дубе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АРБУЗЫ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ЖЕЛУДИ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ЯБЛОКИ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ГРУШИ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Какой лист изображен на канадском флаге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КАШТАНА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БЕРЁЗЫ</a:t>
            </a:r>
            <a:endParaRPr lang="ru-RU" sz="3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ДУБА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КЛЁНА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Какое дерево не растёт на улицах нашего города?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ЛИМОН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ДУБ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БЕРЁЗА</a:t>
            </a:r>
            <a:endParaRPr lang="ru-RU" sz="3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КАШТАН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 какого плода внутри одна косточка?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ГРУША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СЛИВА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АРБУЗ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ЯБЛОКО</a:t>
            </a:r>
            <a:endParaRPr lang="ru-RU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Какой цветок не относится к садовым?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ТЮЛЬПАН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КЛЕВЕР</a:t>
            </a:r>
            <a:endParaRPr lang="ru-RU" sz="3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ЛИЛИЯ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РОЗА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 лукоморья … зелёный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ВИНОГРАД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КЛЁН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КАКТУС</a:t>
            </a:r>
            <a:endParaRPr lang="ru-RU" sz="3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ДУБ</a:t>
            </a:r>
            <a:endParaRPr lang="ru-RU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Что не является кустарником?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ЛЕЩИНА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ВИШНЯ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АКАЦИЯ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БОЯРЫШНИК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Из прутьев какого дерева не плетут корзины?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ИВЫ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ЛИПЫ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ВЕРБЫ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ТОПОЛЯ</a:t>
            </a:r>
            <a:endParaRPr lang="ru-RU" sz="3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Плоды какого дерева от мороза становятся сладкими?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ДУБА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СЛИВЫ</a:t>
            </a:r>
            <a:endParaRPr lang="ru-RU" sz="3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ЯБЛОНИ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РЯБИНЫ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Какое растение приносит самые большие плоды?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4876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ТЫКВА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ОГУРЕЦ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235743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АРБУЗ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00100" y="4143380"/>
            <a:ext cx="3071834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F0"/>
                </a:solidFill>
              </a:rPr>
              <a:t>КАРТОФЕЛЬ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Председатель:     	                                      Вылегжанина К.Л.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Секретарь:                                                  Светлова М.Е.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5D45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2EE46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1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147</TotalTime>
  <Words>165</Words>
  <Application>Microsoft Office PowerPoint</Application>
  <PresentationFormat>Экран (4:3)</PresentationFormat>
  <Paragraphs>80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Апекс</vt:lpstr>
      <vt:lpstr>Кто хочет стать   огородником</vt:lpstr>
      <vt:lpstr>Три подсказки</vt:lpstr>
      <vt:lpstr>Что посадил дед?</vt:lpstr>
      <vt:lpstr>Чтобы семечко проросло ты его поливаешь из</vt:lpstr>
      <vt:lpstr>Чтобы посадить семечко надо ямку выкопать</vt:lpstr>
      <vt:lpstr>Что с начала появляется на поверхности земли</vt:lpstr>
      <vt:lpstr>Какой цветок носит имя девушки?</vt:lpstr>
      <vt:lpstr>Какие плоды вырастают на дубе</vt:lpstr>
      <vt:lpstr>Какой лист изображен на канадском флаге</vt:lpstr>
      <vt:lpstr>Какое дерево не растёт на улицах нашего города?</vt:lpstr>
      <vt:lpstr>У какого плода внутри одна косточка?</vt:lpstr>
      <vt:lpstr>Какой цветок не относится к садовым?</vt:lpstr>
      <vt:lpstr>У лукоморья … зелёный</vt:lpstr>
      <vt:lpstr>Что не является кустарником?</vt:lpstr>
      <vt:lpstr>Из прутьев какого дерева не плетут корзины?</vt:lpstr>
      <vt:lpstr>Плоды какого дерева от мороза становятся сладкими?</vt:lpstr>
      <vt:lpstr>Какое растение приносит самые большие плоды?</vt:lpstr>
    </vt:vector>
  </TitlesOfParts>
  <Company>www.usde.ru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Кто хочет стать   огородником</dc:title>
  <dc:creator>alex</dc:creator>
  <cp:lastModifiedBy>Надежда</cp:lastModifiedBy>
  <cp:revision>19</cp:revision>
  <dcterms:created xsi:type="dcterms:W3CDTF">2008-05-07T22:05:15Z</dcterms:created>
  <dcterms:modified xsi:type="dcterms:W3CDTF">2021-07-08T07:53:01Z</dcterms:modified>
</cp:coreProperties>
</file>