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4A6B5-6D62-49B6-95D0-BFC7094455E1}" type="datetimeFigureOut">
              <a:rPr lang="ru-RU" smtClean="0"/>
              <a:pPr/>
              <a:t>30.06.2021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CD882-6CCE-4E76-887A-3A6E0BA15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Oleg\Desktop\к дню россии\начало 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Oleg\Desktop\к дню россии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504" y="692696"/>
            <a:ext cx="885698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i="1" cap="all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Кроссворд</a:t>
            </a:r>
          </a:p>
          <a:p>
            <a:pPr algn="ctr"/>
            <a:endParaRPr lang="ru-RU" sz="6600" b="1" i="1" cap="all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6600" b="1" i="1" cap="all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6600" b="1" i="1" cap="all" spc="0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Символы РОССИИ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Oleg\Desktop\к дню россии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2771800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22818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86814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11760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51720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131840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0810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14806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78802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58822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051720" y="45811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051720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051720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051720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051720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051720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771800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771800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771800" y="9807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771800" y="13407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411760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411760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411760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2411760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771800" y="17008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771800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771800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771800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3131840" y="9807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131840" y="13407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131840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131840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2771800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444208" y="980728"/>
            <a:ext cx="576064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2411760" y="49411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2411760" y="45811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2411760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2411760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6588224" y="13407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6588224" y="17008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6588224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6588224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6588224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5868144" y="49411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658822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658822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6228184" y="17008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6228184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6228184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6228184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5868144" y="45811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5868144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586814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586814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5868144" y="53012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5148064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514806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514806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5148064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08104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550810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550810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478802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478802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4788024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4788024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4788024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4788024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4788024" y="45811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3131840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3131840" y="17008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Oleg\Desktop\к дню россии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2" descr="C:\Users\Oleg\Desktop\к дню россии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771800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2818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86814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11760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51720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131840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50810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14806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788024" y="3140968"/>
            <a:ext cx="36000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588224" y="3140968"/>
            <a:ext cx="360040" cy="36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051720" y="45811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051720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051720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051720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051720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051720" y="2780928"/>
            <a:ext cx="432008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771800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771800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771800" y="9807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771800" y="13407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411760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411760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2411760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411760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771800" y="17008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</a:rPr>
              <a:t>р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771800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ё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771800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771800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131840" y="17008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131840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131840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3131840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771800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6588224" y="9807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2411760" y="49411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2411760" y="45811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2411760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2411760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6588224" y="13407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6588224" y="17008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6588224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6588224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6588224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5868144" y="49411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658822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658822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6228184" y="17008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</a:t>
            </a: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6228184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6228184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6228184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5868144" y="45811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5868144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586814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586814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5868144" y="53012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5148064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514806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514806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</a:t>
            </a: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148064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5508104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550810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550810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4788024" y="38610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4788024" y="350100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ё</a:t>
            </a: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4788024" y="206084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4788024" y="24208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4788024" y="27809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4788024" y="422108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4788024" y="45811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45" name="Скругленный прямоугольник 144"/>
          <p:cNvSpPr/>
          <p:nvPr/>
        </p:nvSpPr>
        <p:spPr>
          <a:xfrm>
            <a:off x="3131840" y="134076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46" name="Скругленный прямоугольник 145"/>
          <p:cNvSpPr/>
          <p:nvPr/>
        </p:nvSpPr>
        <p:spPr>
          <a:xfrm>
            <a:off x="3131840" y="980728"/>
            <a:ext cx="360000" cy="36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5699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44804"/>
            <a:ext cx="8229600" cy="4581360"/>
          </a:xfrm>
        </p:spPr>
        <p:txBody>
          <a:bodyPr/>
          <a:lstStyle/>
          <a:p>
            <a:endParaRPr lang="ru-RU"/>
          </a:p>
        </p:txBody>
      </p:sp>
      <p:pic>
        <p:nvPicPr>
          <p:cNvPr id="17410" name="Picture 2" descr="C:\Users\Oleg\Desktop\к дню россии\фо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940"/>
            <a:ext cx="9144000" cy="694193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3528" y="708422"/>
            <a:ext cx="8352928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Нам праздники для радости даны,</a:t>
            </a:r>
          </a:p>
          <a:p>
            <a:pPr>
              <a:lnSpc>
                <a:spcPct val="150000"/>
              </a:lnSpc>
            </a:pPr>
            <a:r>
              <a:rPr lang="ru-RU" sz="40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знаем их немало, самых разных,</a:t>
            </a:r>
          </a:p>
          <a:p>
            <a:pPr>
              <a:lnSpc>
                <a:spcPct val="150000"/>
              </a:lnSpc>
            </a:pPr>
            <a: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 день России, день родной страны,</a:t>
            </a:r>
          </a:p>
          <a:p>
            <a:pPr>
              <a:lnSpc>
                <a:spcPct val="150000"/>
              </a:lnSpc>
            </a:pPr>
            <a:r>
              <a:rPr lang="ru-RU" sz="40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нас, </a:t>
            </a:r>
            <a:r>
              <a:rPr lang="ru-RU" sz="4000" b="0" cap="none" spc="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конечно,-самый</a:t>
            </a:r>
            <a:r>
              <a:rPr lang="ru-RU" sz="40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главный праздник!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115</Words>
  <Application>Microsoft Office PowerPoint</Application>
  <PresentationFormat>Экран (4:3)</PresentationFormat>
  <Paragraphs>89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Oleg</dc:creator>
  <cp:lastModifiedBy>Диана Шевалдина</cp:lastModifiedBy>
  <cp:revision>20</cp:revision>
  <dcterms:created xsi:type="dcterms:W3CDTF">2016-06-08T19:29:22Z</dcterms:created>
  <dcterms:modified xsi:type="dcterms:W3CDTF">2021-06-29T23:34:37Z</dcterms:modified>
</cp:coreProperties>
</file>