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4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048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/>
              <a:t>Операции процесса письма (по материалам А.Р. </a:t>
            </a:r>
            <a:r>
              <a:rPr lang="ru-RU" sz="2000" dirty="0" err="1"/>
              <a:t>Лурия</a:t>
            </a:r>
            <a:r>
              <a:rPr lang="ru-RU" sz="2000" dirty="0"/>
              <a:t>)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93060" y="1145407"/>
            <a:ext cx="5089974" cy="513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463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34962" y="624110"/>
            <a:ext cx="6829168" cy="44680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Определение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79589" y="1400433"/>
            <a:ext cx="9025023" cy="474499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— это частичное специфическое нарушение процесса письма.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обусловлена недоразвитием (распадом) высших психических функций, осуществляющих процесс письма в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норме: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слухо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произносительной 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дифференциации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звуков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	 - правильного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их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произношения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	 - языкового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анализа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синтеза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	 - лексико-грамматической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стороны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речи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	 - зрительного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анализа и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синтеза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 - пространственных представлений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- 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расстройства памяти, внимания,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 - эмоционально-волевой сферы</a:t>
            </a:r>
          </a:p>
          <a:p>
            <a:pPr marL="0" indent="0">
              <a:spcBef>
                <a:spcPts val="0"/>
              </a:spcBef>
              <a:buNone/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</a:pP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Психолингвистический аспект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рассматривает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механизмы нарушений письма как расстройство операций порождения письменного речевого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высказывания: внутреннего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программирования связного текста, внутреннего программирования отдельного предложения, грамматического структурирования, операции выбора фонем, фонематического анализа слов и др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>
              <a:spcBef>
                <a:spcPts val="0"/>
              </a:spcBef>
            </a:pP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ts val="0"/>
              </a:spcBef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Для обозначения могут применяться термины: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аграфия,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дизорфография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эволюционная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54572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4105" y="360541"/>
            <a:ext cx="5681577" cy="3150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41622" y="1301578"/>
            <a:ext cx="10062990" cy="4609644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</a:rPr>
              <a:t>	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учетом нарушенных анализаторов </a:t>
            </a:r>
            <a:r>
              <a:rPr lang="ru-RU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(недостаточно обоснованная )  </a:t>
            </a:r>
          </a:p>
          <a:p>
            <a:pPr marL="0" indent="0" algn="ctr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А. Токарева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выделяет 3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вида:</a:t>
            </a:r>
          </a:p>
          <a:p>
            <a:pPr algn="just"/>
            <a:r>
              <a:rPr lang="ru-RU" i="1" u="sng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ru-RU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кустической </a:t>
            </a:r>
            <a:r>
              <a:rPr lang="ru-RU" i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i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недифференцированность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слухового восприятия, недостаточное развитие звукового анализа и синтеза. Частыми являются смешения и пропуски, замены букв, обозначающих звуки, сходные по артикуляции и звучанию, а также отражение неправильного звукопроизношения на письме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Оптическая </a:t>
            </a:r>
            <a:r>
              <a:rPr lang="ru-RU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- 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неустойчивость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зрительных впечатлений и представлений. Отдельные буквы не узнаются, не соотносятся с определенными звуками. В различные моменты буквы воспринимаются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по-разному, смешиваются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 письме. Н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аблюдаются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смешения следующих рукописных букв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</a:p>
          <a:p>
            <a:pPr algn="just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u="sng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Моторная </a:t>
            </a:r>
            <a:r>
              <a:rPr lang="ru-RU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- трудности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движения руки во время письма, нарушение связи моторных образов звуков и слов со зрительными образами.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3489" y="4292868"/>
            <a:ext cx="2529260" cy="677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062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5213" y="624110"/>
            <a:ext cx="8299399" cy="511671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6648" y="1135781"/>
            <a:ext cx="10647964" cy="4775441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ru-RU" sz="21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основе психических </a:t>
            </a:r>
            <a:r>
              <a:rPr lang="ru-RU" sz="2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функций </a:t>
            </a:r>
            <a:r>
              <a:rPr lang="ru-RU" sz="21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М. Е. </a:t>
            </a:r>
            <a:r>
              <a:rPr lang="ru-RU" sz="21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Хватцев</a:t>
            </a:r>
            <a:r>
              <a:rPr lang="ru-RU" sz="21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выделяет (недостаточно обоснованная):</a:t>
            </a:r>
          </a:p>
          <a:p>
            <a:pPr algn="just"/>
            <a:r>
              <a:rPr lang="ru-RU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ru-RU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почве акустической агнозии и дефектов фонематического </a:t>
            </a:r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слуха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нарушение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ассоциативных связей между зрением и слухом, наблюдается пропуски, перестановки, замены букв, а также слияние двух слов в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одно , пропуски слов и т.д. , связанное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нарушением дифференциации звуков и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фонематического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анализа и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синтеза.</a:t>
            </a:r>
          </a:p>
          <a:p>
            <a:pPr algn="just"/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почве расстройств устной речи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неправильного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звукопроизношения. Замены одних звуков другими, отсутствие звуков в произношении вызывают соответствующие замены и пропуски звуков на письме.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(признается обоснованным )</a:t>
            </a:r>
          </a:p>
          <a:p>
            <a:pPr algn="just"/>
            <a:r>
              <a:rPr lang="ru-RU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 </a:t>
            </a:r>
            <a:r>
              <a:rPr lang="ru-RU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почве нарушения произносительного </a:t>
            </a:r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ритма -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расстройство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произносительного ритма на письме появляются пропуски гласных, слогов, окончаний. Ошибки могут быть обусловлены либо недоразвитием фонематического анализа и синтеза, либо искажениями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звуко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-слоговой структуры слова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Оптическая </a:t>
            </a:r>
            <a:r>
              <a:rPr lang="ru-RU" u="sng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нарушение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или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недоразвитие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оптических речевых систем в головном мозге. Нарушается формирование зрительного образа буквы, слова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При литеральной </a:t>
            </a:r>
            <a:r>
              <a:rPr lang="ru-RU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наблюдаются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искажения и замены изолированных букв. При вербальной </a:t>
            </a:r>
            <a:r>
              <a:rPr lang="ru-RU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слова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грубыми ошибками. Н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 различаются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сходные графически рукописные буквы: п — к, п. — и, с — о, и — ш, л — м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моторной </a:t>
            </a:r>
            <a:r>
              <a:rPr lang="ru-RU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сенсорной афазии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проявляется в заменах, искажениях структуры слова, предложения и обусловливается распадом устной речи вследствие органического поражения головного мозга</a:t>
            </a:r>
            <a:endParaRPr lang="ru-RU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23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1937" y="123596"/>
            <a:ext cx="8482279" cy="473170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Классификация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1145" y="596767"/>
            <a:ext cx="10763467" cy="5986914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основе </a:t>
            </a:r>
            <a:r>
              <a:rPr lang="ru-RU" sz="22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несформированности</a:t>
            </a:r>
            <a:r>
              <a:rPr lang="ru-RU" sz="22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определенных операций процесса письма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(разработана сотрудниками кафедры логопедии ЛГПИ им. А. И. Герцена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) – наиболее обоснованная:   </a:t>
            </a:r>
          </a:p>
          <a:p>
            <a:pPr algn="just"/>
            <a:r>
              <a:rPr lang="ru-RU" sz="2200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Артикуляторно</a:t>
            </a:r>
            <a:r>
              <a:rPr lang="ru-RU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-акустическая </a:t>
            </a:r>
            <a:r>
              <a:rPr lang="ru-RU" sz="2200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отражение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неправильного произношения на письме, опора на неправильное проговаривание.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Проявляется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 заменах, пропусках букв, соответствующих заменам и пропускам звуков в устной речи. Н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аблюдается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при дизартрии,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ринолалии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дислалии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полиморфного характера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sz="2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200" u="sng" dirty="0">
                <a:latin typeface="Arial" panose="020B0604020202020204" pitchFamily="34" charset="0"/>
                <a:cs typeface="Arial" panose="020B0604020202020204" pitchFamily="34" charset="0"/>
              </a:rPr>
              <a:t>основе нарушений фонемного распознавания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(дифференциации фонем). По традиционной терминологии — это акустическая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Проявляется в заменах букв, соответствующих фонетически близким звукам.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Заменяются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буквы, обозначающие следующие звуки: свистящие и шипящие, звонкие и глухие, аффрикаты и компоненты, входящие в их состав (ч — т, ч — щ, ц — т, ц —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с),в  неправильном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обозначении мягкости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согласных, замены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гласных даже в ударном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положении.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аблюдается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при сенсорной алалии и афазии. П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одвиды: акустическая, кинестетическая, фонематическая.</a:t>
            </a:r>
          </a:p>
          <a:p>
            <a:pPr algn="just"/>
            <a:r>
              <a:rPr lang="ru-RU" sz="2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ru-RU" sz="2200" u="sng" dirty="0">
                <a:latin typeface="Arial" panose="020B0604020202020204" pitchFamily="34" charset="0"/>
                <a:cs typeface="Arial" panose="020B0604020202020204" pitchFamily="34" charset="0"/>
              </a:rPr>
              <a:t>почве нарушения языкового анализа и </a:t>
            </a:r>
            <a:r>
              <a:rPr lang="ru-RU" sz="2200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синтеза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- нарушение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различных форм языкового анализа и синтеза: деления предложений на слова, слогового и фонематического анализа и синтеза. П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роявляется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на письме в искажениях структуры слова и предложения. Х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арактерны пропуски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согласных при их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стечении; пропуски гласных;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перестановки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букв; добавление букв; пропуски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добавления, перестановка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слогов, нарушение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деления предложений на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слова, слитное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написании слов, особенно предлогов, с другими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словами;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раздельное написание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слова; приставки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и корня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слова. </a:t>
            </a:r>
          </a:p>
          <a:p>
            <a:pPr algn="just"/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Аграмматическая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 - недоразвитие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грамматического строя речи: морфологических, синтаксических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обобщений. Проявляется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на уровне слова, словосочетания, предложения и текста и является составной частью более широкого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симптомокомплекса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— лексико-грамматического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недоразвития.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рудности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 установлении логических и языковых связей между предложениями. Последовательность предложений не всегда соответствует последовательности описываемых событий, нарушаются смысловые и грамматические связи между отдельными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предложениями. На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уровне предложения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проявляются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в искажении морфологической структуры слова, замене префиксов,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суффиксов, изменении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падежных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окончаний, нарушении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предложных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конструкций, изменении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падежа местоимений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числа существительных, нарушении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согласования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, синтаксического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оформления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речи, пропуска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членов предложения, нарушении последовательности слов в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предложении.</a:t>
            </a:r>
          </a:p>
          <a:p>
            <a:pPr algn="just"/>
            <a:r>
              <a:rPr lang="ru-RU" sz="22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Оптическая </a:t>
            </a:r>
            <a:r>
              <a:rPr lang="ru-RU" sz="2200" u="sng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sz="22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недоразвитие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зрительного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гнозиса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анализа и синтеза, пространственных представлений и проявляется в заменах и искажениях букв на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письме. При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литературной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наблюдается нарушение узнавания и воспроизведения даже изолированных букв. При вербальной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написании слова наблюдаются искажения, замены букв оптического характера. К оптической </a:t>
            </a:r>
            <a:r>
              <a:rPr 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относится и зеркальное </a:t>
            </a:r>
            <a:r>
              <a:rPr lang="ru-RU" sz="2200" dirty="0" smtClean="0">
                <a:latin typeface="Arial" panose="020B0604020202020204" pitchFamily="34" charset="0"/>
                <a:cs typeface="Arial" panose="020B0604020202020204" pitchFamily="34" charset="0"/>
              </a:rPr>
              <a:t>письмо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93720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7205" y="229474"/>
            <a:ext cx="7267074" cy="328791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Симптоматика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5149" y="1164657"/>
            <a:ext cx="10609463" cy="5120640"/>
          </a:xfrm>
        </p:spPr>
        <p:txBody>
          <a:bodyPr/>
          <a:lstStyle/>
          <a:p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Стойкие </a:t>
            </a:r>
            <a:r>
              <a:rPr lang="ru-RU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повторяющиеся ошибки </a:t>
            </a:r>
            <a:r>
              <a:rPr lang="ru-RU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процессе письма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которые можно сгруппировать следующим образом: </a:t>
            </a: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	- искажения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замены букв;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	- искажения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звукослоговой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структуры слова;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	- нарушения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слитности написания отдельных слов в предложении;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	- </a:t>
            </a:r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аграмматизмы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 письме.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Дисграфия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может сопровождаться и </a:t>
            </a: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неречевой </a:t>
            </a:r>
            <a:r>
              <a:rPr lang="ru-RU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симптоматикой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	- неврологическими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нарушениями,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      - нарушением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познавательной деятельности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		- нарушением восприятия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памяти, внимания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		- психическими нарушениями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5703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492421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Основные направления коррекционной работы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32034" y="1443790"/>
            <a:ext cx="10272578" cy="4052236"/>
          </a:xfrm>
        </p:spPr>
        <p:txBody>
          <a:bodyPr>
            <a:normAutofit/>
          </a:bodyPr>
          <a:lstStyle/>
          <a:p>
            <a:pPr algn="just"/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Обследование детей с нарушением письма и чтения.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обследования — выявление этиологии, симптоматики, механизмов нарушений чтения и письма. О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пределяется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степень выраженности, характер, вид нарушений, 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определить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направления коррекционно-логопедической работы</a:t>
            </a:r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Профилактика нарушений письма и чтения. 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Проводится </a:t>
            </a:r>
            <a:r>
              <a: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дошкольного возраста, особенно у детей с речевыми нарушениями, с задержкой психического развития, умственно отсталых и других категорий аномальных детей. Осуществляется работа по развитию зрительно-пространственных функций, памяти, внимания, аналитико-синтетической деятельности, по формированию языкового анализа и синтеза, лексики, грамматического строя, по устранению нарушений устной речи</a:t>
            </a:r>
            <a:r>
              <a:rPr lang="ru-RU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Логопедической </a:t>
            </a:r>
            <a:r>
              <a:rPr lang="ru-RU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работы по устранению нарушений письменной речи </a:t>
            </a:r>
          </a:p>
          <a:p>
            <a:pPr algn="just"/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874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0538" y="142846"/>
            <a:ext cx="8911687" cy="781179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Методика логопедической работы по устранению нарушений письменной речи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10653" y="1087655"/>
            <a:ext cx="10493959" cy="532277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sz="19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фонематического воспитания при </a:t>
            </a:r>
            <a:r>
              <a:rPr lang="ru-RU" sz="19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устранении </a:t>
            </a:r>
            <a:r>
              <a:rPr lang="ru-RU" sz="19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артикуляторно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-акустической </a:t>
            </a:r>
            <a:r>
              <a:rPr lang="ru-RU" sz="19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19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19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основе нарушений 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фонемного распознавания.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Логопедическая работа по уточнению и закреплению дифференциации звуков проводится с опорой на различные анализаторы (речеслуховой,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речедвигательный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зрительный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и др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.) Включает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2 этапа: предварительный этап работы над каждым из смешиваемых звуков; этап слуховой и произносительной дифференциации смешиваемых звуков.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9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языкового анализа и синтеза при устранении </a:t>
            </a:r>
            <a:r>
              <a:rPr lang="ru-RU" sz="19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19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на почве нарушения языкового анализа и </a:t>
            </a:r>
            <a:r>
              <a:rPr lang="ru-RU" sz="19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синтеза.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Умение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определять количество, последовательность и место слов в предложении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Развитие слогового анализа и </a:t>
            </a:r>
            <a:r>
              <a:rPr lang="ru-RU" sz="19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синтеза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. Делается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акцент на умении выделять гласные звуки в слове, усвоить основное правило слогового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деления. </a:t>
            </a:r>
          </a:p>
          <a:p>
            <a:pPr algn="just"/>
            <a:r>
              <a:rPr lang="ru-RU" sz="1900" b="1" u="sng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фонематического анализа и синтеза.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ыделение звука на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фоне слова, вычленение первого и последнего звука из слова и определение его места (начало, середина, конец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слова), 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определение последовательности звуков в слове, их количества, места по отношению к другим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звукам. </a:t>
            </a:r>
          </a:p>
          <a:p>
            <a:pPr algn="just"/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Устранение </a:t>
            </a:r>
            <a:r>
              <a:rPr lang="ru-RU" sz="19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аграмматической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Сформировать морфологические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и синтаксические обобщения, представления о морфологических элементах слова и о структуре предложения. У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точнение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структуры предложения, развитие функции словоизменения и словообразования, работа по морфологическому анализу состава слова и с однокоренными словами.</a:t>
            </a:r>
            <a:endParaRPr lang="ru-RU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Устранения оптической </a:t>
            </a:r>
            <a:r>
              <a:rPr lang="ru-RU" sz="1900" b="1" u="sng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дисграфии</a:t>
            </a:r>
            <a:r>
              <a:rPr lang="ru-RU" sz="1900" b="1" u="sng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Развитие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зрительного восприятия, узнавания цвета, формы и величины (зрительного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гнозиса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). Расширение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объема и уточнение зрительной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памяти. Формирование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пространственных </a:t>
            </a:r>
            <a:r>
              <a:rPr lang="ru-RU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представлений. Развитие 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зрительного анализа и синтеза.</a:t>
            </a:r>
          </a:p>
          <a:p>
            <a:endParaRPr lang="ru-RU" b="1" u="sng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6080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35705" y="624110"/>
            <a:ext cx="8568907" cy="405793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Логопедическое воздействие при нарушениях чтения и письма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24977" y="1205843"/>
            <a:ext cx="4966636" cy="5498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62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63478" y="624110"/>
            <a:ext cx="7741134" cy="502046"/>
          </a:xfrm>
        </p:spPr>
        <p:txBody>
          <a:bodyPr>
            <a:normAutofit fontScale="90000"/>
          </a:bodyPr>
          <a:lstStyle/>
          <a:p>
            <a:r>
              <a:rPr lang="ru-RU" dirty="0"/>
              <a:t>Выводы и проблемы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Нарушения письменной речи у детей являются распространенным речевым расстройством, имеющим разнообразный и сложный патогенез.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Логопедическая 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работа носит дифференцированный характер, учитывающий механизм нарушения, его симптоматику, структуру дефекта, психологические особенности ребенка. </a:t>
            </a:r>
            <a:endParaRPr lang="ru-RU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2278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98</TotalTime>
  <Words>1088</Words>
  <Application>Microsoft Office PowerPoint</Application>
  <PresentationFormat>Широкоэкранный</PresentationFormat>
  <Paragraphs>71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Century Gothic</vt:lpstr>
      <vt:lpstr>Wingdings 3</vt:lpstr>
      <vt:lpstr>Легкий дым</vt:lpstr>
      <vt:lpstr>Дисграфия </vt:lpstr>
      <vt:lpstr>Операции процесса письма (по материалам А.Р. Лурия) </vt:lpstr>
      <vt:lpstr>Определение </vt:lpstr>
      <vt:lpstr>Классификация дисграфии </vt:lpstr>
      <vt:lpstr>Классификация дисграфии </vt:lpstr>
      <vt:lpstr>Классификация дисграфии </vt:lpstr>
      <vt:lpstr>Симптоматика дисграфии </vt:lpstr>
      <vt:lpstr>Основные направления коррекционной работы </vt:lpstr>
      <vt:lpstr>Методика логопедической работы по устранению нарушений письменной речи </vt:lpstr>
      <vt:lpstr>Логопедическое воздействие при нарушениях чтения и письма </vt:lpstr>
      <vt:lpstr>Выводы и проблемы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Дисграфия</dc:title>
  <dc:creator>Евсеев Сергей</dc:creator>
  <cp:lastModifiedBy>Евсеев Сергей</cp:lastModifiedBy>
  <cp:revision>12</cp:revision>
  <dcterms:created xsi:type="dcterms:W3CDTF">2020-11-02T17:51:04Z</dcterms:created>
  <dcterms:modified xsi:type="dcterms:W3CDTF">2020-11-02T19:29:21Z</dcterms:modified>
</cp:coreProperties>
</file>