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86447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458128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616014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311214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08520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636112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75238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000945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8416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489505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780731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5DABE-C28C-4C89-A05C-9DCD786A857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09497-643F-43B5-B9CA-FAED9D194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5168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Пятый период становления специального образования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Презентацию подготовила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Студентка группы Д-ПБ-31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Григорьева Карина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4644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Пятый период эволюции: от равных прав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 равным возможностям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институциализации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 к интеграции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1140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Европа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Впервые в истории цивилизации признается не только равенство людей вне зависимости от состояния здоровья и наличия особенностей развития, но и их право на самоопределение</a:t>
            </a:r>
          </a:p>
        </p:txBody>
      </p:sp>
    </p:spTree>
    <p:extLst>
      <p:ext uri="{BB962C8B-B14F-4D97-AF65-F5344CB8AC3E}">
        <p14:creationId xmlns:p14="http://schemas.microsoft.com/office/powerpoint/2010/main" val="41035581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Контекст времени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половому,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нормы – уважения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различиям между людьми. Именно в этом широком антидискриминационном контексте специальные школы (тем более интернаты) признаются учреждениями сегрегационными, а изолированная от массовой система специального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образования – дискриминационно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51808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Начало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i="1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 Например,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Швеции – Закон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помощи умственно отсталым, Закон об учебном плане основной школы (1980);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Великобритании – Акты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 образовании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1981– 1995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Нидерландах – Временный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закон по специальному образованию и среднему специальному образованию (1985). </a:t>
            </a:r>
          </a:p>
        </p:txBody>
      </p:sp>
    </p:spTree>
    <p:extLst>
      <p:ext uri="{BB962C8B-B14F-4D97-AF65-F5344CB8AC3E}">
        <p14:creationId xmlns:p14="http://schemas.microsoft.com/office/powerpoint/2010/main" val="269478441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Интеграция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Ведущей тенденцией развития системы образования детей с особыми потребностями, начиная с 70-х гг., становится «включение в общий поток» или интеграция. </a:t>
            </a:r>
          </a:p>
        </p:txBody>
      </p:sp>
    </p:spTree>
    <p:extLst>
      <p:ext uri="{BB962C8B-B14F-4D97-AF65-F5344CB8AC3E}">
        <p14:creationId xmlns:p14="http://schemas.microsoft.com/office/powerpoint/2010/main" val="201002787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Научно-технические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997152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технологии пересадки органов;  новые технологии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создания искусственных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органов; 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технологии протезирования и имплантации;  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вакцин и препаратов, уменьшающих риск неблагоприятного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течения беременности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усиливающих витальные возможности организма;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технологии родовспоможения и выхаживания новорожденного; 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производство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экологически чистых продуктов питания и витаминизированных добавок в рацион детей первых лет жизни, влияющих на   состояние организма в целом или отдельных его органов;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совершенствование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пренатальной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диагностики, появление возможности предотвратить рождение ребенка с выраженными отклонениями в развитии;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распространение ранней, с первых дней жизни, диагностики нарушений в развитии и программ раннего вмешательства; 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эксперименты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области искусственного оплодотворения матери-донора в надежде рождения ребенка с заданными качествами; 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удачные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эксперименты в области клонирования животных, открывающие новые перспективы клонирования живых существ, человека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26272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шкале периодизации эволюции отношения Россия находится в 90-е гг. на фазе перехода от четвертого к пятому периоду. Об этом свидетельствует ратификация РФ в 1991 г. соответствующих конвенций и деклараций ООН (1971, 1975). Однако в России названный переход не был подготовлен, как в Западной Европе, всем ходом предшествующего эволюционного развития общества. В нашей стране аналогичный переход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100846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Окончание формирования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началу 90-х годов структура специального образования оказывается окончательно сформированной. Этому способствуют принятые в 1992 году Закон Российской Федерации «Об образовании» и в 1995 Федеральный закон «О внесении изменений и дополнений в Закон Российской Федерации», которые вводят новые принципы организации образования в России, новую типологию образовательных учреждений, вносят изменения в ряд организационно-правовых аспектов специального образования.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85378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Помощь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Специализированная помощь оказывается детям и подросткам с различными нарушениями тремя Министерствами РФ (Министерством здравоохранения, Министерством просвещения, Министерством социального обеспечения) на разных возрастных этапах развития детей и подростков: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раннем младенчестве (0—3 года);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дошкольном детстве (3—7 лет),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период школьного обучения (7—16);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 профессиональной подготовке (15—18 до 21 года) для лиц с нарушением зрения, слуха, опорно-двигательного аппарата;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кроме того, выделяется период обучения взрослых (инвалидов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43154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раннем младенческом возрасте дети воспитываются дома, в детских яслях,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дети-сироты –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домах ребенка;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Для детей дошкольного возраста существуют: специализированные дошкольные образовательные учреждения компенсирующего вида (с дневным пребыванием, круглосуточные); коррекционные детские дома; специализированные группы при массовых детских садах (в основном, для детей с нарушениями зрения и речи); группы кратковременного пребывания (не более 5 часов в неделю) при обычных дошкольных образовательных учреждений (ДОУ); дошкольные группы при специализированных школах (диагностические).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69791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Коррекционные школы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До 2016 года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существовало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восемь видов коррекционных школ для различных категорий детей с отклонениями в развитии: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	вида (школа-интернат) для глухих детей;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II вида (школа-интернат) для слабослышащих детей;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III вида (школа-интернат) для слепых детей;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IV вида (школа-интернат) для слабовидящих детей;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 вида (школа-интернат) для детей с тяжелыми нарушениями речи;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 вида (школа-интернат) для детей с нарушениями опорно-двигательного аппарата;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VII вида (школа-интернат) для детей с задержкой психического развития;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Специальное (коррекционное) образовательное учреждение VIII вида (школа-интернат) для умственно отсталых детей и подростков.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724061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Несмотря на то, что перехода к интегрированному обучению в конце 90-х годов не происходит (не принят закон о специальном образовании, нет достаточных средств для финансирования; не определена степень готовности общества к решению проблемы), отечественные исследователи тем не менее признают, что интеграция является неотъемлемой составляющей развития демократического общества, а интегрированное обучение должно стать частью общего обучения. Вместе с тем, по мнению исследователей, оптимальным для условий России является эволюционный, ненасильственный характер интеграции, что предполагает сохранение традиционных форм оказания помощи всем категориям «особых детей» плюс различные варианты интеграции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36532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859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Пятый период становления специального образования</vt:lpstr>
      <vt:lpstr>Презентация PowerPoint</vt:lpstr>
      <vt:lpstr>Европа</vt:lpstr>
      <vt:lpstr>Контекст времени</vt:lpstr>
      <vt:lpstr>Начало</vt:lpstr>
      <vt:lpstr>Интеграция</vt:lpstr>
      <vt:lpstr>Научно-технические достижения</vt:lpstr>
      <vt:lpstr>Россия</vt:lpstr>
      <vt:lpstr>Окончание формирования</vt:lpstr>
      <vt:lpstr>Помощь</vt:lpstr>
      <vt:lpstr>Обучение</vt:lpstr>
      <vt:lpstr>Коррекционные школы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Пятый период становления специального образования</dc:title>
  <dc:creator>user</dc:creator>
  <cp:lastModifiedBy>user</cp:lastModifiedBy>
  <cp:revision>6</cp:revision>
  <dcterms:created xsi:type="dcterms:W3CDTF">2020-10-04T09:34:29Z</dcterms:created>
  <dcterms:modified xsi:type="dcterms:W3CDTF">2020-10-04T15:26:00Z</dcterms:modified>
</cp:coreProperties>
</file>