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675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169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256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934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603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603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910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503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651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307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085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03115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39146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885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899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075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1D85C-FBEF-494B-8BA8-7CC58C4CE86F}" type="datetimeFigureOut">
              <a:rPr lang="ru-RU" smtClean="0"/>
              <a:t>25.12.2023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8D0324EC-E91C-481F-972F-D1386BBCD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649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  <p:sldLayoutId id="2147483744" r:id="rId15"/>
    <p:sldLayoutId id="214748374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8674" y="1883390"/>
            <a:ext cx="8989325" cy="393055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/>
              <a:t>ОТЧЕТ </a:t>
            </a:r>
            <a:r>
              <a:rPr lang="ru-RU" b="1" dirty="0"/>
              <a:t>ПО ПРОИЗВОДСТВЕННОЙ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исследовательской практике</a:t>
            </a:r>
            <a:r>
              <a:rPr lang="ru-RU" dirty="0"/>
              <a:t/>
            </a:r>
            <a:br>
              <a:rPr lang="ru-RU" dirty="0"/>
            </a:br>
            <a:r>
              <a:rPr lang="ru-RU" b="1" i="1" dirty="0"/>
              <a:t>(задание по педагогике</a:t>
            </a:r>
            <a:r>
              <a:rPr lang="ru-RU" b="1" i="1" dirty="0" smtClean="0"/>
              <a:t>)</a:t>
            </a:r>
            <a:br>
              <a:rPr lang="ru-RU" b="1" i="1" dirty="0" smtClean="0"/>
            </a:br>
            <a:r>
              <a:rPr lang="ru-RU" b="1" i="1" dirty="0" smtClean="0"/>
              <a:t>8.12.2023-21.12.2023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708478"/>
            <a:ext cx="9144000" cy="1610434"/>
          </a:xfrm>
        </p:spPr>
        <p:txBody>
          <a:bodyPr>
            <a:normAutofit/>
          </a:bodyPr>
          <a:lstStyle/>
          <a:p>
            <a:pPr algn="r"/>
            <a:endParaRPr lang="ru-RU" b="1" dirty="0" smtClean="0"/>
          </a:p>
          <a:p>
            <a:pPr algn="r"/>
            <a:endParaRPr lang="ru-RU" b="1" dirty="0"/>
          </a:p>
          <a:p>
            <a:pPr algn="r"/>
            <a:r>
              <a:rPr lang="ru-RU" b="1" dirty="0" smtClean="0"/>
              <a:t>Выполнено</a:t>
            </a:r>
            <a:r>
              <a:rPr lang="ru-RU" b="1" dirty="0"/>
              <a:t>:</a:t>
            </a:r>
            <a:endParaRPr lang="ru-RU" dirty="0"/>
          </a:p>
          <a:p>
            <a:pPr algn="r"/>
            <a:r>
              <a:rPr lang="ru-RU" dirty="0"/>
              <a:t>Иванова Д.А., </a:t>
            </a:r>
            <a:r>
              <a:rPr lang="ru-RU" dirty="0" err="1"/>
              <a:t>гр</a:t>
            </a:r>
            <a:r>
              <a:rPr lang="ru-RU" dirty="0"/>
              <a:t> ЕН-ББЗ-311 </a:t>
            </a:r>
          </a:p>
        </p:txBody>
      </p:sp>
    </p:spTree>
    <p:extLst>
      <p:ext uri="{BB962C8B-B14F-4D97-AF65-F5344CB8AC3E}">
        <p14:creationId xmlns:p14="http://schemas.microsoft.com/office/powerpoint/2010/main" val="2405908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532263"/>
            <a:ext cx="10515600" cy="1842448"/>
          </a:xfrm>
        </p:spPr>
        <p:txBody>
          <a:bodyPr>
            <a:normAutofit/>
          </a:bodyPr>
          <a:lstStyle/>
          <a:p>
            <a:pPr lvl="0"/>
            <a:r>
              <a:rPr lang="ru-RU" sz="2700" b="1" dirty="0"/>
              <a:t>Какие профессионально-педагогические и универсальные компетенции вам потребовались?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15403"/>
            <a:ext cx="10515600" cy="4742596"/>
          </a:xfrm>
        </p:spPr>
        <p:txBody>
          <a:bodyPr>
            <a:normAutofit fontScale="62500" lnSpcReduction="20000"/>
          </a:bodyPr>
          <a:lstStyle/>
          <a:p>
            <a:r>
              <a:rPr lang="ru-RU" sz="3100" dirty="0"/>
              <a:t>Системное мышление – умение анализировать и интерпретировать проблемы, делать объективные выводы и расставлять приоритеты для дальнейших планов. Ориентация на результат – умение достигать нужных (запланированных) результатов. Энергичность и настойчивость в достижении результата</a:t>
            </a:r>
            <a:r>
              <a:rPr lang="ru-RU" sz="3100" dirty="0" smtClean="0"/>
              <a:t>.</a:t>
            </a:r>
          </a:p>
          <a:p>
            <a:r>
              <a:rPr lang="ru-RU" sz="3100" dirty="0" err="1"/>
              <a:t>Межфункциональное</a:t>
            </a:r>
            <a:r>
              <a:rPr lang="ru-RU" sz="3100" dirty="0"/>
              <a:t> взаимодействие – умение работать на общий результат, координироваться с коллегами, эффективно работать в командных процессах</a:t>
            </a:r>
            <a:r>
              <a:rPr lang="ru-RU" sz="3100" dirty="0" smtClean="0"/>
              <a:t>.</a:t>
            </a:r>
            <a:endParaRPr lang="ru-RU" sz="3100" dirty="0"/>
          </a:p>
          <a:p>
            <a:r>
              <a:rPr lang="ru-RU" sz="3100" dirty="0"/>
              <a:t>Планирование и организация. Устанавливает для себя и других направление и порядок действий, необходимые для достижения цели</a:t>
            </a:r>
            <a:r>
              <a:rPr lang="ru-RU" sz="3100" dirty="0" smtClean="0"/>
              <a:t>.</a:t>
            </a:r>
          </a:p>
          <a:p>
            <a:r>
              <a:rPr lang="ru-RU" sz="3100" dirty="0"/>
              <a:t>Анализ числовой информации. Эффективно анализирует, организует и представляет числовую информацию, например, финансовые отчеты или статистические данные. </a:t>
            </a:r>
            <a:endParaRPr lang="ru-RU" sz="3100" dirty="0" smtClean="0"/>
          </a:p>
          <a:p>
            <a:r>
              <a:rPr lang="ru-RU" sz="3100" dirty="0" smtClean="0"/>
              <a:t>Сбор </a:t>
            </a:r>
            <a:r>
              <a:rPr lang="ru-RU" sz="3100" dirty="0"/>
              <a:t>информации. Эффективно собирает важную информацию в устном общении. Задает вопросы, направленные на сбор информации, проявляет «активное» слушание</a:t>
            </a:r>
            <a:r>
              <a:rPr lang="ru-RU" sz="3100" dirty="0" smtClean="0"/>
              <a:t>.</a:t>
            </a:r>
          </a:p>
          <a:p>
            <a:pPr marL="0" indent="0">
              <a:buNone/>
            </a:pPr>
            <a:r>
              <a:rPr lang="ru-RU" sz="1900" dirty="0" smtClean="0"/>
              <a:t/>
            </a:r>
            <a:br>
              <a:rPr lang="ru-RU" sz="19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0654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2277" y="528576"/>
            <a:ext cx="10549269" cy="1280890"/>
          </a:xfrm>
        </p:spPr>
        <p:txBody>
          <a:bodyPr>
            <a:normAutofit/>
          </a:bodyPr>
          <a:lstStyle/>
          <a:p>
            <a:r>
              <a:rPr lang="ru-RU" sz="2700" b="1" dirty="0"/>
              <a:t>Что в деятельности на практике для вас оказалось простым?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5003" y="2229135"/>
            <a:ext cx="8915400" cy="3777622"/>
          </a:xfrm>
        </p:spPr>
        <p:txBody>
          <a:bodyPr/>
          <a:lstStyle/>
          <a:p>
            <a:r>
              <a:rPr lang="ru-RU" dirty="0" smtClean="0"/>
              <a:t>Общение с учениками.</a:t>
            </a:r>
          </a:p>
          <a:p>
            <a:r>
              <a:rPr lang="ru-RU" dirty="0" smtClean="0"/>
              <a:t>Проведение устного опроса.</a:t>
            </a:r>
          </a:p>
          <a:p>
            <a:r>
              <a:rPr lang="ru-RU" dirty="0" smtClean="0"/>
              <a:t>Наблюдение учеников.</a:t>
            </a:r>
          </a:p>
          <a:p>
            <a:r>
              <a:rPr lang="ru-RU" dirty="0" smtClean="0"/>
              <a:t>Интервьюирование лучшего педагога.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867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1380" y="600500"/>
            <a:ext cx="10958702" cy="1236261"/>
          </a:xfrm>
        </p:spPr>
        <p:txBody>
          <a:bodyPr>
            <a:normAutofit fontScale="90000"/>
          </a:bodyPr>
          <a:lstStyle/>
          <a:p>
            <a:pPr lvl="0"/>
            <a:r>
              <a:rPr lang="ru-RU" sz="3000" b="1" dirty="0"/>
              <a:t>Что было сложным в период практики, с какими трудностями вы столкнулись?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65529"/>
            <a:ext cx="10515600" cy="3911434"/>
          </a:xfrm>
        </p:spPr>
        <p:txBody>
          <a:bodyPr/>
          <a:lstStyle/>
          <a:p>
            <a:r>
              <a:rPr lang="ru-RU" dirty="0" smtClean="0"/>
              <a:t>Проведение и анализ массового анкетирования.</a:t>
            </a:r>
          </a:p>
          <a:p>
            <a:r>
              <a:rPr lang="ru-RU" dirty="0" smtClean="0"/>
              <a:t>Составление отчетности.</a:t>
            </a:r>
          </a:p>
          <a:p>
            <a:r>
              <a:rPr lang="ru-RU" dirty="0" smtClean="0"/>
              <a:t>Успевать по срокам.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8527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3266" y="736979"/>
            <a:ext cx="7642295" cy="1222612"/>
          </a:xfrm>
        </p:spPr>
        <p:txBody>
          <a:bodyPr>
            <a:normAutofit fontScale="90000"/>
          </a:bodyPr>
          <a:lstStyle/>
          <a:p>
            <a:pPr lvl="0"/>
            <a:r>
              <a:rPr lang="ru-RU" sz="2700" b="1" dirty="0"/>
              <a:t>Чему Вы научились в период педпрактики?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501" y="1959591"/>
            <a:ext cx="10753299" cy="4217372"/>
          </a:xfrm>
        </p:spPr>
        <p:txBody>
          <a:bodyPr>
            <a:normAutofit/>
          </a:bodyPr>
          <a:lstStyle/>
          <a:p>
            <a:r>
              <a:rPr lang="ru-RU" dirty="0"/>
              <a:t>Во время прохождения учебной практики я научилась применять полученные в процессе обучения знания, умения и навыки. Получила практический опыт работы в </a:t>
            </a:r>
            <a:r>
              <a:rPr lang="ru-RU" dirty="0" smtClean="0"/>
              <a:t>учебной сфере, </a:t>
            </a:r>
            <a:r>
              <a:rPr lang="ru-RU" dirty="0"/>
              <a:t>углубила </a:t>
            </a:r>
            <a:r>
              <a:rPr lang="ru-RU" dirty="0" smtClean="0"/>
              <a:t>навыки работы с анкетами, опросами и наблюдением, </a:t>
            </a:r>
            <a:r>
              <a:rPr lang="ru-RU" dirty="0"/>
              <a:t>анализировала их содержание и форму.</a:t>
            </a:r>
          </a:p>
        </p:txBody>
      </p:sp>
    </p:spTree>
    <p:extLst>
      <p:ext uri="{BB962C8B-B14F-4D97-AF65-F5344CB8AC3E}">
        <p14:creationId xmlns:p14="http://schemas.microsoft.com/office/powerpoint/2010/main" val="3103424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450376"/>
            <a:ext cx="8911687" cy="1454624"/>
          </a:xfrm>
        </p:spPr>
        <p:txBody>
          <a:bodyPr>
            <a:normAutofit fontScale="90000"/>
          </a:bodyPr>
          <a:lstStyle/>
          <a:p>
            <a:pPr lvl="0"/>
            <a:r>
              <a:rPr lang="ru-RU" sz="3000" b="1" dirty="0"/>
              <a:t>Что представляла собой групповая деятельность практикантов в одной образовательной организации?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8074" y="2156346"/>
            <a:ext cx="10515600" cy="3925081"/>
          </a:xfrm>
        </p:spPr>
        <p:txBody>
          <a:bodyPr/>
          <a:lstStyle/>
          <a:p>
            <a:r>
              <a:rPr lang="ru-RU" dirty="0" smtClean="0"/>
              <a:t>Данную практику я проходила в Лицее №10, одна из учащихся ЕН-ББЗ-311, поэтому про групповую деятельность практикантов в одной образовательной организации нечего сказать.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2074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3392" y="0"/>
            <a:ext cx="9662164" cy="1460310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/>
              <a:t/>
            </a:r>
            <a:br>
              <a:rPr lang="ru-RU" dirty="0"/>
            </a:br>
            <a:r>
              <a:rPr lang="ru-RU" sz="3000" b="1" dirty="0" smtClean="0"/>
              <a:t>Достоинства и недостатки психолого-педагогической практики.</a:t>
            </a:r>
            <a:endParaRPr lang="ru-RU" sz="3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2666" y="1811977"/>
            <a:ext cx="10515600" cy="4351338"/>
          </a:xfrm>
        </p:spPr>
        <p:txBody>
          <a:bodyPr>
            <a:normAutofit/>
          </a:bodyPr>
          <a:lstStyle/>
          <a:p>
            <a:r>
              <a:rPr lang="ru-RU" dirty="0" err="1" smtClean="0"/>
              <a:t>Знакомстово</a:t>
            </a:r>
            <a:r>
              <a:rPr lang="ru-RU" dirty="0" smtClean="0"/>
              <a:t> </a:t>
            </a:r>
            <a:r>
              <a:rPr lang="ru-RU" dirty="0"/>
              <a:t>с особенностями профессионально-педагогической деятельности </a:t>
            </a:r>
            <a:r>
              <a:rPr lang="ru-RU" dirty="0" smtClean="0"/>
              <a:t>учителя.</a:t>
            </a:r>
          </a:p>
          <a:p>
            <a:r>
              <a:rPr lang="ru-RU" dirty="0" smtClean="0"/>
              <a:t>Наблюдение </a:t>
            </a:r>
            <a:r>
              <a:rPr lang="ru-RU" dirty="0"/>
              <a:t>за деятельностью учителя </a:t>
            </a:r>
            <a:r>
              <a:rPr lang="ru-RU" dirty="0" smtClean="0"/>
              <a:t> </a:t>
            </a:r>
            <a:r>
              <a:rPr lang="ru-RU" dirty="0"/>
              <a:t>и учащихся на уроках, </a:t>
            </a:r>
            <a:r>
              <a:rPr lang="ru-RU" dirty="0" smtClean="0"/>
              <a:t>анализ.</a:t>
            </a:r>
          </a:p>
          <a:p>
            <a:r>
              <a:rPr lang="ru-RU" dirty="0" smtClean="0"/>
              <a:t>Изучение </a:t>
            </a:r>
            <a:r>
              <a:rPr lang="ru-RU" dirty="0"/>
              <a:t>опыт классного руководителя по планированию системы воспитательной работы школьников, знакомятся с перспективным планом воспитательной работы, </a:t>
            </a:r>
            <a:r>
              <a:rPr lang="ru-RU" dirty="0" smtClean="0"/>
              <a:t>анализ.</a:t>
            </a:r>
            <a:endParaRPr lang="ru-RU" dirty="0"/>
          </a:p>
          <a:p>
            <a:r>
              <a:rPr lang="ru-RU" dirty="0" smtClean="0"/>
              <a:t>под </a:t>
            </a:r>
            <a:r>
              <a:rPr lang="ru-RU" dirty="0"/>
              <a:t>руководством </a:t>
            </a:r>
            <a:r>
              <a:rPr lang="ru-RU" dirty="0" smtClean="0"/>
              <a:t>учителя проведение опроса, анкетирование, знакомство с проектной </a:t>
            </a:r>
            <a:r>
              <a:rPr lang="ru-RU" dirty="0" err="1" smtClean="0"/>
              <a:t>деятльностью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 Приобретение знаний </a:t>
            </a:r>
            <a:r>
              <a:rPr lang="ru-RU" dirty="0" err="1" smtClean="0"/>
              <a:t>комплека</a:t>
            </a:r>
            <a:r>
              <a:rPr lang="ru-RU" dirty="0" smtClean="0"/>
              <a:t> </a:t>
            </a:r>
            <a:r>
              <a:rPr lang="ru-RU" dirty="0"/>
              <a:t>исследовательских методик, применяемых для изучения школьников (изучение познавательной сферы).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2684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2298" y="423081"/>
            <a:ext cx="8911687" cy="1481919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b="1" dirty="0"/>
              <a:t>Какие виды профессиональной деятельности вы могли бы рекомендовать будущим практикантам?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3242" y="2320119"/>
            <a:ext cx="8915400" cy="3727580"/>
          </a:xfrm>
        </p:spPr>
        <p:txBody>
          <a:bodyPr/>
          <a:lstStyle/>
          <a:p>
            <a:r>
              <a:rPr lang="ru-RU" dirty="0" smtClean="0"/>
              <a:t>Учебную деятельность.</a:t>
            </a:r>
          </a:p>
          <a:p>
            <a:r>
              <a:rPr lang="ru-RU" dirty="0" smtClean="0"/>
              <a:t>Методические работы.</a:t>
            </a:r>
          </a:p>
          <a:p>
            <a:r>
              <a:rPr lang="ru-RU" dirty="0" smtClean="0"/>
              <a:t>Воспитательные работы</a:t>
            </a:r>
          </a:p>
          <a:p>
            <a:r>
              <a:rPr lang="ru-RU" dirty="0" smtClean="0"/>
              <a:t>Перспектив профессионального развития.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771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3390" y="614149"/>
            <a:ext cx="9470409" cy="1008300"/>
          </a:xfrm>
        </p:spPr>
        <p:txBody>
          <a:bodyPr>
            <a:normAutofit fontScale="90000"/>
          </a:bodyPr>
          <a:lstStyle/>
          <a:p>
            <a:pPr lvl="0"/>
            <a:r>
              <a:rPr lang="ru-RU" sz="2800" b="1" dirty="0"/>
              <a:t>Изменилось ли Ваше представление о педагогической деятельности?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501" y="2133600"/>
            <a:ext cx="10904111" cy="3777622"/>
          </a:xfrm>
        </p:spPr>
        <p:txBody>
          <a:bodyPr>
            <a:normAutofit/>
          </a:bodyPr>
          <a:lstStyle/>
          <a:p>
            <a:r>
              <a:rPr lang="ru-RU" dirty="0" smtClean="0"/>
              <a:t>Нет, но в </a:t>
            </a:r>
            <a:r>
              <a:rPr lang="ru-RU" dirty="0"/>
              <a:t>ходе педагогической практики у </a:t>
            </a:r>
            <a:r>
              <a:rPr lang="ru-RU" dirty="0" smtClean="0"/>
              <a:t>меня дополнительно </a:t>
            </a:r>
            <a:r>
              <a:rPr lang="ru-RU" dirty="0"/>
              <a:t>вырабатываются основы анализа и оценки собственной педагогической деятельности. Педагогическая рефлексия развивается не только в работе с педагогическим дневником, но и в каждом занятии, в каждом общении с детьми. </a:t>
            </a:r>
            <a:r>
              <a:rPr lang="ru-RU" dirty="0" smtClean="0"/>
              <a:t>Показатели </a:t>
            </a:r>
            <a:r>
              <a:rPr lang="ru-RU" dirty="0"/>
              <a:t>уровня знаний, умений, личностного развития и творческой </a:t>
            </a:r>
            <a:r>
              <a:rPr lang="ru-RU" dirty="0" smtClean="0"/>
              <a:t>активности, </a:t>
            </a:r>
            <a:r>
              <a:rPr lang="ru-RU" dirty="0"/>
              <a:t>теснейшим образом связаны с качеством образовательного процесса и являются более значимыми для определения эффективности качества образовательного процесса.</a:t>
            </a:r>
          </a:p>
        </p:txBody>
      </p:sp>
    </p:spTree>
    <p:extLst>
      <p:ext uri="{BB962C8B-B14F-4D97-AF65-F5344CB8AC3E}">
        <p14:creationId xmlns:p14="http://schemas.microsoft.com/office/powerpoint/2010/main" val="324427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6405" y="2947916"/>
            <a:ext cx="7028145" cy="1624084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198018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68</TotalTime>
  <Words>448</Words>
  <Application>Microsoft Office PowerPoint</Application>
  <PresentationFormat>Широкоэкранный</PresentationFormat>
  <Paragraphs>39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Легкий дым</vt:lpstr>
      <vt:lpstr>      ОТЧЕТ ПО ПРОИЗВОДСТВЕННОЙ исследовательской практике (задание по педагогике) 8.12.2023-21.12.2023 </vt:lpstr>
      <vt:lpstr>Какие профессионально-педагогические и универсальные компетенции вам потребовались? </vt:lpstr>
      <vt:lpstr>Что в деятельности на практике для вас оказалось простым?</vt:lpstr>
      <vt:lpstr>Что было сложным в период практики, с какими трудностями вы столкнулись? </vt:lpstr>
      <vt:lpstr>Чему Вы научились в период педпрактики?  </vt:lpstr>
      <vt:lpstr>Что представляла собой групповая деятельность практикантов в одной образовательной организации? </vt:lpstr>
      <vt:lpstr> Достоинства и недостатки психолого-педагогической практики.</vt:lpstr>
      <vt:lpstr>Какие виды профессиональной деятельности вы могли бы рекомендовать будущим практикантам? </vt:lpstr>
      <vt:lpstr>Изменилось ли Ваше представление о педагогической деятельности? 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ОТЧЕТ ПО ПРОИЗВОДСТВЕННОЙ исследовательской практике (задание по педагогике) 8.12.2023-21.12.2023 </dc:title>
  <dc:creator>User</dc:creator>
  <cp:lastModifiedBy>User</cp:lastModifiedBy>
  <cp:revision>6</cp:revision>
  <dcterms:created xsi:type="dcterms:W3CDTF">2023-12-15T10:22:30Z</dcterms:created>
  <dcterms:modified xsi:type="dcterms:W3CDTF">2023-12-25T12:31:03Z</dcterms:modified>
</cp:coreProperties>
</file>