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653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614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244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153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60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746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277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782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75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975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55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228BA-5447-4D98-8627-3A682E007678}" type="datetimeFigureOut">
              <a:rPr lang="ru-RU" smtClean="0"/>
              <a:t>01.06.2020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666E7-609F-46C5-B104-575BFE51AF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Древние щиты и платформы – структуры докембрия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345" y="1898073"/>
            <a:ext cx="6165273" cy="4516582"/>
          </a:xfrm>
        </p:spPr>
      </p:pic>
    </p:spTree>
    <p:extLst>
      <p:ext uri="{BB962C8B-B14F-4D97-AF65-F5344CB8AC3E}">
        <p14:creationId xmlns:p14="http://schemas.microsoft.com/office/powerpoint/2010/main" val="384052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Строение Украинского щита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4251019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Строение граптолита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09" y="2507673"/>
            <a:ext cx="5721928" cy="3512228"/>
          </a:xfrm>
        </p:spPr>
      </p:pic>
    </p:spTree>
    <p:extLst>
      <p:ext uri="{BB962C8B-B14F-4D97-AF65-F5344CB8AC3E}">
        <p14:creationId xmlns:p14="http://schemas.microsoft.com/office/powerpoint/2010/main" val="24806738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</Words>
  <Application>Microsoft Office PowerPoint</Application>
  <PresentationFormat>Широкоэкранный</PresentationFormat>
  <Paragraphs>3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Тема Office</vt:lpstr>
      <vt:lpstr>Древние щиты и платформы – структуры докембрия</vt:lpstr>
      <vt:lpstr>Строение Украинского щита</vt:lpstr>
      <vt:lpstr>Строение граптолита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Древние щиты и платформы – структуры докембрия</dc:title>
  <dc:creator>Дедовы</dc:creator>
  <cp:lastModifiedBy>Дедовы</cp:lastModifiedBy>
  <cp:revision>2</cp:revision>
  <dcterms:created xsi:type="dcterms:W3CDTF">2020-06-01T19:14:25Z</dcterms:created>
  <dcterms:modified xsi:type="dcterms:W3CDTF">2020-06-01T19:17:43Z</dcterms:modified>
</cp:coreProperties>
</file>