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4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6B6877-3D4A-448D-AB8F-4C6238190DCC}" type="doc">
      <dgm:prSet loTypeId="urn:microsoft.com/office/officeart/2005/8/layout/orgChart1" loCatId="hierarchy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31E74-DFD9-4CAA-91E4-840447BF463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Дислалия</a:t>
          </a:r>
          <a:endParaRPr lang="ru-RU" dirty="0">
            <a:solidFill>
              <a:schemeClr val="tx1"/>
            </a:solidFill>
          </a:endParaRPr>
        </a:p>
      </dgm:t>
    </dgm:pt>
    <dgm:pt modelId="{B65436E0-3003-494A-9054-A5768289BC93}" type="parTrans" cxnId="{C7B969BE-3A9E-4B58-8696-F157F25200B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19B816A-2395-4A42-9329-D29F6010F239}" type="sibTrans" cxnId="{C7B969BE-3A9E-4B58-8696-F157F25200B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03F25AF-F50D-4A93-95B4-799D7D42F8C8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Механическая</a:t>
          </a:r>
          <a:endParaRPr lang="ru-RU" dirty="0">
            <a:solidFill>
              <a:schemeClr val="tx1"/>
            </a:solidFill>
          </a:endParaRPr>
        </a:p>
      </dgm:t>
    </dgm:pt>
    <dgm:pt modelId="{6D9F829E-5C28-430F-BFAB-F4BF454D8BDD}" type="parTrans" cxnId="{010BC3C8-CEF6-402E-807E-C4E20BDE324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1FC8539-98BE-4AE2-B9F4-169DEE5AF94A}" type="sibTrans" cxnId="{010BC3C8-CEF6-402E-807E-C4E20BDE324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986A48-5B12-405E-A58D-5AB00E8059EE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Функциональная</a:t>
          </a:r>
          <a:endParaRPr lang="ru-RU" dirty="0">
            <a:solidFill>
              <a:schemeClr val="tx1"/>
            </a:solidFill>
          </a:endParaRPr>
        </a:p>
      </dgm:t>
    </dgm:pt>
    <dgm:pt modelId="{BA84798B-0B4B-4D43-A055-34920DA743C2}" type="parTrans" cxnId="{038B765A-86C0-4F0F-9236-932E7768FF2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4B54684-5F73-4B49-A658-6599238888BB}" type="sibTrans" cxnId="{038B765A-86C0-4F0F-9236-932E7768FF2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4BC2DEF-9AFC-47DC-BC6A-6D756FBAC285}" type="pres">
      <dgm:prSet presAssocID="{4D6B6877-3D4A-448D-AB8F-4C6238190D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BA306E0-AABE-45A3-A66F-801E3A020694}" type="pres">
      <dgm:prSet presAssocID="{FA531E74-DFD9-4CAA-91E4-840447BF463C}" presName="hierRoot1" presStyleCnt="0">
        <dgm:presLayoutVars>
          <dgm:hierBranch val="init"/>
        </dgm:presLayoutVars>
      </dgm:prSet>
      <dgm:spPr/>
    </dgm:pt>
    <dgm:pt modelId="{5949C382-39CD-4EA1-AAAF-BF13C9D4DC60}" type="pres">
      <dgm:prSet presAssocID="{FA531E74-DFD9-4CAA-91E4-840447BF463C}" presName="rootComposite1" presStyleCnt="0"/>
      <dgm:spPr/>
    </dgm:pt>
    <dgm:pt modelId="{3B4C3A3B-03CF-4B72-A848-A3FB43372698}" type="pres">
      <dgm:prSet presAssocID="{FA531E74-DFD9-4CAA-91E4-840447BF463C}" presName="rootText1" presStyleLbl="node0" presStyleIdx="0" presStyleCnt="1">
        <dgm:presLayoutVars>
          <dgm:chPref val="3"/>
        </dgm:presLayoutVars>
      </dgm:prSet>
      <dgm:spPr/>
    </dgm:pt>
    <dgm:pt modelId="{05266BDA-853A-4A90-B080-0B05BE6D10AA}" type="pres">
      <dgm:prSet presAssocID="{FA531E74-DFD9-4CAA-91E4-840447BF463C}" presName="rootConnector1" presStyleLbl="node1" presStyleIdx="0" presStyleCnt="0"/>
      <dgm:spPr/>
    </dgm:pt>
    <dgm:pt modelId="{A577262F-1099-4303-98A7-601D8FAAF3B4}" type="pres">
      <dgm:prSet presAssocID="{FA531E74-DFD9-4CAA-91E4-840447BF463C}" presName="hierChild2" presStyleCnt="0"/>
      <dgm:spPr/>
    </dgm:pt>
    <dgm:pt modelId="{E89CBC2C-BA17-4909-97C9-3D009FEF6A5B}" type="pres">
      <dgm:prSet presAssocID="{6D9F829E-5C28-430F-BFAB-F4BF454D8BDD}" presName="Name37" presStyleLbl="parChTrans1D2" presStyleIdx="0" presStyleCnt="2"/>
      <dgm:spPr/>
    </dgm:pt>
    <dgm:pt modelId="{0C84B70A-E81A-41E5-A0A8-BBD80D8ED64A}" type="pres">
      <dgm:prSet presAssocID="{E03F25AF-F50D-4A93-95B4-799D7D42F8C8}" presName="hierRoot2" presStyleCnt="0">
        <dgm:presLayoutVars>
          <dgm:hierBranch val="init"/>
        </dgm:presLayoutVars>
      </dgm:prSet>
      <dgm:spPr/>
    </dgm:pt>
    <dgm:pt modelId="{58C7D1D1-219B-4C00-8DAF-ECB69D2A216D}" type="pres">
      <dgm:prSet presAssocID="{E03F25AF-F50D-4A93-95B4-799D7D42F8C8}" presName="rootComposite" presStyleCnt="0"/>
      <dgm:spPr/>
    </dgm:pt>
    <dgm:pt modelId="{9F4031AB-E915-436F-8047-D77281A1636D}" type="pres">
      <dgm:prSet presAssocID="{E03F25AF-F50D-4A93-95B4-799D7D42F8C8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FF326C-685A-4D68-910B-8C79BFF5D182}" type="pres">
      <dgm:prSet presAssocID="{E03F25AF-F50D-4A93-95B4-799D7D42F8C8}" presName="rootConnector" presStyleLbl="node2" presStyleIdx="0" presStyleCnt="2"/>
      <dgm:spPr/>
    </dgm:pt>
    <dgm:pt modelId="{F9D0999C-8893-4EC1-A0DA-C76087A583B1}" type="pres">
      <dgm:prSet presAssocID="{E03F25AF-F50D-4A93-95B4-799D7D42F8C8}" presName="hierChild4" presStyleCnt="0"/>
      <dgm:spPr/>
    </dgm:pt>
    <dgm:pt modelId="{CF162FE0-CBC8-49BB-A9B8-95C3235E6549}" type="pres">
      <dgm:prSet presAssocID="{E03F25AF-F50D-4A93-95B4-799D7D42F8C8}" presName="hierChild5" presStyleCnt="0"/>
      <dgm:spPr/>
    </dgm:pt>
    <dgm:pt modelId="{D7F89760-8318-4960-9C94-C8580B24A08F}" type="pres">
      <dgm:prSet presAssocID="{BA84798B-0B4B-4D43-A055-34920DA743C2}" presName="Name37" presStyleLbl="parChTrans1D2" presStyleIdx="1" presStyleCnt="2"/>
      <dgm:spPr/>
    </dgm:pt>
    <dgm:pt modelId="{2FA47C93-D6F0-4BEF-A9B7-A0104AEE18E4}" type="pres">
      <dgm:prSet presAssocID="{02986A48-5B12-405E-A58D-5AB00E8059EE}" presName="hierRoot2" presStyleCnt="0">
        <dgm:presLayoutVars>
          <dgm:hierBranch val="init"/>
        </dgm:presLayoutVars>
      </dgm:prSet>
      <dgm:spPr/>
    </dgm:pt>
    <dgm:pt modelId="{DBB24BF9-3AA0-4B98-96F0-CC3FF4B4DD49}" type="pres">
      <dgm:prSet presAssocID="{02986A48-5B12-405E-A58D-5AB00E8059EE}" presName="rootComposite" presStyleCnt="0"/>
      <dgm:spPr/>
    </dgm:pt>
    <dgm:pt modelId="{36B06EDC-8854-4FF2-903B-63B3E3CD5DEB}" type="pres">
      <dgm:prSet presAssocID="{02986A48-5B12-405E-A58D-5AB00E8059EE}" presName="rootText" presStyleLbl="node2" presStyleIdx="1" presStyleCnt="2">
        <dgm:presLayoutVars>
          <dgm:chPref val="3"/>
        </dgm:presLayoutVars>
      </dgm:prSet>
      <dgm:spPr/>
    </dgm:pt>
    <dgm:pt modelId="{3585FA7D-A327-4B6C-A785-03E880C7E623}" type="pres">
      <dgm:prSet presAssocID="{02986A48-5B12-405E-A58D-5AB00E8059EE}" presName="rootConnector" presStyleLbl="node2" presStyleIdx="1" presStyleCnt="2"/>
      <dgm:spPr/>
    </dgm:pt>
    <dgm:pt modelId="{5E9D9D7D-AE72-43D7-ADB6-1D12B76E4CC3}" type="pres">
      <dgm:prSet presAssocID="{02986A48-5B12-405E-A58D-5AB00E8059EE}" presName="hierChild4" presStyleCnt="0"/>
      <dgm:spPr/>
    </dgm:pt>
    <dgm:pt modelId="{05D234E2-986A-4A7F-ABE6-F01A992482C2}" type="pres">
      <dgm:prSet presAssocID="{02986A48-5B12-405E-A58D-5AB00E8059EE}" presName="hierChild5" presStyleCnt="0"/>
      <dgm:spPr/>
    </dgm:pt>
    <dgm:pt modelId="{07357624-9E6E-4BFF-BED5-F9DD334B96DC}" type="pres">
      <dgm:prSet presAssocID="{FA531E74-DFD9-4CAA-91E4-840447BF463C}" presName="hierChild3" presStyleCnt="0"/>
      <dgm:spPr/>
    </dgm:pt>
  </dgm:ptLst>
  <dgm:cxnLst>
    <dgm:cxn modelId="{571DBEBE-7F77-4073-8E3B-15F0E979E9AD}" type="presOf" srcId="{FA531E74-DFD9-4CAA-91E4-840447BF463C}" destId="{3B4C3A3B-03CF-4B72-A848-A3FB43372698}" srcOrd="0" destOrd="0" presId="urn:microsoft.com/office/officeart/2005/8/layout/orgChart1"/>
    <dgm:cxn modelId="{038B765A-86C0-4F0F-9236-932E7768FF21}" srcId="{FA531E74-DFD9-4CAA-91E4-840447BF463C}" destId="{02986A48-5B12-405E-A58D-5AB00E8059EE}" srcOrd="1" destOrd="0" parTransId="{BA84798B-0B4B-4D43-A055-34920DA743C2}" sibTransId="{B4B54684-5F73-4B49-A658-6599238888BB}"/>
    <dgm:cxn modelId="{010BC3C8-CEF6-402E-807E-C4E20BDE3240}" srcId="{FA531E74-DFD9-4CAA-91E4-840447BF463C}" destId="{E03F25AF-F50D-4A93-95B4-799D7D42F8C8}" srcOrd="0" destOrd="0" parTransId="{6D9F829E-5C28-430F-BFAB-F4BF454D8BDD}" sibTransId="{A1FC8539-98BE-4AE2-B9F4-169DEE5AF94A}"/>
    <dgm:cxn modelId="{703487C5-14A6-491E-93FD-74E3600426C0}" type="presOf" srcId="{BA84798B-0B4B-4D43-A055-34920DA743C2}" destId="{D7F89760-8318-4960-9C94-C8580B24A08F}" srcOrd="0" destOrd="0" presId="urn:microsoft.com/office/officeart/2005/8/layout/orgChart1"/>
    <dgm:cxn modelId="{14304F03-08D5-47D4-8354-4DC0B41CBA92}" type="presOf" srcId="{4D6B6877-3D4A-448D-AB8F-4C6238190DCC}" destId="{C4BC2DEF-9AFC-47DC-BC6A-6D756FBAC285}" srcOrd="0" destOrd="0" presId="urn:microsoft.com/office/officeart/2005/8/layout/orgChart1"/>
    <dgm:cxn modelId="{94971633-F416-4749-8ECC-B1D9AA8A0978}" type="presOf" srcId="{02986A48-5B12-405E-A58D-5AB00E8059EE}" destId="{3585FA7D-A327-4B6C-A785-03E880C7E623}" srcOrd="1" destOrd="0" presId="urn:microsoft.com/office/officeart/2005/8/layout/orgChart1"/>
    <dgm:cxn modelId="{48633519-105F-4BA5-B16A-8929FED70346}" type="presOf" srcId="{02986A48-5B12-405E-A58D-5AB00E8059EE}" destId="{36B06EDC-8854-4FF2-903B-63B3E3CD5DEB}" srcOrd="0" destOrd="0" presId="urn:microsoft.com/office/officeart/2005/8/layout/orgChart1"/>
    <dgm:cxn modelId="{DEC9E119-20B2-4672-BD16-391FA156E2BC}" type="presOf" srcId="{6D9F829E-5C28-430F-BFAB-F4BF454D8BDD}" destId="{E89CBC2C-BA17-4909-97C9-3D009FEF6A5B}" srcOrd="0" destOrd="0" presId="urn:microsoft.com/office/officeart/2005/8/layout/orgChart1"/>
    <dgm:cxn modelId="{EB1DEA2B-F2BF-44BB-A9D9-B215F91A892C}" type="presOf" srcId="{FA531E74-DFD9-4CAA-91E4-840447BF463C}" destId="{05266BDA-853A-4A90-B080-0B05BE6D10AA}" srcOrd="1" destOrd="0" presId="urn:microsoft.com/office/officeart/2005/8/layout/orgChart1"/>
    <dgm:cxn modelId="{C7B969BE-3A9E-4B58-8696-F157F25200B4}" srcId="{4D6B6877-3D4A-448D-AB8F-4C6238190DCC}" destId="{FA531E74-DFD9-4CAA-91E4-840447BF463C}" srcOrd="0" destOrd="0" parTransId="{B65436E0-3003-494A-9054-A5768289BC93}" sibTransId="{C19B816A-2395-4A42-9329-D29F6010F239}"/>
    <dgm:cxn modelId="{3A4B1E45-C091-46FD-A5D0-AF373BD8220F}" type="presOf" srcId="{E03F25AF-F50D-4A93-95B4-799D7D42F8C8}" destId="{34FF326C-685A-4D68-910B-8C79BFF5D182}" srcOrd="1" destOrd="0" presId="urn:microsoft.com/office/officeart/2005/8/layout/orgChart1"/>
    <dgm:cxn modelId="{1E955C1B-7F72-422E-8397-F727AD3CD401}" type="presOf" srcId="{E03F25AF-F50D-4A93-95B4-799D7D42F8C8}" destId="{9F4031AB-E915-436F-8047-D77281A1636D}" srcOrd="0" destOrd="0" presId="urn:microsoft.com/office/officeart/2005/8/layout/orgChart1"/>
    <dgm:cxn modelId="{71FF937E-AEE5-4466-ABA8-1EE4F8050A7C}" type="presParOf" srcId="{C4BC2DEF-9AFC-47DC-BC6A-6D756FBAC285}" destId="{3BA306E0-AABE-45A3-A66F-801E3A020694}" srcOrd="0" destOrd="0" presId="urn:microsoft.com/office/officeart/2005/8/layout/orgChart1"/>
    <dgm:cxn modelId="{B6CE0393-F1DD-4352-AF85-78E08A7EF083}" type="presParOf" srcId="{3BA306E0-AABE-45A3-A66F-801E3A020694}" destId="{5949C382-39CD-4EA1-AAAF-BF13C9D4DC60}" srcOrd="0" destOrd="0" presId="urn:microsoft.com/office/officeart/2005/8/layout/orgChart1"/>
    <dgm:cxn modelId="{D04DE3E2-A33F-4848-AAC1-71754504709E}" type="presParOf" srcId="{5949C382-39CD-4EA1-AAAF-BF13C9D4DC60}" destId="{3B4C3A3B-03CF-4B72-A848-A3FB43372698}" srcOrd="0" destOrd="0" presId="urn:microsoft.com/office/officeart/2005/8/layout/orgChart1"/>
    <dgm:cxn modelId="{12A9FB42-AD1F-473B-BF84-61C15E2B3A49}" type="presParOf" srcId="{5949C382-39CD-4EA1-AAAF-BF13C9D4DC60}" destId="{05266BDA-853A-4A90-B080-0B05BE6D10AA}" srcOrd="1" destOrd="0" presId="urn:microsoft.com/office/officeart/2005/8/layout/orgChart1"/>
    <dgm:cxn modelId="{1FE50FCA-70C2-41FD-8983-65DC1FEC2D8A}" type="presParOf" srcId="{3BA306E0-AABE-45A3-A66F-801E3A020694}" destId="{A577262F-1099-4303-98A7-601D8FAAF3B4}" srcOrd="1" destOrd="0" presId="urn:microsoft.com/office/officeart/2005/8/layout/orgChart1"/>
    <dgm:cxn modelId="{60B36019-265A-4C31-98DE-FE75F8DD3A26}" type="presParOf" srcId="{A577262F-1099-4303-98A7-601D8FAAF3B4}" destId="{E89CBC2C-BA17-4909-97C9-3D009FEF6A5B}" srcOrd="0" destOrd="0" presId="urn:microsoft.com/office/officeart/2005/8/layout/orgChart1"/>
    <dgm:cxn modelId="{410E0964-5858-42B9-B4DD-8CC7BAA323F9}" type="presParOf" srcId="{A577262F-1099-4303-98A7-601D8FAAF3B4}" destId="{0C84B70A-E81A-41E5-A0A8-BBD80D8ED64A}" srcOrd="1" destOrd="0" presId="urn:microsoft.com/office/officeart/2005/8/layout/orgChart1"/>
    <dgm:cxn modelId="{CA9E2ECC-26BD-42A7-9A27-9DCB7FC2FCAE}" type="presParOf" srcId="{0C84B70A-E81A-41E5-A0A8-BBD80D8ED64A}" destId="{58C7D1D1-219B-4C00-8DAF-ECB69D2A216D}" srcOrd="0" destOrd="0" presId="urn:microsoft.com/office/officeart/2005/8/layout/orgChart1"/>
    <dgm:cxn modelId="{8A0617FC-B0AF-4299-8767-ED417647D18D}" type="presParOf" srcId="{58C7D1D1-219B-4C00-8DAF-ECB69D2A216D}" destId="{9F4031AB-E915-436F-8047-D77281A1636D}" srcOrd="0" destOrd="0" presId="urn:microsoft.com/office/officeart/2005/8/layout/orgChart1"/>
    <dgm:cxn modelId="{F82DF857-1792-45A7-B069-E4AF5F706C71}" type="presParOf" srcId="{58C7D1D1-219B-4C00-8DAF-ECB69D2A216D}" destId="{34FF326C-685A-4D68-910B-8C79BFF5D182}" srcOrd="1" destOrd="0" presId="urn:microsoft.com/office/officeart/2005/8/layout/orgChart1"/>
    <dgm:cxn modelId="{A575F4F7-7236-4896-9492-DA3AD1C61DDF}" type="presParOf" srcId="{0C84B70A-E81A-41E5-A0A8-BBD80D8ED64A}" destId="{F9D0999C-8893-4EC1-A0DA-C76087A583B1}" srcOrd="1" destOrd="0" presId="urn:microsoft.com/office/officeart/2005/8/layout/orgChart1"/>
    <dgm:cxn modelId="{1AA46556-45D8-4833-92ED-0811D84E2751}" type="presParOf" srcId="{0C84B70A-E81A-41E5-A0A8-BBD80D8ED64A}" destId="{CF162FE0-CBC8-49BB-A9B8-95C3235E6549}" srcOrd="2" destOrd="0" presId="urn:microsoft.com/office/officeart/2005/8/layout/orgChart1"/>
    <dgm:cxn modelId="{692C21E5-8921-47CA-983B-8ED448D4B227}" type="presParOf" srcId="{A577262F-1099-4303-98A7-601D8FAAF3B4}" destId="{D7F89760-8318-4960-9C94-C8580B24A08F}" srcOrd="2" destOrd="0" presId="urn:microsoft.com/office/officeart/2005/8/layout/orgChart1"/>
    <dgm:cxn modelId="{2150AEE1-0CE4-40A4-BD5F-50CFF3E2756C}" type="presParOf" srcId="{A577262F-1099-4303-98A7-601D8FAAF3B4}" destId="{2FA47C93-D6F0-4BEF-A9B7-A0104AEE18E4}" srcOrd="3" destOrd="0" presId="urn:microsoft.com/office/officeart/2005/8/layout/orgChart1"/>
    <dgm:cxn modelId="{B3E70168-7C40-42F9-A6BC-A54805845BBB}" type="presParOf" srcId="{2FA47C93-D6F0-4BEF-A9B7-A0104AEE18E4}" destId="{DBB24BF9-3AA0-4B98-96F0-CC3FF4B4DD49}" srcOrd="0" destOrd="0" presId="urn:microsoft.com/office/officeart/2005/8/layout/orgChart1"/>
    <dgm:cxn modelId="{2829F758-3781-461E-B9B5-3DC197519757}" type="presParOf" srcId="{DBB24BF9-3AA0-4B98-96F0-CC3FF4B4DD49}" destId="{36B06EDC-8854-4FF2-903B-63B3E3CD5DEB}" srcOrd="0" destOrd="0" presId="urn:microsoft.com/office/officeart/2005/8/layout/orgChart1"/>
    <dgm:cxn modelId="{469808CE-DA65-48C1-A468-DC1E492B6931}" type="presParOf" srcId="{DBB24BF9-3AA0-4B98-96F0-CC3FF4B4DD49}" destId="{3585FA7D-A327-4B6C-A785-03E880C7E623}" srcOrd="1" destOrd="0" presId="urn:microsoft.com/office/officeart/2005/8/layout/orgChart1"/>
    <dgm:cxn modelId="{2A7E8E25-B01C-4998-A70A-773F490ACFD8}" type="presParOf" srcId="{2FA47C93-D6F0-4BEF-A9B7-A0104AEE18E4}" destId="{5E9D9D7D-AE72-43D7-ADB6-1D12B76E4CC3}" srcOrd="1" destOrd="0" presId="urn:microsoft.com/office/officeart/2005/8/layout/orgChart1"/>
    <dgm:cxn modelId="{0EEF6F29-3DBF-47D3-9FD1-73815EA26476}" type="presParOf" srcId="{2FA47C93-D6F0-4BEF-A9B7-A0104AEE18E4}" destId="{05D234E2-986A-4A7F-ABE6-F01A992482C2}" srcOrd="2" destOrd="0" presId="urn:microsoft.com/office/officeart/2005/8/layout/orgChart1"/>
    <dgm:cxn modelId="{34096C9B-48EC-4FC7-AEFD-336EEE944754}" type="presParOf" srcId="{3BA306E0-AABE-45A3-A66F-801E3A020694}" destId="{07357624-9E6E-4BFF-BED5-F9DD334B96D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A86CA4-D8A7-44C5-A7F9-12CC5F9B2405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B78DCE3-8141-4EB8-9164-0EE2D9EB9AD6}">
      <dgm:prSet phldrT="[Текст]"/>
      <dgm:spPr/>
      <dgm:t>
        <a:bodyPr/>
        <a:lstStyle/>
        <a:p>
          <a:pPr algn="ctr"/>
          <a:r>
            <a:rPr lang="en-US" dirty="0" smtClean="0">
              <a:solidFill>
                <a:schemeClr val="tx1"/>
              </a:solidFill>
            </a:rPr>
            <a:t>I </a:t>
          </a:r>
          <a:r>
            <a:rPr lang="ru-RU" dirty="0" smtClean="0">
              <a:solidFill>
                <a:schemeClr val="tx1"/>
              </a:solidFill>
            </a:rPr>
            <a:t>ЭТАП </a:t>
          </a:r>
          <a:r>
            <a:rPr lang="ru-RU" b="1" i="1" dirty="0" smtClean="0">
              <a:solidFill>
                <a:schemeClr val="tx1"/>
              </a:solidFill>
            </a:rPr>
            <a:t>подготовительный</a:t>
          </a:r>
          <a:endParaRPr lang="ru-RU" b="1" i="1" dirty="0">
            <a:solidFill>
              <a:schemeClr val="tx1"/>
            </a:solidFill>
          </a:endParaRPr>
        </a:p>
      </dgm:t>
    </dgm:pt>
    <dgm:pt modelId="{F630CF0C-FF7A-4F65-8F18-405B435073BD}" type="parTrans" cxnId="{A12C1905-54C4-4235-BCA6-CDE760628F2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CF7EDC2-B8E6-448C-B521-E418EBE648F8}" type="sibTrans" cxnId="{A12C1905-54C4-4235-BCA6-CDE760628F2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F396644-5B23-412F-BB04-80E640E96F8E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II </a:t>
          </a:r>
          <a:r>
            <a:rPr lang="ru-RU" dirty="0" smtClean="0">
              <a:solidFill>
                <a:schemeClr val="tx1"/>
              </a:solidFill>
            </a:rPr>
            <a:t>ЭТАП </a:t>
          </a:r>
          <a:r>
            <a:rPr lang="ru-RU" b="1" i="1" dirty="0" smtClean="0">
              <a:solidFill>
                <a:schemeClr val="tx1"/>
              </a:solidFill>
            </a:rPr>
            <a:t>формирование произносительных умений и навыков</a:t>
          </a:r>
          <a:r>
            <a:rPr lang="ru-RU" dirty="0" smtClean="0">
              <a:solidFill>
                <a:schemeClr val="tx1"/>
              </a:solidFill>
            </a:rPr>
            <a:t> </a:t>
          </a:r>
          <a:endParaRPr lang="ru-RU" dirty="0">
            <a:solidFill>
              <a:schemeClr val="tx1"/>
            </a:solidFill>
          </a:endParaRPr>
        </a:p>
      </dgm:t>
    </dgm:pt>
    <dgm:pt modelId="{31C7BA7C-5D3F-4D6B-8C48-AC5CF6B63481}" type="parTrans" cxnId="{E118E80D-8D42-47CF-8D16-EBF5AD93462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14A554B-6CBB-4C6B-A388-F931AA1B1FC9}" type="sibTrans" cxnId="{E118E80D-8D42-47CF-8D16-EBF5AD93462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D132AD0-8F12-4678-9312-FE8AF2E4916D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III </a:t>
          </a:r>
          <a:r>
            <a:rPr lang="ru-RU" dirty="0" smtClean="0">
              <a:solidFill>
                <a:schemeClr val="tx1"/>
              </a:solidFill>
            </a:rPr>
            <a:t>ЭТАП </a:t>
          </a:r>
          <a:endParaRPr lang="ru-RU" b="1" i="1" dirty="0" smtClean="0">
            <a:solidFill>
              <a:schemeClr val="tx1"/>
            </a:solidFill>
          </a:endParaRPr>
        </a:p>
        <a:p>
          <a:r>
            <a:rPr lang="ru-RU" b="1" i="1" dirty="0" smtClean="0">
              <a:solidFill>
                <a:schemeClr val="tx1"/>
              </a:solidFill>
            </a:rPr>
            <a:t>формирования коммуникативных умений и навыков</a:t>
          </a:r>
          <a:endParaRPr lang="ru-RU" dirty="0">
            <a:solidFill>
              <a:schemeClr val="tx1"/>
            </a:solidFill>
          </a:endParaRPr>
        </a:p>
      </dgm:t>
    </dgm:pt>
    <dgm:pt modelId="{3BF89F0F-22F6-4C0C-BF76-9BA44E28A01B}" type="parTrans" cxnId="{00A7B340-EA78-48B1-B26A-D2ADC3CFF49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5724E7F-8EDF-4A3E-A477-E9BF4DB49006}" type="sibTrans" cxnId="{00A7B340-EA78-48B1-B26A-D2ADC3CFF49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536A6F0-B91E-4FC6-A832-B43A9072E32C}" type="pres">
      <dgm:prSet presAssocID="{65A86CA4-D8A7-44C5-A7F9-12CC5F9B2405}" presName="CompostProcess" presStyleCnt="0">
        <dgm:presLayoutVars>
          <dgm:dir/>
          <dgm:resizeHandles val="exact"/>
        </dgm:presLayoutVars>
      </dgm:prSet>
      <dgm:spPr/>
    </dgm:pt>
    <dgm:pt modelId="{61C1EE6D-EF41-42D5-B5B6-78137619DD0D}" type="pres">
      <dgm:prSet presAssocID="{65A86CA4-D8A7-44C5-A7F9-12CC5F9B2405}" presName="arrow" presStyleLbl="bgShp" presStyleIdx="0" presStyleCnt="1"/>
      <dgm:spPr/>
    </dgm:pt>
    <dgm:pt modelId="{89AE77B8-9291-4FC8-A1E3-68C6FADD8D36}" type="pres">
      <dgm:prSet presAssocID="{65A86CA4-D8A7-44C5-A7F9-12CC5F9B2405}" presName="linearProcess" presStyleCnt="0"/>
      <dgm:spPr/>
    </dgm:pt>
    <dgm:pt modelId="{934FB221-E81D-4CF7-ADAB-5D51661B9EBF}" type="pres">
      <dgm:prSet presAssocID="{3B78DCE3-8141-4EB8-9164-0EE2D9EB9AD6}" presName="textNode" presStyleLbl="node1" presStyleIdx="0" presStyleCnt="3">
        <dgm:presLayoutVars>
          <dgm:bulletEnabled val="1"/>
        </dgm:presLayoutVars>
      </dgm:prSet>
      <dgm:spPr/>
    </dgm:pt>
    <dgm:pt modelId="{05A8BCD7-D51F-4D9A-BDFE-206DA3A3D0AA}" type="pres">
      <dgm:prSet presAssocID="{9CF7EDC2-B8E6-448C-B521-E418EBE648F8}" presName="sibTrans" presStyleCnt="0"/>
      <dgm:spPr/>
    </dgm:pt>
    <dgm:pt modelId="{8085C478-CA1E-4646-AAF0-FD70732E333D}" type="pres">
      <dgm:prSet presAssocID="{5F396644-5B23-412F-BB04-80E640E96F8E}" presName="textNode" presStyleLbl="node1" presStyleIdx="1" presStyleCnt="3">
        <dgm:presLayoutVars>
          <dgm:bulletEnabled val="1"/>
        </dgm:presLayoutVars>
      </dgm:prSet>
      <dgm:spPr/>
    </dgm:pt>
    <dgm:pt modelId="{666E78BE-C662-4F3C-9CDD-C651CAC658DB}" type="pres">
      <dgm:prSet presAssocID="{314A554B-6CBB-4C6B-A388-F931AA1B1FC9}" presName="sibTrans" presStyleCnt="0"/>
      <dgm:spPr/>
    </dgm:pt>
    <dgm:pt modelId="{243F4A2C-5F52-4393-B543-2434CD8CD7C5}" type="pres">
      <dgm:prSet presAssocID="{AD132AD0-8F12-4678-9312-FE8AF2E4916D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7D80A5AD-B166-4322-B38C-4675CEDC3A12}" type="presOf" srcId="{5F396644-5B23-412F-BB04-80E640E96F8E}" destId="{8085C478-CA1E-4646-AAF0-FD70732E333D}" srcOrd="0" destOrd="0" presId="urn:microsoft.com/office/officeart/2005/8/layout/hProcess9"/>
    <dgm:cxn modelId="{00A7B340-EA78-48B1-B26A-D2ADC3CFF49D}" srcId="{65A86CA4-D8A7-44C5-A7F9-12CC5F9B2405}" destId="{AD132AD0-8F12-4678-9312-FE8AF2E4916D}" srcOrd="2" destOrd="0" parTransId="{3BF89F0F-22F6-4C0C-BF76-9BA44E28A01B}" sibTransId="{55724E7F-8EDF-4A3E-A477-E9BF4DB49006}"/>
    <dgm:cxn modelId="{E118E80D-8D42-47CF-8D16-EBF5AD93462F}" srcId="{65A86CA4-D8A7-44C5-A7F9-12CC5F9B2405}" destId="{5F396644-5B23-412F-BB04-80E640E96F8E}" srcOrd="1" destOrd="0" parTransId="{31C7BA7C-5D3F-4D6B-8C48-AC5CF6B63481}" sibTransId="{314A554B-6CBB-4C6B-A388-F931AA1B1FC9}"/>
    <dgm:cxn modelId="{D5EC9677-864F-47A2-898F-795F7BBA15E0}" type="presOf" srcId="{AD132AD0-8F12-4678-9312-FE8AF2E4916D}" destId="{243F4A2C-5F52-4393-B543-2434CD8CD7C5}" srcOrd="0" destOrd="0" presId="urn:microsoft.com/office/officeart/2005/8/layout/hProcess9"/>
    <dgm:cxn modelId="{8E9835AB-149F-4E2B-AAE3-C60A3CD895F1}" type="presOf" srcId="{3B78DCE3-8141-4EB8-9164-0EE2D9EB9AD6}" destId="{934FB221-E81D-4CF7-ADAB-5D51661B9EBF}" srcOrd="0" destOrd="0" presId="urn:microsoft.com/office/officeart/2005/8/layout/hProcess9"/>
    <dgm:cxn modelId="{98C7F18F-459E-42C8-93FE-D4757F640361}" type="presOf" srcId="{65A86CA4-D8A7-44C5-A7F9-12CC5F9B2405}" destId="{2536A6F0-B91E-4FC6-A832-B43A9072E32C}" srcOrd="0" destOrd="0" presId="urn:microsoft.com/office/officeart/2005/8/layout/hProcess9"/>
    <dgm:cxn modelId="{A12C1905-54C4-4235-BCA6-CDE760628F20}" srcId="{65A86CA4-D8A7-44C5-A7F9-12CC5F9B2405}" destId="{3B78DCE3-8141-4EB8-9164-0EE2D9EB9AD6}" srcOrd="0" destOrd="0" parTransId="{F630CF0C-FF7A-4F65-8F18-405B435073BD}" sibTransId="{9CF7EDC2-B8E6-448C-B521-E418EBE648F8}"/>
    <dgm:cxn modelId="{D87F2553-7B04-4E33-9D65-ECB91397E945}" type="presParOf" srcId="{2536A6F0-B91E-4FC6-A832-B43A9072E32C}" destId="{61C1EE6D-EF41-42D5-B5B6-78137619DD0D}" srcOrd="0" destOrd="0" presId="urn:microsoft.com/office/officeart/2005/8/layout/hProcess9"/>
    <dgm:cxn modelId="{0AFE2089-0222-4B77-9894-57F854AFA39B}" type="presParOf" srcId="{2536A6F0-B91E-4FC6-A832-B43A9072E32C}" destId="{89AE77B8-9291-4FC8-A1E3-68C6FADD8D36}" srcOrd="1" destOrd="0" presId="urn:microsoft.com/office/officeart/2005/8/layout/hProcess9"/>
    <dgm:cxn modelId="{2F0A1A8E-8E6D-417C-8A3F-9FB570C107C4}" type="presParOf" srcId="{89AE77B8-9291-4FC8-A1E3-68C6FADD8D36}" destId="{934FB221-E81D-4CF7-ADAB-5D51661B9EBF}" srcOrd="0" destOrd="0" presId="urn:microsoft.com/office/officeart/2005/8/layout/hProcess9"/>
    <dgm:cxn modelId="{CE9A8C80-5F9A-462F-9487-E479A7E2AEA5}" type="presParOf" srcId="{89AE77B8-9291-4FC8-A1E3-68C6FADD8D36}" destId="{05A8BCD7-D51F-4D9A-BDFE-206DA3A3D0AA}" srcOrd="1" destOrd="0" presId="urn:microsoft.com/office/officeart/2005/8/layout/hProcess9"/>
    <dgm:cxn modelId="{F0AAEA36-2FC5-4732-89A0-3A5CFA88C52C}" type="presParOf" srcId="{89AE77B8-9291-4FC8-A1E3-68C6FADD8D36}" destId="{8085C478-CA1E-4646-AAF0-FD70732E333D}" srcOrd="2" destOrd="0" presId="urn:microsoft.com/office/officeart/2005/8/layout/hProcess9"/>
    <dgm:cxn modelId="{E6696377-8982-4272-8ECF-F180809E5505}" type="presParOf" srcId="{89AE77B8-9291-4FC8-A1E3-68C6FADD8D36}" destId="{666E78BE-C662-4F3C-9CDD-C651CAC658DB}" srcOrd="3" destOrd="0" presId="urn:microsoft.com/office/officeart/2005/8/layout/hProcess9"/>
    <dgm:cxn modelId="{EE94BB0A-E203-4AA4-B39A-BAFF4292B2F0}" type="presParOf" srcId="{89AE77B8-9291-4FC8-A1E3-68C6FADD8D36}" destId="{243F4A2C-5F52-4393-B543-2434CD8CD7C5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F89760-8318-4960-9C94-C8580B24A08F}">
      <dsp:nvSpPr>
        <dsp:cNvPr id="0" name=""/>
        <dsp:cNvSpPr/>
      </dsp:nvSpPr>
      <dsp:spPr>
        <a:xfrm>
          <a:off x="3048000" y="1742510"/>
          <a:ext cx="1668009" cy="578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489"/>
              </a:lnTo>
              <a:lnTo>
                <a:pt x="1668009" y="289489"/>
              </a:lnTo>
              <a:lnTo>
                <a:pt x="1668009" y="57897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9CBC2C-BA17-4909-97C9-3D009FEF6A5B}">
      <dsp:nvSpPr>
        <dsp:cNvPr id="0" name=""/>
        <dsp:cNvSpPr/>
      </dsp:nvSpPr>
      <dsp:spPr>
        <a:xfrm>
          <a:off x="1379990" y="1742510"/>
          <a:ext cx="1668009" cy="578978"/>
        </a:xfrm>
        <a:custGeom>
          <a:avLst/>
          <a:gdLst/>
          <a:ahLst/>
          <a:cxnLst/>
          <a:rect l="0" t="0" r="0" b="0"/>
          <a:pathLst>
            <a:path>
              <a:moveTo>
                <a:pt x="1668009" y="0"/>
              </a:moveTo>
              <a:lnTo>
                <a:pt x="1668009" y="289489"/>
              </a:lnTo>
              <a:lnTo>
                <a:pt x="0" y="289489"/>
              </a:lnTo>
              <a:lnTo>
                <a:pt x="0" y="57897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4C3A3B-03CF-4B72-A848-A3FB43372698}">
      <dsp:nvSpPr>
        <dsp:cNvPr id="0" name=""/>
        <dsp:cNvSpPr/>
      </dsp:nvSpPr>
      <dsp:spPr>
        <a:xfrm>
          <a:off x="1669479" y="363990"/>
          <a:ext cx="2757041" cy="137852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>
              <a:solidFill>
                <a:schemeClr val="tx1"/>
              </a:solidFill>
            </a:rPr>
            <a:t>Дислалия</a:t>
          </a:r>
          <a:endParaRPr lang="ru-RU" sz="2900" kern="1200" dirty="0">
            <a:solidFill>
              <a:schemeClr val="tx1"/>
            </a:solidFill>
          </a:endParaRPr>
        </a:p>
      </dsp:txBody>
      <dsp:txXfrm>
        <a:off x="1669479" y="363990"/>
        <a:ext cx="2757041" cy="1378520"/>
      </dsp:txXfrm>
    </dsp:sp>
    <dsp:sp modelId="{9F4031AB-E915-436F-8047-D77281A1636D}">
      <dsp:nvSpPr>
        <dsp:cNvPr id="0" name=""/>
        <dsp:cNvSpPr/>
      </dsp:nvSpPr>
      <dsp:spPr>
        <a:xfrm>
          <a:off x="1469" y="2321489"/>
          <a:ext cx="2757041" cy="137852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>
              <a:solidFill>
                <a:schemeClr val="tx1"/>
              </a:solidFill>
            </a:rPr>
            <a:t>Механическая</a:t>
          </a:r>
          <a:endParaRPr lang="ru-RU" sz="2900" kern="1200" dirty="0">
            <a:solidFill>
              <a:schemeClr val="tx1"/>
            </a:solidFill>
          </a:endParaRPr>
        </a:p>
      </dsp:txBody>
      <dsp:txXfrm>
        <a:off x="1469" y="2321489"/>
        <a:ext cx="2757041" cy="1378520"/>
      </dsp:txXfrm>
    </dsp:sp>
    <dsp:sp modelId="{36B06EDC-8854-4FF2-903B-63B3E3CD5DEB}">
      <dsp:nvSpPr>
        <dsp:cNvPr id="0" name=""/>
        <dsp:cNvSpPr/>
      </dsp:nvSpPr>
      <dsp:spPr>
        <a:xfrm>
          <a:off x="3337489" y="2321489"/>
          <a:ext cx="2757041" cy="137852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>
              <a:solidFill>
                <a:schemeClr val="tx1"/>
              </a:solidFill>
            </a:rPr>
            <a:t>Функциональная</a:t>
          </a:r>
          <a:endParaRPr lang="ru-RU" sz="2900" kern="1200" dirty="0">
            <a:solidFill>
              <a:schemeClr val="tx1"/>
            </a:solidFill>
          </a:endParaRPr>
        </a:p>
      </dsp:txBody>
      <dsp:txXfrm>
        <a:off x="3337489" y="2321489"/>
        <a:ext cx="2757041" cy="13785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C1EE6D-EF41-42D5-B5B6-78137619DD0D}">
      <dsp:nvSpPr>
        <dsp:cNvPr id="0" name=""/>
        <dsp:cNvSpPr/>
      </dsp:nvSpPr>
      <dsp:spPr>
        <a:xfrm>
          <a:off x="624006" y="0"/>
          <a:ext cx="7072074" cy="460375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4FB221-E81D-4CF7-ADAB-5D51661B9EBF}">
      <dsp:nvSpPr>
        <dsp:cNvPr id="0" name=""/>
        <dsp:cNvSpPr/>
      </dsp:nvSpPr>
      <dsp:spPr>
        <a:xfrm>
          <a:off x="8937" y="1381124"/>
          <a:ext cx="2678028" cy="18415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I </a:t>
          </a:r>
          <a:r>
            <a:rPr lang="ru-RU" sz="2000" kern="1200" dirty="0" smtClean="0">
              <a:solidFill>
                <a:schemeClr val="tx1"/>
              </a:solidFill>
            </a:rPr>
            <a:t>ЭТАП </a:t>
          </a:r>
          <a:r>
            <a:rPr lang="ru-RU" sz="2000" b="1" i="1" kern="1200" dirty="0" smtClean="0">
              <a:solidFill>
                <a:schemeClr val="tx1"/>
              </a:solidFill>
            </a:rPr>
            <a:t>подготовительный</a:t>
          </a:r>
          <a:endParaRPr lang="ru-RU" sz="2000" b="1" i="1" kern="1200" dirty="0">
            <a:solidFill>
              <a:schemeClr val="tx1"/>
            </a:solidFill>
          </a:endParaRPr>
        </a:p>
      </dsp:txBody>
      <dsp:txXfrm>
        <a:off x="98832" y="1471019"/>
        <a:ext cx="2498238" cy="1661710"/>
      </dsp:txXfrm>
    </dsp:sp>
    <dsp:sp modelId="{8085C478-CA1E-4646-AAF0-FD70732E333D}">
      <dsp:nvSpPr>
        <dsp:cNvPr id="0" name=""/>
        <dsp:cNvSpPr/>
      </dsp:nvSpPr>
      <dsp:spPr>
        <a:xfrm>
          <a:off x="2821029" y="1381124"/>
          <a:ext cx="2678028" cy="1841500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II </a:t>
          </a:r>
          <a:r>
            <a:rPr lang="ru-RU" sz="2000" kern="1200" dirty="0" smtClean="0">
              <a:solidFill>
                <a:schemeClr val="tx1"/>
              </a:solidFill>
            </a:rPr>
            <a:t>ЭТАП </a:t>
          </a:r>
          <a:r>
            <a:rPr lang="ru-RU" sz="2000" b="1" i="1" kern="1200" dirty="0" smtClean="0">
              <a:solidFill>
                <a:schemeClr val="tx1"/>
              </a:solidFill>
            </a:rPr>
            <a:t>формирование произносительных умений и навыков</a:t>
          </a:r>
          <a:r>
            <a:rPr lang="ru-RU" sz="2000" kern="1200" dirty="0" smtClean="0">
              <a:solidFill>
                <a:schemeClr val="tx1"/>
              </a:solidFill>
            </a:rPr>
            <a:t>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2910924" y="1471019"/>
        <a:ext cx="2498238" cy="1661710"/>
      </dsp:txXfrm>
    </dsp:sp>
    <dsp:sp modelId="{243F4A2C-5F52-4393-B543-2434CD8CD7C5}">
      <dsp:nvSpPr>
        <dsp:cNvPr id="0" name=""/>
        <dsp:cNvSpPr/>
      </dsp:nvSpPr>
      <dsp:spPr>
        <a:xfrm>
          <a:off x="5633122" y="1381124"/>
          <a:ext cx="2678028" cy="1841500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III </a:t>
          </a:r>
          <a:r>
            <a:rPr lang="ru-RU" sz="2000" kern="1200" dirty="0" smtClean="0">
              <a:solidFill>
                <a:schemeClr val="tx1"/>
              </a:solidFill>
            </a:rPr>
            <a:t>ЭТАП </a:t>
          </a:r>
          <a:endParaRPr lang="ru-RU" sz="2000" b="1" i="1" kern="1200" dirty="0" smtClean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</a:rPr>
            <a:t>формирования коммуникативных умений и навыков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5723017" y="1471019"/>
        <a:ext cx="2498238" cy="16617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345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020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82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696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4747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859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18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104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50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40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380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41947-43B8-4D50-8479-F3DDE5EE5FAB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6172E-DD98-4CA3-99C0-F0E66A4F66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411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43061" y="2124372"/>
            <a:ext cx="6165465" cy="1600438"/>
          </a:xfrm>
          <a:prstGeom prst="round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ДИСЛАЛИЯ</a:t>
            </a:r>
            <a:endParaRPr lang="ru-RU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43061" y="4035162"/>
            <a:ext cx="6165465" cy="577818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Гарибзанова /Думова /Савеличева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93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0062" y="534724"/>
            <a:ext cx="8043863" cy="1899315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Дислалия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– расстройство речи, выраженное в искажении, замещении, отсутствии, замене звуков устной речи при сохранении словарного запаса, понимания грамматического строя, иннервации артикуляционного аппарата, нормального слуха (отклонение не связано с повреждениями головного мозга или потерей слуха).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75708049"/>
              </p:ext>
            </p:extLst>
          </p:nvPr>
        </p:nvGraphicFramePr>
        <p:xfrm>
          <a:off x="1473993" y="2434039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077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00073" y="771525"/>
            <a:ext cx="8229601" cy="5514985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Механическая форма 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может возникать у взрослых и у детей. В основе ее развития лежит изменения речевого аппарата органического происхождения. Чаще всего произношение неправильной речи связано с некоторыми патологиями языка в виде короткой уздечки и неправильного прикуса. Кроме этого, дефекты речи могут возникать при некоторых возрастных изменениях, например, отсутствие зубов.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Функциональная форма 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развивается при различных нарушениях физического и психического состояния детей, а также под воздействием факторов окружающей среды. Такая форма речевой патологии разделяется на следующие виды: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акустико-фонематическая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дислалия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плохое произношение связано с недостаточным развитием речевого слуха;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артикуляторно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-фонематическая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дислалия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возникает в том случае, если ребенок не достаточно усвоил правильные положения органов речевого аппарата, которые необходимы для правильного произношения звуков.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артикуляторно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-фонетическая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дислалия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звукопроизношение искажается в результате неправильного усвоения артикуляционных позиций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41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9522801"/>
              </p:ext>
            </p:extLst>
          </p:nvPr>
        </p:nvGraphicFramePr>
        <p:xfrm>
          <a:off x="552449" y="1254124"/>
          <a:ext cx="8277226" cy="5256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8613"/>
                <a:gridCol w="4138613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Органические причины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проблемы с произношением возникают в результате различных аномалий в строении артикуляционного аппарата, которые могут быть врожденного и приобретенного характера.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Чаще всего у пациентов диагностируются следующие аномалии:</a:t>
                      </a:r>
                      <a:endParaRPr lang="ru-RU" sz="1600" b="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Социально-биологические причины 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проявляются в следующем:</a:t>
                      </a:r>
                      <a:endParaRPr lang="ru-RU" sz="1600" b="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нарушение прикуса;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зубов;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укороченная уздечка верхней губы;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расщелина твердого неба;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высокий свод неба.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ребенок слышит неправильную речь в семье и подражает ей;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 не уделяют необходимого внимания ребенку и не обращают внимания на его запущенную речь;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присутствуют проблемы с фонематическим восприятием;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снижение слуха;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Courier New" panose="02070309020205020404" pitchFamily="49" charset="0"/>
                        <a:buChar char="o"/>
                        <a:tabLst>
                          <a:tab pos="914400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умственная отсталость у ребенка.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990725" y="277549"/>
            <a:ext cx="5400674" cy="758009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ПРИЧИНЫ ДИСЛАЛИИ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95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f.ppt-online.org/files1/slide/4/486rA2pkQLP0xfJcNWY1GMuzsw3DOe5dUyVaEbFvI/slide-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389889"/>
            <a:ext cx="7942263" cy="601091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186520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.ytimg.com/vi/X9OVLUlrsJ4/maxresdefault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6" r="10556"/>
          <a:stretch/>
        </p:blipFill>
        <p:spPr bwMode="auto">
          <a:xfrm>
            <a:off x="371476" y="3329940"/>
            <a:ext cx="4700587" cy="3341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 descr="https://im0-tub-ru.yandex.net/i?id=0627d6ae13eb29f04eb4565fe8de23d9-l&amp;n=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081" y="303212"/>
            <a:ext cx="5940425" cy="3394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874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28736" y="361473"/>
            <a:ext cx="6200775" cy="1087887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 КОРРЕКЦИОННОЙ РАБОТЫ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955301754"/>
              </p:ext>
            </p:extLst>
          </p:nvPr>
        </p:nvGraphicFramePr>
        <p:xfrm>
          <a:off x="466725" y="1868488"/>
          <a:ext cx="8320088" cy="4603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36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00074" y="812959"/>
            <a:ext cx="8043863" cy="5278750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этап — подготовительный. </a:t>
            </a:r>
            <a:endParaRPr lang="ru-RU" sz="2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подготовить речеслуховой и речедвигательный анализаторы к правильному восприятию и звукопроизношению.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Содержание: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точных движения органов артикуляции посредством артикуляционной гимнастики.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направленной воздушной струи.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мелкой моторики рук.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фонематических процессов.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Отработка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опорных звуков</a:t>
            </a:r>
          </a:p>
        </p:txBody>
      </p:sp>
    </p:spTree>
    <p:extLst>
      <p:ext uri="{BB962C8B-B14F-4D97-AF65-F5344CB8AC3E}">
        <p14:creationId xmlns:p14="http://schemas.microsoft.com/office/powerpoint/2010/main" val="249580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42912" y="177180"/>
            <a:ext cx="8229600" cy="6394658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 этап — формирование произносительных умений и </a:t>
            </a:r>
            <a:r>
              <a:rPr lang="ru-RU" sz="2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навыков. Постановка 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добиться правильного произношения изолированного звука.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Содержание: </a:t>
            </a:r>
            <a:endParaRPr lang="ru-RU" sz="2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объединение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отработанных на подготовительном этапе движений и положений органом артикуляционного аппарата; </a:t>
            </a:r>
            <a:endParaRPr lang="ru-RU" sz="2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артикуляционной базы данного звука; </a:t>
            </a:r>
            <a:endParaRPr lang="ru-RU" sz="2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добавление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воздушной струи голоса для постановки звонких и сонорных; </a:t>
            </a:r>
            <a:endParaRPr lang="ru-RU" sz="2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отработка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произношения изолированного звука, которая может осуществляться тремя способами: по подражанию, 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механической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помощью, смешанным способом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67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42899" y="580881"/>
            <a:ext cx="8572501" cy="5692126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Способы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постановки звуков: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по подражанию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имитативный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с механической помощью,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смешанный.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Автоматизация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звука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добиться правильного произношения звука в самостоятельной речи.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постепенное, последовательное введение поставленного звука в слоги, слова, предложения и в самостоятельную речь ребенка.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Дифференциация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звуков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научить детей различать смешиваемые звуки и правильно употреблять их в собственной речи.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постепенная, последовательная дифференциация смешиваемых звуков по моторным и акустическим признакам, сначала изолированных, затем в слогах, словах, предложениях и в самостоятельной речи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8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57200" y="633229"/>
            <a:ext cx="8301038" cy="5617496"/>
          </a:xfrm>
          <a:prstGeom prst="roundRect">
            <a:avLst/>
          </a:prstGeom>
          <a:solidFill>
            <a:schemeClr val="bg1">
              <a:alpha val="3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 этап – </a:t>
            </a:r>
            <a:r>
              <a:rPr lang="ru-RU" sz="21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</a:t>
            </a:r>
            <a:r>
              <a:rPr lang="ru-RU" sz="2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коммуникативных умений и </a:t>
            </a:r>
            <a:r>
              <a:rPr lang="ru-RU" sz="21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навыков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1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</a:t>
            </a:r>
            <a:r>
              <a:rPr lang="ru-RU" sz="2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сформировать у ребенка умения и навыки безошибочного употребления звуков речи в ситуациях общения.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Содержание: </a:t>
            </a:r>
            <a:endParaRPr lang="ru-RU" sz="21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Завершение 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работы по автоматизации и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дифференции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звуков</a:t>
            </a:r>
            <a:r>
              <a:rPr lang="ru-RU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Закрепление 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произносительных навыков в различных ситуациях общения. </a:t>
            </a:r>
            <a:endParaRPr lang="ru-RU" sz="21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Предупреждение 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преодоление нарушений чтения и письма в возрасте 6 - 7 лет. 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основном используется текстовый материал. Применяются различные формы и виды речи, используются творческие упражнения, подбирается материал, насыщенный заданными звуками. </a:t>
            </a:r>
          </a:p>
        </p:txBody>
      </p:sp>
    </p:spTree>
    <p:extLst>
      <p:ext uri="{BB962C8B-B14F-4D97-AF65-F5344CB8AC3E}">
        <p14:creationId xmlns:p14="http://schemas.microsoft.com/office/powerpoint/2010/main" val="268852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425</Words>
  <Application>Microsoft Office PowerPoint</Application>
  <PresentationFormat>Экран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Courier New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Натали</dc:creator>
  <cp:lastModifiedBy>Натали</cp:lastModifiedBy>
  <cp:revision>6</cp:revision>
  <dcterms:created xsi:type="dcterms:W3CDTF">2020-11-03T12:59:37Z</dcterms:created>
  <dcterms:modified xsi:type="dcterms:W3CDTF">2020-11-03T13:45:26Z</dcterms:modified>
</cp:coreProperties>
</file>