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1431"/>
    <p:restoredTop sz="94150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presProps" Target="presProps.xml"  /><Relationship Id="rId7" Type="http://schemas.openxmlformats.org/officeDocument/2006/relationships/viewProps" Target="viewProps.xml"  /><Relationship Id="rId8" Type="http://schemas.openxmlformats.org/officeDocument/2006/relationships/theme" Target="theme/theme1.xml"  /><Relationship Id="rId9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altLang="en-US" smtClean="0"/>
              <a:t>Образец подзаголовка</a:t>
            </a:r>
            <a:endParaRPr lang="ru-RU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en-US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Табл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Таблица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ru-RU" altLang="en-US" smtClean="0"/>
              <a:t>Вставка таблицы</a:t>
            </a:r>
            <a:endParaRPr lang="ru-RU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en-US" smtClean="0"/>
              <a:t>Вставка картинки</a:t>
            </a:r>
            <a:endParaRPr lang="ru-RU" alt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ru-RU" altLang="en-US" smtClean="0"/>
              <a:t>Образец текста</a:t>
            </a:r>
            <a:endParaRPr lang="ru-RU" alt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Встави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Оглавл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ru-RU" altLang="en-US" smtClean="0"/>
              <a:t>Введение</a:t>
            </a:r>
            <a:endParaRPr lang="ru-RU" altLang="en-US"/>
          </a:p>
          <a:p>
            <a:pPr lvl="0"/>
            <a:r>
              <a:rPr lang="ru-RU" altLang="en-US" smtClean="0"/>
              <a:t>Основной текст 1</a:t>
            </a:r>
            <a:endParaRPr lang="ru-RU" altLang="en-US"/>
          </a:p>
          <a:p>
            <a:pPr lvl="0"/>
            <a:r>
              <a:rPr lang="ru-RU" altLang="en-US" smtClean="0"/>
              <a:t>Основной текст 2</a:t>
            </a:r>
            <a:endParaRPr lang="ru-RU" altLang="en-US"/>
          </a:p>
          <a:p>
            <a:pPr lvl="0"/>
            <a:r>
              <a:rPr lang="ru-RU" altLang="en-US" smtClean="0"/>
              <a:t>Основной текст 3</a:t>
            </a:r>
            <a:endParaRPr lang="ru-RU" altLang="en-US"/>
          </a:p>
          <a:p>
            <a:pPr lvl="0"/>
            <a:r>
              <a:rPr lang="ru-RU" altLang="en-US" smtClean="0"/>
              <a:t>Заключение</a:t>
            </a:r>
            <a:endParaRPr lang="ru-RU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ru-RU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altLang="en-US" dirty="0" smtClean="0"/>
              <a:t>Образец текста</a:t>
            </a:r>
          </a:p>
          <a:p>
            <a:pPr lvl="1"/>
            <a:r>
              <a:rPr lang="ru-RU" altLang="en-US" dirty="0" smtClean="0"/>
              <a:t>Второй уровень</a:t>
            </a:r>
          </a:p>
          <a:p>
            <a:pPr lvl="2"/>
            <a:r>
              <a:rPr lang="ru-RU" altLang="en-US" dirty="0" smtClean="0"/>
              <a:t>Третий уровень</a:t>
            </a:r>
          </a:p>
          <a:p>
            <a:pPr lvl="3"/>
            <a:r>
              <a:rPr lang="ru-RU" altLang="en-US" dirty="0" smtClean="0"/>
              <a:t>Четвертый уровень</a:t>
            </a:r>
          </a:p>
          <a:p>
            <a:pPr lvl="4"/>
            <a:r>
              <a:rPr lang="ru-RU" altLang="en-US" dirty="0" smtClean="0"/>
              <a:t>Пятый уровень</a:t>
            </a:r>
            <a:endParaRPr lang="ru-RU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ru-RU" altLang="en-US" smtClean="0"/>
              <a:pPr/>
              <a:t>2009-12-07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3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-675"/>
            <a:ext cx="12193201" cy="6858675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ctrTitle" idx="0"/>
          </p:nvPr>
        </p:nvSpPr>
        <p:spPr>
          <a:xfrm>
            <a:off x="5735955" y="836675"/>
            <a:ext cx="6456045" cy="1440180"/>
          </a:xfrm>
        </p:spPr>
        <p:txBody>
          <a:bodyPr/>
          <a:lstStyle/>
          <a:p>
            <a:pPr>
              <a:defRPr/>
            </a:pPr>
            <a:r>
              <a:rPr lang="ru-RU" altLang="en-US" sz="3600"/>
              <a:t>ФИО</a:t>
            </a:r>
            <a:r>
              <a:rPr lang="en-US" altLang="ru-RU" sz="3600"/>
              <a:t>:</a:t>
            </a:r>
            <a:r>
              <a:rPr lang="ru-RU" altLang="en-US" sz="3600"/>
              <a:t> Герасименко Ксения Эдуардовна</a:t>
            </a:r>
            <a:endParaRPr lang="ru-RU" altLang="en-US" sz="36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27216" y="2492883"/>
            <a:ext cx="6264783" cy="3888486"/>
          </a:xfrm>
        </p:spPr>
        <p:txBody>
          <a:bodyPr/>
          <a:lstStyle/>
          <a:p>
            <a:pPr>
              <a:defRPr/>
            </a:pPr>
            <a:r>
              <a:rPr lang="ru-RU" altLang="en-US">
                <a:solidFill>
                  <a:schemeClr val="tx1"/>
                </a:solidFill>
              </a:rPr>
              <a:t>Возраст</a:t>
            </a:r>
            <a:r>
              <a:rPr lang="en-US" altLang="ru-RU">
                <a:solidFill>
                  <a:schemeClr val="tx1"/>
                </a:solidFill>
              </a:rPr>
              <a:t>:</a:t>
            </a:r>
            <a:r>
              <a:rPr lang="ru-RU" altLang="en-US">
                <a:solidFill>
                  <a:schemeClr val="tx1"/>
                </a:solidFill>
              </a:rPr>
              <a:t> </a:t>
            </a:r>
            <a:r>
              <a:rPr lang="en-US" altLang="ru-RU">
                <a:solidFill>
                  <a:schemeClr val="tx1"/>
                </a:solidFill>
              </a:rPr>
              <a:t>18</a:t>
            </a:r>
            <a:r>
              <a:rPr lang="ru-RU" altLang="en-US">
                <a:solidFill>
                  <a:schemeClr val="tx1"/>
                </a:solidFill>
              </a:rPr>
              <a:t> лет</a:t>
            </a:r>
            <a:endParaRPr lang="ru-RU" alt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altLang="en-US">
                <a:solidFill>
                  <a:schemeClr val="tx1"/>
                </a:solidFill>
              </a:rPr>
              <a:t>Место рождения</a:t>
            </a:r>
            <a:r>
              <a:rPr lang="en-US" altLang="ru-RU">
                <a:solidFill>
                  <a:schemeClr val="tx1"/>
                </a:solidFill>
              </a:rPr>
              <a:t>:</a:t>
            </a:r>
            <a:r>
              <a:rPr lang="ru-RU" altLang="en-US">
                <a:solidFill>
                  <a:schemeClr val="tx1"/>
                </a:solidFill>
              </a:rPr>
              <a:t> г</a:t>
            </a:r>
            <a:r>
              <a:rPr lang="en-US" altLang="ru-RU">
                <a:solidFill>
                  <a:schemeClr val="tx1"/>
                </a:solidFill>
              </a:rPr>
              <a:t>.</a:t>
            </a:r>
            <a:r>
              <a:rPr lang="ru-RU" altLang="en-US">
                <a:solidFill>
                  <a:schemeClr val="tx1"/>
                </a:solidFill>
              </a:rPr>
              <a:t>Волгоград</a:t>
            </a:r>
            <a:endParaRPr lang="ru-RU" alt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altLang="en-US">
                <a:solidFill>
                  <a:schemeClr val="tx1"/>
                </a:solidFill>
              </a:rPr>
              <a:t>Контактные данные</a:t>
            </a:r>
            <a:r>
              <a:rPr lang="en-US" altLang="ru-RU">
                <a:solidFill>
                  <a:schemeClr val="tx1"/>
                </a:solidFill>
              </a:rPr>
              <a:t>:</a:t>
            </a:r>
            <a:r>
              <a:rPr lang="ru-RU" altLang="en-US">
                <a:solidFill>
                  <a:schemeClr val="tx1"/>
                </a:solidFill>
              </a:rPr>
              <a:t> </a:t>
            </a:r>
            <a:r>
              <a:rPr lang="en-US" altLang="ru-RU">
                <a:solidFill>
                  <a:schemeClr val="tx1"/>
                </a:solidFill>
              </a:rPr>
              <a:t>              8-904-753-61-93</a:t>
            </a:r>
            <a:r>
              <a:rPr lang="ru-RU" altLang="en-US">
                <a:solidFill>
                  <a:schemeClr val="tx1"/>
                </a:solidFill>
              </a:rPr>
              <a:t> </a:t>
            </a:r>
            <a:endParaRPr lang="ru-RU" alt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ru-RU">
                <a:solidFill>
                  <a:schemeClr val="tx1"/>
                </a:solidFill>
              </a:rPr>
              <a:t>kcenia150201@gmail.com</a:t>
            </a:r>
            <a:endParaRPr lang="en-US" altLang="ru-RU">
              <a:solidFill>
                <a:schemeClr val="tx1"/>
              </a:solidFill>
            </a:endParaRPr>
          </a:p>
        </p:txBody>
      </p:sp>
      <p:pic>
        <p:nvPicPr>
          <p:cNvPr id="7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>
          <a:xfrm>
            <a:off x="609601" y="269747"/>
            <a:ext cx="10972798" cy="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altLang="en-US"/>
              <a:t/>
            </a:r>
            <a:endParaRPr lang="ru-RU" alt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1" y="269747"/>
            <a:ext cx="11208640" cy="4525963"/>
          </a:xfrm>
        </p:spPr>
        <p:txBody>
          <a:bodyPr/>
          <a:lstStyle/>
          <a:p>
            <a:pPr>
              <a:buNone/>
              <a:defRPr/>
            </a:pPr>
            <a:r>
              <a:rPr lang="ru-RU" altLang="en-US"/>
              <a:t>Место обучения</a:t>
            </a:r>
            <a:r>
              <a:rPr lang="en-US" altLang="ru-RU"/>
              <a:t>:</a:t>
            </a:r>
            <a:r>
              <a:rPr lang="ru-RU" altLang="en-US"/>
              <a:t> Волгоградский государственный               социально</a:t>
            </a:r>
            <a:r>
              <a:rPr lang="en-US" altLang="ru-RU"/>
              <a:t>-</a:t>
            </a:r>
            <a:r>
              <a:rPr lang="ru-RU" altLang="en-US"/>
              <a:t> педагогический университет</a:t>
            </a:r>
            <a:endParaRPr lang="ru-RU" altLang="en-US"/>
          </a:p>
          <a:p>
            <a:pPr>
              <a:buNone/>
              <a:defRPr/>
            </a:pPr>
            <a:r>
              <a:rPr lang="ru-RU" altLang="en-US"/>
              <a:t>Образование</a:t>
            </a:r>
            <a:r>
              <a:rPr lang="en-US" altLang="ru-RU"/>
              <a:t>:</a:t>
            </a:r>
            <a:r>
              <a:rPr lang="ru-RU" altLang="en-US"/>
              <a:t> Психолого</a:t>
            </a:r>
            <a:r>
              <a:rPr lang="en-US" altLang="ru-RU"/>
              <a:t>-</a:t>
            </a:r>
            <a:r>
              <a:rPr lang="ru-RU" altLang="en-US"/>
              <a:t>педагогическое</a:t>
            </a:r>
            <a:endParaRPr lang="ru-RU" altLang="en-US"/>
          </a:p>
          <a:p>
            <a:pPr>
              <a:buNone/>
              <a:defRPr/>
            </a:pPr>
            <a:r>
              <a:rPr lang="ru-RU" altLang="en-US"/>
              <a:t>Направление</a:t>
            </a:r>
            <a:r>
              <a:rPr lang="en-US" altLang="ru-RU"/>
              <a:t>:</a:t>
            </a:r>
            <a:r>
              <a:rPr lang="ru-RU" altLang="en-US"/>
              <a:t> Психология и социальная педагогика</a:t>
            </a:r>
            <a:endParaRPr lang="ru-RU" altLang="en-US"/>
          </a:p>
          <a:p>
            <a:pPr>
              <a:buNone/>
              <a:defRPr/>
            </a:pPr>
            <a:r>
              <a:rPr lang="ru-RU" altLang="en-US"/>
              <a:t> </a:t>
            </a:r>
            <a:endParaRPr lang="ru-RU" altLang="en-US"/>
          </a:p>
        </p:txBody>
      </p:sp>
      <p:pic>
        <p:nvPicPr>
          <p:cNvPr id="6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927603" y="2712151"/>
            <a:ext cx="5717062" cy="38132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ru-RU" sz="4000"/>
              <a:t>3</a:t>
            </a:r>
            <a:r>
              <a:rPr lang="ru-RU" altLang="en-US" sz="4000"/>
              <a:t> факта обо мне</a:t>
            </a:r>
            <a:endParaRPr lang="ru-RU" altLang="en-US" sz="40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93799" y="1811972"/>
            <a:ext cx="8366757" cy="3777298"/>
          </a:xfrm>
        </p:spPr>
        <p:txBody>
          <a:bodyPr/>
          <a:lstStyle/>
          <a:p>
            <a:pPr>
              <a:buNone/>
              <a:defRPr/>
            </a:pPr>
            <a:r>
              <a:rPr lang="en-US" altLang="ru-RU"/>
              <a:t>1.</a:t>
            </a:r>
            <a:r>
              <a:rPr lang="ru-RU" altLang="en-US"/>
              <a:t> Всегда готова прийти на помощь</a:t>
            </a:r>
            <a:endParaRPr lang="ru-RU" altLang="en-US"/>
          </a:p>
          <a:p>
            <a:pPr>
              <a:buNone/>
              <a:defRPr/>
            </a:pPr>
            <a:r>
              <a:rPr lang="en-US" altLang="ru-RU"/>
              <a:t>2.</a:t>
            </a:r>
            <a:r>
              <a:rPr lang="ru-RU" altLang="en-US"/>
              <a:t> Люблю животных</a:t>
            </a:r>
            <a:endParaRPr lang="ru-RU" altLang="en-US"/>
          </a:p>
          <a:p>
            <a:pPr>
              <a:buNone/>
              <a:defRPr/>
            </a:pPr>
            <a:r>
              <a:rPr lang="en-US" altLang="ru-RU"/>
              <a:t>3.</a:t>
            </a:r>
            <a:r>
              <a:rPr lang="ru-RU" altLang="en-US"/>
              <a:t> Много читаю </a:t>
            </a:r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ru-RU" altLang="en-US"/>
              <a:t>Личностные качества</a:t>
            </a:r>
            <a:endParaRPr lang="ru-RU" alt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4057" y="1417638"/>
            <a:ext cx="7228329" cy="4525963"/>
          </a:xfrm>
        </p:spPr>
        <p:txBody>
          <a:bodyPr/>
          <a:lstStyle/>
          <a:p>
            <a:pPr>
              <a:buNone/>
              <a:defRPr/>
            </a:pPr>
            <a:r>
              <a:rPr lang="en-US" altLang="ru-RU"/>
              <a:t>1.</a:t>
            </a:r>
            <a:r>
              <a:rPr lang="ru-RU" altLang="en-US"/>
              <a:t> Пунктуальность</a:t>
            </a:r>
            <a:endParaRPr lang="ru-RU" altLang="en-US"/>
          </a:p>
          <a:p>
            <a:pPr>
              <a:buNone/>
              <a:defRPr/>
            </a:pPr>
            <a:r>
              <a:rPr lang="en-US" altLang="ru-RU"/>
              <a:t>2.</a:t>
            </a:r>
            <a:r>
              <a:rPr lang="ru-RU" altLang="en-US"/>
              <a:t> Отзывчивость</a:t>
            </a:r>
            <a:endParaRPr lang="ru-RU" altLang="en-US"/>
          </a:p>
          <a:p>
            <a:pPr>
              <a:buNone/>
              <a:defRPr/>
            </a:pPr>
            <a:r>
              <a:rPr lang="en-US" altLang="ru-RU"/>
              <a:t>3.</a:t>
            </a:r>
            <a:r>
              <a:rPr lang="ru-RU" altLang="en-US"/>
              <a:t> Ответственность</a:t>
            </a:r>
            <a:endParaRPr lang="ru-RU" altLang="en-US"/>
          </a:p>
          <a:p>
            <a:pPr>
              <a:buNone/>
              <a:defRPr/>
            </a:pPr>
            <a:r>
              <a:rPr lang="en-US" altLang="ru-RU"/>
              <a:t>4.</a:t>
            </a:r>
            <a:r>
              <a:rPr lang="ru-RU" altLang="en-US"/>
              <a:t> Чуткость</a:t>
            </a:r>
            <a:endParaRPr lang="ru-RU" altLang="en-US"/>
          </a:p>
          <a:p>
            <a:pPr>
              <a:buNone/>
              <a:defRPr/>
            </a:pPr>
            <a:r>
              <a:rPr lang="en-US" altLang="ru-RU"/>
              <a:t>5.</a:t>
            </a:r>
            <a:r>
              <a:rPr lang="ru-RU" altLang="en-US"/>
              <a:t> Доброжелательность</a:t>
            </a:r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Thinkfree Office">
  <a:themeElements>
    <a:clrScheme name="Thinkfree Office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Thinkfree Office">
      <a:majorFont>
        <a:latin typeface="HCR Dotum"/>
        <a:ea typeface=""/>
        <a:cs typeface="Times New Roman"/>
        <a:font script="Jpan" typeface="MS PGothic"/>
        <a:font script="Hang" typeface="HCR Dotum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HCR Dotum"/>
        <a:ea typeface=""/>
        <a:cs typeface="Times New Roman"/>
        <a:font script="Jpan" typeface="MS PGothic"/>
        <a:font script="Hang" typeface="HCR Dotum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inkfre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48</ep:Words>
  <ep:PresentationFormat>Экран (4:3)</ep:PresentationFormat>
  <ep:Paragraphs>19</ep:Paragraphs>
  <ep:Slides>4</ep:Slides>
  <ep:Notes>0</ep:Notes>
  <ep:TotalTime>0</ep:TotalTime>
  <ep:HiddenSlides>0</ep:HiddenSlides>
  <ep:MMClips>0</ep:MMClips>
  <ep:HeadingPairs>
    <vt:vector size="4" baseType="variant">
      <vt:variant>
        <vt:lpstr>Тема</vt:lpstr>
      </vt:variant>
      <vt:variant>
        <vt:i4>1</vt:i4>
      </vt:variant>
      <vt:variant>
        <vt:lpstr>Заголовок слайда</vt:lpstr>
      </vt:variant>
      <vt:variant>
        <vt:i4>4</vt:i4>
      </vt:variant>
    </vt:vector>
  </ep:HeadingPairs>
  <ep:TitlesOfParts>
    <vt:vector size="5" baseType="lpstr">
      <vt:lpstr>Thinkfree Office</vt:lpstr>
      <vt:lpstr>ФИО: Герасименко Ксения Эдуардовна</vt:lpstr>
      <vt:lpstr>Слайд 2</vt:lpstr>
      <vt:lpstr>3 факта обо мне</vt:lpstr>
      <vt:lpstr>Личностные качества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2019-11-05T13:25:22.781</dcterms:created>
  <dc:creator>Home</dc:creator>
  <cp:lastModifiedBy>Home</cp:lastModifiedBy>
  <dcterms:modified xsi:type="dcterms:W3CDTF">2019-11-05T14:18:59.611</dcterms:modified>
  <cp:revision>9</cp:revision>
  <dc:title>ФИО: Герасименко Ксения Эдуардовна</dc:title>
  <cp:version>0906.0100.01</cp:version>
</cp:coreProperties>
</file>