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70" d="100"/>
          <a:sy n="70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18.10.2017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07904" y="2420888"/>
            <a:ext cx="5120640" cy="23042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Психолого-педагогические аспекты построения коррекционно-развивающей среды</a:t>
            </a:r>
          </a:p>
        </p:txBody>
      </p:sp>
    </p:spTree>
    <p:extLst>
      <p:ext uri="{BB962C8B-B14F-4D97-AF65-F5344CB8AC3E}">
        <p14:creationId xmlns:p14="http://schemas.microsoft.com/office/powerpoint/2010/main" val="1117214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640960" cy="5801856"/>
          </a:xfrm>
        </p:spPr>
        <p:txBody>
          <a:bodyPr/>
          <a:lstStyle/>
          <a:p>
            <a:pPr marL="0" indent="0">
              <a:buNone/>
            </a:pPr>
            <a:r>
              <a:rPr lang="ru-RU" dirty="0" err="1"/>
              <a:t>Коррекционно</a:t>
            </a:r>
            <a:r>
              <a:rPr lang="ru-RU" dirty="0"/>
              <a:t> – развивающая среда – это часть целостной формы педагогической деятельности, которая включает в себя систему взаимосвязанных задач, содержание и формы ее организации, а также предполагаемые результаты. 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При </a:t>
            </a:r>
            <a:r>
              <a:rPr lang="ru-RU" dirty="0"/>
              <a:t>организации </a:t>
            </a:r>
            <a:r>
              <a:rPr lang="ru-RU" dirty="0" err="1"/>
              <a:t>коррекционно</a:t>
            </a:r>
            <a:r>
              <a:rPr lang="ru-RU" dirty="0"/>
              <a:t> – развивающей среды </a:t>
            </a:r>
            <a:r>
              <a:rPr lang="ru-RU" dirty="0" smtClean="0"/>
              <a:t>необходимо создание условий </a:t>
            </a:r>
            <a:r>
              <a:rPr lang="ru-RU" dirty="0"/>
              <a:t>для сознательно регулируемой деятельности детей, которая бы несла в себе направленность коррекционного воздействия на речевое и психическое развитие, предусматривая их взаимодействие. </a:t>
            </a:r>
          </a:p>
        </p:txBody>
      </p:sp>
    </p:spTree>
    <p:extLst>
      <p:ext uri="{BB962C8B-B14F-4D97-AF65-F5344CB8AC3E}">
        <p14:creationId xmlns:p14="http://schemas.microsoft.com/office/powerpoint/2010/main" val="4016624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>
          <a:xfrm>
            <a:off x="107504" y="1124744"/>
            <a:ext cx="3960440" cy="532859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Принцип </a:t>
            </a:r>
            <a:r>
              <a:rPr lang="ru-RU" dirty="0" err="1"/>
              <a:t>коррекционно</a:t>
            </a:r>
            <a:r>
              <a:rPr lang="ru-RU" dirty="0"/>
              <a:t> - развивающего обучения означает, что обучение может быть развивающим тогда, когда оно учитывает зону ближайшего развития ребёнка, которая представляет резерв его потенциальных возможностей.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124744"/>
            <a:ext cx="4909032" cy="368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0951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Задача развивающего обучения - это внедрение форм и методов, направленных на индивидуальное развитие каждого ребёнка, максимальное раскрытие индивидуальных возможностей и задатков. Коррекционно- развивающая среда должна помочь привнести в коррекционную работу яркие эмоциональные раздражители с элементами неожиданности и новизны.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75" y="1844824"/>
            <a:ext cx="4449090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6231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Среда, окружающая детей должна </a:t>
            </a:r>
            <a:r>
              <a:rPr lang="ru-RU" dirty="0" smtClean="0"/>
              <a:t>обеспечивать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- чувство психологической защищённости - средства полноценного развития (т. е. должна быть обеспечена радость существования)</a:t>
            </a:r>
          </a:p>
          <a:p>
            <a:pPr marL="0" indent="0">
              <a:buNone/>
            </a:pPr>
            <a:r>
              <a:rPr lang="ru-RU" dirty="0"/>
              <a:t> - решать через предметно-игровую среду проблемы познания и развития, их решение должно осуществляться с одинаковой степенью заинтересованности «ребёнок-педагог»</a:t>
            </a:r>
          </a:p>
          <a:p>
            <a:pPr marL="0" indent="0">
              <a:buNone/>
            </a:pPr>
            <a:r>
              <a:rPr lang="ru-RU" dirty="0"/>
              <a:t> - сочетание привычных и неординарных элементов в эстетической организации среды.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3818112" cy="2546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088" y="4437112"/>
            <a:ext cx="3048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11286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>
          <a:xfrm>
            <a:off x="4893076" y="1268760"/>
            <a:ext cx="4251960" cy="493776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При конструировании предметно-развивающей среды важно учитывать возраст, уровень развития каждого ребёнка, период обучения, сезонность, половой состав групп, интересы, способности и склонности всех воспитанников.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752528" cy="3564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582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/>
              <a:t>Психолого-педагогические аспекты построения коррекционно-развивающей среды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1. Развитие ребенка совершается в процессе воспитания и обучения – в активной, содержательной деятельности, организуемой педагогом в разнообразных формах его общения со взрослыми и сверстниками; </a:t>
            </a:r>
          </a:p>
          <a:p>
            <a:pPr marL="0" indent="0">
              <a:buNone/>
            </a:pPr>
            <a:r>
              <a:rPr lang="ru-RU" dirty="0"/>
              <a:t>2. Развитие ребенка в коррекционно-развивающей среде должно способствовать формированию и развитию физических функций, сенсорных навыков, накоплению жизненного опыта и т.д.;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3. Коррекционно-развивающая среда должна научить ребенка с ограниченными возможностями здоровья учиться, самостоятельно организовывать свою деятельность;</a:t>
            </a:r>
          </a:p>
          <a:p>
            <a:pPr marL="0" indent="0">
              <a:buNone/>
            </a:pPr>
            <a:r>
              <a:rPr lang="ru-RU" dirty="0"/>
              <a:t>4. Коррекционно-развивающая среда должна выполнить образовательную, воспитывающую, стимулирующую, организационную, коммуникативную и коррекционную функции.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94632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К основным базовым компонентам предметно-развивающей среды </a:t>
            </a:r>
            <a:r>
              <a:rPr lang="ru-RU" dirty="0" smtClean="0"/>
              <a:t>относятся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- природное окружение и его объекты;</a:t>
            </a:r>
          </a:p>
          <a:p>
            <a:pPr marL="0" indent="0">
              <a:buNone/>
            </a:pPr>
            <a:r>
              <a:rPr lang="ru-RU" dirty="0"/>
              <a:t> - культурно-дизайнерское оборудование и атрибутика;</a:t>
            </a:r>
          </a:p>
          <a:p>
            <a:pPr marL="0" indent="0">
              <a:buNone/>
            </a:pPr>
            <a:r>
              <a:rPr lang="ru-RU" dirty="0"/>
              <a:t> - игры и игрушки по видам, целям и характеру игровых действий, ситуаций и ролевых проявлений;</a:t>
            </a:r>
          </a:p>
          <a:p>
            <a:pPr marL="0" indent="0">
              <a:buNone/>
            </a:pPr>
            <a:r>
              <a:rPr lang="ru-RU" dirty="0"/>
              <a:t> - коррекционно-развивающие дидактические игры и тренинги; - игры-драматизации; 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- театрально-музыкальные блоки;</a:t>
            </a:r>
          </a:p>
          <a:p>
            <a:pPr marL="0" indent="0">
              <a:buNone/>
            </a:pPr>
            <a:r>
              <a:rPr lang="ru-RU" dirty="0"/>
              <a:t> - дидактические пособия, развивающие эстетическое восприятие красоты; </a:t>
            </a:r>
          </a:p>
          <a:p>
            <a:pPr marL="0" indent="0">
              <a:buNone/>
            </a:pPr>
            <a:r>
              <a:rPr lang="ru-RU" dirty="0"/>
              <a:t>- коррекционно-развивающая среда специальных и общеобразовательных </a:t>
            </a:r>
            <a:r>
              <a:rPr lang="ru-RU" dirty="0" smtClean="0"/>
              <a:t>занятий.</a:t>
            </a:r>
            <a:endParaRPr lang="ru-RU" dirty="0"/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717032"/>
            <a:ext cx="3380606" cy="2535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3222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Коррекционно-развивающая среда это комплексный, системный, вариативный, пластически меняющийся механизм непрерывной психолого- педагогической помощи ребёнку с отклонениями в развитии на пути становления его социальной компетентности в играх, занятиях, общении со сверстниками и взрослыми, формировании мобильности и общественной активности.</a:t>
            </a:r>
          </a:p>
        </p:txBody>
      </p:sp>
    </p:spTree>
    <p:extLst>
      <p:ext uri="{BB962C8B-B14F-4D97-AF65-F5344CB8AC3E}">
        <p14:creationId xmlns:p14="http://schemas.microsoft.com/office/powerpoint/2010/main" val="42768779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SOHO</Template>
  <TotalTime>67</TotalTime>
  <Words>442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Soho</vt:lpstr>
      <vt:lpstr>Психолого-педагогические аспекты построения коррекционно-развивающей среды</vt:lpstr>
      <vt:lpstr>Презентация PowerPoint</vt:lpstr>
      <vt:lpstr>Презентация PowerPoint</vt:lpstr>
      <vt:lpstr>Презентация PowerPoint</vt:lpstr>
      <vt:lpstr>Среда, окружающая детей должна обеспечивать</vt:lpstr>
      <vt:lpstr>Презентация PowerPoint</vt:lpstr>
      <vt:lpstr>Психолого-педагогические аспекты построения коррекционно-развивающей среды</vt:lpstr>
      <vt:lpstr>К основным базовым компонентам предметно-развивающей среды относятся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Психолого-педагогические аспекты построения коррекционно-развивающей среды</dc:title>
  <dc:creator>oem</dc:creator>
  <cp:lastModifiedBy>User</cp:lastModifiedBy>
  <cp:revision>5</cp:revision>
  <dcterms:created xsi:type="dcterms:W3CDTF">2017-10-18T17:16:23Z</dcterms:created>
  <dcterms:modified xsi:type="dcterms:W3CDTF">2017-10-18T18:25:04Z</dcterms:modified>
</cp:coreProperties>
</file>