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5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3789040"/>
            <a:ext cx="6858000" cy="9906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Болонский процесс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Автор: доц. </a:t>
            </a:r>
            <a:r>
              <a:rPr lang="ru-RU" sz="2400" dirty="0" err="1" smtClean="0">
                <a:solidFill>
                  <a:schemeClr val="tx1"/>
                </a:solidFill>
              </a:rPr>
              <a:t>Опфер</a:t>
            </a:r>
            <a:r>
              <a:rPr lang="ru-RU" sz="2400" dirty="0" smtClean="0">
                <a:solidFill>
                  <a:schemeClr val="tx1"/>
                </a:solidFill>
              </a:rPr>
              <a:t> Евгения Анатольевна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0</TotalTime>
  <Words>9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Начальная</vt:lpstr>
      <vt:lpstr>Болонский процесс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Болонский процесс</dc:title>
  <dc:creator>Женя</dc:creator>
  <cp:lastModifiedBy>Ефимова</cp:lastModifiedBy>
  <cp:revision>1</cp:revision>
  <dcterms:created xsi:type="dcterms:W3CDTF">2016-09-18T17:32:55Z</dcterms:created>
  <dcterms:modified xsi:type="dcterms:W3CDTF">2016-09-18T17:34:01Z</dcterms:modified>
</cp:coreProperties>
</file>